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ppt/tags/tag10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1.xml" ContentType="application/vnd.openxmlformats-officedocument.presentationml.tags+xml"/>
  <Override PartName="/ppt/notesSlides/notesSlide15.xml" ContentType="application/vnd.openxmlformats-officedocument.presentationml.notesSlide+xml"/>
  <Override PartName="/ppt/tags/tag12.xml" ContentType="application/vnd.openxmlformats-officedocument.presentationml.tags+xml"/>
  <Override PartName="/ppt/notesSlides/notesSlide16.xml" ContentType="application/vnd.openxmlformats-officedocument.presentationml.notesSlide+xml"/>
  <Override PartName="/ppt/tags/tag13.xml" ContentType="application/vnd.openxmlformats-officedocument.presentationml.tags+xml"/>
  <Override PartName="/ppt/notesSlides/notesSlide17.xml" ContentType="application/vnd.openxmlformats-officedocument.presentationml.notesSlide+xml"/>
  <Override PartName="/ppt/tags/tag14.xml" ContentType="application/vnd.openxmlformats-officedocument.presentationml.tags+xml"/>
  <Override PartName="/ppt/notesSlides/notesSlide18.xml" ContentType="application/vnd.openxmlformats-officedocument.presentationml.notesSlide+xml"/>
  <Override PartName="/ppt/tags/tag15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16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8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1B03AC-DA82-4ADE-987C-27A7D4136198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617479-C321-4EF5-9166-71307E1A5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534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2357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954C5-FDAF-4C0B-8577-26697BD19A0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90073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954C5-FDAF-4C0B-8577-26697BD19A0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16197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g8b00801bcb_0_8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9" name="Google Shape;1089;g8b00801bcb_0_8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32987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g8b00801bcb_0_8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9" name="Google Shape;1089;g8b00801bcb_0_8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66601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24042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888fe86cf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888fe86cf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82540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g77cf0412cd_0_1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2" name="Google Shape;842;g77cf0412cd_0_1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58889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g77cf0412cd_0_1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2" name="Google Shape;842;g77cf0412cd_0_1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57391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g77cf0412cd_0_1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2" name="Google Shape;842;g77cf0412cd_0_1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91808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888fe86cf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888fe86cf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8720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8224f5a5c5_2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8224f5a5c5_2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41327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954C5-FDAF-4C0B-8577-26697BD19A06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14913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954C5-FDAF-4C0B-8577-26697BD19A06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95326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954C5-FDAF-4C0B-8577-26697BD19A06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05578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954C5-FDAF-4C0B-8577-26697BD19A06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80594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8bffdf3208_0_16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8bffdf3208_0_16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30596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954C5-FDAF-4C0B-8577-26697BD19A06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08782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954C5-FDAF-4C0B-8577-26697BD19A06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1029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8224f5a5c5_2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8224f5a5c5_2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8191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8b5f6f8321_1_4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8b5f6f8321_1_4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9170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8b00801bcb_0_8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8b00801bcb_0_8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46906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888fe86cf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888fe86cf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3950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8224f5a5c5_2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8224f5a5c5_2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7777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954C5-FDAF-4C0B-8577-26697BD19A0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6889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954C5-FDAF-4C0B-8577-26697BD19A0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2169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3D0F5-D653-444B-8CDD-4230A6AE2299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74A27-0D86-475D-AC99-CCC435747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230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3D0F5-D653-444B-8CDD-4230A6AE2299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74A27-0D86-475D-AC99-CCC435747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49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3D0F5-D653-444B-8CDD-4230A6AE2299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74A27-0D86-475D-AC99-CCC435747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642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4945700" y="4786300"/>
            <a:ext cx="5949600" cy="8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3333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800"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800"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800"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800"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800"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800"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800"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800"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945700" y="1504667"/>
            <a:ext cx="6295200" cy="32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2"/>
          </p:nvPr>
        </p:nvSpPr>
        <p:spPr>
          <a:xfrm>
            <a:off x="4945700" y="5567567"/>
            <a:ext cx="5601200" cy="5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800"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800"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800"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800"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800"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800"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800"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800"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51637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-column text 4">
  <p:cSld name="One-column text 4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3"/>
          <p:cNvSpPr txBox="1">
            <a:spLocks noGrp="1"/>
          </p:cNvSpPr>
          <p:nvPr>
            <p:ph type="subTitle" idx="1"/>
          </p:nvPr>
        </p:nvSpPr>
        <p:spPr>
          <a:xfrm>
            <a:off x="3074067" y="2568233"/>
            <a:ext cx="3189200" cy="35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>
                <a:latin typeface="KoHo Medium"/>
                <a:ea typeface="KoHo Medium"/>
                <a:cs typeface="KoHo Medium"/>
                <a:sym typeface="KoHo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/>
          </p:nvPr>
        </p:nvSpPr>
        <p:spPr>
          <a:xfrm>
            <a:off x="924600" y="450100"/>
            <a:ext cx="10342800" cy="10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grpSp>
        <p:nvGrpSpPr>
          <p:cNvPr id="62" name="Google Shape;62;p13"/>
          <p:cNvGrpSpPr/>
          <p:nvPr/>
        </p:nvGrpSpPr>
        <p:grpSpPr>
          <a:xfrm>
            <a:off x="-52" y="1966973"/>
            <a:ext cx="1821243" cy="4884849"/>
            <a:chOff x="-39" y="1475229"/>
            <a:chExt cx="1365932" cy="3663637"/>
          </a:xfrm>
        </p:grpSpPr>
        <p:grpSp>
          <p:nvGrpSpPr>
            <p:cNvPr id="63" name="Google Shape;63;p13"/>
            <p:cNvGrpSpPr/>
            <p:nvPr/>
          </p:nvGrpSpPr>
          <p:grpSpPr>
            <a:xfrm>
              <a:off x="-39" y="1475229"/>
              <a:ext cx="1365932" cy="3663637"/>
              <a:chOff x="2827800" y="238125"/>
              <a:chExt cx="1946050" cy="5219600"/>
            </a:xfrm>
          </p:grpSpPr>
          <p:sp>
            <p:nvSpPr>
              <p:cNvPr id="64" name="Google Shape;64;p13"/>
              <p:cNvSpPr/>
              <p:nvPr/>
            </p:nvSpPr>
            <p:spPr>
              <a:xfrm>
                <a:off x="2827800" y="588750"/>
                <a:ext cx="1930950" cy="4868975"/>
              </a:xfrm>
              <a:custGeom>
                <a:avLst/>
                <a:gdLst/>
                <a:ahLst/>
                <a:cxnLst/>
                <a:rect l="l" t="t" r="r" b="b"/>
                <a:pathLst>
                  <a:path w="77238" h="194759" extrusionOk="0">
                    <a:moveTo>
                      <a:pt x="0" y="0"/>
                    </a:moveTo>
                    <a:lnTo>
                      <a:pt x="0" y="194759"/>
                    </a:lnTo>
                    <a:lnTo>
                      <a:pt x="58727" y="194759"/>
                    </a:lnTo>
                    <a:cubicBezTo>
                      <a:pt x="66295" y="194759"/>
                      <a:pt x="72427" y="188626"/>
                      <a:pt x="72427" y="181059"/>
                    </a:cubicBezTo>
                    <a:cubicBezTo>
                      <a:pt x="72427" y="173508"/>
                      <a:pt x="66295" y="167360"/>
                      <a:pt x="58727" y="167360"/>
                    </a:cubicBezTo>
                    <a:lnTo>
                      <a:pt x="32829" y="167360"/>
                    </a:lnTo>
                    <a:cubicBezTo>
                      <a:pt x="29796" y="167360"/>
                      <a:pt x="27350" y="164914"/>
                      <a:pt x="27350" y="161897"/>
                    </a:cubicBezTo>
                    <a:cubicBezTo>
                      <a:pt x="27350" y="160396"/>
                      <a:pt x="27969" y="159026"/>
                      <a:pt x="28964" y="158048"/>
                    </a:cubicBezTo>
                    <a:cubicBezTo>
                      <a:pt x="29943" y="157069"/>
                      <a:pt x="31313" y="156466"/>
                      <a:pt x="32829" y="156466"/>
                    </a:cubicBezTo>
                    <a:lnTo>
                      <a:pt x="54324" y="156466"/>
                    </a:lnTo>
                    <a:cubicBezTo>
                      <a:pt x="58254" y="156466"/>
                      <a:pt x="61435" y="153286"/>
                      <a:pt x="61435" y="149355"/>
                    </a:cubicBezTo>
                    <a:cubicBezTo>
                      <a:pt x="61435" y="145408"/>
                      <a:pt x="58271" y="142228"/>
                      <a:pt x="54324" y="142228"/>
                    </a:cubicBezTo>
                    <a:lnTo>
                      <a:pt x="16406" y="142228"/>
                    </a:lnTo>
                    <a:cubicBezTo>
                      <a:pt x="12982" y="142228"/>
                      <a:pt x="10193" y="139440"/>
                      <a:pt x="10193" y="136015"/>
                    </a:cubicBezTo>
                    <a:cubicBezTo>
                      <a:pt x="10193" y="132590"/>
                      <a:pt x="12965" y="129801"/>
                      <a:pt x="16406" y="129801"/>
                    </a:cubicBezTo>
                    <a:lnTo>
                      <a:pt x="56493" y="129801"/>
                    </a:lnTo>
                    <a:cubicBezTo>
                      <a:pt x="62332" y="129801"/>
                      <a:pt x="67094" y="125055"/>
                      <a:pt x="67094" y="119200"/>
                    </a:cubicBezTo>
                    <a:cubicBezTo>
                      <a:pt x="67094" y="113346"/>
                      <a:pt x="62332" y="108600"/>
                      <a:pt x="56493" y="108600"/>
                    </a:cubicBezTo>
                    <a:lnTo>
                      <a:pt x="44001" y="108600"/>
                    </a:lnTo>
                    <a:cubicBezTo>
                      <a:pt x="36939" y="108600"/>
                      <a:pt x="31231" y="102892"/>
                      <a:pt x="31231" y="95830"/>
                    </a:cubicBezTo>
                    <a:cubicBezTo>
                      <a:pt x="31231" y="88801"/>
                      <a:pt x="36939" y="83093"/>
                      <a:pt x="43968" y="83093"/>
                    </a:cubicBezTo>
                    <a:lnTo>
                      <a:pt x="60962" y="83093"/>
                    </a:lnTo>
                    <a:cubicBezTo>
                      <a:pt x="64338" y="83093"/>
                      <a:pt x="67077" y="80370"/>
                      <a:pt x="67077" y="76977"/>
                    </a:cubicBezTo>
                    <a:cubicBezTo>
                      <a:pt x="67077" y="75346"/>
                      <a:pt x="66425" y="73797"/>
                      <a:pt x="65283" y="72656"/>
                    </a:cubicBezTo>
                    <a:cubicBezTo>
                      <a:pt x="64142" y="71514"/>
                      <a:pt x="62593" y="70862"/>
                      <a:pt x="60962" y="70862"/>
                    </a:cubicBezTo>
                    <a:lnTo>
                      <a:pt x="27806" y="70862"/>
                    </a:lnTo>
                    <a:cubicBezTo>
                      <a:pt x="24137" y="70862"/>
                      <a:pt x="21136" y="67893"/>
                      <a:pt x="21136" y="64191"/>
                    </a:cubicBezTo>
                    <a:cubicBezTo>
                      <a:pt x="21136" y="62430"/>
                      <a:pt x="21837" y="60718"/>
                      <a:pt x="23093" y="59462"/>
                    </a:cubicBezTo>
                    <a:cubicBezTo>
                      <a:pt x="24349" y="58222"/>
                      <a:pt x="26029" y="57537"/>
                      <a:pt x="27806" y="57537"/>
                    </a:cubicBezTo>
                    <a:lnTo>
                      <a:pt x="69361" y="57537"/>
                    </a:lnTo>
                    <a:cubicBezTo>
                      <a:pt x="71171" y="57537"/>
                      <a:pt x="72916" y="56901"/>
                      <a:pt x="74335" y="55760"/>
                    </a:cubicBezTo>
                    <a:cubicBezTo>
                      <a:pt x="76178" y="54276"/>
                      <a:pt x="77238" y="52009"/>
                      <a:pt x="77238" y="49644"/>
                    </a:cubicBezTo>
                    <a:cubicBezTo>
                      <a:pt x="77238" y="47279"/>
                      <a:pt x="76161" y="45012"/>
                      <a:pt x="74335" y="43512"/>
                    </a:cubicBezTo>
                    <a:cubicBezTo>
                      <a:pt x="72916" y="42370"/>
                      <a:pt x="71171" y="41734"/>
                      <a:pt x="69361" y="41734"/>
                    </a:cubicBezTo>
                    <a:lnTo>
                      <a:pt x="51910" y="41734"/>
                    </a:lnTo>
                    <a:cubicBezTo>
                      <a:pt x="47540" y="41734"/>
                      <a:pt x="44017" y="38212"/>
                      <a:pt x="44017" y="33841"/>
                    </a:cubicBezTo>
                    <a:lnTo>
                      <a:pt x="44017" y="16717"/>
                    </a:lnTo>
                    <a:cubicBezTo>
                      <a:pt x="44017" y="8334"/>
                      <a:pt x="37233" y="1533"/>
                      <a:pt x="28834" y="1533"/>
                    </a:cubicBezTo>
                    <a:lnTo>
                      <a:pt x="5643" y="1533"/>
                    </a:lnTo>
                    <a:cubicBezTo>
                      <a:pt x="5613" y="1534"/>
                      <a:pt x="5582" y="1534"/>
                      <a:pt x="5552" y="1534"/>
                    </a:cubicBezTo>
                    <a:cubicBezTo>
                      <a:pt x="3594" y="1534"/>
                      <a:pt x="1686" y="1012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13"/>
              <p:cNvSpPr/>
              <p:nvPr/>
            </p:nvSpPr>
            <p:spPr>
              <a:xfrm>
                <a:off x="3832800" y="2882550"/>
                <a:ext cx="941050" cy="258125"/>
              </a:xfrm>
              <a:custGeom>
                <a:avLst/>
                <a:gdLst/>
                <a:ahLst/>
                <a:cxnLst/>
                <a:rect l="l" t="t" r="r" b="b"/>
                <a:pathLst>
                  <a:path w="37642" h="10325" extrusionOk="0">
                    <a:moveTo>
                      <a:pt x="5154" y="1"/>
                    </a:moveTo>
                    <a:cubicBezTo>
                      <a:pt x="2300" y="1"/>
                      <a:pt x="1" y="2317"/>
                      <a:pt x="1" y="5171"/>
                    </a:cubicBezTo>
                    <a:cubicBezTo>
                      <a:pt x="1" y="8025"/>
                      <a:pt x="2300" y="10324"/>
                      <a:pt x="5154" y="10324"/>
                    </a:cubicBezTo>
                    <a:lnTo>
                      <a:pt x="32455" y="10324"/>
                    </a:lnTo>
                    <a:cubicBezTo>
                      <a:pt x="33026" y="10324"/>
                      <a:pt x="33580" y="10243"/>
                      <a:pt x="34102" y="10063"/>
                    </a:cubicBezTo>
                    <a:cubicBezTo>
                      <a:pt x="36206" y="9346"/>
                      <a:pt x="37609" y="7389"/>
                      <a:pt x="37609" y="5171"/>
                    </a:cubicBezTo>
                    <a:cubicBezTo>
                      <a:pt x="37641" y="2937"/>
                      <a:pt x="36206" y="980"/>
                      <a:pt x="34135" y="278"/>
                    </a:cubicBezTo>
                    <a:cubicBezTo>
                      <a:pt x="33597" y="83"/>
                      <a:pt x="33026" y="1"/>
                      <a:pt x="324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13"/>
              <p:cNvSpPr/>
              <p:nvPr/>
            </p:nvSpPr>
            <p:spPr>
              <a:xfrm>
                <a:off x="3379825" y="238125"/>
                <a:ext cx="940225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37609" h="10324" extrusionOk="0">
                    <a:moveTo>
                      <a:pt x="5154" y="0"/>
                    </a:moveTo>
                    <a:cubicBezTo>
                      <a:pt x="2300" y="0"/>
                      <a:pt x="1" y="2300"/>
                      <a:pt x="1" y="5154"/>
                    </a:cubicBezTo>
                    <a:cubicBezTo>
                      <a:pt x="1" y="8008"/>
                      <a:pt x="2300" y="10323"/>
                      <a:pt x="5154" y="10323"/>
                    </a:cubicBezTo>
                    <a:lnTo>
                      <a:pt x="32455" y="10323"/>
                    </a:lnTo>
                    <a:cubicBezTo>
                      <a:pt x="35309" y="10323"/>
                      <a:pt x="37609" y="8008"/>
                      <a:pt x="37609" y="5154"/>
                    </a:cubicBezTo>
                    <a:cubicBezTo>
                      <a:pt x="37609" y="2300"/>
                      <a:pt x="35309" y="0"/>
                      <a:pt x="32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cxnSp>
          <p:nvCxnSpPr>
            <p:cNvPr id="67" name="Google Shape;67;p13"/>
            <p:cNvCxnSpPr/>
            <p:nvPr/>
          </p:nvCxnSpPr>
          <p:spPr>
            <a:xfrm rot="10800000">
              <a:off x="559993" y="2693391"/>
              <a:ext cx="7953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68" name="Google Shape;68;p13"/>
            <p:cNvSpPr/>
            <p:nvPr/>
          </p:nvSpPr>
          <p:spPr>
            <a:xfrm flipH="1">
              <a:off x="548875" y="3177851"/>
              <a:ext cx="485100" cy="451200"/>
            </a:xfrm>
            <a:prstGeom prst="arc">
              <a:avLst>
                <a:gd name="adj1" fmla="val 16200000"/>
                <a:gd name="adj2" fmla="val 5385420"/>
              </a:avLst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658034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-column text 2">
  <p:cSld name="One-column text 2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 txBox="1">
            <a:spLocks noGrp="1"/>
          </p:cNvSpPr>
          <p:nvPr>
            <p:ph type="subTitle" idx="1"/>
          </p:nvPr>
        </p:nvSpPr>
        <p:spPr>
          <a:xfrm>
            <a:off x="3512200" y="2088900"/>
            <a:ext cx="5167600" cy="12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title"/>
          </p:nvPr>
        </p:nvSpPr>
        <p:spPr>
          <a:xfrm>
            <a:off x="2671600" y="450100"/>
            <a:ext cx="6848800" cy="10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grpSp>
        <p:nvGrpSpPr>
          <p:cNvPr id="72" name="Google Shape;72;p14"/>
          <p:cNvGrpSpPr/>
          <p:nvPr/>
        </p:nvGrpSpPr>
        <p:grpSpPr>
          <a:xfrm>
            <a:off x="10370815" y="1966973"/>
            <a:ext cx="1821243" cy="4884849"/>
            <a:chOff x="7778111" y="1475229"/>
            <a:chExt cx="1365932" cy="3663637"/>
          </a:xfrm>
        </p:grpSpPr>
        <p:grpSp>
          <p:nvGrpSpPr>
            <p:cNvPr id="73" name="Google Shape;73;p14"/>
            <p:cNvGrpSpPr/>
            <p:nvPr/>
          </p:nvGrpSpPr>
          <p:grpSpPr>
            <a:xfrm flipH="1">
              <a:off x="7778111" y="1475229"/>
              <a:ext cx="1365932" cy="3663637"/>
              <a:chOff x="2827800" y="238125"/>
              <a:chExt cx="1946050" cy="5219600"/>
            </a:xfrm>
          </p:grpSpPr>
          <p:sp>
            <p:nvSpPr>
              <p:cNvPr id="74" name="Google Shape;74;p14"/>
              <p:cNvSpPr/>
              <p:nvPr/>
            </p:nvSpPr>
            <p:spPr>
              <a:xfrm>
                <a:off x="2827800" y="588750"/>
                <a:ext cx="1930950" cy="4868975"/>
              </a:xfrm>
              <a:custGeom>
                <a:avLst/>
                <a:gdLst/>
                <a:ahLst/>
                <a:cxnLst/>
                <a:rect l="l" t="t" r="r" b="b"/>
                <a:pathLst>
                  <a:path w="77238" h="194759" extrusionOk="0">
                    <a:moveTo>
                      <a:pt x="0" y="0"/>
                    </a:moveTo>
                    <a:lnTo>
                      <a:pt x="0" y="194759"/>
                    </a:lnTo>
                    <a:lnTo>
                      <a:pt x="58727" y="194759"/>
                    </a:lnTo>
                    <a:cubicBezTo>
                      <a:pt x="66295" y="194759"/>
                      <a:pt x="72427" y="188626"/>
                      <a:pt x="72427" y="181059"/>
                    </a:cubicBezTo>
                    <a:cubicBezTo>
                      <a:pt x="72427" y="173508"/>
                      <a:pt x="66295" y="167360"/>
                      <a:pt x="58727" y="167360"/>
                    </a:cubicBezTo>
                    <a:lnTo>
                      <a:pt x="32829" y="167360"/>
                    </a:lnTo>
                    <a:cubicBezTo>
                      <a:pt x="29796" y="167360"/>
                      <a:pt x="27350" y="164914"/>
                      <a:pt x="27350" y="161897"/>
                    </a:cubicBezTo>
                    <a:cubicBezTo>
                      <a:pt x="27350" y="160396"/>
                      <a:pt x="27969" y="159026"/>
                      <a:pt x="28964" y="158048"/>
                    </a:cubicBezTo>
                    <a:cubicBezTo>
                      <a:pt x="29943" y="157069"/>
                      <a:pt x="31313" y="156466"/>
                      <a:pt x="32829" y="156466"/>
                    </a:cubicBezTo>
                    <a:lnTo>
                      <a:pt x="54324" y="156466"/>
                    </a:lnTo>
                    <a:cubicBezTo>
                      <a:pt x="58254" y="156466"/>
                      <a:pt x="61435" y="153286"/>
                      <a:pt x="61435" y="149355"/>
                    </a:cubicBezTo>
                    <a:cubicBezTo>
                      <a:pt x="61435" y="145408"/>
                      <a:pt x="58271" y="142228"/>
                      <a:pt x="54324" y="142228"/>
                    </a:cubicBezTo>
                    <a:lnTo>
                      <a:pt x="16406" y="142228"/>
                    </a:lnTo>
                    <a:cubicBezTo>
                      <a:pt x="12982" y="142228"/>
                      <a:pt x="10193" y="139440"/>
                      <a:pt x="10193" y="136015"/>
                    </a:cubicBezTo>
                    <a:cubicBezTo>
                      <a:pt x="10193" y="132590"/>
                      <a:pt x="12965" y="129801"/>
                      <a:pt x="16406" y="129801"/>
                    </a:cubicBezTo>
                    <a:lnTo>
                      <a:pt x="56493" y="129801"/>
                    </a:lnTo>
                    <a:cubicBezTo>
                      <a:pt x="62332" y="129801"/>
                      <a:pt x="67094" y="125055"/>
                      <a:pt x="67094" y="119200"/>
                    </a:cubicBezTo>
                    <a:cubicBezTo>
                      <a:pt x="67094" y="113346"/>
                      <a:pt x="62332" y="108600"/>
                      <a:pt x="56493" y="108600"/>
                    </a:cubicBezTo>
                    <a:lnTo>
                      <a:pt x="44001" y="108600"/>
                    </a:lnTo>
                    <a:cubicBezTo>
                      <a:pt x="36939" y="108600"/>
                      <a:pt x="31231" y="102892"/>
                      <a:pt x="31231" y="95830"/>
                    </a:cubicBezTo>
                    <a:cubicBezTo>
                      <a:pt x="31231" y="88801"/>
                      <a:pt x="36939" y="83093"/>
                      <a:pt x="43968" y="83093"/>
                    </a:cubicBezTo>
                    <a:lnTo>
                      <a:pt x="60962" y="83093"/>
                    </a:lnTo>
                    <a:cubicBezTo>
                      <a:pt x="64338" y="83093"/>
                      <a:pt x="67077" y="80370"/>
                      <a:pt x="67077" y="76977"/>
                    </a:cubicBezTo>
                    <a:cubicBezTo>
                      <a:pt x="67077" y="75346"/>
                      <a:pt x="66425" y="73797"/>
                      <a:pt x="65283" y="72656"/>
                    </a:cubicBezTo>
                    <a:cubicBezTo>
                      <a:pt x="64142" y="71514"/>
                      <a:pt x="62593" y="70862"/>
                      <a:pt x="60962" y="70862"/>
                    </a:cubicBezTo>
                    <a:lnTo>
                      <a:pt x="27806" y="70862"/>
                    </a:lnTo>
                    <a:cubicBezTo>
                      <a:pt x="24137" y="70862"/>
                      <a:pt x="21136" y="67893"/>
                      <a:pt x="21136" y="64191"/>
                    </a:cubicBezTo>
                    <a:cubicBezTo>
                      <a:pt x="21136" y="62430"/>
                      <a:pt x="21837" y="60718"/>
                      <a:pt x="23093" y="59462"/>
                    </a:cubicBezTo>
                    <a:cubicBezTo>
                      <a:pt x="24349" y="58222"/>
                      <a:pt x="26029" y="57537"/>
                      <a:pt x="27806" y="57537"/>
                    </a:cubicBezTo>
                    <a:lnTo>
                      <a:pt x="69361" y="57537"/>
                    </a:lnTo>
                    <a:cubicBezTo>
                      <a:pt x="71171" y="57537"/>
                      <a:pt x="72916" y="56901"/>
                      <a:pt x="74335" y="55760"/>
                    </a:cubicBezTo>
                    <a:cubicBezTo>
                      <a:pt x="76178" y="54276"/>
                      <a:pt x="77238" y="52009"/>
                      <a:pt x="77238" y="49644"/>
                    </a:cubicBezTo>
                    <a:cubicBezTo>
                      <a:pt x="77238" y="47279"/>
                      <a:pt x="76161" y="45012"/>
                      <a:pt x="74335" y="43512"/>
                    </a:cubicBezTo>
                    <a:cubicBezTo>
                      <a:pt x="72916" y="42370"/>
                      <a:pt x="71171" y="41734"/>
                      <a:pt x="69361" y="41734"/>
                    </a:cubicBezTo>
                    <a:lnTo>
                      <a:pt x="51910" y="41734"/>
                    </a:lnTo>
                    <a:cubicBezTo>
                      <a:pt x="47540" y="41734"/>
                      <a:pt x="44017" y="38212"/>
                      <a:pt x="44017" y="33841"/>
                    </a:cubicBezTo>
                    <a:lnTo>
                      <a:pt x="44017" y="16717"/>
                    </a:lnTo>
                    <a:cubicBezTo>
                      <a:pt x="44017" y="8334"/>
                      <a:pt x="37233" y="1533"/>
                      <a:pt x="28834" y="1533"/>
                    </a:cubicBezTo>
                    <a:lnTo>
                      <a:pt x="5643" y="1533"/>
                    </a:lnTo>
                    <a:cubicBezTo>
                      <a:pt x="5613" y="1534"/>
                      <a:pt x="5582" y="1534"/>
                      <a:pt x="5552" y="1534"/>
                    </a:cubicBezTo>
                    <a:cubicBezTo>
                      <a:pt x="3594" y="1534"/>
                      <a:pt x="1686" y="1012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14"/>
              <p:cNvSpPr/>
              <p:nvPr/>
            </p:nvSpPr>
            <p:spPr>
              <a:xfrm>
                <a:off x="3832800" y="2882550"/>
                <a:ext cx="941050" cy="258125"/>
              </a:xfrm>
              <a:custGeom>
                <a:avLst/>
                <a:gdLst/>
                <a:ahLst/>
                <a:cxnLst/>
                <a:rect l="l" t="t" r="r" b="b"/>
                <a:pathLst>
                  <a:path w="37642" h="10325" extrusionOk="0">
                    <a:moveTo>
                      <a:pt x="5154" y="1"/>
                    </a:moveTo>
                    <a:cubicBezTo>
                      <a:pt x="2300" y="1"/>
                      <a:pt x="1" y="2317"/>
                      <a:pt x="1" y="5171"/>
                    </a:cubicBezTo>
                    <a:cubicBezTo>
                      <a:pt x="1" y="8025"/>
                      <a:pt x="2300" y="10324"/>
                      <a:pt x="5154" y="10324"/>
                    </a:cubicBezTo>
                    <a:lnTo>
                      <a:pt x="32455" y="10324"/>
                    </a:lnTo>
                    <a:cubicBezTo>
                      <a:pt x="33026" y="10324"/>
                      <a:pt x="33580" y="10243"/>
                      <a:pt x="34102" y="10063"/>
                    </a:cubicBezTo>
                    <a:cubicBezTo>
                      <a:pt x="36206" y="9346"/>
                      <a:pt x="37609" y="7389"/>
                      <a:pt x="37609" y="5171"/>
                    </a:cubicBezTo>
                    <a:cubicBezTo>
                      <a:pt x="37641" y="2937"/>
                      <a:pt x="36206" y="980"/>
                      <a:pt x="34135" y="278"/>
                    </a:cubicBezTo>
                    <a:cubicBezTo>
                      <a:pt x="33597" y="83"/>
                      <a:pt x="33026" y="1"/>
                      <a:pt x="324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14"/>
              <p:cNvSpPr/>
              <p:nvPr/>
            </p:nvSpPr>
            <p:spPr>
              <a:xfrm>
                <a:off x="3379825" y="238125"/>
                <a:ext cx="940225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37609" h="10324" extrusionOk="0">
                    <a:moveTo>
                      <a:pt x="5154" y="0"/>
                    </a:moveTo>
                    <a:cubicBezTo>
                      <a:pt x="2300" y="0"/>
                      <a:pt x="1" y="2300"/>
                      <a:pt x="1" y="5154"/>
                    </a:cubicBezTo>
                    <a:cubicBezTo>
                      <a:pt x="1" y="8008"/>
                      <a:pt x="2300" y="10323"/>
                      <a:pt x="5154" y="10323"/>
                    </a:cubicBezTo>
                    <a:lnTo>
                      <a:pt x="32455" y="10323"/>
                    </a:lnTo>
                    <a:cubicBezTo>
                      <a:pt x="35309" y="10323"/>
                      <a:pt x="37609" y="8008"/>
                      <a:pt x="37609" y="5154"/>
                    </a:cubicBezTo>
                    <a:cubicBezTo>
                      <a:pt x="37609" y="2300"/>
                      <a:pt x="35309" y="0"/>
                      <a:pt x="324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cxnSp>
          <p:nvCxnSpPr>
            <p:cNvPr id="77" name="Google Shape;77;p14"/>
            <p:cNvCxnSpPr/>
            <p:nvPr/>
          </p:nvCxnSpPr>
          <p:spPr>
            <a:xfrm>
              <a:off x="7783525" y="2680400"/>
              <a:ext cx="7953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8" name="Google Shape;78;p14"/>
            <p:cNvSpPr/>
            <p:nvPr/>
          </p:nvSpPr>
          <p:spPr>
            <a:xfrm>
              <a:off x="8175076" y="3189917"/>
              <a:ext cx="426600" cy="426600"/>
            </a:xfrm>
            <a:prstGeom prst="arc">
              <a:avLst>
                <a:gd name="adj1" fmla="val 16200000"/>
                <a:gd name="adj2" fmla="val 5385420"/>
              </a:avLst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" name="Google Shape;79;p14"/>
          <p:cNvGrpSpPr/>
          <p:nvPr/>
        </p:nvGrpSpPr>
        <p:grpSpPr>
          <a:xfrm>
            <a:off x="-52" y="1966973"/>
            <a:ext cx="1821243" cy="4884849"/>
            <a:chOff x="-39" y="1475229"/>
            <a:chExt cx="1365932" cy="3663637"/>
          </a:xfrm>
        </p:grpSpPr>
        <p:grpSp>
          <p:nvGrpSpPr>
            <p:cNvPr id="80" name="Google Shape;80;p14"/>
            <p:cNvGrpSpPr/>
            <p:nvPr/>
          </p:nvGrpSpPr>
          <p:grpSpPr>
            <a:xfrm>
              <a:off x="-39" y="1475229"/>
              <a:ext cx="1365932" cy="3663637"/>
              <a:chOff x="2827800" y="238125"/>
              <a:chExt cx="1946050" cy="5219600"/>
            </a:xfrm>
          </p:grpSpPr>
          <p:sp>
            <p:nvSpPr>
              <p:cNvPr id="81" name="Google Shape;81;p14"/>
              <p:cNvSpPr/>
              <p:nvPr/>
            </p:nvSpPr>
            <p:spPr>
              <a:xfrm>
                <a:off x="2827800" y="588750"/>
                <a:ext cx="1930950" cy="4868975"/>
              </a:xfrm>
              <a:custGeom>
                <a:avLst/>
                <a:gdLst/>
                <a:ahLst/>
                <a:cxnLst/>
                <a:rect l="l" t="t" r="r" b="b"/>
                <a:pathLst>
                  <a:path w="77238" h="194759" extrusionOk="0">
                    <a:moveTo>
                      <a:pt x="0" y="0"/>
                    </a:moveTo>
                    <a:lnTo>
                      <a:pt x="0" y="194759"/>
                    </a:lnTo>
                    <a:lnTo>
                      <a:pt x="58727" y="194759"/>
                    </a:lnTo>
                    <a:cubicBezTo>
                      <a:pt x="66295" y="194759"/>
                      <a:pt x="72427" y="188626"/>
                      <a:pt x="72427" y="181059"/>
                    </a:cubicBezTo>
                    <a:cubicBezTo>
                      <a:pt x="72427" y="173508"/>
                      <a:pt x="66295" y="167360"/>
                      <a:pt x="58727" y="167360"/>
                    </a:cubicBezTo>
                    <a:lnTo>
                      <a:pt x="32829" y="167360"/>
                    </a:lnTo>
                    <a:cubicBezTo>
                      <a:pt x="29796" y="167360"/>
                      <a:pt x="27350" y="164914"/>
                      <a:pt x="27350" y="161897"/>
                    </a:cubicBezTo>
                    <a:cubicBezTo>
                      <a:pt x="27350" y="160396"/>
                      <a:pt x="27969" y="159026"/>
                      <a:pt x="28964" y="158048"/>
                    </a:cubicBezTo>
                    <a:cubicBezTo>
                      <a:pt x="29943" y="157069"/>
                      <a:pt x="31313" y="156466"/>
                      <a:pt x="32829" y="156466"/>
                    </a:cubicBezTo>
                    <a:lnTo>
                      <a:pt x="54324" y="156466"/>
                    </a:lnTo>
                    <a:cubicBezTo>
                      <a:pt x="58254" y="156466"/>
                      <a:pt x="61435" y="153286"/>
                      <a:pt x="61435" y="149355"/>
                    </a:cubicBezTo>
                    <a:cubicBezTo>
                      <a:pt x="61435" y="145408"/>
                      <a:pt x="58271" y="142228"/>
                      <a:pt x="54324" y="142228"/>
                    </a:cubicBezTo>
                    <a:lnTo>
                      <a:pt x="16406" y="142228"/>
                    </a:lnTo>
                    <a:cubicBezTo>
                      <a:pt x="12982" y="142228"/>
                      <a:pt x="10193" y="139440"/>
                      <a:pt x="10193" y="136015"/>
                    </a:cubicBezTo>
                    <a:cubicBezTo>
                      <a:pt x="10193" y="132590"/>
                      <a:pt x="12965" y="129801"/>
                      <a:pt x="16406" y="129801"/>
                    </a:cubicBezTo>
                    <a:lnTo>
                      <a:pt x="56493" y="129801"/>
                    </a:lnTo>
                    <a:cubicBezTo>
                      <a:pt x="62332" y="129801"/>
                      <a:pt x="67094" y="125055"/>
                      <a:pt x="67094" y="119200"/>
                    </a:cubicBezTo>
                    <a:cubicBezTo>
                      <a:pt x="67094" y="113346"/>
                      <a:pt x="62332" y="108600"/>
                      <a:pt x="56493" y="108600"/>
                    </a:cubicBezTo>
                    <a:lnTo>
                      <a:pt x="44001" y="108600"/>
                    </a:lnTo>
                    <a:cubicBezTo>
                      <a:pt x="36939" y="108600"/>
                      <a:pt x="31231" y="102892"/>
                      <a:pt x="31231" y="95830"/>
                    </a:cubicBezTo>
                    <a:cubicBezTo>
                      <a:pt x="31231" y="88801"/>
                      <a:pt x="36939" y="83093"/>
                      <a:pt x="43968" y="83093"/>
                    </a:cubicBezTo>
                    <a:lnTo>
                      <a:pt x="60962" y="83093"/>
                    </a:lnTo>
                    <a:cubicBezTo>
                      <a:pt x="64338" y="83093"/>
                      <a:pt x="67077" y="80370"/>
                      <a:pt x="67077" y="76977"/>
                    </a:cubicBezTo>
                    <a:cubicBezTo>
                      <a:pt x="67077" y="75346"/>
                      <a:pt x="66425" y="73797"/>
                      <a:pt x="65283" y="72656"/>
                    </a:cubicBezTo>
                    <a:cubicBezTo>
                      <a:pt x="64142" y="71514"/>
                      <a:pt x="62593" y="70862"/>
                      <a:pt x="60962" y="70862"/>
                    </a:cubicBezTo>
                    <a:lnTo>
                      <a:pt x="27806" y="70862"/>
                    </a:lnTo>
                    <a:cubicBezTo>
                      <a:pt x="24137" y="70862"/>
                      <a:pt x="21136" y="67893"/>
                      <a:pt x="21136" y="64191"/>
                    </a:cubicBezTo>
                    <a:cubicBezTo>
                      <a:pt x="21136" y="62430"/>
                      <a:pt x="21837" y="60718"/>
                      <a:pt x="23093" y="59462"/>
                    </a:cubicBezTo>
                    <a:cubicBezTo>
                      <a:pt x="24349" y="58222"/>
                      <a:pt x="26029" y="57537"/>
                      <a:pt x="27806" y="57537"/>
                    </a:cubicBezTo>
                    <a:lnTo>
                      <a:pt x="69361" y="57537"/>
                    </a:lnTo>
                    <a:cubicBezTo>
                      <a:pt x="71171" y="57537"/>
                      <a:pt x="72916" y="56901"/>
                      <a:pt x="74335" y="55760"/>
                    </a:cubicBezTo>
                    <a:cubicBezTo>
                      <a:pt x="76178" y="54276"/>
                      <a:pt x="77238" y="52009"/>
                      <a:pt x="77238" y="49644"/>
                    </a:cubicBezTo>
                    <a:cubicBezTo>
                      <a:pt x="77238" y="47279"/>
                      <a:pt x="76161" y="45012"/>
                      <a:pt x="74335" y="43512"/>
                    </a:cubicBezTo>
                    <a:cubicBezTo>
                      <a:pt x="72916" y="42370"/>
                      <a:pt x="71171" y="41734"/>
                      <a:pt x="69361" y="41734"/>
                    </a:cubicBezTo>
                    <a:lnTo>
                      <a:pt x="51910" y="41734"/>
                    </a:lnTo>
                    <a:cubicBezTo>
                      <a:pt x="47540" y="41734"/>
                      <a:pt x="44017" y="38212"/>
                      <a:pt x="44017" y="33841"/>
                    </a:cubicBezTo>
                    <a:lnTo>
                      <a:pt x="44017" y="16717"/>
                    </a:lnTo>
                    <a:cubicBezTo>
                      <a:pt x="44017" y="8334"/>
                      <a:pt x="37233" y="1533"/>
                      <a:pt x="28834" y="1533"/>
                    </a:cubicBezTo>
                    <a:lnTo>
                      <a:pt x="5643" y="1533"/>
                    </a:lnTo>
                    <a:cubicBezTo>
                      <a:pt x="5613" y="1534"/>
                      <a:pt x="5582" y="1534"/>
                      <a:pt x="5552" y="1534"/>
                    </a:cubicBezTo>
                    <a:cubicBezTo>
                      <a:pt x="3594" y="1534"/>
                      <a:pt x="1686" y="1012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14"/>
              <p:cNvSpPr/>
              <p:nvPr/>
            </p:nvSpPr>
            <p:spPr>
              <a:xfrm>
                <a:off x="3832800" y="2882550"/>
                <a:ext cx="941050" cy="258125"/>
              </a:xfrm>
              <a:custGeom>
                <a:avLst/>
                <a:gdLst/>
                <a:ahLst/>
                <a:cxnLst/>
                <a:rect l="l" t="t" r="r" b="b"/>
                <a:pathLst>
                  <a:path w="37642" h="10325" extrusionOk="0">
                    <a:moveTo>
                      <a:pt x="5154" y="1"/>
                    </a:moveTo>
                    <a:cubicBezTo>
                      <a:pt x="2300" y="1"/>
                      <a:pt x="1" y="2317"/>
                      <a:pt x="1" y="5171"/>
                    </a:cubicBezTo>
                    <a:cubicBezTo>
                      <a:pt x="1" y="8025"/>
                      <a:pt x="2300" y="10324"/>
                      <a:pt x="5154" y="10324"/>
                    </a:cubicBezTo>
                    <a:lnTo>
                      <a:pt x="32455" y="10324"/>
                    </a:lnTo>
                    <a:cubicBezTo>
                      <a:pt x="33026" y="10324"/>
                      <a:pt x="33580" y="10243"/>
                      <a:pt x="34102" y="10063"/>
                    </a:cubicBezTo>
                    <a:cubicBezTo>
                      <a:pt x="36206" y="9346"/>
                      <a:pt x="37609" y="7389"/>
                      <a:pt x="37609" y="5171"/>
                    </a:cubicBezTo>
                    <a:cubicBezTo>
                      <a:pt x="37641" y="2937"/>
                      <a:pt x="36206" y="980"/>
                      <a:pt x="34135" y="278"/>
                    </a:cubicBezTo>
                    <a:cubicBezTo>
                      <a:pt x="33597" y="83"/>
                      <a:pt x="33026" y="1"/>
                      <a:pt x="324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14"/>
              <p:cNvSpPr/>
              <p:nvPr/>
            </p:nvSpPr>
            <p:spPr>
              <a:xfrm>
                <a:off x="3379825" y="238125"/>
                <a:ext cx="940225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37609" h="10324" extrusionOk="0">
                    <a:moveTo>
                      <a:pt x="5154" y="0"/>
                    </a:moveTo>
                    <a:cubicBezTo>
                      <a:pt x="2300" y="0"/>
                      <a:pt x="1" y="2300"/>
                      <a:pt x="1" y="5154"/>
                    </a:cubicBezTo>
                    <a:cubicBezTo>
                      <a:pt x="1" y="8008"/>
                      <a:pt x="2300" y="10323"/>
                      <a:pt x="5154" y="10323"/>
                    </a:cubicBezTo>
                    <a:lnTo>
                      <a:pt x="32455" y="10323"/>
                    </a:lnTo>
                    <a:cubicBezTo>
                      <a:pt x="35309" y="10323"/>
                      <a:pt x="37609" y="8008"/>
                      <a:pt x="37609" y="5154"/>
                    </a:cubicBezTo>
                    <a:cubicBezTo>
                      <a:pt x="37609" y="2300"/>
                      <a:pt x="35309" y="0"/>
                      <a:pt x="324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cxnSp>
          <p:nvCxnSpPr>
            <p:cNvPr id="84" name="Google Shape;84;p14"/>
            <p:cNvCxnSpPr/>
            <p:nvPr/>
          </p:nvCxnSpPr>
          <p:spPr>
            <a:xfrm rot="10800000">
              <a:off x="402243" y="3931516"/>
              <a:ext cx="7953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5" name="Google Shape;85;p14"/>
            <p:cNvSpPr/>
            <p:nvPr/>
          </p:nvSpPr>
          <p:spPr>
            <a:xfrm flipH="1">
              <a:off x="475450" y="4466550"/>
              <a:ext cx="194100" cy="194100"/>
            </a:xfrm>
            <a:prstGeom prst="arc">
              <a:avLst>
                <a:gd name="adj1" fmla="val 16200000"/>
                <a:gd name="adj2" fmla="val 5385420"/>
              </a:avLst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922832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4"/>
          <p:cNvSpPr txBox="1">
            <a:spLocks noGrp="1"/>
          </p:cNvSpPr>
          <p:nvPr>
            <p:ph type="title"/>
          </p:nvPr>
        </p:nvSpPr>
        <p:spPr>
          <a:xfrm>
            <a:off x="950967" y="450100"/>
            <a:ext cx="102900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181" name="Google Shape;181;p24"/>
          <p:cNvSpPr txBox="1">
            <a:spLocks noGrp="1"/>
          </p:cNvSpPr>
          <p:nvPr>
            <p:ph type="subTitle" idx="1"/>
          </p:nvPr>
        </p:nvSpPr>
        <p:spPr>
          <a:xfrm>
            <a:off x="7782341" y="2018300"/>
            <a:ext cx="2506800" cy="101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2933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182" name="Google Shape;182;p24"/>
          <p:cNvSpPr txBox="1">
            <a:spLocks noGrp="1"/>
          </p:cNvSpPr>
          <p:nvPr>
            <p:ph type="subTitle" idx="2"/>
          </p:nvPr>
        </p:nvSpPr>
        <p:spPr>
          <a:xfrm>
            <a:off x="2942341" y="2018300"/>
            <a:ext cx="2506800" cy="101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2933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183" name="Google Shape;183;p24"/>
          <p:cNvSpPr txBox="1">
            <a:spLocks noGrp="1"/>
          </p:cNvSpPr>
          <p:nvPr>
            <p:ph type="subTitle" idx="3"/>
          </p:nvPr>
        </p:nvSpPr>
        <p:spPr>
          <a:xfrm>
            <a:off x="7782341" y="4426611"/>
            <a:ext cx="2506800" cy="101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2933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184" name="Google Shape;184;p24"/>
          <p:cNvSpPr txBox="1">
            <a:spLocks noGrp="1"/>
          </p:cNvSpPr>
          <p:nvPr>
            <p:ph type="subTitle" idx="4"/>
          </p:nvPr>
        </p:nvSpPr>
        <p:spPr>
          <a:xfrm>
            <a:off x="2942341" y="4426611"/>
            <a:ext cx="2506800" cy="101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2933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185" name="Google Shape;185;p24"/>
          <p:cNvSpPr txBox="1">
            <a:spLocks noGrp="1"/>
          </p:cNvSpPr>
          <p:nvPr>
            <p:ph type="subTitle" idx="5"/>
          </p:nvPr>
        </p:nvSpPr>
        <p:spPr>
          <a:xfrm>
            <a:off x="7782341" y="5523604"/>
            <a:ext cx="2506800" cy="73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4"/>
          <p:cNvSpPr txBox="1">
            <a:spLocks noGrp="1"/>
          </p:cNvSpPr>
          <p:nvPr>
            <p:ph type="subTitle" idx="6"/>
          </p:nvPr>
        </p:nvSpPr>
        <p:spPr>
          <a:xfrm>
            <a:off x="7782341" y="3115304"/>
            <a:ext cx="2506800" cy="73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4"/>
          <p:cNvSpPr txBox="1">
            <a:spLocks noGrp="1"/>
          </p:cNvSpPr>
          <p:nvPr>
            <p:ph type="subTitle" idx="7"/>
          </p:nvPr>
        </p:nvSpPr>
        <p:spPr>
          <a:xfrm>
            <a:off x="2942341" y="5523604"/>
            <a:ext cx="2506800" cy="73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24"/>
          <p:cNvSpPr txBox="1">
            <a:spLocks noGrp="1"/>
          </p:cNvSpPr>
          <p:nvPr>
            <p:ph type="subTitle" idx="8"/>
          </p:nvPr>
        </p:nvSpPr>
        <p:spPr>
          <a:xfrm>
            <a:off x="2942341" y="3115304"/>
            <a:ext cx="2506800" cy="73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0141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 hasCustomPrompt="1"/>
          </p:nvPr>
        </p:nvSpPr>
        <p:spPr>
          <a:xfrm>
            <a:off x="3675800" y="3468300"/>
            <a:ext cx="4840400" cy="17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5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5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5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5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5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5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5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533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/>
          </p:nvPr>
        </p:nvSpPr>
        <p:spPr>
          <a:xfrm>
            <a:off x="2570600" y="4943533"/>
            <a:ext cx="7050800" cy="10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0689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 txBox="1">
            <a:spLocks noGrp="1"/>
          </p:cNvSpPr>
          <p:nvPr>
            <p:ph type="title"/>
          </p:nvPr>
        </p:nvSpPr>
        <p:spPr>
          <a:xfrm>
            <a:off x="950967" y="450100"/>
            <a:ext cx="102900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4" name="Google Shape;24;p6"/>
          <p:cNvSpPr txBox="1">
            <a:spLocks noGrp="1"/>
          </p:cNvSpPr>
          <p:nvPr>
            <p:ph type="subTitle" idx="1"/>
          </p:nvPr>
        </p:nvSpPr>
        <p:spPr>
          <a:xfrm>
            <a:off x="1560567" y="3119067"/>
            <a:ext cx="2609200" cy="7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Font typeface="Chelsea Market"/>
              <a:buNone/>
              <a:defRPr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Font typeface="Chelsea Market"/>
              <a:buNone/>
              <a:defRPr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Font typeface="Chelsea Market"/>
              <a:buNone/>
              <a:defRPr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Font typeface="Chelsea Market"/>
              <a:buNone/>
              <a:defRPr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Font typeface="Chelsea Market"/>
              <a:buNone/>
              <a:defRPr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Font typeface="Chelsea Market"/>
              <a:buNone/>
              <a:defRPr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Font typeface="Chelsea Market"/>
              <a:buNone/>
              <a:defRPr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Font typeface="Chelsea Market"/>
              <a:buNone/>
              <a:defRPr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subTitle" idx="2"/>
          </p:nvPr>
        </p:nvSpPr>
        <p:spPr>
          <a:xfrm>
            <a:off x="1560551" y="3879900"/>
            <a:ext cx="2609200" cy="10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subTitle" idx="3"/>
          </p:nvPr>
        </p:nvSpPr>
        <p:spPr>
          <a:xfrm>
            <a:off x="8022167" y="3119067"/>
            <a:ext cx="2609200" cy="7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Chelsea Market"/>
              <a:buNone/>
              <a:defRPr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Chelsea Market"/>
              <a:buNone/>
              <a:defRPr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Chelsea Market"/>
              <a:buNone/>
              <a:defRPr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Chelsea Market"/>
              <a:buNone/>
              <a:defRPr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Chelsea Market"/>
              <a:buNone/>
              <a:defRPr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Chelsea Market"/>
              <a:buNone/>
              <a:defRPr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Chelsea Market"/>
              <a:buNone/>
              <a:defRPr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Chelsea Market"/>
              <a:buNone/>
              <a:defRPr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ubTitle" idx="4"/>
          </p:nvPr>
        </p:nvSpPr>
        <p:spPr>
          <a:xfrm>
            <a:off x="8022151" y="3879900"/>
            <a:ext cx="2609200" cy="10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55584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1">
  <p:cSld name="Section Header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2"/>
          <p:cNvSpPr/>
          <p:nvPr/>
        </p:nvSpPr>
        <p:spPr>
          <a:xfrm>
            <a:off x="-1600" y="3429000"/>
            <a:ext cx="12213200" cy="246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5" name="Google Shape;105;p22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106" name="Google Shape;106;p22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22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8" name="Google Shape;108;p22"/>
          <p:cNvSpPr txBox="1">
            <a:spLocks noGrp="1"/>
          </p:cNvSpPr>
          <p:nvPr>
            <p:ph type="title"/>
          </p:nvPr>
        </p:nvSpPr>
        <p:spPr>
          <a:xfrm>
            <a:off x="961200" y="739901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subTitle" idx="1"/>
          </p:nvPr>
        </p:nvSpPr>
        <p:spPr>
          <a:xfrm>
            <a:off x="961200" y="1727108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30809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/>
          <p:nvPr/>
        </p:nvSpPr>
        <p:spPr>
          <a:xfrm>
            <a:off x="0" y="1"/>
            <a:ext cx="12192000" cy="1527913"/>
          </a:xfrm>
          <a:custGeom>
            <a:avLst/>
            <a:gdLst/>
            <a:ahLst/>
            <a:cxnLst/>
            <a:rect l="l" t="t" r="r" b="b"/>
            <a:pathLst>
              <a:path w="285750" h="53436" extrusionOk="0">
                <a:moveTo>
                  <a:pt x="0" y="0"/>
                </a:moveTo>
                <a:lnTo>
                  <a:pt x="0" y="53435"/>
                </a:lnTo>
                <a:lnTo>
                  <a:pt x="239792" y="53435"/>
                </a:lnTo>
                <a:cubicBezTo>
                  <a:pt x="239875" y="53316"/>
                  <a:pt x="239982" y="53233"/>
                  <a:pt x="240101" y="53185"/>
                </a:cubicBezTo>
                <a:cubicBezTo>
                  <a:pt x="240234" y="53064"/>
                  <a:pt x="240408" y="52993"/>
                  <a:pt x="240584" y="52993"/>
                </a:cubicBezTo>
                <a:cubicBezTo>
                  <a:pt x="240598" y="52993"/>
                  <a:pt x="240612" y="52994"/>
                  <a:pt x="240625" y="52995"/>
                </a:cubicBezTo>
                <a:cubicBezTo>
                  <a:pt x="240875" y="53018"/>
                  <a:pt x="241090" y="53185"/>
                  <a:pt x="241161" y="53435"/>
                </a:cubicBezTo>
                <a:lnTo>
                  <a:pt x="285750" y="53435"/>
                </a:lnTo>
                <a:lnTo>
                  <a:pt x="28575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950967" y="450100"/>
            <a:ext cx="102900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950967" y="1698000"/>
            <a:ext cx="10290000" cy="44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Font typeface="Livvic"/>
              <a:buAutoNum type="arabicPeriod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0235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3D0F5-D653-444B-8CDD-4230A6AE2299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74A27-0D86-475D-AC99-CCC435747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9278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1"/>
          <p:cNvSpPr txBox="1">
            <a:spLocks noGrp="1"/>
          </p:cNvSpPr>
          <p:nvPr>
            <p:ph type="title" hasCustomPrompt="1"/>
          </p:nvPr>
        </p:nvSpPr>
        <p:spPr>
          <a:xfrm>
            <a:off x="3238367" y="2611800"/>
            <a:ext cx="5715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7333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1" name="Google Shape;61;p11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11"/>
          <p:cNvSpPr txBox="1">
            <a:spLocks noGrp="1"/>
          </p:cNvSpPr>
          <p:nvPr>
            <p:ph type="title" idx="2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63" name="Google Shape;63;p11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64" name="Google Shape;64;p1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1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519648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0"/>
          <p:cNvSpPr/>
          <p:nvPr/>
        </p:nvSpPr>
        <p:spPr>
          <a:xfrm>
            <a:off x="-610827" y="2889606"/>
            <a:ext cx="2906709" cy="4234445"/>
          </a:xfrm>
          <a:custGeom>
            <a:avLst/>
            <a:gdLst/>
            <a:ahLst/>
            <a:cxnLst/>
            <a:rect l="l" t="t" r="r" b="b"/>
            <a:pathLst>
              <a:path w="161245" h="234899" extrusionOk="0">
                <a:moveTo>
                  <a:pt x="19444" y="62752"/>
                </a:moveTo>
                <a:cubicBezTo>
                  <a:pt x="21372" y="26412"/>
                  <a:pt x="13592" y="11728"/>
                  <a:pt x="19031" y="3423"/>
                </a:cubicBezTo>
                <a:cubicBezTo>
                  <a:pt x="24471" y="-4881"/>
                  <a:pt x="49051" y="3354"/>
                  <a:pt x="52081" y="12925"/>
                </a:cubicBezTo>
                <a:cubicBezTo>
                  <a:pt x="55111" y="22496"/>
                  <a:pt x="39412" y="50313"/>
                  <a:pt x="37209" y="60848"/>
                </a:cubicBezTo>
                <a:cubicBezTo>
                  <a:pt x="35006" y="71383"/>
                  <a:pt x="37071" y="71521"/>
                  <a:pt x="38861" y="76134"/>
                </a:cubicBezTo>
                <a:cubicBezTo>
                  <a:pt x="40651" y="80747"/>
                  <a:pt x="45265" y="84328"/>
                  <a:pt x="47950" y="88528"/>
                </a:cubicBezTo>
                <a:cubicBezTo>
                  <a:pt x="50635" y="92728"/>
                  <a:pt x="53940" y="97135"/>
                  <a:pt x="54973" y="101335"/>
                </a:cubicBezTo>
                <a:cubicBezTo>
                  <a:pt x="56006" y="105535"/>
                  <a:pt x="55868" y="110286"/>
                  <a:pt x="54147" y="113729"/>
                </a:cubicBezTo>
                <a:cubicBezTo>
                  <a:pt x="52426" y="117172"/>
                  <a:pt x="48156" y="119391"/>
                  <a:pt x="44645" y="121992"/>
                </a:cubicBezTo>
                <a:cubicBezTo>
                  <a:pt x="41134" y="124593"/>
                  <a:pt x="35420" y="126432"/>
                  <a:pt x="33079" y="129336"/>
                </a:cubicBezTo>
                <a:cubicBezTo>
                  <a:pt x="30738" y="132240"/>
                  <a:pt x="29842" y="135956"/>
                  <a:pt x="30599" y="139414"/>
                </a:cubicBezTo>
                <a:cubicBezTo>
                  <a:pt x="31356" y="142872"/>
                  <a:pt x="35350" y="146060"/>
                  <a:pt x="37622" y="150084"/>
                </a:cubicBezTo>
                <a:cubicBezTo>
                  <a:pt x="39894" y="154108"/>
                  <a:pt x="44370" y="158175"/>
                  <a:pt x="44232" y="163556"/>
                </a:cubicBezTo>
                <a:cubicBezTo>
                  <a:pt x="44095" y="168937"/>
                  <a:pt x="37417" y="177307"/>
                  <a:pt x="36797" y="182370"/>
                </a:cubicBezTo>
                <a:cubicBezTo>
                  <a:pt x="36178" y="187434"/>
                  <a:pt x="37864" y="191493"/>
                  <a:pt x="40515" y="193937"/>
                </a:cubicBezTo>
                <a:cubicBezTo>
                  <a:pt x="43166" y="196381"/>
                  <a:pt x="46919" y="197208"/>
                  <a:pt x="52703" y="197036"/>
                </a:cubicBezTo>
                <a:cubicBezTo>
                  <a:pt x="58487" y="196864"/>
                  <a:pt x="68230" y="192000"/>
                  <a:pt x="75218" y="192904"/>
                </a:cubicBezTo>
                <a:cubicBezTo>
                  <a:pt x="82207" y="193808"/>
                  <a:pt x="88919" y="200868"/>
                  <a:pt x="94634" y="202461"/>
                </a:cubicBezTo>
                <a:cubicBezTo>
                  <a:pt x="100349" y="204054"/>
                  <a:pt x="103448" y="202392"/>
                  <a:pt x="109507" y="202461"/>
                </a:cubicBezTo>
                <a:cubicBezTo>
                  <a:pt x="115566" y="202530"/>
                  <a:pt x="123760" y="200464"/>
                  <a:pt x="130990" y="202874"/>
                </a:cubicBezTo>
                <a:cubicBezTo>
                  <a:pt x="138220" y="205284"/>
                  <a:pt x="149994" y="213134"/>
                  <a:pt x="152886" y="216921"/>
                </a:cubicBezTo>
                <a:cubicBezTo>
                  <a:pt x="155778" y="220708"/>
                  <a:pt x="172578" y="224840"/>
                  <a:pt x="148341" y="225597"/>
                </a:cubicBezTo>
                <a:cubicBezTo>
                  <a:pt x="124104" y="226354"/>
                  <a:pt x="28946" y="248606"/>
                  <a:pt x="7463" y="221465"/>
                </a:cubicBezTo>
                <a:cubicBezTo>
                  <a:pt x="-14020" y="194324"/>
                  <a:pt x="17516" y="99092"/>
                  <a:pt x="19444" y="6275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369" name="Google Shape;369;p10"/>
          <p:cNvSpPr/>
          <p:nvPr/>
        </p:nvSpPr>
        <p:spPr>
          <a:xfrm rot="10800000" flipH="1">
            <a:off x="8184397" y="-264535"/>
            <a:ext cx="4482068" cy="3588136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0"/>
          <p:cNvSpPr txBox="1">
            <a:spLocks noGrp="1"/>
          </p:cNvSpPr>
          <p:nvPr>
            <p:ph type="body" idx="1"/>
          </p:nvPr>
        </p:nvSpPr>
        <p:spPr>
          <a:xfrm>
            <a:off x="1525833" y="452200"/>
            <a:ext cx="4263200" cy="14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endParaRPr/>
          </a:p>
        </p:txBody>
      </p:sp>
      <p:sp>
        <p:nvSpPr>
          <p:cNvPr id="371" name="Google Shape;371;p10"/>
          <p:cNvSpPr/>
          <p:nvPr/>
        </p:nvSpPr>
        <p:spPr>
          <a:xfrm>
            <a:off x="-5" y="3096795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0"/>
          <p:cNvSpPr/>
          <p:nvPr/>
        </p:nvSpPr>
        <p:spPr>
          <a:xfrm>
            <a:off x="1278898" y="-169299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0"/>
          <p:cNvSpPr/>
          <p:nvPr/>
        </p:nvSpPr>
        <p:spPr>
          <a:xfrm>
            <a:off x="1647621" y="6629777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0"/>
          <p:cNvSpPr/>
          <p:nvPr/>
        </p:nvSpPr>
        <p:spPr>
          <a:xfrm>
            <a:off x="10207537" y="6547734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0"/>
          <p:cNvSpPr/>
          <p:nvPr/>
        </p:nvSpPr>
        <p:spPr>
          <a:xfrm>
            <a:off x="8909155" y="-99539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0"/>
          <p:cNvSpPr/>
          <p:nvPr/>
        </p:nvSpPr>
        <p:spPr>
          <a:xfrm>
            <a:off x="2747915" y="6629768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0"/>
          <p:cNvSpPr/>
          <p:nvPr/>
        </p:nvSpPr>
        <p:spPr>
          <a:xfrm>
            <a:off x="9782670" y="468034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0"/>
          <p:cNvSpPr/>
          <p:nvPr/>
        </p:nvSpPr>
        <p:spPr>
          <a:xfrm>
            <a:off x="11835210" y="2522845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0"/>
          <p:cNvSpPr/>
          <p:nvPr/>
        </p:nvSpPr>
        <p:spPr>
          <a:xfrm>
            <a:off x="4953339" y="2077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0" name="Google Shape;380;p10"/>
          <p:cNvGrpSpPr/>
          <p:nvPr/>
        </p:nvGrpSpPr>
        <p:grpSpPr>
          <a:xfrm>
            <a:off x="74400" y="120601"/>
            <a:ext cx="703200" cy="980100"/>
            <a:chOff x="3553100" y="1256250"/>
            <a:chExt cx="527400" cy="735075"/>
          </a:xfrm>
        </p:grpSpPr>
        <p:sp>
          <p:nvSpPr>
            <p:cNvPr id="381" name="Google Shape;381;p10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0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0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0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0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0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7" name="Google Shape;387;p10"/>
          <p:cNvGrpSpPr/>
          <p:nvPr/>
        </p:nvGrpSpPr>
        <p:grpSpPr>
          <a:xfrm rot="1784181">
            <a:off x="81358" y="5364383"/>
            <a:ext cx="689287" cy="1700700"/>
            <a:chOff x="2266600" y="1348075"/>
            <a:chExt cx="516975" cy="1275550"/>
          </a:xfrm>
        </p:grpSpPr>
        <p:sp>
          <p:nvSpPr>
            <p:cNvPr id="388" name="Google Shape;388;p10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10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10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0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0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3" name="Google Shape;393;p10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394" name="Google Shape;394;p10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10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10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0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98" name="Google Shape;398;p10"/>
          <p:cNvGrpSpPr/>
          <p:nvPr/>
        </p:nvGrpSpPr>
        <p:grpSpPr>
          <a:xfrm>
            <a:off x="11015283" y="-169312"/>
            <a:ext cx="1009719" cy="1152733"/>
            <a:chOff x="5585712" y="137416"/>
            <a:chExt cx="757289" cy="864550"/>
          </a:xfrm>
        </p:grpSpPr>
        <p:sp>
          <p:nvSpPr>
            <p:cNvPr id="399" name="Google Shape;399;p10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0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0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0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0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0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0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0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0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0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0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0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0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0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0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0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0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0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0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0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0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0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0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0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0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0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0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6" name="Google Shape;426;p10"/>
          <p:cNvGrpSpPr/>
          <p:nvPr/>
        </p:nvGrpSpPr>
        <p:grpSpPr>
          <a:xfrm>
            <a:off x="10859768" y="5860701"/>
            <a:ext cx="1481965" cy="1659300"/>
            <a:chOff x="1338201" y="32850"/>
            <a:chExt cx="1111474" cy="1244475"/>
          </a:xfrm>
        </p:grpSpPr>
        <p:sp>
          <p:nvSpPr>
            <p:cNvPr id="427" name="Google Shape;427;p10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28" name="Google Shape;428;p10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29" name="Google Shape;429;p10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430" name="Google Shape;430;p10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0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454286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Four columns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3"/>
          <p:cNvSpPr txBox="1">
            <a:spLocks noGrp="1"/>
          </p:cNvSpPr>
          <p:nvPr>
            <p:ph type="title"/>
          </p:nvPr>
        </p:nvSpPr>
        <p:spPr>
          <a:xfrm>
            <a:off x="950967" y="450100"/>
            <a:ext cx="102900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171" name="Google Shape;171;p23"/>
          <p:cNvSpPr txBox="1">
            <a:spLocks noGrp="1"/>
          </p:cNvSpPr>
          <p:nvPr>
            <p:ph type="subTitle" idx="1"/>
          </p:nvPr>
        </p:nvSpPr>
        <p:spPr>
          <a:xfrm>
            <a:off x="2921855" y="4261759"/>
            <a:ext cx="2231200" cy="101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2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172" name="Google Shape;172;p23"/>
          <p:cNvSpPr txBox="1">
            <a:spLocks noGrp="1"/>
          </p:cNvSpPr>
          <p:nvPr>
            <p:ph type="subTitle" idx="2"/>
          </p:nvPr>
        </p:nvSpPr>
        <p:spPr>
          <a:xfrm>
            <a:off x="2921855" y="1941067"/>
            <a:ext cx="2231200" cy="101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2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173" name="Google Shape;173;p23"/>
          <p:cNvSpPr txBox="1">
            <a:spLocks noGrp="1"/>
          </p:cNvSpPr>
          <p:nvPr>
            <p:ph type="subTitle" idx="3"/>
          </p:nvPr>
        </p:nvSpPr>
        <p:spPr>
          <a:xfrm>
            <a:off x="2910651" y="3054084"/>
            <a:ext cx="2264000" cy="5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3"/>
          <p:cNvSpPr txBox="1">
            <a:spLocks noGrp="1"/>
          </p:cNvSpPr>
          <p:nvPr>
            <p:ph type="subTitle" idx="4"/>
          </p:nvPr>
        </p:nvSpPr>
        <p:spPr>
          <a:xfrm>
            <a:off x="7017351" y="3054084"/>
            <a:ext cx="2264000" cy="5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23"/>
          <p:cNvSpPr txBox="1">
            <a:spLocks noGrp="1"/>
          </p:cNvSpPr>
          <p:nvPr>
            <p:ph type="subTitle" idx="5"/>
          </p:nvPr>
        </p:nvSpPr>
        <p:spPr>
          <a:xfrm>
            <a:off x="7033751" y="4294559"/>
            <a:ext cx="2231200" cy="101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2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176" name="Google Shape;176;p23"/>
          <p:cNvSpPr txBox="1">
            <a:spLocks noGrp="1"/>
          </p:cNvSpPr>
          <p:nvPr>
            <p:ph type="subTitle" idx="6"/>
          </p:nvPr>
        </p:nvSpPr>
        <p:spPr>
          <a:xfrm>
            <a:off x="2910651" y="5395359"/>
            <a:ext cx="2264000" cy="5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23"/>
          <p:cNvSpPr txBox="1">
            <a:spLocks noGrp="1"/>
          </p:cNvSpPr>
          <p:nvPr>
            <p:ph type="subTitle" idx="7"/>
          </p:nvPr>
        </p:nvSpPr>
        <p:spPr>
          <a:xfrm>
            <a:off x="7017351" y="5395359"/>
            <a:ext cx="2264000" cy="5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23"/>
          <p:cNvSpPr txBox="1">
            <a:spLocks noGrp="1"/>
          </p:cNvSpPr>
          <p:nvPr>
            <p:ph type="subTitle" idx="8"/>
          </p:nvPr>
        </p:nvSpPr>
        <p:spPr>
          <a:xfrm>
            <a:off x="7033751" y="1936833"/>
            <a:ext cx="2231200" cy="101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2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6374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3D0F5-D653-444B-8CDD-4230A6AE2299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74A27-0D86-475D-AC99-CCC435747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239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3D0F5-D653-444B-8CDD-4230A6AE2299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74A27-0D86-475D-AC99-CCC435747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912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3D0F5-D653-444B-8CDD-4230A6AE2299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74A27-0D86-475D-AC99-CCC435747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22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3D0F5-D653-444B-8CDD-4230A6AE2299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74A27-0D86-475D-AC99-CCC435747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482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3D0F5-D653-444B-8CDD-4230A6AE2299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74A27-0D86-475D-AC99-CCC435747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369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3D0F5-D653-444B-8CDD-4230A6AE2299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74A27-0D86-475D-AC99-CCC435747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146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3D0F5-D653-444B-8CDD-4230A6AE2299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74A27-0D86-475D-AC99-CCC435747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480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93D0F5-D653-444B-8CDD-4230A6AE2299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74A27-0D86-475D-AC99-CCC435747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3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microsoft.com/office/2007/relationships/hdphoto" Target="../media/hdphoto3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9.xml"/><Relationship Id="rId6" Type="http://schemas.openxmlformats.org/officeDocument/2006/relationships/image" Target="../media/image19.jp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microsoft.com/office/2007/relationships/hdphoto" Target="../media/hdphoto5.wdp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0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microsoft.com/office/2007/relationships/hdphoto" Target="../media/hdphoto2.wdp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4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2.xml"/><Relationship Id="rId6" Type="http://schemas.openxmlformats.org/officeDocument/2006/relationships/image" Target="../media/image23.png"/><Relationship Id="rId11" Type="http://schemas.openxmlformats.org/officeDocument/2006/relationships/image" Target="../media/image28.jpeg"/><Relationship Id="rId5" Type="http://schemas.openxmlformats.org/officeDocument/2006/relationships/image" Target="../media/image22.png"/><Relationship Id="rId10" Type="http://schemas.openxmlformats.org/officeDocument/2006/relationships/image" Target="../media/image27.jpeg"/><Relationship Id="rId4" Type="http://schemas.openxmlformats.org/officeDocument/2006/relationships/slide" Target="slide4.xml"/><Relationship Id="rId9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Relationship Id="rId4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3.xml"/><Relationship Id="rId6" Type="http://schemas.openxmlformats.org/officeDocument/2006/relationships/image" Target="../media/image30.png"/><Relationship Id="rId5" Type="http://schemas.openxmlformats.org/officeDocument/2006/relationships/image" Target="../media/image22.png"/><Relationship Id="rId4" Type="http://schemas.openxmlformats.org/officeDocument/2006/relationships/slide" Target="slide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microsoft.com/office/2007/relationships/hdphoto" Target="../media/hdphoto6.wdp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4.xml"/><Relationship Id="rId6" Type="http://schemas.openxmlformats.org/officeDocument/2006/relationships/image" Target="../media/image29.png"/><Relationship Id="rId5" Type="http://schemas.openxmlformats.org/officeDocument/2006/relationships/image" Target="../media/image22.png"/><Relationship Id="rId4" Type="http://schemas.openxmlformats.org/officeDocument/2006/relationships/slide" Target="slide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notesSlide" Target="../notesSlides/notesSlide2.xml"/><Relationship Id="rId7" Type="http://schemas.microsoft.com/office/2007/relationships/hdphoto" Target="../media/hdphoto2.wdp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6.xml"/><Relationship Id="rId4" Type="http://schemas.openxmlformats.org/officeDocument/2006/relationships/audio" Target="../media/audio1.wav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microsoft.com/office/2007/relationships/hdphoto" Target="../media/hdphoto2.wdp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7.xml"/><Relationship Id="rId7" Type="http://schemas.microsoft.com/office/2007/relationships/hdphoto" Target="../media/hdphoto2.wdp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1883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0" y="50729"/>
          <a:ext cx="12192000" cy="6669040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3141825">
                  <a:extLst>
                    <a:ext uri="{9D8B030D-6E8A-4147-A177-3AD203B41FA5}">
                      <a16:colId xmlns:a16="http://schemas.microsoft.com/office/drawing/2014/main" val="4293797070"/>
                    </a:ext>
                  </a:extLst>
                </a:gridCol>
                <a:gridCol w="3141825">
                  <a:extLst>
                    <a:ext uri="{9D8B030D-6E8A-4147-A177-3AD203B41FA5}">
                      <a16:colId xmlns:a16="http://schemas.microsoft.com/office/drawing/2014/main" val="2840334787"/>
                    </a:ext>
                  </a:extLst>
                </a:gridCol>
                <a:gridCol w="3045320">
                  <a:extLst>
                    <a:ext uri="{9D8B030D-6E8A-4147-A177-3AD203B41FA5}">
                      <a16:colId xmlns:a16="http://schemas.microsoft.com/office/drawing/2014/main" val="966108969"/>
                    </a:ext>
                  </a:extLst>
                </a:gridCol>
                <a:gridCol w="2863029">
                  <a:extLst>
                    <a:ext uri="{9D8B030D-6E8A-4147-A177-3AD203B41FA5}">
                      <a16:colId xmlns:a16="http://schemas.microsoft.com/office/drawing/2014/main" val="175418113"/>
                    </a:ext>
                  </a:extLst>
                </a:gridCol>
              </a:tblGrid>
              <a:tr h="807043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280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PHIẾU HỌC TẬP 1</a:t>
                      </a:r>
                      <a:endParaRPr lang="en-US" sz="2800">
                        <a:solidFill>
                          <a:srgbClr val="FF0000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#9Slide03 Arima Madurai Black" panose="00000A00000000000000" pitchFamily="2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4823597"/>
                  </a:ext>
                </a:extLst>
              </a:tr>
              <a:tr h="918125">
                <a:tc gridSpan="4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Nhiệm vụ: </a:t>
                      </a:r>
                      <a:r>
                        <a:rPr lang="vi-VN" sz="2400">
                          <a:solidFill>
                            <a:schemeClr val="tx1"/>
                          </a:solidFill>
                          <a:effectLst/>
                        </a:rPr>
                        <a:t>Sắp xếp các hình ảnh về các loại lực vào các ô thích hợp.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chemeClr val="tx1"/>
                          </a:solidFill>
                          <a:effectLst/>
                        </a:rPr>
                        <a:t>Thời gian: 5 phút 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#9Slide03 Arima Madurai Black" panose="00000A00000000000000" pitchFamily="2" charset="0"/>
                        <a:ea typeface="Arial" panose="020B0604020202020204" pitchFamily="34" charset="0"/>
                        <a:cs typeface="#9Slide03 Arima Madurai Black" panose="00000A00000000000000" pitchFamily="2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4100645"/>
                  </a:ext>
                </a:extLst>
              </a:tr>
              <a:tr h="680803">
                <a:tc gridSpan="2">
                  <a:txBody>
                    <a:bodyPr/>
                    <a:lstStyle/>
                    <a:p>
                      <a:pPr marL="817245" marR="811530" algn="l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2400" b="1" baseline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                    </a:t>
                      </a:r>
                      <a:r>
                        <a:rPr lang="vi-VN" sz="2400" b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LỰC KÉO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#9Slide03 Arima Madurai Black" panose="00000A00000000000000" pitchFamily="2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463550" marR="460375" algn="l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2400" b="1" baseline="0">
                          <a:effectLst/>
                          <a:latin typeface="+mn-lt"/>
                        </a:rPr>
                        <a:t>                               </a:t>
                      </a:r>
                      <a:r>
                        <a:rPr lang="vi-VN" sz="2400" b="1">
                          <a:effectLst/>
                          <a:latin typeface="+mn-lt"/>
                        </a:rPr>
                        <a:t>LỰC ĐẨY</a:t>
                      </a:r>
                      <a:endParaRPr lang="en-US" sz="2400" b="1">
                        <a:effectLst/>
                        <a:latin typeface="+mn-lt"/>
                        <a:ea typeface="Times New Roman" panose="02020603050405020304" pitchFamily="18" charset="0"/>
                        <a:cs typeface="#9Slide03 Arima Madurai Black" panose="00000A00000000000000" pitchFamily="2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7038498"/>
                  </a:ext>
                </a:extLst>
              </a:tr>
              <a:tr h="709867">
                <a:tc gridSpan="2">
                  <a:txBody>
                    <a:bodyPr/>
                    <a:lstStyle/>
                    <a:p>
                      <a:pPr marL="817245" marR="811530" algn="ct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endParaRPr lang="en-US" sz="2400">
                        <a:solidFill>
                          <a:schemeClr val="tx1"/>
                        </a:solidFill>
                        <a:effectLst/>
                        <a:latin typeface="#9Slide03 Arima Madurai Black" panose="00000A00000000000000" pitchFamily="2" charset="0"/>
                        <a:ea typeface="Times New Roman" panose="02020603050405020304" pitchFamily="18" charset="0"/>
                        <a:cs typeface="#9Slide03 Arima Madurai Black" panose="00000A00000000000000" pitchFamily="2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463550" marR="460375" algn="ct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endParaRPr lang="en-US" sz="2400">
                        <a:effectLst/>
                        <a:latin typeface="#9Slide03 Arima Madurai Black" panose="00000A00000000000000" pitchFamily="2" charset="0"/>
                        <a:ea typeface="Times New Roman" panose="02020603050405020304" pitchFamily="18" charset="0"/>
                        <a:cs typeface="#9Slide03 Arima Madurai Black" panose="00000A00000000000000" pitchFamily="2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9993028"/>
                  </a:ext>
                </a:extLst>
              </a:tr>
              <a:tr h="188526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24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#9Slide03 Arima Madurai Black" panose="00000A00000000000000" pitchFamily="2" charset="0"/>
                        <a:ea typeface="Arial" panose="020B0604020202020204" pitchFamily="34" charset="0"/>
                        <a:cs typeface="#9Slide03 Arima Madurai Black" panose="00000A00000000000000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endParaRPr lang="en-US" sz="2400">
                        <a:effectLst/>
                        <a:latin typeface="#9Slide03 Arima Madurai Black" panose="00000A00000000000000" pitchFamily="2" charset="0"/>
                        <a:ea typeface="Arial" panose="020B0604020202020204" pitchFamily="34" charset="0"/>
                        <a:cs typeface="#9Slide03 Arima Madurai Black" panose="00000A00000000000000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24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sz="240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354807"/>
                  </a:ext>
                </a:extLst>
              </a:tr>
              <a:tr h="166793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endParaRPr lang="en-US" sz="2400">
                        <a:effectLst/>
                        <a:latin typeface="#9Slide03 Arima Madurai Black" panose="00000A00000000000000" pitchFamily="2" charset="0"/>
                        <a:ea typeface="Arial" panose="020B0604020202020204" pitchFamily="34" charset="0"/>
                        <a:cs typeface="#9Slide03 Arima Madurai Black" panose="00000A00000000000000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endParaRPr lang="en-US" sz="2400">
                        <a:effectLst/>
                        <a:latin typeface="#9Slide03 Arima Madurai Black" panose="00000A00000000000000" pitchFamily="2" charset="0"/>
                        <a:ea typeface="Arial" panose="020B0604020202020204" pitchFamily="34" charset="0"/>
                        <a:cs typeface="#9Slide03 Arima Madurai Black" panose="00000A00000000000000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endParaRPr lang="en-US" sz="2400">
                        <a:effectLst/>
                        <a:latin typeface="#9Slide03 Arima Madurai Black" panose="00000A00000000000000" pitchFamily="2" charset="0"/>
                        <a:ea typeface="Arial" panose="020B0604020202020204" pitchFamily="34" charset="0"/>
                        <a:cs typeface="#9Slide03 Arima Madurai Black" panose="00000A00000000000000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endParaRPr lang="en-US" sz="2400">
                        <a:effectLst/>
                        <a:latin typeface="#9Slide03 Arima Madurai Black" panose="00000A00000000000000" pitchFamily="2" charset="0"/>
                        <a:ea typeface="Arial" panose="020B0604020202020204" pitchFamily="34" charset="0"/>
                        <a:cs typeface="#9Slide03 Arima Madurai Black" panose="00000A00000000000000" pitchFamily="2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89677648"/>
                  </a:ext>
                </a:extLst>
              </a:tr>
            </a:tbl>
          </a:graphicData>
        </a:graphic>
      </p:graphicFrame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32"/>
          <a:stretch>
            <a:fillRect/>
          </a:stretch>
        </p:blipFill>
        <p:spPr bwMode="auto">
          <a:xfrm>
            <a:off x="3191919" y="5081512"/>
            <a:ext cx="2976560" cy="1691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68"/>
          <a:stretch>
            <a:fillRect/>
          </a:stretch>
        </p:blipFill>
        <p:spPr bwMode="auto">
          <a:xfrm>
            <a:off x="6353395" y="3206389"/>
            <a:ext cx="2871691" cy="178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26"/>
          <a:stretch>
            <a:fillRect/>
          </a:stretch>
        </p:blipFill>
        <p:spPr bwMode="auto">
          <a:xfrm>
            <a:off x="6436189" y="5081511"/>
            <a:ext cx="2766379" cy="159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97"/>
          <a:stretch>
            <a:fillRect/>
          </a:stretch>
        </p:blipFill>
        <p:spPr bwMode="auto">
          <a:xfrm>
            <a:off x="9359344" y="5066813"/>
            <a:ext cx="2832657" cy="163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1" descr="Description: A person preparing food in a kitchen  Description automatically generate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5" y="5081511"/>
            <a:ext cx="2953512" cy="163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705" y="3223938"/>
            <a:ext cx="2732975" cy="162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561" y="3234457"/>
            <a:ext cx="2953512" cy="1770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4" descr="Description: A person wearing a costume  Description automatically generate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9" y="3224354"/>
            <a:ext cx="2953512" cy="175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155786" y="3223938"/>
            <a:ext cx="584791" cy="574159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1</a:t>
            </a:r>
            <a:endParaRPr lang="en-US" sz="280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232029" y="3193702"/>
            <a:ext cx="584791" cy="574159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2</a:t>
            </a:r>
            <a:endParaRPr lang="en-US" sz="280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470330" y="3193702"/>
            <a:ext cx="584791" cy="574159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3</a:t>
            </a:r>
            <a:endParaRPr lang="en-US" sz="280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9471877" y="3193702"/>
            <a:ext cx="584791" cy="574159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4</a:t>
            </a:r>
            <a:endParaRPr lang="en-US" sz="280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9556938" y="5154615"/>
            <a:ext cx="584791" cy="574159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8</a:t>
            </a:r>
            <a:endParaRPr lang="en-US" sz="280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6536631" y="5154615"/>
            <a:ext cx="584791" cy="574159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7</a:t>
            </a:r>
            <a:endParaRPr lang="en-US" sz="280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459630" y="5154615"/>
            <a:ext cx="584791" cy="574159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6</a:t>
            </a:r>
            <a:endParaRPr lang="en-US" sz="280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55786" y="5262257"/>
            <a:ext cx="584791" cy="574159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5</a:t>
            </a:r>
            <a:endParaRPr lang="en-US" sz="280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79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5 Minutes timer (Đồng hồ đếm ngược 5 phú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23945" y="2206291"/>
            <a:ext cx="3360425" cy="179317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87EB67B-6A6B-4CCE-BD40-E27F582595E5}"/>
              </a:ext>
            </a:extLst>
          </p:cNvPr>
          <p:cNvGrpSpPr/>
          <p:nvPr/>
        </p:nvGrpSpPr>
        <p:grpSpPr>
          <a:xfrm>
            <a:off x="2890221" y="217727"/>
            <a:ext cx="6078465" cy="935179"/>
            <a:chOff x="4255125" y="1163259"/>
            <a:chExt cx="6078465" cy="935178"/>
          </a:xfrm>
          <a:noFill/>
        </p:grpSpPr>
        <p:sp>
          <p:nvSpPr>
            <p:cNvPr id="13" name="矩形 8">
              <a:extLst>
                <a:ext uri="{FF2B5EF4-FFF2-40B4-BE49-F238E27FC236}">
                  <a16:creationId xmlns:a16="http://schemas.microsoft.com/office/drawing/2014/main" id="{DDD5C9FF-22CB-42DE-8FFB-C67D1C9C6A8E}"/>
                </a:ext>
              </a:extLst>
            </p:cNvPr>
            <p:cNvSpPr/>
            <p:nvPr/>
          </p:nvSpPr>
          <p:spPr>
            <a:xfrm>
              <a:off x="4255125" y="1163259"/>
              <a:ext cx="3931945" cy="9351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2400">
                <a:latin typeface="+mj-lt"/>
                <a:ea typeface="微软雅黑" charset="-122"/>
                <a:cs typeface="+mn-ea"/>
                <a:sym typeface="华文细黑" panose="02010600040101010101" pitchFamily="2" charset="-122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91433C1-0EF9-426D-92BD-B7B9F9CAE160}"/>
                </a:ext>
              </a:extLst>
            </p:cNvPr>
            <p:cNvSpPr txBox="1"/>
            <p:nvPr/>
          </p:nvSpPr>
          <p:spPr>
            <a:xfrm>
              <a:off x="5363876" y="1311787"/>
              <a:ext cx="4969714" cy="66678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vi-VN" sz="3733">
                  <a:solidFill>
                    <a:srgbClr val="F44336"/>
                  </a:solidFill>
                  <a:latin typeface="+mj-lt"/>
                  <a:cs typeface="#9Slide03 Arima Madurai Black" panose="00000A00000000000000" pitchFamily="2" charset="0"/>
                </a:rPr>
                <a:t>HOẠT ĐỘNG NHÓM</a:t>
              </a:r>
              <a:endParaRPr lang="en-US" sz="3733">
                <a:solidFill>
                  <a:srgbClr val="F44336"/>
                </a:solidFill>
                <a:latin typeface="+mj-lt"/>
                <a:cs typeface="#9Slide03 Arima Madurai Black" panose="00000A00000000000000" pitchFamily="2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DC79CB3-125A-4359-ABA9-3FADD8DF20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20" b="96547" l="2885" r="96841">
                        <a14:foregroundMark x1="34203" y1="4834" x2="44093" y2="5249"/>
                        <a14:foregroundMark x1="50687" y1="58425" x2="44381" y2="80984"/>
                        <a14:foregroundMark x1="55769" y1="58702" x2="55082" y2="72238"/>
                        <a14:foregroundMark x1="15067" y1="89565" x2="15934" y2="90746"/>
                        <a14:foregroundMark x1="11676" y1="84945" x2="13759" y2="87783"/>
                        <a14:foregroundMark x1="27610" y1="78591" x2="32143" y2="86050"/>
                        <a14:foregroundMark x1="68269" y1="81906" x2="76786" y2="77348"/>
                        <a14:foregroundMark x1="76786" y1="77348" x2="77198" y2="74171"/>
                        <a14:foregroundMark x1="85206" y1="51625" x2="85852" y2="55801"/>
                        <a14:foregroundMark x1="83465" y1="40379" x2="84597" y2="47693"/>
                        <a14:foregroundMark x1="79396" y1="14088" x2="83395" y2="39923"/>
                        <a14:foregroundMark x1="72527" y1="16160" x2="77885" y2="65470"/>
                        <a14:foregroundMark x1="89148" y1="12845" x2="96841" y2="27901"/>
                        <a14:foregroundMark x1="66946" y1="43527" x2="69231" y2="43923"/>
                        <a14:foregroundMark x1="65905" y1="43346" x2="66345" y2="43422"/>
                        <a14:foregroundMark x1="59687" y1="42268" x2="62699" y2="42790"/>
                        <a14:foregroundMark x1="69231" y1="43923" x2="71154" y2="41713"/>
                        <a14:foregroundMark x1="63664" y1="45344" x2="64148" y2="46271"/>
                        <a14:foregroundMark x1="61366" y1="40942" x2="62472" y2="43061"/>
                        <a14:foregroundMark x1="58379" y1="35221" x2="59924" y2="38180"/>
                        <a14:foregroundMark x1="64148" y1="46271" x2="64286" y2="46271"/>
                        <a14:foregroundMark x1="70467" y1="22238" x2="75275" y2="29972"/>
                        <a14:foregroundMark x1="11264" y1="58425" x2="25687" y2="54282"/>
                        <a14:foregroundMark x1="10165" y1="84254" x2="7692" y2="89227"/>
                        <a14:foregroundMark x1="10714" y1="96547" x2="21841" y2="91713"/>
                        <a14:foregroundMark x1="31593" y1="57597" x2="36538" y2="62569"/>
                        <a14:foregroundMark x1="48352" y1="76934" x2="53297" y2="72928"/>
                        <a14:foregroundMark x1="64011" y1="82182" x2="67857" y2="87569"/>
                        <a14:foregroundMark x1="8104" y1="88122" x2="2885" y2="92403"/>
                        <a14:foregroundMark x1="9753" y1="95442" x2="22802" y2="90746"/>
                        <a14:foregroundMark x1="88736" y1="57459" x2="88187" y2="64227"/>
                        <a14:foregroundMark x1="74725" y1="76934" x2="78721" y2="88868"/>
                        <a14:foregroundMark x1="53366" y1="47105" x2="53571" y2="47514"/>
                        <a14:foregroundMark x1="49715" y1="39838" x2="51502" y2="43396"/>
                        <a14:foregroundMark x1="46841" y1="34116" x2="49424" y2="39257"/>
                        <a14:foregroundMark x1="53571" y1="47514" x2="53571" y2="47514"/>
                        <a14:backgroundMark x1="50549" y1="37017" x2="55632" y2="34807"/>
                        <a14:backgroundMark x1="37363" y1="79696" x2="44231" y2="85359"/>
                        <a14:backgroundMark x1="56181" y1="39365" x2="59341" y2="42541"/>
                        <a14:backgroundMark x1="52610" y1="42680" x2="55082" y2="45994"/>
                        <a14:backgroundMark x1="85852" y1="37845" x2="88462" y2="40193"/>
                        <a14:backgroundMark x1="70604" y1="37983" x2="71978" y2="36326"/>
                        <a14:backgroundMark x1="63599" y1="41713" x2="66346" y2="42818"/>
                        <a14:backgroundMark x1="90247" y1="45304" x2="92995" y2="48895"/>
                        <a14:backgroundMark x1="12912" y1="89779" x2="17995" y2="84807"/>
                        <a14:backgroundMark x1="19918" y1="84945" x2="22665" y2="86326"/>
                        <a14:backgroundMark x1="66209" y1="43785" x2="70604" y2="35912"/>
                        <a14:backgroundMark x1="85577" y1="47376" x2="86813" y2="51105"/>
                        <a14:backgroundMark x1="77198" y1="91713" x2="84203" y2="896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7632" y="2206292"/>
            <a:ext cx="4050497" cy="402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40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350859" y="1497887"/>
            <a:ext cx="5305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>
                <a:solidFill>
                  <a:srgbClr val="ED7D31"/>
                </a:solidFill>
                <a:cs typeface="#9Slide03 Arima Madurai Black" panose="00000A00000000000000" pitchFamily="2" charset="0"/>
              </a:rPr>
              <a:t>Chấm chéo theo ma trận.</a:t>
            </a:r>
            <a:endParaRPr lang="en-US" sz="2800">
              <a:solidFill>
                <a:srgbClr val="ED7D31"/>
              </a:solidFill>
              <a:cs typeface="#9Slide03 Arima Madurai Black" panose="00000A00000000000000" pitchFamily="2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6574822" y="2209422"/>
            <a:ext cx="5739407" cy="3349847"/>
            <a:chOff x="6383436" y="2319674"/>
            <a:chExt cx="5739406" cy="3349846"/>
          </a:xfrm>
        </p:grpSpPr>
        <p:sp>
          <p:nvSpPr>
            <p:cNvPr id="15" name="TextBox 14"/>
            <p:cNvSpPr txBox="1"/>
            <p:nvPr/>
          </p:nvSpPr>
          <p:spPr>
            <a:xfrm>
              <a:off x="10304676" y="3332794"/>
              <a:ext cx="18181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Nhóm 3</a:t>
              </a:r>
              <a:endParaRPr lang="en-US" sz="240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6383436" y="2319674"/>
              <a:ext cx="4803100" cy="3349846"/>
              <a:chOff x="6593585" y="2479198"/>
              <a:chExt cx="4803100" cy="3349846"/>
            </a:xfrm>
          </p:grpSpPr>
          <p:sp>
            <p:nvSpPr>
              <p:cNvPr id="7" name="Curved Down Arrow 6"/>
              <p:cNvSpPr/>
              <p:nvPr/>
            </p:nvSpPr>
            <p:spPr>
              <a:xfrm>
                <a:off x="6868633" y="2541181"/>
                <a:ext cx="2200939" cy="839972"/>
              </a:xfrm>
              <a:prstGeom prst="curvedDownArrow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6593585" y="3512932"/>
                <a:ext cx="181816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400"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Nhóm 1</a:t>
                </a:r>
                <a:endParaRPr lang="en-US" sz="2400">
                  <a:latin typeface="#9Slide03 Arima Madurai Black" panose="00000A00000000000000" pitchFamily="2" charset="0"/>
                  <a:cs typeface="#9Slide03 Arima Madurai Black" panose="00000A00000000000000" pitchFamily="2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8286664" y="3512932"/>
                <a:ext cx="181816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400"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Nhóm 2</a:t>
                </a:r>
                <a:endParaRPr lang="en-US" sz="2400">
                  <a:latin typeface="#9Slide03 Arima Madurai Black" panose="00000A00000000000000" pitchFamily="2" charset="0"/>
                  <a:cs typeface="#9Slide03 Arima Madurai Black" panose="00000A00000000000000" pitchFamily="2" charset="0"/>
                </a:endParaRPr>
              </a:p>
            </p:txBody>
          </p:sp>
          <p:sp>
            <p:nvSpPr>
              <p:cNvPr id="14" name="Curved Down Arrow 13"/>
              <p:cNvSpPr/>
              <p:nvPr/>
            </p:nvSpPr>
            <p:spPr>
              <a:xfrm>
                <a:off x="9195746" y="2479198"/>
                <a:ext cx="2200939" cy="839972"/>
              </a:xfrm>
              <a:prstGeom prst="curvedDownArrow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Curved Left Arrow 15"/>
              <p:cNvSpPr/>
              <p:nvPr/>
            </p:nvSpPr>
            <p:spPr>
              <a:xfrm rot="2529430">
                <a:off x="10396310" y="3987163"/>
                <a:ext cx="757935" cy="1786708"/>
              </a:xfrm>
              <a:prstGeom prst="curvedLeftArrow">
                <a:avLst>
                  <a:gd name="adj1" fmla="val 31240"/>
                  <a:gd name="adj2" fmla="val 50000"/>
                  <a:gd name="adj3" fmla="val 25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8575680" y="5021180"/>
                <a:ext cx="181816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400"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Nhóm 4</a:t>
                </a:r>
                <a:endParaRPr lang="en-US" sz="2400">
                  <a:latin typeface="#9Slide03 Arima Madurai Black" panose="00000A00000000000000" pitchFamily="2" charset="0"/>
                  <a:cs typeface="#9Slide03 Arima Madurai Black" panose="00000A00000000000000" pitchFamily="2" charset="0"/>
                </a:endParaRPr>
              </a:p>
            </p:txBody>
          </p:sp>
          <p:sp>
            <p:nvSpPr>
              <p:cNvPr id="17" name="Curved Left Arrow 16"/>
              <p:cNvSpPr/>
              <p:nvPr/>
            </p:nvSpPr>
            <p:spPr>
              <a:xfrm rot="8128302">
                <a:off x="7003442" y="4001746"/>
                <a:ext cx="896260" cy="1827298"/>
              </a:xfrm>
              <a:prstGeom prst="curvedLef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82AC73E-51D0-4FC1-9008-70B4DBE8C2FA}"/>
              </a:ext>
            </a:extLst>
          </p:cNvPr>
          <p:cNvGrpSpPr/>
          <p:nvPr/>
        </p:nvGrpSpPr>
        <p:grpSpPr>
          <a:xfrm>
            <a:off x="3673484" y="100901"/>
            <a:ext cx="6078465" cy="935179"/>
            <a:chOff x="4255125" y="1163259"/>
            <a:chExt cx="6078465" cy="935178"/>
          </a:xfrm>
          <a:noFill/>
        </p:grpSpPr>
        <p:sp>
          <p:nvSpPr>
            <p:cNvPr id="23" name="矩形 8">
              <a:extLst>
                <a:ext uri="{FF2B5EF4-FFF2-40B4-BE49-F238E27FC236}">
                  <a16:creationId xmlns:a16="http://schemas.microsoft.com/office/drawing/2014/main" id="{2196CB8B-9FAD-4F6F-BE2F-5DE93F6E58CE}"/>
                </a:ext>
              </a:extLst>
            </p:cNvPr>
            <p:cNvSpPr/>
            <p:nvPr/>
          </p:nvSpPr>
          <p:spPr>
            <a:xfrm>
              <a:off x="4255125" y="1163259"/>
              <a:ext cx="3931945" cy="9351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2400">
                <a:latin typeface="+mj-lt"/>
                <a:ea typeface="微软雅黑" charset="-122"/>
                <a:cs typeface="+mn-ea"/>
                <a:sym typeface="华文细黑" panose="02010600040101010101" pitchFamily="2" charset="-122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C9A1828-C167-4B92-8DC8-B6D8DFE8979E}"/>
                </a:ext>
              </a:extLst>
            </p:cNvPr>
            <p:cNvSpPr txBox="1"/>
            <p:nvPr/>
          </p:nvSpPr>
          <p:spPr>
            <a:xfrm>
              <a:off x="5363876" y="1311787"/>
              <a:ext cx="4969714" cy="66678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vi-VN" sz="3733">
                  <a:solidFill>
                    <a:srgbClr val="F44336"/>
                  </a:solidFill>
                  <a:latin typeface="+mj-lt"/>
                  <a:cs typeface="#9Slide03 Arima Madurai Black" panose="00000A00000000000000" pitchFamily="2" charset="0"/>
                </a:rPr>
                <a:t>HOẠT ĐỘNG NHÓM</a:t>
              </a:r>
              <a:endParaRPr lang="en-US" sz="3733">
                <a:solidFill>
                  <a:srgbClr val="F44336"/>
                </a:solidFill>
                <a:latin typeface="+mj-lt"/>
                <a:cs typeface="#9Slide03 Arima Madurai Black" panose="00000A00000000000000" pitchFamily="2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1841826C-0C34-4769-9066-38FD1F6C11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20" b="96547" l="2885" r="96841">
                        <a14:foregroundMark x1="34203" y1="4834" x2="44093" y2="5249"/>
                        <a14:foregroundMark x1="50687" y1="58425" x2="44381" y2="80984"/>
                        <a14:foregroundMark x1="55769" y1="58702" x2="55082" y2="72238"/>
                        <a14:foregroundMark x1="15067" y1="89565" x2="15934" y2="90746"/>
                        <a14:foregroundMark x1="11676" y1="84945" x2="13759" y2="87783"/>
                        <a14:foregroundMark x1="27610" y1="78591" x2="32143" y2="86050"/>
                        <a14:foregroundMark x1="68269" y1="81906" x2="76786" y2="77348"/>
                        <a14:foregroundMark x1="76786" y1="77348" x2="77198" y2="74171"/>
                        <a14:foregroundMark x1="85206" y1="51625" x2="85852" y2="55801"/>
                        <a14:foregroundMark x1="83465" y1="40379" x2="84597" y2="47693"/>
                        <a14:foregroundMark x1="79396" y1="14088" x2="83395" y2="39923"/>
                        <a14:foregroundMark x1="72527" y1="16160" x2="77885" y2="65470"/>
                        <a14:foregroundMark x1="89148" y1="12845" x2="96841" y2="27901"/>
                        <a14:foregroundMark x1="66946" y1="43527" x2="69231" y2="43923"/>
                        <a14:foregroundMark x1="65905" y1="43346" x2="66345" y2="43422"/>
                        <a14:foregroundMark x1="59687" y1="42268" x2="62699" y2="42790"/>
                        <a14:foregroundMark x1="69231" y1="43923" x2="71154" y2="41713"/>
                        <a14:foregroundMark x1="63664" y1="45344" x2="64148" y2="46271"/>
                        <a14:foregroundMark x1="61366" y1="40942" x2="62472" y2="43061"/>
                        <a14:foregroundMark x1="58379" y1="35221" x2="59924" y2="38180"/>
                        <a14:foregroundMark x1="64148" y1="46271" x2="64286" y2="46271"/>
                        <a14:foregroundMark x1="70467" y1="22238" x2="75275" y2="29972"/>
                        <a14:foregroundMark x1="11264" y1="58425" x2="25687" y2="54282"/>
                        <a14:foregroundMark x1="10165" y1="84254" x2="7692" y2="89227"/>
                        <a14:foregroundMark x1="10714" y1="96547" x2="21841" y2="91713"/>
                        <a14:foregroundMark x1="31593" y1="57597" x2="36538" y2="62569"/>
                        <a14:foregroundMark x1="48352" y1="76934" x2="53297" y2="72928"/>
                        <a14:foregroundMark x1="64011" y1="82182" x2="67857" y2="87569"/>
                        <a14:foregroundMark x1="8104" y1="88122" x2="2885" y2="92403"/>
                        <a14:foregroundMark x1="9753" y1="95442" x2="22802" y2="90746"/>
                        <a14:foregroundMark x1="88736" y1="57459" x2="88187" y2="64227"/>
                        <a14:foregroundMark x1="74725" y1="76934" x2="78721" y2="88868"/>
                        <a14:foregroundMark x1="53366" y1="47105" x2="53571" y2="47514"/>
                        <a14:foregroundMark x1="49715" y1="39838" x2="51502" y2="43396"/>
                        <a14:foregroundMark x1="46841" y1="34116" x2="49424" y2="39257"/>
                        <a14:foregroundMark x1="53571" y1="47514" x2="53571" y2="47514"/>
                        <a14:backgroundMark x1="50549" y1="37017" x2="55632" y2="34807"/>
                        <a14:backgroundMark x1="37363" y1="79696" x2="44231" y2="85359"/>
                        <a14:backgroundMark x1="56181" y1="39365" x2="59341" y2="42541"/>
                        <a14:backgroundMark x1="52610" y1="42680" x2="55082" y2="45994"/>
                        <a14:backgroundMark x1="85852" y1="37845" x2="88462" y2="40193"/>
                        <a14:backgroundMark x1="70604" y1="37983" x2="71978" y2="36326"/>
                        <a14:backgroundMark x1="63599" y1="41713" x2="66346" y2="42818"/>
                        <a14:backgroundMark x1="90247" y1="45304" x2="92995" y2="48895"/>
                        <a14:backgroundMark x1="12912" y1="89779" x2="17995" y2="84807"/>
                        <a14:backgroundMark x1="19918" y1="84945" x2="22665" y2="86326"/>
                        <a14:backgroundMark x1="66209" y1="43785" x2="70604" y2="35912"/>
                        <a14:backgroundMark x1="85577" y1="47376" x2="86813" y2="51105"/>
                        <a14:backgroundMark x1="77198" y1="91713" x2="84203" y2="896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8853" y="1700864"/>
            <a:ext cx="4050497" cy="402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6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6096001" y="2155162"/>
            <a:ext cx="6218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>
                <a:solidFill>
                  <a:srgbClr val="ED7D3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Tiêu chí đánh giá hoạt động nhóm</a:t>
            </a:r>
            <a:endParaRPr lang="en-US" sz="2800">
              <a:solidFill>
                <a:srgbClr val="ED7D3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5850071" y="3135986"/>
          <a:ext cx="6036445" cy="27528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0203">
                  <a:extLst>
                    <a:ext uri="{9D8B030D-6E8A-4147-A177-3AD203B41FA5}">
                      <a16:colId xmlns:a16="http://schemas.microsoft.com/office/drawing/2014/main" val="4236193327"/>
                    </a:ext>
                  </a:extLst>
                </a:gridCol>
                <a:gridCol w="1626243">
                  <a:extLst>
                    <a:ext uri="{9D8B030D-6E8A-4147-A177-3AD203B41FA5}">
                      <a16:colId xmlns:a16="http://schemas.microsoft.com/office/drawing/2014/main" val="282913089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vi-VN" sz="2400">
                          <a:latin typeface="#9Slide03 Arima Madurai Medium" panose="00000600000000000000" pitchFamily="2" charset="0"/>
                          <a:cs typeface="#9Slide03 Arima Madurai Medium" panose="00000600000000000000" pitchFamily="2" charset="0"/>
                        </a:rPr>
                        <a:t>Tiêu</a:t>
                      </a:r>
                      <a:r>
                        <a:rPr lang="vi-VN" sz="2400" baseline="0">
                          <a:latin typeface="#9Slide03 Arima Madurai Medium" panose="00000600000000000000" pitchFamily="2" charset="0"/>
                          <a:cs typeface="#9Slide03 Arima Madurai Medium" panose="00000600000000000000" pitchFamily="2" charset="0"/>
                        </a:rPr>
                        <a:t> chí</a:t>
                      </a:r>
                      <a:endParaRPr lang="en-US" sz="2400">
                        <a:latin typeface="#9Slide03 Arima Madurai Medium" panose="00000600000000000000" pitchFamily="2" charset="0"/>
                        <a:cs typeface="#9Slide03 Arima Madurai Medium" panose="000006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>
                          <a:latin typeface="#9Slide03 Arima Madurai Medium" panose="00000600000000000000" pitchFamily="2" charset="0"/>
                          <a:cs typeface="#9Slide03 Arima Madurai Medium" panose="00000600000000000000" pitchFamily="2" charset="0"/>
                        </a:rPr>
                        <a:t>Điểm</a:t>
                      </a:r>
                      <a:endParaRPr lang="en-US" sz="2400">
                        <a:latin typeface="#9Slide03 Arima Madurai Medium" panose="00000600000000000000" pitchFamily="2" charset="0"/>
                        <a:cs typeface="#9Slide03 Arima Madurai Medium" panose="000006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99969750"/>
                  </a:ext>
                </a:extLst>
              </a:tr>
              <a:tr h="488711">
                <a:tc>
                  <a:txBody>
                    <a:bodyPr/>
                    <a:lstStyle/>
                    <a:p>
                      <a:r>
                        <a:rPr lang="vi-VN" sz="2000">
                          <a:latin typeface="#9Slide03 Arima Madurai Medium" panose="00000600000000000000" pitchFamily="2" charset="0"/>
                          <a:cs typeface="#9Slide03 Arima Madurai Medium" panose="00000600000000000000" pitchFamily="2" charset="0"/>
                        </a:rPr>
                        <a:t>Mỗi</a:t>
                      </a:r>
                      <a:r>
                        <a:rPr lang="vi-VN" sz="2000" baseline="0">
                          <a:latin typeface="#9Slide03 Arima Madurai Medium" panose="00000600000000000000" pitchFamily="2" charset="0"/>
                          <a:cs typeface="#9Slide03 Arima Madurai Medium" panose="00000600000000000000" pitchFamily="2" charset="0"/>
                        </a:rPr>
                        <a:t> ý đúng 1 điểm (chấm chéo)</a:t>
                      </a:r>
                      <a:endParaRPr lang="en-US" sz="2000">
                        <a:latin typeface="#9Slide03 Arima Madurai Medium" panose="00000600000000000000" pitchFamily="2" charset="0"/>
                        <a:cs typeface="#9Slide03 Arima Madurai Medium" panose="000006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latin typeface="#9Slide03 Arima Madurai Medium" panose="00000600000000000000" pitchFamily="2" charset="0"/>
                        <a:cs typeface="#9Slide03 Arima Madurai Medium" panose="000006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68700491"/>
                  </a:ext>
                </a:extLst>
              </a:tr>
              <a:tr h="903487">
                <a:tc>
                  <a:txBody>
                    <a:bodyPr/>
                    <a:lstStyle/>
                    <a:p>
                      <a:r>
                        <a:rPr lang="vi-VN" sz="2000">
                          <a:latin typeface="#9Slide03 Arima Madurai Medium" panose="00000600000000000000" pitchFamily="2" charset="0"/>
                          <a:cs typeface="#9Slide03 Arima Madurai Medium" panose="00000600000000000000" pitchFamily="2" charset="0"/>
                        </a:rPr>
                        <a:t>Nhóm</a:t>
                      </a:r>
                      <a:r>
                        <a:rPr lang="vi-VN" sz="2000" baseline="0">
                          <a:latin typeface="#9Slide03 Arima Madurai Medium" panose="00000600000000000000" pitchFamily="2" charset="0"/>
                          <a:cs typeface="#9Slide03 Arima Madurai Medium" panose="00000600000000000000" pitchFamily="2" charset="0"/>
                        </a:rPr>
                        <a:t> tích làm đúng thời gian 1 điểm</a:t>
                      </a:r>
                    </a:p>
                    <a:p>
                      <a:r>
                        <a:rPr lang="vi-VN" sz="2000" baseline="0">
                          <a:latin typeface="#9Slide03 Arima Madurai Medium" panose="00000600000000000000" pitchFamily="2" charset="0"/>
                          <a:cs typeface="#9Slide03 Arima Madurai Medium" panose="00000600000000000000" pitchFamily="2" charset="0"/>
                        </a:rPr>
                        <a:t>(chấm chéo)</a:t>
                      </a:r>
                      <a:endParaRPr lang="en-US" sz="2000">
                        <a:latin typeface="#9Slide03 Arima Madurai Medium" panose="00000600000000000000" pitchFamily="2" charset="0"/>
                        <a:cs typeface="#9Slide03 Arima Madurai Medium" panose="000006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latin typeface="#9Slide03 Arima Madurai Medium" panose="00000600000000000000" pitchFamily="2" charset="0"/>
                        <a:cs typeface="#9Slide03 Arima Madurai Medium" panose="000006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39483077"/>
                  </a:ext>
                </a:extLst>
              </a:tr>
              <a:tr h="1005840">
                <a:tc>
                  <a:txBody>
                    <a:bodyPr/>
                    <a:lstStyle/>
                    <a:p>
                      <a:r>
                        <a:rPr lang="vi-VN" sz="2000">
                          <a:latin typeface="#9Slide03 Arima Madurai Medium" panose="00000600000000000000" pitchFamily="2" charset="0"/>
                          <a:cs typeface="#9Slide03 Arima Madurai Medium" panose="00000600000000000000" pitchFamily="2" charset="0"/>
                        </a:rPr>
                        <a:t>Thành</a:t>
                      </a:r>
                      <a:r>
                        <a:rPr lang="vi-VN" sz="2000" baseline="0">
                          <a:latin typeface="#9Slide03 Arima Madurai Medium" panose="00000600000000000000" pitchFamily="2" charset="0"/>
                          <a:cs typeface="#9Slide03 Arima Madurai Medium" panose="00000600000000000000" pitchFamily="2" charset="0"/>
                        </a:rPr>
                        <a:t> viên hoạt động tích cực 1 điểm </a:t>
                      </a:r>
                    </a:p>
                    <a:p>
                      <a:r>
                        <a:rPr lang="vi-VN" sz="2000" baseline="0">
                          <a:latin typeface="#9Slide03 Arima Madurai Medium" panose="00000600000000000000" pitchFamily="2" charset="0"/>
                          <a:cs typeface="#9Slide03 Arima Madurai Medium" panose="00000600000000000000" pitchFamily="2" charset="0"/>
                        </a:rPr>
                        <a:t>(Nhóm trưởng chấm)</a:t>
                      </a:r>
                      <a:endParaRPr lang="en-US" sz="2000">
                        <a:latin typeface="#9Slide03 Arima Madurai Medium" panose="00000600000000000000" pitchFamily="2" charset="0"/>
                        <a:cs typeface="#9Slide03 Arima Madurai Medium" panose="000006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latin typeface="#9Slide03 Arima Madurai Medium" panose="00000600000000000000" pitchFamily="2" charset="0"/>
                        <a:cs typeface="#9Slide03 Arima Madurai Medium" panose="000006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90086889"/>
                  </a:ext>
                </a:extLst>
              </a:tr>
            </a:tbl>
          </a:graphicData>
        </a:graphic>
      </p:graphicFrame>
      <p:grpSp>
        <p:nvGrpSpPr>
          <p:cNvPr id="13" name="Group 12">
            <a:extLst>
              <a:ext uri="{FF2B5EF4-FFF2-40B4-BE49-F238E27FC236}">
                <a16:creationId xmlns:a16="http://schemas.microsoft.com/office/drawing/2014/main" id="{FF1B812E-5CAA-45F2-9310-18C0E7E63376}"/>
              </a:ext>
            </a:extLst>
          </p:cNvPr>
          <p:cNvGrpSpPr/>
          <p:nvPr/>
        </p:nvGrpSpPr>
        <p:grpSpPr>
          <a:xfrm>
            <a:off x="3707139" y="360865"/>
            <a:ext cx="5161155" cy="935179"/>
            <a:chOff x="3146992" y="633063"/>
            <a:chExt cx="5161154" cy="935178"/>
          </a:xfrm>
          <a:noFill/>
        </p:grpSpPr>
        <p:sp>
          <p:nvSpPr>
            <p:cNvPr id="14" name="矩形 8">
              <a:extLst>
                <a:ext uri="{FF2B5EF4-FFF2-40B4-BE49-F238E27FC236}">
                  <a16:creationId xmlns:a16="http://schemas.microsoft.com/office/drawing/2014/main" id="{C897C7A9-A393-4A24-9356-9E71529F0DFB}"/>
                </a:ext>
              </a:extLst>
            </p:cNvPr>
            <p:cNvSpPr/>
            <p:nvPr/>
          </p:nvSpPr>
          <p:spPr>
            <a:xfrm>
              <a:off x="3146992" y="633063"/>
              <a:ext cx="3931945" cy="9351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1900">
                <a:latin typeface="+mj-lt"/>
                <a:ea typeface="微软雅黑" charset="-122"/>
                <a:cs typeface="+mn-ea"/>
                <a:sym typeface="华文细黑" panose="02010600040101010101" pitchFamily="2" charset="-122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3BE1219-9044-41D4-ADE7-654EE410AD63}"/>
                </a:ext>
              </a:extLst>
            </p:cNvPr>
            <p:cNvSpPr txBox="1"/>
            <p:nvPr/>
          </p:nvSpPr>
          <p:spPr>
            <a:xfrm>
              <a:off x="3338432" y="886260"/>
              <a:ext cx="4969714" cy="66678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vi-VN" sz="3733">
                  <a:solidFill>
                    <a:srgbClr val="002060"/>
                  </a:solidFill>
                  <a:latin typeface="+mj-lt"/>
                  <a:cs typeface="#9Slide03 Arima Madurai Black" panose="00000A00000000000000" pitchFamily="2" charset="0"/>
                </a:rPr>
                <a:t>HOẠT ĐỘNG NHÓM</a:t>
              </a:r>
              <a:endParaRPr lang="en-US" sz="3733">
                <a:solidFill>
                  <a:srgbClr val="002060"/>
                </a:solidFill>
                <a:latin typeface="+mj-lt"/>
                <a:cs typeface="#9Slide03 Arima Madurai Black" panose="00000A00000000000000" pitchFamily="2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C90AAC96-2D9D-4035-B3B2-0D7B96B28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20" b="96547" l="2885" r="96841">
                        <a14:foregroundMark x1="34203" y1="4834" x2="44093" y2="5249"/>
                        <a14:foregroundMark x1="50687" y1="58425" x2="44381" y2="80984"/>
                        <a14:foregroundMark x1="55769" y1="58702" x2="55082" y2="72238"/>
                        <a14:foregroundMark x1="15067" y1="89565" x2="15934" y2="90746"/>
                        <a14:foregroundMark x1="11676" y1="84945" x2="13759" y2="87783"/>
                        <a14:foregroundMark x1="27610" y1="78591" x2="32143" y2="86050"/>
                        <a14:foregroundMark x1="68269" y1="81906" x2="76786" y2="77348"/>
                        <a14:foregroundMark x1="76786" y1="77348" x2="77198" y2="74171"/>
                        <a14:foregroundMark x1="85206" y1="51625" x2="85852" y2="55801"/>
                        <a14:foregroundMark x1="83465" y1="40379" x2="84597" y2="47693"/>
                        <a14:foregroundMark x1="79396" y1="14088" x2="83395" y2="39923"/>
                        <a14:foregroundMark x1="72527" y1="16160" x2="77885" y2="65470"/>
                        <a14:foregroundMark x1="89148" y1="12845" x2="96841" y2="27901"/>
                        <a14:foregroundMark x1="66946" y1="43527" x2="69231" y2="43923"/>
                        <a14:foregroundMark x1="65905" y1="43346" x2="66345" y2="43422"/>
                        <a14:foregroundMark x1="59687" y1="42268" x2="62699" y2="42790"/>
                        <a14:foregroundMark x1="69231" y1="43923" x2="71154" y2="41713"/>
                        <a14:foregroundMark x1="63664" y1="45344" x2="64148" y2="46271"/>
                        <a14:foregroundMark x1="61366" y1="40942" x2="62472" y2="43061"/>
                        <a14:foregroundMark x1="58379" y1="35221" x2="59924" y2="38180"/>
                        <a14:foregroundMark x1="64148" y1="46271" x2="64286" y2="46271"/>
                        <a14:foregroundMark x1="70467" y1="22238" x2="75275" y2="29972"/>
                        <a14:foregroundMark x1="11264" y1="58425" x2="25687" y2="54282"/>
                        <a14:foregroundMark x1="10165" y1="84254" x2="7692" y2="89227"/>
                        <a14:foregroundMark x1="10714" y1="96547" x2="21841" y2="91713"/>
                        <a14:foregroundMark x1="31593" y1="57597" x2="36538" y2="62569"/>
                        <a14:foregroundMark x1="48352" y1="76934" x2="53297" y2="72928"/>
                        <a14:foregroundMark x1="64011" y1="82182" x2="67857" y2="87569"/>
                        <a14:foregroundMark x1="8104" y1="88122" x2="2885" y2="92403"/>
                        <a14:foregroundMark x1="9753" y1="95442" x2="22802" y2="90746"/>
                        <a14:foregroundMark x1="88736" y1="57459" x2="88187" y2="64227"/>
                        <a14:foregroundMark x1="74725" y1="76934" x2="78721" y2="88868"/>
                        <a14:foregroundMark x1="53366" y1="47105" x2="53571" y2="47514"/>
                        <a14:foregroundMark x1="49715" y1="39838" x2="51502" y2="43396"/>
                        <a14:foregroundMark x1="46841" y1="34116" x2="49424" y2="39257"/>
                        <a14:foregroundMark x1="53571" y1="47514" x2="53571" y2="47514"/>
                        <a14:backgroundMark x1="50549" y1="37017" x2="55632" y2="34807"/>
                        <a14:backgroundMark x1="37363" y1="79696" x2="44231" y2="85359"/>
                        <a14:backgroundMark x1="56181" y1="39365" x2="59341" y2="42541"/>
                        <a14:backgroundMark x1="52610" y1="42680" x2="55082" y2="45994"/>
                        <a14:backgroundMark x1="85852" y1="37845" x2="88462" y2="40193"/>
                        <a14:backgroundMark x1="70604" y1="37983" x2="71978" y2="36326"/>
                        <a14:backgroundMark x1="63599" y1="41713" x2="66346" y2="42818"/>
                        <a14:backgroundMark x1="90247" y1="45304" x2="92995" y2="48895"/>
                        <a14:backgroundMark x1="12912" y1="89779" x2="17995" y2="84807"/>
                        <a14:backgroundMark x1="19918" y1="84945" x2="22665" y2="86326"/>
                        <a14:backgroundMark x1="66209" y1="43785" x2="70604" y2="35912"/>
                        <a14:backgroundMark x1="85577" y1="47376" x2="86813" y2="51105"/>
                        <a14:backgroundMark x1="77198" y1="91713" x2="84203" y2="896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1265" y="2498306"/>
            <a:ext cx="4050497" cy="402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5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0" y="50729"/>
          <a:ext cx="12192000" cy="6669040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3141825">
                  <a:extLst>
                    <a:ext uri="{9D8B030D-6E8A-4147-A177-3AD203B41FA5}">
                      <a16:colId xmlns:a16="http://schemas.microsoft.com/office/drawing/2014/main" val="4293797070"/>
                    </a:ext>
                  </a:extLst>
                </a:gridCol>
                <a:gridCol w="3141825">
                  <a:extLst>
                    <a:ext uri="{9D8B030D-6E8A-4147-A177-3AD203B41FA5}">
                      <a16:colId xmlns:a16="http://schemas.microsoft.com/office/drawing/2014/main" val="2840334787"/>
                    </a:ext>
                  </a:extLst>
                </a:gridCol>
                <a:gridCol w="3045320">
                  <a:extLst>
                    <a:ext uri="{9D8B030D-6E8A-4147-A177-3AD203B41FA5}">
                      <a16:colId xmlns:a16="http://schemas.microsoft.com/office/drawing/2014/main" val="966108969"/>
                    </a:ext>
                  </a:extLst>
                </a:gridCol>
                <a:gridCol w="2863029">
                  <a:extLst>
                    <a:ext uri="{9D8B030D-6E8A-4147-A177-3AD203B41FA5}">
                      <a16:colId xmlns:a16="http://schemas.microsoft.com/office/drawing/2014/main" val="175418113"/>
                    </a:ext>
                  </a:extLst>
                </a:gridCol>
              </a:tblGrid>
              <a:tr h="807043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280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PHIẾU HỌC TẬP 1</a:t>
                      </a:r>
                      <a:endParaRPr lang="en-US" sz="2800">
                        <a:solidFill>
                          <a:srgbClr val="FF0000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#9Slide03 Arima Madurai Black" panose="00000A00000000000000" pitchFamily="2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4823597"/>
                  </a:ext>
                </a:extLst>
              </a:tr>
              <a:tr h="918125">
                <a:tc gridSpan="4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Nhiệm vụ: </a:t>
                      </a:r>
                      <a:r>
                        <a:rPr lang="vi-VN" sz="2400">
                          <a:solidFill>
                            <a:schemeClr val="tx1"/>
                          </a:solidFill>
                          <a:effectLst/>
                        </a:rPr>
                        <a:t>Sắp xếp các hình ảnh về các loại lực vào các ô thích hợp.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chemeClr val="tx1"/>
                          </a:solidFill>
                          <a:effectLst/>
                        </a:rPr>
                        <a:t>Thời gian: 5 phút 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#9Slide03 Arima Madurai Black" panose="00000A00000000000000" pitchFamily="2" charset="0"/>
                        <a:ea typeface="Arial" panose="020B0604020202020204" pitchFamily="34" charset="0"/>
                        <a:cs typeface="#9Slide03 Arima Madurai Black" panose="00000A00000000000000" pitchFamily="2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4100645"/>
                  </a:ext>
                </a:extLst>
              </a:tr>
              <a:tr h="680803">
                <a:tc gridSpan="2">
                  <a:txBody>
                    <a:bodyPr/>
                    <a:lstStyle/>
                    <a:p>
                      <a:pPr marL="817245" marR="811530" algn="l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2400" b="1" baseline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                    </a:t>
                      </a:r>
                      <a:r>
                        <a:rPr lang="vi-VN" sz="2400" b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LỰC KÉO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#9Slide03 Arima Madurai Black" panose="00000A00000000000000" pitchFamily="2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463550" marR="460375" algn="l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2400" b="1" baseline="0">
                          <a:effectLst/>
                          <a:latin typeface="+mn-lt"/>
                        </a:rPr>
                        <a:t>                               </a:t>
                      </a:r>
                      <a:r>
                        <a:rPr lang="vi-VN" sz="2400" b="1">
                          <a:effectLst/>
                          <a:latin typeface="+mn-lt"/>
                        </a:rPr>
                        <a:t>LỰC ĐẨY</a:t>
                      </a:r>
                      <a:endParaRPr lang="en-US" sz="2400" b="1">
                        <a:effectLst/>
                        <a:latin typeface="+mn-lt"/>
                        <a:ea typeface="Times New Roman" panose="02020603050405020304" pitchFamily="18" charset="0"/>
                        <a:cs typeface="#9Slide03 Arima Madurai Black" panose="00000A00000000000000" pitchFamily="2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7038498"/>
                  </a:ext>
                </a:extLst>
              </a:tr>
              <a:tr h="709867">
                <a:tc gridSpan="2">
                  <a:txBody>
                    <a:bodyPr/>
                    <a:lstStyle/>
                    <a:p>
                      <a:pPr marL="817245" marR="811530" algn="ct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endParaRPr lang="en-US" sz="2400">
                        <a:solidFill>
                          <a:schemeClr val="tx1"/>
                        </a:solidFill>
                        <a:effectLst/>
                        <a:latin typeface="#9Slide03 Arima Madurai Black" panose="00000A00000000000000" pitchFamily="2" charset="0"/>
                        <a:ea typeface="Times New Roman" panose="02020603050405020304" pitchFamily="18" charset="0"/>
                        <a:cs typeface="#9Slide03 Arima Madurai Black" panose="00000A00000000000000" pitchFamily="2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463550" marR="460375" algn="ct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endParaRPr lang="en-US" sz="2400">
                        <a:effectLst/>
                        <a:latin typeface="#9Slide03 Arima Madurai Black" panose="00000A00000000000000" pitchFamily="2" charset="0"/>
                        <a:ea typeface="Times New Roman" panose="02020603050405020304" pitchFamily="18" charset="0"/>
                        <a:cs typeface="#9Slide03 Arima Madurai Black" panose="00000A00000000000000" pitchFamily="2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9993028"/>
                  </a:ext>
                </a:extLst>
              </a:tr>
              <a:tr h="188526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24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#9Slide03 Arima Madurai Black" panose="00000A00000000000000" pitchFamily="2" charset="0"/>
                        <a:ea typeface="Arial" panose="020B0604020202020204" pitchFamily="34" charset="0"/>
                        <a:cs typeface="#9Slide03 Arima Madurai Black" panose="00000A00000000000000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endParaRPr lang="en-US" sz="2400">
                        <a:effectLst/>
                        <a:latin typeface="#9Slide03 Arima Madurai Black" panose="00000A00000000000000" pitchFamily="2" charset="0"/>
                        <a:ea typeface="Arial" panose="020B0604020202020204" pitchFamily="34" charset="0"/>
                        <a:cs typeface="#9Slide03 Arima Madurai Black" panose="00000A00000000000000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24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sz="240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354807"/>
                  </a:ext>
                </a:extLst>
              </a:tr>
              <a:tr h="166793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endParaRPr lang="en-US" sz="2400">
                        <a:effectLst/>
                        <a:latin typeface="#9Slide03 Arima Madurai Black" panose="00000A00000000000000" pitchFamily="2" charset="0"/>
                        <a:ea typeface="Arial" panose="020B0604020202020204" pitchFamily="34" charset="0"/>
                        <a:cs typeface="#9Slide03 Arima Madurai Black" panose="00000A00000000000000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endParaRPr lang="en-US" sz="2400">
                        <a:effectLst/>
                        <a:latin typeface="#9Slide03 Arima Madurai Black" panose="00000A00000000000000" pitchFamily="2" charset="0"/>
                        <a:ea typeface="Arial" panose="020B0604020202020204" pitchFamily="34" charset="0"/>
                        <a:cs typeface="#9Slide03 Arima Madurai Black" panose="00000A00000000000000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endParaRPr lang="en-US" sz="2400">
                        <a:effectLst/>
                        <a:latin typeface="#9Slide03 Arima Madurai Black" panose="00000A00000000000000" pitchFamily="2" charset="0"/>
                        <a:ea typeface="Arial" panose="020B0604020202020204" pitchFamily="34" charset="0"/>
                        <a:cs typeface="#9Slide03 Arima Madurai Black" panose="00000A00000000000000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endParaRPr lang="en-US" sz="2400">
                        <a:effectLst/>
                        <a:latin typeface="#9Slide03 Arima Madurai Black" panose="00000A00000000000000" pitchFamily="2" charset="0"/>
                        <a:ea typeface="Arial" panose="020B0604020202020204" pitchFamily="34" charset="0"/>
                        <a:cs typeface="#9Slide03 Arima Madurai Black" panose="00000A00000000000000" pitchFamily="2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89677648"/>
                  </a:ext>
                </a:extLst>
              </a:tr>
            </a:tbl>
          </a:graphicData>
        </a:graphic>
      </p:graphicFrame>
      <p:pic>
        <p:nvPicPr>
          <p:cNvPr id="2056" name="Picture 8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32"/>
          <a:stretch>
            <a:fillRect/>
          </a:stretch>
        </p:blipFill>
        <p:spPr bwMode="auto">
          <a:xfrm>
            <a:off x="6436189" y="5081511"/>
            <a:ext cx="2766379" cy="159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68"/>
          <a:stretch>
            <a:fillRect/>
          </a:stretch>
        </p:blipFill>
        <p:spPr bwMode="auto">
          <a:xfrm>
            <a:off x="50915" y="5081511"/>
            <a:ext cx="2953512" cy="163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26"/>
          <a:stretch>
            <a:fillRect/>
          </a:stretch>
        </p:blipFill>
        <p:spPr bwMode="auto">
          <a:xfrm>
            <a:off x="3191919" y="5081512"/>
            <a:ext cx="2976560" cy="1691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97"/>
          <a:stretch>
            <a:fillRect/>
          </a:stretch>
        </p:blipFill>
        <p:spPr bwMode="auto">
          <a:xfrm>
            <a:off x="9359344" y="5066813"/>
            <a:ext cx="2832657" cy="163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1" descr="Description: A person preparing food in a kitchen  Description automatically generated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395" y="3206389"/>
            <a:ext cx="2871691" cy="178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705" y="3223938"/>
            <a:ext cx="2732975" cy="162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561" y="3234457"/>
            <a:ext cx="2953512" cy="1770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4" descr="Description: A person wearing a costume  Description automatically generate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9" y="3224354"/>
            <a:ext cx="2953512" cy="175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155786" y="3223938"/>
            <a:ext cx="584791" cy="574159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1</a:t>
            </a:r>
            <a:endParaRPr lang="en-US" sz="280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232029" y="3193702"/>
            <a:ext cx="584791" cy="574159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2</a:t>
            </a:r>
            <a:endParaRPr lang="en-US" sz="280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4" name="Oval 13"/>
          <p:cNvSpPr>
            <a:spLocks/>
          </p:cNvSpPr>
          <p:nvPr/>
        </p:nvSpPr>
        <p:spPr>
          <a:xfrm>
            <a:off x="155786" y="5262257"/>
            <a:ext cx="584791" cy="574159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3</a:t>
            </a:r>
            <a:endParaRPr lang="en-US" sz="280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9471877" y="3193702"/>
            <a:ext cx="584791" cy="574159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4</a:t>
            </a:r>
            <a:endParaRPr lang="en-US" sz="280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9556938" y="5154615"/>
            <a:ext cx="584791" cy="574159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8</a:t>
            </a:r>
            <a:endParaRPr lang="en-US" sz="280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7" name="Oval 16"/>
          <p:cNvSpPr>
            <a:spLocks/>
          </p:cNvSpPr>
          <p:nvPr/>
        </p:nvSpPr>
        <p:spPr>
          <a:xfrm>
            <a:off x="3459630" y="5154615"/>
            <a:ext cx="584791" cy="574159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7</a:t>
            </a:r>
            <a:endParaRPr lang="en-US" sz="280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8" name="Oval 17"/>
          <p:cNvSpPr>
            <a:spLocks/>
          </p:cNvSpPr>
          <p:nvPr/>
        </p:nvSpPr>
        <p:spPr>
          <a:xfrm>
            <a:off x="6536631" y="5154615"/>
            <a:ext cx="584791" cy="574159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6</a:t>
            </a:r>
            <a:endParaRPr lang="en-US" sz="280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9" name="Oval 18"/>
          <p:cNvSpPr>
            <a:spLocks/>
          </p:cNvSpPr>
          <p:nvPr/>
        </p:nvSpPr>
        <p:spPr>
          <a:xfrm>
            <a:off x="6470330" y="3193702"/>
            <a:ext cx="584791" cy="574159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5</a:t>
            </a:r>
            <a:endParaRPr lang="en-US" sz="280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68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&#10;&#10;Description automatically generated">
            <a:extLst>
              <a:ext uri="{FF2B5EF4-FFF2-40B4-BE49-F238E27FC236}">
                <a16:creationId xmlns:a16="http://schemas.microsoft.com/office/drawing/2014/main" id="{1668F582-0D34-4891-BDA3-B57D2DF0AF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70" b="96024" l="10000" r="90000">
                        <a14:foregroundMark x1="63182" y1="22771" x2="62159" y2="43735"/>
                        <a14:foregroundMark x1="51023" y1="28795" x2="51364" y2="55783"/>
                        <a14:foregroundMark x1="50909" y1="27711" x2="59545" y2="63494"/>
                        <a14:foregroundMark x1="67955" y1="28313" x2="57955" y2="57831"/>
                        <a14:foregroundMark x1="57955" y1="57831" x2="57955" y2="57952"/>
                        <a14:foregroundMark x1="48068" y1="25783" x2="53750" y2="61205"/>
                        <a14:foregroundMark x1="53864" y1="50361" x2="56705" y2="70361"/>
                        <a14:foregroundMark x1="48977" y1="7470" x2="58636" y2="7711"/>
                        <a14:foregroundMark x1="39545" y1="89398" x2="71136" y2="96024"/>
                        <a14:foregroundMark x1="64432" y1="24699" x2="65000" y2="355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1" y="924025"/>
            <a:ext cx="7271132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F5749F8-D246-4B54-8937-A923F64FB58F}"/>
              </a:ext>
            </a:extLst>
          </p:cNvPr>
          <p:cNvGrpSpPr/>
          <p:nvPr/>
        </p:nvGrpSpPr>
        <p:grpSpPr>
          <a:xfrm>
            <a:off x="1" y="-104259"/>
            <a:ext cx="4172151" cy="2106602"/>
            <a:chOff x="0" y="-78195"/>
            <a:chExt cx="3129113" cy="157995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3DBF660-80B1-4AE9-B649-041C6B14E276}"/>
                </a:ext>
              </a:extLst>
            </p:cNvPr>
            <p:cNvSpPr txBox="1"/>
            <p:nvPr/>
          </p:nvSpPr>
          <p:spPr>
            <a:xfrm>
              <a:off x="780549" y="78194"/>
              <a:ext cx="2348564" cy="1423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867"/>
                <a:t>Em có biết</a:t>
              </a:r>
              <a:endParaRPr lang="en-US" sz="5867"/>
            </a:p>
          </p:txBody>
        </p:sp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C3B860DA-C10A-40FB-8342-9122ECD2D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78195"/>
              <a:ext cx="925830" cy="92583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24DA5EA-145F-487A-9FE5-6E7E162BD2BA}"/>
              </a:ext>
            </a:extLst>
          </p:cNvPr>
          <p:cNvSpPr txBox="1"/>
          <p:nvPr/>
        </p:nvSpPr>
        <p:spPr>
          <a:xfrm>
            <a:off x="1234441" y="924026"/>
            <a:ext cx="5581455" cy="4977110"/>
          </a:xfrm>
          <a:prstGeom prst="wedgeEllipseCallout">
            <a:avLst>
              <a:gd name="adj1" fmla="val 65408"/>
              <a:gd name="adj2" fmla="val 44115"/>
            </a:avLst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200"/>
              <a:t>Chúng ta không nhìn thấy lực nhưng có thể nhìn thấy và cảm nhận được kết quả tác dụng của lực. Sau đây là một số ví dụ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75261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3" name="Google Shape;1103;p40"/>
          <p:cNvGrpSpPr/>
          <p:nvPr/>
        </p:nvGrpSpPr>
        <p:grpSpPr>
          <a:xfrm rot="-4071618" flipH="1">
            <a:off x="-1892129" y="3276743"/>
            <a:ext cx="3671917" cy="680816"/>
            <a:chOff x="4399950" y="2954075"/>
            <a:chExt cx="1287675" cy="238725"/>
          </a:xfrm>
        </p:grpSpPr>
        <p:sp>
          <p:nvSpPr>
            <p:cNvPr id="1104" name="Google Shape;1104;p40"/>
            <p:cNvSpPr/>
            <p:nvPr/>
          </p:nvSpPr>
          <p:spPr>
            <a:xfrm>
              <a:off x="4399950" y="2954075"/>
              <a:ext cx="1287675" cy="238725"/>
            </a:xfrm>
            <a:custGeom>
              <a:avLst/>
              <a:gdLst/>
              <a:ahLst/>
              <a:cxnLst/>
              <a:rect l="l" t="t" r="r" b="b"/>
              <a:pathLst>
                <a:path w="51507" h="9549" extrusionOk="0">
                  <a:moveTo>
                    <a:pt x="2212" y="3839"/>
                  </a:moveTo>
                  <a:cubicBezTo>
                    <a:pt x="2695" y="3839"/>
                    <a:pt x="3155" y="4212"/>
                    <a:pt x="3155" y="4774"/>
                  </a:cubicBezTo>
                  <a:cubicBezTo>
                    <a:pt x="3155" y="5298"/>
                    <a:pt x="2739" y="5715"/>
                    <a:pt x="2215" y="5715"/>
                  </a:cubicBezTo>
                  <a:cubicBezTo>
                    <a:pt x="1369" y="5715"/>
                    <a:pt x="953" y="4703"/>
                    <a:pt x="1548" y="4120"/>
                  </a:cubicBezTo>
                  <a:cubicBezTo>
                    <a:pt x="1742" y="3926"/>
                    <a:pt x="1979" y="3839"/>
                    <a:pt x="2212" y="3839"/>
                  </a:cubicBezTo>
                  <a:close/>
                  <a:moveTo>
                    <a:pt x="1584" y="0"/>
                  </a:moveTo>
                  <a:cubicBezTo>
                    <a:pt x="703" y="0"/>
                    <a:pt x="0" y="714"/>
                    <a:pt x="0" y="1596"/>
                  </a:cubicBezTo>
                  <a:lnTo>
                    <a:pt x="0" y="7965"/>
                  </a:lnTo>
                  <a:cubicBezTo>
                    <a:pt x="0" y="8834"/>
                    <a:pt x="703" y="9549"/>
                    <a:pt x="1584" y="9549"/>
                  </a:cubicBezTo>
                  <a:lnTo>
                    <a:pt x="49911" y="9549"/>
                  </a:lnTo>
                  <a:cubicBezTo>
                    <a:pt x="50792" y="9549"/>
                    <a:pt x="51507" y="8846"/>
                    <a:pt x="51507" y="7965"/>
                  </a:cubicBezTo>
                  <a:lnTo>
                    <a:pt x="51507" y="1596"/>
                  </a:lnTo>
                  <a:cubicBezTo>
                    <a:pt x="51507" y="714"/>
                    <a:pt x="50792" y="0"/>
                    <a:pt x="499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5" name="Google Shape;1105;p40"/>
            <p:cNvSpPr/>
            <p:nvPr/>
          </p:nvSpPr>
          <p:spPr>
            <a:xfrm>
              <a:off x="4471375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11" y="1"/>
                  </a:moveTo>
                  <a:cubicBezTo>
                    <a:pt x="114" y="1"/>
                    <a:pt x="19" y="66"/>
                    <a:pt x="13" y="197"/>
                  </a:cubicBezTo>
                  <a:lnTo>
                    <a:pt x="13" y="1888"/>
                  </a:lnTo>
                  <a:cubicBezTo>
                    <a:pt x="1" y="1983"/>
                    <a:pt x="60" y="2055"/>
                    <a:pt x="144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6" y="66"/>
                    <a:pt x="307" y="1"/>
                    <a:pt x="2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6" name="Google Shape;1106;p40"/>
            <p:cNvSpPr/>
            <p:nvPr/>
          </p:nvSpPr>
          <p:spPr>
            <a:xfrm>
              <a:off x="4505900" y="3122750"/>
              <a:ext cx="10450" cy="52800"/>
            </a:xfrm>
            <a:custGeom>
              <a:avLst/>
              <a:gdLst/>
              <a:ahLst/>
              <a:cxnLst/>
              <a:rect l="l" t="t" r="r" b="b"/>
              <a:pathLst>
                <a:path w="418" h="2112" extrusionOk="0">
                  <a:moveTo>
                    <a:pt x="205" y="1"/>
                  </a:moveTo>
                  <a:cubicBezTo>
                    <a:pt x="102" y="1"/>
                    <a:pt x="1" y="69"/>
                    <a:pt x="1" y="206"/>
                  </a:cubicBezTo>
                  <a:lnTo>
                    <a:pt x="1" y="1897"/>
                  </a:lnTo>
                  <a:cubicBezTo>
                    <a:pt x="1" y="1992"/>
                    <a:pt x="48" y="2064"/>
                    <a:pt x="132" y="2099"/>
                  </a:cubicBezTo>
                  <a:cubicBezTo>
                    <a:pt x="156" y="2099"/>
                    <a:pt x="179" y="2111"/>
                    <a:pt x="203" y="2111"/>
                  </a:cubicBezTo>
                  <a:cubicBezTo>
                    <a:pt x="322" y="2111"/>
                    <a:pt x="406" y="2016"/>
                    <a:pt x="418" y="1897"/>
                  </a:cubicBezTo>
                  <a:lnTo>
                    <a:pt x="418" y="206"/>
                  </a:lnTo>
                  <a:cubicBezTo>
                    <a:pt x="412" y="69"/>
                    <a:pt x="307" y="1"/>
                    <a:pt x="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7" name="Google Shape;1107;p40"/>
            <p:cNvSpPr/>
            <p:nvPr/>
          </p:nvSpPr>
          <p:spPr>
            <a:xfrm>
              <a:off x="4540150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8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4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8" name="Google Shape;1108;p40"/>
            <p:cNvSpPr/>
            <p:nvPr/>
          </p:nvSpPr>
          <p:spPr>
            <a:xfrm>
              <a:off x="4574675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5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9" name="Google Shape;1109;p40"/>
            <p:cNvSpPr/>
            <p:nvPr/>
          </p:nvSpPr>
          <p:spPr>
            <a:xfrm>
              <a:off x="460890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0" name="Google Shape;1110;p40"/>
            <p:cNvSpPr/>
            <p:nvPr/>
          </p:nvSpPr>
          <p:spPr>
            <a:xfrm>
              <a:off x="4643425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207" y="1"/>
                  </a:moveTo>
                  <a:cubicBezTo>
                    <a:pt x="111" y="1"/>
                    <a:pt x="12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5" y="2007"/>
                    <a:pt x="405" y="1888"/>
                  </a:cubicBezTo>
                  <a:lnTo>
                    <a:pt x="405" y="197"/>
                  </a:lnTo>
                  <a:cubicBezTo>
                    <a:pt x="399" y="66"/>
                    <a:pt x="304" y="1"/>
                    <a:pt x="2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1" name="Google Shape;1111;p40"/>
            <p:cNvSpPr/>
            <p:nvPr/>
          </p:nvSpPr>
          <p:spPr>
            <a:xfrm>
              <a:off x="467765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32" y="2090"/>
                  </a:cubicBezTo>
                  <a:cubicBezTo>
                    <a:pt x="156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6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2" name="Google Shape;1112;p40"/>
            <p:cNvSpPr/>
            <p:nvPr/>
          </p:nvSpPr>
          <p:spPr>
            <a:xfrm>
              <a:off x="4712175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199" y="1"/>
                  </a:moveTo>
                  <a:cubicBezTo>
                    <a:pt x="102" y="1"/>
                    <a:pt x="7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8" y="2055"/>
                    <a:pt x="132" y="2090"/>
                  </a:cubicBezTo>
                  <a:cubicBezTo>
                    <a:pt x="156" y="2090"/>
                    <a:pt x="179" y="2102"/>
                    <a:pt x="203" y="2102"/>
                  </a:cubicBezTo>
                  <a:cubicBezTo>
                    <a:pt x="322" y="2102"/>
                    <a:pt x="406" y="2007"/>
                    <a:pt x="406" y="1888"/>
                  </a:cubicBezTo>
                  <a:lnTo>
                    <a:pt x="406" y="197"/>
                  </a:lnTo>
                  <a:cubicBezTo>
                    <a:pt x="394" y="66"/>
                    <a:pt x="296" y="1"/>
                    <a:pt x="1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3" name="Google Shape;1113;p40"/>
            <p:cNvSpPr/>
            <p:nvPr/>
          </p:nvSpPr>
          <p:spPr>
            <a:xfrm>
              <a:off x="4746425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8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31" y="2090"/>
                  </a:cubicBezTo>
                  <a:cubicBezTo>
                    <a:pt x="155" y="2090"/>
                    <a:pt x="179" y="2102"/>
                    <a:pt x="202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4" name="Google Shape;1114;p40"/>
            <p:cNvSpPr/>
            <p:nvPr/>
          </p:nvSpPr>
          <p:spPr>
            <a:xfrm>
              <a:off x="4780650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5" name="Google Shape;1115;p40"/>
            <p:cNvSpPr/>
            <p:nvPr/>
          </p:nvSpPr>
          <p:spPr>
            <a:xfrm>
              <a:off x="4815175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6" name="Google Shape;1116;p40"/>
            <p:cNvSpPr/>
            <p:nvPr/>
          </p:nvSpPr>
          <p:spPr>
            <a:xfrm>
              <a:off x="4849400" y="3122525"/>
              <a:ext cx="10450" cy="53025"/>
            </a:xfrm>
            <a:custGeom>
              <a:avLst/>
              <a:gdLst/>
              <a:ahLst/>
              <a:cxnLst/>
              <a:rect l="l" t="t" r="r" b="b"/>
              <a:pathLst>
                <a:path w="418" h="2121" extrusionOk="0">
                  <a:moveTo>
                    <a:pt x="215" y="1"/>
                  </a:moveTo>
                  <a:cubicBezTo>
                    <a:pt x="96" y="1"/>
                    <a:pt x="1" y="96"/>
                    <a:pt x="1" y="215"/>
                  </a:cubicBezTo>
                  <a:lnTo>
                    <a:pt x="1" y="1906"/>
                  </a:lnTo>
                  <a:cubicBezTo>
                    <a:pt x="1" y="2001"/>
                    <a:pt x="60" y="2073"/>
                    <a:pt x="144" y="2108"/>
                  </a:cubicBezTo>
                  <a:cubicBezTo>
                    <a:pt x="167" y="2108"/>
                    <a:pt x="191" y="2120"/>
                    <a:pt x="215" y="2120"/>
                  </a:cubicBezTo>
                  <a:cubicBezTo>
                    <a:pt x="322" y="2120"/>
                    <a:pt x="417" y="2025"/>
                    <a:pt x="417" y="1906"/>
                  </a:cubicBezTo>
                  <a:lnTo>
                    <a:pt x="417" y="215"/>
                  </a:lnTo>
                  <a:cubicBezTo>
                    <a:pt x="417" y="96"/>
                    <a:pt x="322" y="1"/>
                    <a:pt x="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7" name="Google Shape;1117;p40"/>
            <p:cNvSpPr/>
            <p:nvPr/>
          </p:nvSpPr>
          <p:spPr>
            <a:xfrm>
              <a:off x="4883925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208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8" y="2055"/>
                    <a:pt x="132" y="2090"/>
                  </a:cubicBezTo>
                  <a:cubicBezTo>
                    <a:pt x="156" y="2090"/>
                    <a:pt x="179" y="2102"/>
                    <a:pt x="203" y="2102"/>
                  </a:cubicBezTo>
                  <a:cubicBezTo>
                    <a:pt x="322" y="2102"/>
                    <a:pt x="406" y="2007"/>
                    <a:pt x="406" y="1888"/>
                  </a:cubicBezTo>
                  <a:lnTo>
                    <a:pt x="406" y="197"/>
                  </a:lnTo>
                  <a:cubicBezTo>
                    <a:pt x="400" y="66"/>
                    <a:pt x="304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8" name="Google Shape;1118;p40"/>
            <p:cNvSpPr/>
            <p:nvPr/>
          </p:nvSpPr>
          <p:spPr>
            <a:xfrm>
              <a:off x="4918150" y="3122750"/>
              <a:ext cx="10450" cy="52800"/>
            </a:xfrm>
            <a:custGeom>
              <a:avLst/>
              <a:gdLst/>
              <a:ahLst/>
              <a:cxnLst/>
              <a:rect l="l" t="t" r="r" b="b"/>
              <a:pathLst>
                <a:path w="418" h="2112" extrusionOk="0">
                  <a:moveTo>
                    <a:pt x="209" y="1"/>
                  </a:moveTo>
                  <a:cubicBezTo>
                    <a:pt x="105" y="1"/>
                    <a:pt x="1" y="69"/>
                    <a:pt x="1" y="206"/>
                  </a:cubicBezTo>
                  <a:lnTo>
                    <a:pt x="1" y="1897"/>
                  </a:lnTo>
                  <a:cubicBezTo>
                    <a:pt x="1" y="1992"/>
                    <a:pt x="61" y="2064"/>
                    <a:pt x="144" y="2099"/>
                  </a:cubicBezTo>
                  <a:cubicBezTo>
                    <a:pt x="168" y="2099"/>
                    <a:pt x="191" y="2111"/>
                    <a:pt x="215" y="2111"/>
                  </a:cubicBezTo>
                  <a:cubicBezTo>
                    <a:pt x="322" y="2111"/>
                    <a:pt x="418" y="2016"/>
                    <a:pt x="418" y="1897"/>
                  </a:cubicBezTo>
                  <a:lnTo>
                    <a:pt x="418" y="206"/>
                  </a:lnTo>
                  <a:cubicBezTo>
                    <a:pt x="418" y="69"/>
                    <a:pt x="314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9" name="Google Shape;1119;p40"/>
            <p:cNvSpPr/>
            <p:nvPr/>
          </p:nvSpPr>
          <p:spPr>
            <a:xfrm>
              <a:off x="4952700" y="3122975"/>
              <a:ext cx="10125" cy="52575"/>
            </a:xfrm>
            <a:custGeom>
              <a:avLst/>
              <a:gdLst/>
              <a:ahLst/>
              <a:cxnLst/>
              <a:rect l="l" t="t" r="r" b="b"/>
              <a:pathLst>
                <a:path w="405" h="2103" extrusionOk="0">
                  <a:moveTo>
                    <a:pt x="198" y="1"/>
                  </a:moveTo>
                  <a:cubicBezTo>
                    <a:pt x="101" y="1"/>
                    <a:pt x="6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10" y="2102"/>
                    <a:pt x="405" y="2007"/>
                    <a:pt x="405" y="1888"/>
                  </a:cubicBezTo>
                  <a:lnTo>
                    <a:pt x="405" y="197"/>
                  </a:lnTo>
                  <a:cubicBezTo>
                    <a:pt x="393" y="66"/>
                    <a:pt x="295" y="1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0" name="Google Shape;1120;p40"/>
            <p:cNvSpPr/>
            <p:nvPr/>
          </p:nvSpPr>
          <p:spPr>
            <a:xfrm>
              <a:off x="4986925" y="3122525"/>
              <a:ext cx="10450" cy="53025"/>
            </a:xfrm>
            <a:custGeom>
              <a:avLst/>
              <a:gdLst/>
              <a:ahLst/>
              <a:cxnLst/>
              <a:rect l="l" t="t" r="r" b="b"/>
              <a:pathLst>
                <a:path w="418" h="2121" extrusionOk="0">
                  <a:moveTo>
                    <a:pt x="215" y="1"/>
                  </a:moveTo>
                  <a:cubicBezTo>
                    <a:pt x="96" y="1"/>
                    <a:pt x="0" y="96"/>
                    <a:pt x="0" y="215"/>
                  </a:cubicBezTo>
                  <a:lnTo>
                    <a:pt x="0" y="1906"/>
                  </a:lnTo>
                  <a:cubicBezTo>
                    <a:pt x="0" y="2001"/>
                    <a:pt x="60" y="2073"/>
                    <a:pt x="143" y="2108"/>
                  </a:cubicBezTo>
                  <a:cubicBezTo>
                    <a:pt x="155" y="2108"/>
                    <a:pt x="179" y="2120"/>
                    <a:pt x="215" y="2120"/>
                  </a:cubicBezTo>
                  <a:cubicBezTo>
                    <a:pt x="322" y="2120"/>
                    <a:pt x="417" y="2025"/>
                    <a:pt x="417" y="1906"/>
                  </a:cubicBezTo>
                  <a:lnTo>
                    <a:pt x="417" y="215"/>
                  </a:lnTo>
                  <a:cubicBezTo>
                    <a:pt x="417" y="96"/>
                    <a:pt x="322" y="1"/>
                    <a:pt x="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1" name="Google Shape;1121;p40"/>
            <p:cNvSpPr/>
            <p:nvPr/>
          </p:nvSpPr>
          <p:spPr>
            <a:xfrm>
              <a:off x="5021450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198" y="1"/>
                  </a:moveTo>
                  <a:cubicBezTo>
                    <a:pt x="102" y="1"/>
                    <a:pt x="6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5" y="2007"/>
                    <a:pt x="405" y="1888"/>
                  </a:cubicBezTo>
                  <a:lnTo>
                    <a:pt x="405" y="197"/>
                  </a:lnTo>
                  <a:cubicBezTo>
                    <a:pt x="393" y="66"/>
                    <a:pt x="295" y="1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2" name="Google Shape;1122;p40"/>
            <p:cNvSpPr/>
            <p:nvPr/>
          </p:nvSpPr>
          <p:spPr>
            <a:xfrm>
              <a:off x="5055675" y="3122525"/>
              <a:ext cx="10450" cy="53025"/>
            </a:xfrm>
            <a:custGeom>
              <a:avLst/>
              <a:gdLst/>
              <a:ahLst/>
              <a:cxnLst/>
              <a:rect l="l" t="t" r="r" b="b"/>
              <a:pathLst>
                <a:path w="418" h="2121" extrusionOk="0">
                  <a:moveTo>
                    <a:pt x="203" y="1"/>
                  </a:moveTo>
                  <a:cubicBezTo>
                    <a:pt x="96" y="1"/>
                    <a:pt x="1" y="96"/>
                    <a:pt x="1" y="215"/>
                  </a:cubicBezTo>
                  <a:lnTo>
                    <a:pt x="1" y="1906"/>
                  </a:lnTo>
                  <a:cubicBezTo>
                    <a:pt x="1" y="2001"/>
                    <a:pt x="60" y="2073"/>
                    <a:pt x="144" y="2108"/>
                  </a:cubicBezTo>
                  <a:cubicBezTo>
                    <a:pt x="155" y="2108"/>
                    <a:pt x="179" y="2120"/>
                    <a:pt x="203" y="2120"/>
                  </a:cubicBezTo>
                  <a:cubicBezTo>
                    <a:pt x="322" y="2120"/>
                    <a:pt x="417" y="2025"/>
                    <a:pt x="417" y="1906"/>
                  </a:cubicBezTo>
                  <a:lnTo>
                    <a:pt x="417" y="215"/>
                  </a:lnTo>
                  <a:cubicBezTo>
                    <a:pt x="417" y="96"/>
                    <a:pt x="322" y="1"/>
                    <a:pt x="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3" name="Google Shape;1123;p40"/>
            <p:cNvSpPr/>
            <p:nvPr/>
          </p:nvSpPr>
          <p:spPr>
            <a:xfrm>
              <a:off x="509020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44" y="2090"/>
                  </a:cubicBezTo>
                  <a:cubicBezTo>
                    <a:pt x="156" y="2090"/>
                    <a:pt x="179" y="2102"/>
                    <a:pt x="203" y="2102"/>
                  </a:cubicBezTo>
                  <a:cubicBezTo>
                    <a:pt x="322" y="2102"/>
                    <a:pt x="418" y="2007"/>
                    <a:pt x="418" y="1888"/>
                  </a:cubicBezTo>
                  <a:lnTo>
                    <a:pt x="418" y="197"/>
                  </a:lnTo>
                  <a:cubicBezTo>
                    <a:pt x="406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4" name="Google Shape;1124;p40"/>
            <p:cNvSpPr/>
            <p:nvPr/>
          </p:nvSpPr>
          <p:spPr>
            <a:xfrm>
              <a:off x="5124450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8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31" y="2090"/>
                  </a:cubicBezTo>
                  <a:cubicBezTo>
                    <a:pt x="155" y="2090"/>
                    <a:pt x="179" y="2102"/>
                    <a:pt x="202" y="2102"/>
                  </a:cubicBezTo>
                  <a:cubicBezTo>
                    <a:pt x="321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5" name="Google Shape;1125;p40"/>
            <p:cNvSpPr/>
            <p:nvPr/>
          </p:nvSpPr>
          <p:spPr>
            <a:xfrm>
              <a:off x="5158675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6" name="Google Shape;1126;p40"/>
            <p:cNvSpPr/>
            <p:nvPr/>
          </p:nvSpPr>
          <p:spPr>
            <a:xfrm>
              <a:off x="519320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7" name="Google Shape;1127;p40"/>
            <p:cNvSpPr/>
            <p:nvPr/>
          </p:nvSpPr>
          <p:spPr>
            <a:xfrm>
              <a:off x="5227425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2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8" name="Google Shape;1128;p40"/>
            <p:cNvSpPr/>
            <p:nvPr/>
          </p:nvSpPr>
          <p:spPr>
            <a:xfrm>
              <a:off x="5261950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208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8" y="2055"/>
                    <a:pt x="132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6" y="2007"/>
                    <a:pt x="406" y="1888"/>
                  </a:cubicBezTo>
                  <a:lnTo>
                    <a:pt x="406" y="197"/>
                  </a:lnTo>
                  <a:cubicBezTo>
                    <a:pt x="400" y="66"/>
                    <a:pt x="304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9" name="Google Shape;1129;p40"/>
            <p:cNvSpPr/>
            <p:nvPr/>
          </p:nvSpPr>
          <p:spPr>
            <a:xfrm>
              <a:off x="5296175" y="3122525"/>
              <a:ext cx="10450" cy="53025"/>
            </a:xfrm>
            <a:custGeom>
              <a:avLst/>
              <a:gdLst/>
              <a:ahLst/>
              <a:cxnLst/>
              <a:rect l="l" t="t" r="r" b="b"/>
              <a:pathLst>
                <a:path w="418" h="2121" extrusionOk="0">
                  <a:moveTo>
                    <a:pt x="215" y="1"/>
                  </a:moveTo>
                  <a:cubicBezTo>
                    <a:pt x="96" y="1"/>
                    <a:pt x="1" y="96"/>
                    <a:pt x="1" y="215"/>
                  </a:cubicBezTo>
                  <a:lnTo>
                    <a:pt x="1" y="1906"/>
                  </a:lnTo>
                  <a:cubicBezTo>
                    <a:pt x="1" y="2001"/>
                    <a:pt x="60" y="2073"/>
                    <a:pt x="144" y="2108"/>
                  </a:cubicBezTo>
                  <a:cubicBezTo>
                    <a:pt x="156" y="2108"/>
                    <a:pt x="180" y="2120"/>
                    <a:pt x="215" y="2120"/>
                  </a:cubicBezTo>
                  <a:cubicBezTo>
                    <a:pt x="322" y="2120"/>
                    <a:pt x="418" y="2025"/>
                    <a:pt x="418" y="1906"/>
                  </a:cubicBezTo>
                  <a:lnTo>
                    <a:pt x="418" y="215"/>
                  </a:lnTo>
                  <a:cubicBezTo>
                    <a:pt x="418" y="96"/>
                    <a:pt x="322" y="1"/>
                    <a:pt x="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0" name="Google Shape;1130;p40"/>
            <p:cNvSpPr/>
            <p:nvPr/>
          </p:nvSpPr>
          <p:spPr>
            <a:xfrm>
              <a:off x="5330725" y="3122750"/>
              <a:ext cx="10125" cy="52800"/>
            </a:xfrm>
            <a:custGeom>
              <a:avLst/>
              <a:gdLst/>
              <a:ahLst/>
              <a:cxnLst/>
              <a:rect l="l" t="t" r="r" b="b"/>
              <a:pathLst>
                <a:path w="405" h="2112" extrusionOk="0">
                  <a:moveTo>
                    <a:pt x="202" y="1"/>
                  </a:moveTo>
                  <a:cubicBezTo>
                    <a:pt x="101" y="1"/>
                    <a:pt x="0" y="69"/>
                    <a:pt x="0" y="206"/>
                  </a:cubicBezTo>
                  <a:lnTo>
                    <a:pt x="0" y="1897"/>
                  </a:lnTo>
                  <a:cubicBezTo>
                    <a:pt x="0" y="1992"/>
                    <a:pt x="48" y="2064"/>
                    <a:pt x="131" y="2099"/>
                  </a:cubicBezTo>
                  <a:cubicBezTo>
                    <a:pt x="155" y="2099"/>
                    <a:pt x="179" y="2111"/>
                    <a:pt x="202" y="2111"/>
                  </a:cubicBezTo>
                  <a:cubicBezTo>
                    <a:pt x="322" y="2111"/>
                    <a:pt x="405" y="2016"/>
                    <a:pt x="405" y="1897"/>
                  </a:cubicBezTo>
                  <a:lnTo>
                    <a:pt x="405" y="206"/>
                  </a:lnTo>
                  <a:cubicBezTo>
                    <a:pt x="405" y="69"/>
                    <a:pt x="304" y="1"/>
                    <a:pt x="2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1" name="Google Shape;1131;p40"/>
            <p:cNvSpPr/>
            <p:nvPr/>
          </p:nvSpPr>
          <p:spPr>
            <a:xfrm>
              <a:off x="5364950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2" name="Google Shape;1132;p40"/>
            <p:cNvSpPr/>
            <p:nvPr/>
          </p:nvSpPr>
          <p:spPr>
            <a:xfrm>
              <a:off x="5399475" y="3122750"/>
              <a:ext cx="10150" cy="52800"/>
            </a:xfrm>
            <a:custGeom>
              <a:avLst/>
              <a:gdLst/>
              <a:ahLst/>
              <a:cxnLst/>
              <a:rect l="l" t="t" r="r" b="b"/>
              <a:pathLst>
                <a:path w="406" h="2112" extrusionOk="0">
                  <a:moveTo>
                    <a:pt x="203" y="1"/>
                  </a:moveTo>
                  <a:cubicBezTo>
                    <a:pt x="102" y="1"/>
                    <a:pt x="0" y="69"/>
                    <a:pt x="0" y="206"/>
                  </a:cubicBezTo>
                  <a:lnTo>
                    <a:pt x="0" y="1897"/>
                  </a:lnTo>
                  <a:cubicBezTo>
                    <a:pt x="0" y="1992"/>
                    <a:pt x="48" y="2064"/>
                    <a:pt x="131" y="2099"/>
                  </a:cubicBezTo>
                  <a:cubicBezTo>
                    <a:pt x="155" y="2099"/>
                    <a:pt x="179" y="2111"/>
                    <a:pt x="203" y="2111"/>
                  </a:cubicBezTo>
                  <a:cubicBezTo>
                    <a:pt x="310" y="2111"/>
                    <a:pt x="405" y="2016"/>
                    <a:pt x="405" y="1897"/>
                  </a:cubicBezTo>
                  <a:lnTo>
                    <a:pt x="405" y="206"/>
                  </a:lnTo>
                  <a:cubicBezTo>
                    <a:pt x="405" y="69"/>
                    <a:pt x="304" y="1"/>
                    <a:pt x="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3" name="Google Shape;1133;p40"/>
            <p:cNvSpPr/>
            <p:nvPr/>
          </p:nvSpPr>
          <p:spPr>
            <a:xfrm>
              <a:off x="543370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32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4" name="Google Shape;1134;p40"/>
            <p:cNvSpPr/>
            <p:nvPr/>
          </p:nvSpPr>
          <p:spPr>
            <a:xfrm>
              <a:off x="5467925" y="3122750"/>
              <a:ext cx="10450" cy="52800"/>
            </a:xfrm>
            <a:custGeom>
              <a:avLst/>
              <a:gdLst/>
              <a:ahLst/>
              <a:cxnLst/>
              <a:rect l="l" t="t" r="r" b="b"/>
              <a:pathLst>
                <a:path w="418" h="2112" extrusionOk="0">
                  <a:moveTo>
                    <a:pt x="215" y="1"/>
                  </a:moveTo>
                  <a:cubicBezTo>
                    <a:pt x="114" y="1"/>
                    <a:pt x="13" y="69"/>
                    <a:pt x="13" y="206"/>
                  </a:cubicBezTo>
                  <a:lnTo>
                    <a:pt x="13" y="1897"/>
                  </a:lnTo>
                  <a:cubicBezTo>
                    <a:pt x="1" y="1992"/>
                    <a:pt x="60" y="2064"/>
                    <a:pt x="144" y="2099"/>
                  </a:cubicBezTo>
                  <a:cubicBezTo>
                    <a:pt x="168" y="2099"/>
                    <a:pt x="191" y="2111"/>
                    <a:pt x="215" y="2111"/>
                  </a:cubicBezTo>
                  <a:cubicBezTo>
                    <a:pt x="322" y="2111"/>
                    <a:pt x="418" y="2016"/>
                    <a:pt x="418" y="1897"/>
                  </a:cubicBezTo>
                  <a:lnTo>
                    <a:pt x="418" y="206"/>
                  </a:lnTo>
                  <a:cubicBezTo>
                    <a:pt x="418" y="69"/>
                    <a:pt x="316" y="1"/>
                    <a:pt x="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5" name="Google Shape;1135;p40"/>
            <p:cNvSpPr/>
            <p:nvPr/>
          </p:nvSpPr>
          <p:spPr>
            <a:xfrm>
              <a:off x="550245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9" y="2055"/>
                    <a:pt x="132" y="2090"/>
                  </a:cubicBezTo>
                  <a:cubicBezTo>
                    <a:pt x="156" y="2090"/>
                    <a:pt x="180" y="2102"/>
                    <a:pt x="203" y="2102"/>
                  </a:cubicBezTo>
                  <a:cubicBezTo>
                    <a:pt x="322" y="2102"/>
                    <a:pt x="418" y="2007"/>
                    <a:pt x="418" y="1888"/>
                  </a:cubicBezTo>
                  <a:lnTo>
                    <a:pt x="418" y="197"/>
                  </a:lnTo>
                  <a:cubicBezTo>
                    <a:pt x="406" y="66"/>
                    <a:pt x="308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6" name="Google Shape;1136;p40"/>
            <p:cNvSpPr/>
            <p:nvPr/>
          </p:nvSpPr>
          <p:spPr>
            <a:xfrm>
              <a:off x="5536700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7" name="Google Shape;1137;p40"/>
            <p:cNvSpPr/>
            <p:nvPr/>
          </p:nvSpPr>
          <p:spPr>
            <a:xfrm>
              <a:off x="5571225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207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5" y="2007"/>
                    <a:pt x="405" y="1888"/>
                  </a:cubicBezTo>
                  <a:lnTo>
                    <a:pt x="405" y="197"/>
                  </a:lnTo>
                  <a:cubicBezTo>
                    <a:pt x="399" y="66"/>
                    <a:pt x="304" y="1"/>
                    <a:pt x="2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8" name="Google Shape;1138;p40"/>
            <p:cNvSpPr/>
            <p:nvPr/>
          </p:nvSpPr>
          <p:spPr>
            <a:xfrm>
              <a:off x="560545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2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39" name="Google Shape;1139;p40"/>
          <p:cNvGrpSpPr/>
          <p:nvPr/>
        </p:nvGrpSpPr>
        <p:grpSpPr>
          <a:xfrm rot="4691530">
            <a:off x="10319518" y="3309532"/>
            <a:ext cx="3620967" cy="615208"/>
            <a:chOff x="4330300" y="3920250"/>
            <a:chExt cx="1682975" cy="210775"/>
          </a:xfrm>
        </p:grpSpPr>
        <p:sp>
          <p:nvSpPr>
            <p:cNvPr id="1140" name="Google Shape;1140;p40"/>
            <p:cNvSpPr/>
            <p:nvPr/>
          </p:nvSpPr>
          <p:spPr>
            <a:xfrm>
              <a:off x="4586275" y="3920250"/>
              <a:ext cx="1427000" cy="210775"/>
            </a:xfrm>
            <a:custGeom>
              <a:avLst/>
              <a:gdLst/>
              <a:ahLst/>
              <a:cxnLst/>
              <a:rect l="l" t="t" r="r" b="b"/>
              <a:pathLst>
                <a:path w="57080" h="8431" extrusionOk="0">
                  <a:moveTo>
                    <a:pt x="1" y="1"/>
                  </a:moveTo>
                  <a:lnTo>
                    <a:pt x="1" y="8430"/>
                  </a:lnTo>
                  <a:lnTo>
                    <a:pt x="57079" y="8430"/>
                  </a:lnTo>
                  <a:lnTo>
                    <a:pt x="570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1" name="Google Shape;1141;p40"/>
            <p:cNvSpPr/>
            <p:nvPr/>
          </p:nvSpPr>
          <p:spPr>
            <a:xfrm>
              <a:off x="4330300" y="3920250"/>
              <a:ext cx="304225" cy="210775"/>
            </a:xfrm>
            <a:custGeom>
              <a:avLst/>
              <a:gdLst/>
              <a:ahLst/>
              <a:cxnLst/>
              <a:rect l="l" t="t" r="r" b="b"/>
              <a:pathLst>
                <a:path w="12169" h="8431" extrusionOk="0">
                  <a:moveTo>
                    <a:pt x="10240" y="1"/>
                  </a:moveTo>
                  <a:lnTo>
                    <a:pt x="0" y="4215"/>
                  </a:lnTo>
                  <a:lnTo>
                    <a:pt x="10240" y="8430"/>
                  </a:lnTo>
                  <a:lnTo>
                    <a:pt x="12168" y="6299"/>
                  </a:lnTo>
                  <a:lnTo>
                    <a:pt x="10240" y="4215"/>
                  </a:lnTo>
                  <a:lnTo>
                    <a:pt x="12168" y="1751"/>
                  </a:lnTo>
                  <a:lnTo>
                    <a:pt x="102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2" name="Google Shape;1142;p40"/>
            <p:cNvSpPr/>
            <p:nvPr/>
          </p:nvSpPr>
          <p:spPr>
            <a:xfrm>
              <a:off x="4330300" y="3978300"/>
              <a:ext cx="114625" cy="94675"/>
            </a:xfrm>
            <a:custGeom>
              <a:avLst/>
              <a:gdLst/>
              <a:ahLst/>
              <a:cxnLst/>
              <a:rect l="l" t="t" r="r" b="b"/>
              <a:pathLst>
                <a:path w="4585" h="3787" extrusionOk="0">
                  <a:moveTo>
                    <a:pt x="4584" y="0"/>
                  </a:moveTo>
                  <a:lnTo>
                    <a:pt x="0" y="1893"/>
                  </a:lnTo>
                  <a:lnTo>
                    <a:pt x="4584" y="3787"/>
                  </a:lnTo>
                  <a:lnTo>
                    <a:pt x="45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3" name="Google Shape;1143;p40"/>
            <p:cNvSpPr/>
            <p:nvPr/>
          </p:nvSpPr>
          <p:spPr>
            <a:xfrm>
              <a:off x="4634500" y="4070875"/>
              <a:ext cx="1378775" cy="13700"/>
            </a:xfrm>
            <a:custGeom>
              <a:avLst/>
              <a:gdLst/>
              <a:ahLst/>
              <a:cxnLst/>
              <a:rect l="l" t="t" r="r" b="b"/>
              <a:pathLst>
                <a:path w="55151" h="548" extrusionOk="0">
                  <a:moveTo>
                    <a:pt x="0" y="0"/>
                  </a:moveTo>
                  <a:lnTo>
                    <a:pt x="0" y="548"/>
                  </a:lnTo>
                  <a:lnTo>
                    <a:pt x="55150" y="548"/>
                  </a:lnTo>
                  <a:lnTo>
                    <a:pt x="551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4" name="Google Shape;1144;p40"/>
            <p:cNvSpPr/>
            <p:nvPr/>
          </p:nvSpPr>
          <p:spPr>
            <a:xfrm>
              <a:off x="4634500" y="3960150"/>
              <a:ext cx="1378775" cy="14000"/>
            </a:xfrm>
            <a:custGeom>
              <a:avLst/>
              <a:gdLst/>
              <a:ahLst/>
              <a:cxnLst/>
              <a:rect l="l" t="t" r="r" b="b"/>
              <a:pathLst>
                <a:path w="55151" h="560" extrusionOk="0">
                  <a:moveTo>
                    <a:pt x="0" y="0"/>
                  </a:moveTo>
                  <a:lnTo>
                    <a:pt x="0" y="560"/>
                  </a:lnTo>
                  <a:lnTo>
                    <a:pt x="55150" y="560"/>
                  </a:lnTo>
                  <a:lnTo>
                    <a:pt x="551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45" name="Google Shape;1145;p40"/>
          <p:cNvGrpSpPr/>
          <p:nvPr/>
        </p:nvGrpSpPr>
        <p:grpSpPr>
          <a:xfrm rot="-6079491">
            <a:off x="-2811965" y="2604476"/>
            <a:ext cx="3723324" cy="2354371"/>
            <a:chOff x="2600325" y="3927100"/>
            <a:chExt cx="1196000" cy="691475"/>
          </a:xfrm>
        </p:grpSpPr>
        <p:sp>
          <p:nvSpPr>
            <p:cNvPr id="1146" name="Google Shape;1146;p40"/>
            <p:cNvSpPr/>
            <p:nvPr/>
          </p:nvSpPr>
          <p:spPr>
            <a:xfrm>
              <a:off x="2600325" y="3927100"/>
              <a:ext cx="1196000" cy="691475"/>
            </a:xfrm>
            <a:custGeom>
              <a:avLst/>
              <a:gdLst/>
              <a:ahLst/>
              <a:cxnLst/>
              <a:rect l="l" t="t" r="r" b="b"/>
              <a:pathLst>
                <a:path w="47840" h="27659" extrusionOk="0">
                  <a:moveTo>
                    <a:pt x="4393" y="7621"/>
                  </a:moveTo>
                  <a:lnTo>
                    <a:pt x="31468" y="23265"/>
                  </a:lnTo>
                  <a:lnTo>
                    <a:pt x="4393" y="23265"/>
                  </a:lnTo>
                  <a:lnTo>
                    <a:pt x="4393" y="7621"/>
                  </a:lnTo>
                  <a:close/>
                  <a:moveTo>
                    <a:pt x="0" y="1"/>
                  </a:moveTo>
                  <a:lnTo>
                    <a:pt x="0" y="27659"/>
                  </a:lnTo>
                  <a:lnTo>
                    <a:pt x="47839" y="2765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7" name="Google Shape;1147;p40"/>
            <p:cNvSpPr/>
            <p:nvPr/>
          </p:nvSpPr>
          <p:spPr>
            <a:xfrm>
              <a:off x="2663425" y="4553375"/>
              <a:ext cx="14000" cy="50025"/>
            </a:xfrm>
            <a:custGeom>
              <a:avLst/>
              <a:gdLst/>
              <a:ahLst/>
              <a:cxnLst/>
              <a:rect l="l" t="t" r="r" b="b"/>
              <a:pathLst>
                <a:path w="560" h="2001" extrusionOk="0">
                  <a:moveTo>
                    <a:pt x="274" y="0"/>
                  </a:moveTo>
                  <a:cubicBezTo>
                    <a:pt x="238" y="0"/>
                    <a:pt x="191" y="12"/>
                    <a:pt x="155" y="36"/>
                  </a:cubicBezTo>
                  <a:cubicBezTo>
                    <a:pt x="60" y="72"/>
                    <a:pt x="0" y="167"/>
                    <a:pt x="0" y="274"/>
                  </a:cubicBezTo>
                  <a:lnTo>
                    <a:pt x="0" y="1727"/>
                  </a:lnTo>
                  <a:cubicBezTo>
                    <a:pt x="0" y="1869"/>
                    <a:pt x="131" y="2000"/>
                    <a:pt x="274" y="2000"/>
                  </a:cubicBezTo>
                  <a:cubicBezTo>
                    <a:pt x="429" y="1989"/>
                    <a:pt x="548" y="1869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8" name="Google Shape;1148;p40"/>
            <p:cNvSpPr/>
            <p:nvPr/>
          </p:nvSpPr>
          <p:spPr>
            <a:xfrm>
              <a:off x="2712075" y="4553375"/>
              <a:ext cx="14475" cy="50550"/>
            </a:xfrm>
            <a:custGeom>
              <a:avLst/>
              <a:gdLst/>
              <a:ahLst/>
              <a:cxnLst/>
              <a:rect l="l" t="t" r="r" b="b"/>
              <a:pathLst>
                <a:path w="579" h="2022" extrusionOk="0">
                  <a:moveTo>
                    <a:pt x="293" y="0"/>
                  </a:moveTo>
                  <a:cubicBezTo>
                    <a:pt x="245" y="0"/>
                    <a:pt x="197" y="12"/>
                    <a:pt x="162" y="24"/>
                  </a:cubicBezTo>
                  <a:cubicBezTo>
                    <a:pt x="66" y="72"/>
                    <a:pt x="19" y="167"/>
                    <a:pt x="19" y="274"/>
                  </a:cubicBezTo>
                  <a:lnTo>
                    <a:pt x="19" y="1727"/>
                  </a:lnTo>
                  <a:cubicBezTo>
                    <a:pt x="1" y="1923"/>
                    <a:pt x="144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47" y="0"/>
                    <a:pt x="2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9" name="Google Shape;1149;p40"/>
            <p:cNvSpPr/>
            <p:nvPr/>
          </p:nvSpPr>
          <p:spPr>
            <a:xfrm>
              <a:off x="2761650" y="4553375"/>
              <a:ext cx="13700" cy="49425"/>
            </a:xfrm>
            <a:custGeom>
              <a:avLst/>
              <a:gdLst/>
              <a:ahLst/>
              <a:cxnLst/>
              <a:rect l="l" t="t" r="r" b="b"/>
              <a:pathLst>
                <a:path w="548" h="1977" extrusionOk="0">
                  <a:moveTo>
                    <a:pt x="274" y="0"/>
                  </a:moveTo>
                  <a:cubicBezTo>
                    <a:pt x="226" y="0"/>
                    <a:pt x="191" y="12"/>
                    <a:pt x="143" y="24"/>
                  </a:cubicBezTo>
                  <a:cubicBezTo>
                    <a:pt x="60" y="72"/>
                    <a:pt x="0" y="167"/>
                    <a:pt x="0" y="274"/>
                  </a:cubicBezTo>
                  <a:lnTo>
                    <a:pt x="0" y="1727"/>
                  </a:lnTo>
                  <a:cubicBezTo>
                    <a:pt x="12" y="1893"/>
                    <a:pt x="143" y="1977"/>
                    <a:pt x="274" y="1977"/>
                  </a:cubicBezTo>
                  <a:cubicBezTo>
                    <a:pt x="405" y="1977"/>
                    <a:pt x="536" y="1893"/>
                    <a:pt x="548" y="1727"/>
                  </a:cubicBezTo>
                  <a:lnTo>
                    <a:pt x="548" y="274"/>
                  </a:lnTo>
                  <a:cubicBezTo>
                    <a:pt x="548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0" name="Google Shape;1150;p40"/>
            <p:cNvSpPr/>
            <p:nvPr/>
          </p:nvSpPr>
          <p:spPr>
            <a:xfrm>
              <a:off x="2810750" y="4553375"/>
              <a:ext cx="13725" cy="50025"/>
            </a:xfrm>
            <a:custGeom>
              <a:avLst/>
              <a:gdLst/>
              <a:ahLst/>
              <a:cxnLst/>
              <a:rect l="l" t="t" r="r" b="b"/>
              <a:pathLst>
                <a:path w="549" h="2001" extrusionOk="0">
                  <a:moveTo>
                    <a:pt x="275" y="0"/>
                  </a:moveTo>
                  <a:cubicBezTo>
                    <a:pt x="227" y="0"/>
                    <a:pt x="179" y="12"/>
                    <a:pt x="144" y="36"/>
                  </a:cubicBezTo>
                  <a:cubicBezTo>
                    <a:pt x="48" y="72"/>
                    <a:pt x="1" y="167"/>
                    <a:pt x="1" y="274"/>
                  </a:cubicBezTo>
                  <a:lnTo>
                    <a:pt x="1" y="1727"/>
                  </a:lnTo>
                  <a:cubicBezTo>
                    <a:pt x="1" y="1869"/>
                    <a:pt x="120" y="2000"/>
                    <a:pt x="275" y="2000"/>
                  </a:cubicBezTo>
                  <a:cubicBezTo>
                    <a:pt x="417" y="1989"/>
                    <a:pt x="548" y="1869"/>
                    <a:pt x="548" y="1727"/>
                  </a:cubicBezTo>
                  <a:lnTo>
                    <a:pt x="548" y="274"/>
                  </a:lnTo>
                  <a:cubicBezTo>
                    <a:pt x="548" y="119"/>
                    <a:pt x="429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1" name="Google Shape;1151;p40"/>
            <p:cNvSpPr/>
            <p:nvPr/>
          </p:nvSpPr>
          <p:spPr>
            <a:xfrm>
              <a:off x="2859425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92" y="0"/>
                  </a:moveTo>
                  <a:cubicBezTo>
                    <a:pt x="244" y="0"/>
                    <a:pt x="197" y="12"/>
                    <a:pt x="161" y="24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0" y="1923"/>
                    <a:pt x="143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2" name="Google Shape;1152;p40"/>
            <p:cNvSpPr/>
            <p:nvPr/>
          </p:nvSpPr>
          <p:spPr>
            <a:xfrm>
              <a:off x="2908675" y="4553375"/>
              <a:ext cx="14025" cy="50025"/>
            </a:xfrm>
            <a:custGeom>
              <a:avLst/>
              <a:gdLst/>
              <a:ahLst/>
              <a:cxnLst/>
              <a:rect l="l" t="t" r="r" b="b"/>
              <a:pathLst>
                <a:path w="561" h="2001" extrusionOk="0">
                  <a:moveTo>
                    <a:pt x="275" y="0"/>
                  </a:moveTo>
                  <a:cubicBezTo>
                    <a:pt x="239" y="0"/>
                    <a:pt x="191" y="12"/>
                    <a:pt x="156" y="36"/>
                  </a:cubicBezTo>
                  <a:cubicBezTo>
                    <a:pt x="60" y="72"/>
                    <a:pt x="1" y="167"/>
                    <a:pt x="1" y="274"/>
                  </a:cubicBezTo>
                  <a:lnTo>
                    <a:pt x="1" y="1727"/>
                  </a:lnTo>
                  <a:cubicBezTo>
                    <a:pt x="1" y="1869"/>
                    <a:pt x="132" y="2000"/>
                    <a:pt x="275" y="2000"/>
                  </a:cubicBezTo>
                  <a:cubicBezTo>
                    <a:pt x="430" y="1989"/>
                    <a:pt x="549" y="1869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30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3" name="Google Shape;1153;p40"/>
            <p:cNvSpPr/>
            <p:nvPr/>
          </p:nvSpPr>
          <p:spPr>
            <a:xfrm>
              <a:off x="2957650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92" y="0"/>
                  </a:moveTo>
                  <a:cubicBezTo>
                    <a:pt x="245" y="0"/>
                    <a:pt x="197" y="12"/>
                    <a:pt x="161" y="36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0" y="1923"/>
                    <a:pt x="143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4" name="Google Shape;1154;p40"/>
            <p:cNvSpPr/>
            <p:nvPr/>
          </p:nvSpPr>
          <p:spPr>
            <a:xfrm>
              <a:off x="3006900" y="4553375"/>
              <a:ext cx="13725" cy="49875"/>
            </a:xfrm>
            <a:custGeom>
              <a:avLst/>
              <a:gdLst/>
              <a:ahLst/>
              <a:cxnLst/>
              <a:rect l="l" t="t" r="r" b="b"/>
              <a:pathLst>
                <a:path w="549" h="1995" extrusionOk="0">
                  <a:moveTo>
                    <a:pt x="275" y="0"/>
                  </a:moveTo>
                  <a:cubicBezTo>
                    <a:pt x="227" y="0"/>
                    <a:pt x="191" y="12"/>
                    <a:pt x="144" y="24"/>
                  </a:cubicBezTo>
                  <a:cubicBezTo>
                    <a:pt x="60" y="72"/>
                    <a:pt x="1" y="167"/>
                    <a:pt x="1" y="274"/>
                  </a:cubicBezTo>
                  <a:lnTo>
                    <a:pt x="1" y="1727"/>
                  </a:lnTo>
                  <a:cubicBezTo>
                    <a:pt x="1" y="1905"/>
                    <a:pt x="138" y="1995"/>
                    <a:pt x="275" y="1995"/>
                  </a:cubicBezTo>
                  <a:cubicBezTo>
                    <a:pt x="412" y="1995"/>
                    <a:pt x="549" y="1905"/>
                    <a:pt x="549" y="1727"/>
                  </a:cubicBezTo>
                  <a:lnTo>
                    <a:pt x="549" y="274"/>
                  </a:lnTo>
                  <a:cubicBezTo>
                    <a:pt x="549" y="119"/>
                    <a:pt x="430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5" name="Google Shape;1155;p40"/>
            <p:cNvSpPr/>
            <p:nvPr/>
          </p:nvSpPr>
          <p:spPr>
            <a:xfrm>
              <a:off x="3055575" y="4553375"/>
              <a:ext cx="14475" cy="50550"/>
            </a:xfrm>
            <a:custGeom>
              <a:avLst/>
              <a:gdLst/>
              <a:ahLst/>
              <a:cxnLst/>
              <a:rect l="l" t="t" r="r" b="b"/>
              <a:pathLst>
                <a:path w="579" h="2022" extrusionOk="0">
                  <a:moveTo>
                    <a:pt x="292" y="0"/>
                  </a:moveTo>
                  <a:cubicBezTo>
                    <a:pt x="245" y="0"/>
                    <a:pt x="197" y="12"/>
                    <a:pt x="161" y="36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1" y="1923"/>
                    <a:pt x="143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47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6" name="Google Shape;1156;p40"/>
            <p:cNvSpPr/>
            <p:nvPr/>
          </p:nvSpPr>
          <p:spPr>
            <a:xfrm>
              <a:off x="3104700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92" y="0"/>
                  </a:moveTo>
                  <a:cubicBezTo>
                    <a:pt x="244" y="0"/>
                    <a:pt x="197" y="12"/>
                    <a:pt x="161" y="24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0" y="1923"/>
                    <a:pt x="143" y="2021"/>
                    <a:pt x="287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7" name="Google Shape;1157;p40"/>
            <p:cNvSpPr/>
            <p:nvPr/>
          </p:nvSpPr>
          <p:spPr>
            <a:xfrm>
              <a:off x="3153950" y="4553375"/>
              <a:ext cx="14025" cy="50025"/>
            </a:xfrm>
            <a:custGeom>
              <a:avLst/>
              <a:gdLst/>
              <a:ahLst/>
              <a:cxnLst/>
              <a:rect l="l" t="t" r="r" b="b"/>
              <a:pathLst>
                <a:path w="561" h="2001" extrusionOk="0">
                  <a:moveTo>
                    <a:pt x="274" y="0"/>
                  </a:moveTo>
                  <a:cubicBezTo>
                    <a:pt x="239" y="0"/>
                    <a:pt x="191" y="12"/>
                    <a:pt x="155" y="36"/>
                  </a:cubicBezTo>
                  <a:cubicBezTo>
                    <a:pt x="60" y="72"/>
                    <a:pt x="1" y="167"/>
                    <a:pt x="1" y="274"/>
                  </a:cubicBezTo>
                  <a:lnTo>
                    <a:pt x="1" y="1727"/>
                  </a:lnTo>
                  <a:cubicBezTo>
                    <a:pt x="1" y="1869"/>
                    <a:pt x="132" y="2000"/>
                    <a:pt x="274" y="2000"/>
                  </a:cubicBezTo>
                  <a:cubicBezTo>
                    <a:pt x="429" y="1989"/>
                    <a:pt x="548" y="1869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8" name="Google Shape;1158;p40"/>
            <p:cNvSpPr/>
            <p:nvPr/>
          </p:nvSpPr>
          <p:spPr>
            <a:xfrm>
              <a:off x="3202775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86" y="0"/>
                  </a:moveTo>
                  <a:cubicBezTo>
                    <a:pt x="238" y="0"/>
                    <a:pt x="203" y="12"/>
                    <a:pt x="167" y="36"/>
                  </a:cubicBezTo>
                  <a:cubicBezTo>
                    <a:pt x="72" y="72"/>
                    <a:pt x="12" y="167"/>
                    <a:pt x="12" y="274"/>
                  </a:cubicBezTo>
                  <a:lnTo>
                    <a:pt x="12" y="1727"/>
                  </a:lnTo>
                  <a:cubicBezTo>
                    <a:pt x="0" y="1923"/>
                    <a:pt x="146" y="2021"/>
                    <a:pt x="290" y="2021"/>
                  </a:cubicBezTo>
                  <a:cubicBezTo>
                    <a:pt x="435" y="2021"/>
                    <a:pt x="578" y="1923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41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9" name="Google Shape;1159;p40"/>
            <p:cNvSpPr/>
            <p:nvPr/>
          </p:nvSpPr>
          <p:spPr>
            <a:xfrm>
              <a:off x="3251725" y="4553375"/>
              <a:ext cx="14475" cy="50550"/>
            </a:xfrm>
            <a:custGeom>
              <a:avLst/>
              <a:gdLst/>
              <a:ahLst/>
              <a:cxnLst/>
              <a:rect l="l" t="t" r="r" b="b"/>
              <a:pathLst>
                <a:path w="579" h="2022" extrusionOk="0">
                  <a:moveTo>
                    <a:pt x="293" y="0"/>
                  </a:moveTo>
                  <a:cubicBezTo>
                    <a:pt x="245" y="0"/>
                    <a:pt x="209" y="12"/>
                    <a:pt x="162" y="24"/>
                  </a:cubicBezTo>
                  <a:cubicBezTo>
                    <a:pt x="78" y="72"/>
                    <a:pt x="19" y="167"/>
                    <a:pt x="19" y="274"/>
                  </a:cubicBezTo>
                  <a:lnTo>
                    <a:pt x="19" y="1727"/>
                  </a:lnTo>
                  <a:cubicBezTo>
                    <a:pt x="1" y="1923"/>
                    <a:pt x="144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47" y="0"/>
                    <a:pt x="2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0" name="Google Shape;1160;p40"/>
            <p:cNvSpPr/>
            <p:nvPr/>
          </p:nvSpPr>
          <p:spPr>
            <a:xfrm>
              <a:off x="3301300" y="4553375"/>
              <a:ext cx="13700" cy="50025"/>
            </a:xfrm>
            <a:custGeom>
              <a:avLst/>
              <a:gdLst/>
              <a:ahLst/>
              <a:cxnLst/>
              <a:rect l="l" t="t" r="r" b="b"/>
              <a:pathLst>
                <a:path w="548" h="2001" extrusionOk="0">
                  <a:moveTo>
                    <a:pt x="274" y="0"/>
                  </a:moveTo>
                  <a:cubicBezTo>
                    <a:pt x="226" y="0"/>
                    <a:pt x="179" y="12"/>
                    <a:pt x="143" y="36"/>
                  </a:cubicBezTo>
                  <a:cubicBezTo>
                    <a:pt x="48" y="72"/>
                    <a:pt x="0" y="167"/>
                    <a:pt x="0" y="274"/>
                  </a:cubicBezTo>
                  <a:lnTo>
                    <a:pt x="0" y="1727"/>
                  </a:lnTo>
                  <a:cubicBezTo>
                    <a:pt x="0" y="1869"/>
                    <a:pt x="119" y="2000"/>
                    <a:pt x="274" y="2000"/>
                  </a:cubicBezTo>
                  <a:cubicBezTo>
                    <a:pt x="417" y="1989"/>
                    <a:pt x="548" y="1869"/>
                    <a:pt x="548" y="1727"/>
                  </a:cubicBezTo>
                  <a:lnTo>
                    <a:pt x="548" y="274"/>
                  </a:lnTo>
                  <a:cubicBezTo>
                    <a:pt x="548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1" name="Google Shape;1161;p40"/>
            <p:cNvSpPr/>
            <p:nvPr/>
          </p:nvSpPr>
          <p:spPr>
            <a:xfrm>
              <a:off x="3349950" y="4553375"/>
              <a:ext cx="14475" cy="50550"/>
            </a:xfrm>
            <a:custGeom>
              <a:avLst/>
              <a:gdLst/>
              <a:ahLst/>
              <a:cxnLst/>
              <a:rect l="l" t="t" r="r" b="b"/>
              <a:pathLst>
                <a:path w="579" h="2022" extrusionOk="0">
                  <a:moveTo>
                    <a:pt x="293" y="0"/>
                  </a:moveTo>
                  <a:cubicBezTo>
                    <a:pt x="245" y="0"/>
                    <a:pt x="197" y="12"/>
                    <a:pt x="162" y="24"/>
                  </a:cubicBezTo>
                  <a:cubicBezTo>
                    <a:pt x="66" y="72"/>
                    <a:pt x="19" y="167"/>
                    <a:pt x="19" y="274"/>
                  </a:cubicBezTo>
                  <a:lnTo>
                    <a:pt x="19" y="1727"/>
                  </a:lnTo>
                  <a:cubicBezTo>
                    <a:pt x="1" y="1923"/>
                    <a:pt x="144" y="2021"/>
                    <a:pt x="288" y="2021"/>
                  </a:cubicBezTo>
                  <a:cubicBezTo>
                    <a:pt x="433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2" name="Google Shape;1162;p40"/>
            <p:cNvSpPr/>
            <p:nvPr/>
          </p:nvSpPr>
          <p:spPr>
            <a:xfrm>
              <a:off x="3399225" y="4553375"/>
              <a:ext cx="14000" cy="50025"/>
            </a:xfrm>
            <a:custGeom>
              <a:avLst/>
              <a:gdLst/>
              <a:ahLst/>
              <a:cxnLst/>
              <a:rect l="l" t="t" r="r" b="b"/>
              <a:pathLst>
                <a:path w="560" h="2001" extrusionOk="0">
                  <a:moveTo>
                    <a:pt x="274" y="0"/>
                  </a:moveTo>
                  <a:cubicBezTo>
                    <a:pt x="239" y="0"/>
                    <a:pt x="191" y="12"/>
                    <a:pt x="155" y="36"/>
                  </a:cubicBezTo>
                  <a:cubicBezTo>
                    <a:pt x="60" y="72"/>
                    <a:pt x="0" y="167"/>
                    <a:pt x="12" y="274"/>
                  </a:cubicBezTo>
                  <a:lnTo>
                    <a:pt x="12" y="1727"/>
                  </a:lnTo>
                  <a:cubicBezTo>
                    <a:pt x="0" y="1869"/>
                    <a:pt x="131" y="2000"/>
                    <a:pt x="286" y="2000"/>
                  </a:cubicBezTo>
                  <a:cubicBezTo>
                    <a:pt x="429" y="2000"/>
                    <a:pt x="560" y="1869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3" name="Google Shape;1163;p40"/>
            <p:cNvSpPr/>
            <p:nvPr/>
          </p:nvSpPr>
          <p:spPr>
            <a:xfrm>
              <a:off x="3448050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86" y="0"/>
                  </a:moveTo>
                  <a:cubicBezTo>
                    <a:pt x="238" y="0"/>
                    <a:pt x="202" y="12"/>
                    <a:pt x="167" y="36"/>
                  </a:cubicBezTo>
                  <a:cubicBezTo>
                    <a:pt x="71" y="72"/>
                    <a:pt x="12" y="167"/>
                    <a:pt x="12" y="274"/>
                  </a:cubicBezTo>
                  <a:lnTo>
                    <a:pt x="12" y="1727"/>
                  </a:lnTo>
                  <a:cubicBezTo>
                    <a:pt x="0" y="1923"/>
                    <a:pt x="146" y="2021"/>
                    <a:pt x="290" y="2021"/>
                  </a:cubicBezTo>
                  <a:cubicBezTo>
                    <a:pt x="435" y="2021"/>
                    <a:pt x="577" y="1923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41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4" name="Google Shape;1164;p40"/>
            <p:cNvSpPr/>
            <p:nvPr/>
          </p:nvSpPr>
          <p:spPr>
            <a:xfrm>
              <a:off x="3497150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86" y="0"/>
                  </a:moveTo>
                  <a:cubicBezTo>
                    <a:pt x="239" y="0"/>
                    <a:pt x="203" y="12"/>
                    <a:pt x="167" y="24"/>
                  </a:cubicBezTo>
                  <a:cubicBezTo>
                    <a:pt x="72" y="72"/>
                    <a:pt x="12" y="167"/>
                    <a:pt x="12" y="274"/>
                  </a:cubicBezTo>
                  <a:lnTo>
                    <a:pt x="12" y="1727"/>
                  </a:lnTo>
                  <a:cubicBezTo>
                    <a:pt x="1" y="1923"/>
                    <a:pt x="146" y="2021"/>
                    <a:pt x="291" y="2021"/>
                  </a:cubicBezTo>
                  <a:cubicBezTo>
                    <a:pt x="435" y="2021"/>
                    <a:pt x="578" y="1923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41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5" name="Google Shape;1165;p40"/>
            <p:cNvSpPr/>
            <p:nvPr/>
          </p:nvSpPr>
          <p:spPr>
            <a:xfrm>
              <a:off x="3546125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92" y="0"/>
                  </a:moveTo>
                  <a:cubicBezTo>
                    <a:pt x="244" y="0"/>
                    <a:pt x="197" y="12"/>
                    <a:pt x="161" y="36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0" y="1923"/>
                    <a:pt x="143" y="2021"/>
                    <a:pt x="287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47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6" name="Google Shape;1166;p40"/>
            <p:cNvSpPr/>
            <p:nvPr/>
          </p:nvSpPr>
          <p:spPr>
            <a:xfrm>
              <a:off x="3595225" y="4553375"/>
              <a:ext cx="14475" cy="50550"/>
            </a:xfrm>
            <a:custGeom>
              <a:avLst/>
              <a:gdLst/>
              <a:ahLst/>
              <a:cxnLst/>
              <a:rect l="l" t="t" r="r" b="b"/>
              <a:pathLst>
                <a:path w="579" h="2022" extrusionOk="0">
                  <a:moveTo>
                    <a:pt x="292" y="0"/>
                  </a:moveTo>
                  <a:cubicBezTo>
                    <a:pt x="245" y="0"/>
                    <a:pt x="197" y="12"/>
                    <a:pt x="161" y="24"/>
                  </a:cubicBezTo>
                  <a:cubicBezTo>
                    <a:pt x="66" y="72"/>
                    <a:pt x="19" y="167"/>
                    <a:pt x="19" y="274"/>
                  </a:cubicBezTo>
                  <a:lnTo>
                    <a:pt x="19" y="1727"/>
                  </a:lnTo>
                  <a:cubicBezTo>
                    <a:pt x="1" y="1923"/>
                    <a:pt x="144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67" name="Google Shape;1167;p40"/>
          <p:cNvGrpSpPr/>
          <p:nvPr/>
        </p:nvGrpSpPr>
        <p:grpSpPr>
          <a:xfrm rot="4616323">
            <a:off x="10722690" y="2663143"/>
            <a:ext cx="3419829" cy="2485440"/>
            <a:chOff x="7365331" y="3876744"/>
            <a:chExt cx="752588" cy="546995"/>
          </a:xfrm>
        </p:grpSpPr>
        <p:sp>
          <p:nvSpPr>
            <p:cNvPr id="1168" name="Google Shape;1168;p40"/>
            <p:cNvSpPr/>
            <p:nvPr/>
          </p:nvSpPr>
          <p:spPr>
            <a:xfrm>
              <a:off x="7365331" y="3876744"/>
              <a:ext cx="555487" cy="388974"/>
            </a:xfrm>
            <a:custGeom>
              <a:avLst/>
              <a:gdLst/>
              <a:ahLst/>
              <a:cxnLst/>
              <a:rect l="l" t="t" r="r" b="b"/>
              <a:pathLst>
                <a:path w="38791" h="27163" extrusionOk="0">
                  <a:moveTo>
                    <a:pt x="996" y="1"/>
                  </a:moveTo>
                  <a:cubicBezTo>
                    <a:pt x="847" y="1"/>
                    <a:pt x="744" y="36"/>
                    <a:pt x="691" y="110"/>
                  </a:cubicBezTo>
                  <a:cubicBezTo>
                    <a:pt x="0" y="1062"/>
                    <a:pt x="7823" y="7849"/>
                    <a:pt x="18157" y="15290"/>
                  </a:cubicBezTo>
                  <a:cubicBezTo>
                    <a:pt x="27688" y="22153"/>
                    <a:pt x="36024" y="27162"/>
                    <a:pt x="37795" y="27162"/>
                  </a:cubicBezTo>
                  <a:cubicBezTo>
                    <a:pt x="37945" y="27162"/>
                    <a:pt x="38047" y="27127"/>
                    <a:pt x="38100" y="27054"/>
                  </a:cubicBezTo>
                  <a:cubicBezTo>
                    <a:pt x="38791" y="26101"/>
                    <a:pt x="30956" y="19303"/>
                    <a:pt x="20634" y="11861"/>
                  </a:cubicBezTo>
                  <a:cubicBezTo>
                    <a:pt x="11104" y="5000"/>
                    <a:pt x="2770" y="1"/>
                    <a:pt x="9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9" name="Google Shape;1169;p40"/>
            <p:cNvSpPr/>
            <p:nvPr/>
          </p:nvSpPr>
          <p:spPr>
            <a:xfrm>
              <a:off x="7867948" y="4226639"/>
              <a:ext cx="58154" cy="50306"/>
            </a:xfrm>
            <a:custGeom>
              <a:avLst/>
              <a:gdLst/>
              <a:ahLst/>
              <a:cxnLst/>
              <a:rect l="l" t="t" r="r" b="b"/>
              <a:pathLst>
                <a:path w="4061" h="3513" extrusionOk="0">
                  <a:moveTo>
                    <a:pt x="1239" y="0"/>
                  </a:moveTo>
                  <a:lnTo>
                    <a:pt x="620" y="893"/>
                  </a:lnTo>
                  <a:lnTo>
                    <a:pt x="1" y="1786"/>
                  </a:lnTo>
                  <a:lnTo>
                    <a:pt x="3442" y="3512"/>
                  </a:lnTo>
                  <a:lnTo>
                    <a:pt x="3751" y="3060"/>
                  </a:lnTo>
                  <a:lnTo>
                    <a:pt x="4061" y="2620"/>
                  </a:lnTo>
                  <a:lnTo>
                    <a:pt x="12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0" name="Google Shape;1170;p40"/>
            <p:cNvSpPr/>
            <p:nvPr/>
          </p:nvSpPr>
          <p:spPr>
            <a:xfrm>
              <a:off x="7914675" y="4262353"/>
              <a:ext cx="186017" cy="150131"/>
            </a:xfrm>
            <a:custGeom>
              <a:avLst/>
              <a:gdLst/>
              <a:ahLst/>
              <a:cxnLst/>
              <a:rect l="l" t="t" r="r" b="b"/>
              <a:pathLst>
                <a:path w="12990" h="10484" extrusionOk="0">
                  <a:moveTo>
                    <a:pt x="2415" y="0"/>
                  </a:moveTo>
                  <a:cubicBezTo>
                    <a:pt x="1470" y="0"/>
                    <a:pt x="798" y="126"/>
                    <a:pt x="798" y="126"/>
                  </a:cubicBezTo>
                  <a:lnTo>
                    <a:pt x="179" y="1018"/>
                  </a:lnTo>
                  <a:cubicBezTo>
                    <a:pt x="179" y="1018"/>
                    <a:pt x="0" y="3650"/>
                    <a:pt x="2643" y="5888"/>
                  </a:cubicBezTo>
                  <a:cubicBezTo>
                    <a:pt x="5286" y="8126"/>
                    <a:pt x="12990" y="10484"/>
                    <a:pt x="12990" y="10484"/>
                  </a:cubicBezTo>
                  <a:cubicBezTo>
                    <a:pt x="12990" y="10484"/>
                    <a:pt x="9597" y="5864"/>
                    <a:pt x="7751" y="2519"/>
                  </a:cubicBezTo>
                  <a:cubicBezTo>
                    <a:pt x="6575" y="387"/>
                    <a:pt x="4075" y="0"/>
                    <a:pt x="2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1" name="Google Shape;1171;p40"/>
            <p:cNvSpPr/>
            <p:nvPr/>
          </p:nvSpPr>
          <p:spPr>
            <a:xfrm>
              <a:off x="8011979" y="4321609"/>
              <a:ext cx="105939" cy="102130"/>
            </a:xfrm>
            <a:custGeom>
              <a:avLst/>
              <a:gdLst/>
              <a:ahLst/>
              <a:cxnLst/>
              <a:rect l="l" t="t" r="r" b="b"/>
              <a:pathLst>
                <a:path w="7398" h="7132" extrusionOk="0">
                  <a:moveTo>
                    <a:pt x="1934" y="0"/>
                  </a:moveTo>
                  <a:cubicBezTo>
                    <a:pt x="1765" y="0"/>
                    <a:pt x="1607" y="88"/>
                    <a:pt x="1516" y="357"/>
                  </a:cubicBezTo>
                  <a:cubicBezTo>
                    <a:pt x="1277" y="1074"/>
                    <a:pt x="3335" y="3255"/>
                    <a:pt x="2390" y="3255"/>
                  </a:cubicBezTo>
                  <a:cubicBezTo>
                    <a:pt x="2299" y="3255"/>
                    <a:pt x="2180" y="3235"/>
                    <a:pt x="2028" y="3191"/>
                  </a:cubicBezTo>
                  <a:cubicBezTo>
                    <a:pt x="1606" y="3069"/>
                    <a:pt x="1264" y="3015"/>
                    <a:pt x="993" y="3015"/>
                  </a:cubicBezTo>
                  <a:cubicBezTo>
                    <a:pt x="149" y="3015"/>
                    <a:pt x="1" y="3542"/>
                    <a:pt x="289" y="4191"/>
                  </a:cubicBezTo>
                  <a:cubicBezTo>
                    <a:pt x="682" y="5048"/>
                    <a:pt x="7397" y="7132"/>
                    <a:pt x="7397" y="7132"/>
                  </a:cubicBezTo>
                  <a:lnTo>
                    <a:pt x="2599" y="309"/>
                  </a:lnTo>
                  <a:cubicBezTo>
                    <a:pt x="2599" y="309"/>
                    <a:pt x="2249" y="0"/>
                    <a:pt x="19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EB072B19-AE00-4609-A589-6CA05EB07354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 rot="5400000">
            <a:off x="-3419241" y="2649220"/>
            <a:ext cx="5272773" cy="872691"/>
            <a:chOff x="1261240" y="3434504"/>
            <a:chExt cx="5539687" cy="818571"/>
          </a:xfrm>
        </p:grpSpPr>
        <p:sp>
          <p:nvSpPr>
            <p:cNvPr id="84" name="Google Shape;2644;p60">
              <a:extLst>
                <a:ext uri="{FF2B5EF4-FFF2-40B4-BE49-F238E27FC236}">
                  <a16:creationId xmlns:a16="http://schemas.microsoft.com/office/drawing/2014/main" id="{AADE5FE2-BAB3-4C71-9D39-7DFBAC1AC7B5}"/>
                </a:ext>
              </a:extLst>
            </p:cNvPr>
            <p:cNvSpPr/>
            <p:nvPr/>
          </p:nvSpPr>
          <p:spPr>
            <a:xfrm>
              <a:off x="2052660" y="3462984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ED4C67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" name="Google Shape;2645;p60">
              <a:extLst>
                <a:ext uri="{FF2B5EF4-FFF2-40B4-BE49-F238E27FC236}">
                  <a16:creationId xmlns:a16="http://schemas.microsoft.com/office/drawing/2014/main" id="{95F9677F-AD89-4BF4-90C8-F17022BE389F}"/>
                </a:ext>
              </a:extLst>
            </p:cNvPr>
            <p:cNvSpPr/>
            <p:nvPr/>
          </p:nvSpPr>
          <p:spPr>
            <a:xfrm>
              <a:off x="2844041" y="3434504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F9067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" name="Google Shape;2648;p60">
              <a:extLst>
                <a:ext uri="{FF2B5EF4-FFF2-40B4-BE49-F238E27FC236}">
                  <a16:creationId xmlns:a16="http://schemas.microsoft.com/office/drawing/2014/main" id="{E52196F7-F89C-48CC-8EFB-026561AF3582}"/>
                </a:ext>
              </a:extLst>
            </p:cNvPr>
            <p:cNvSpPr/>
            <p:nvPr/>
          </p:nvSpPr>
          <p:spPr>
            <a:xfrm>
              <a:off x="3635422" y="3434504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FC867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" name="Google Shape;2649;p60">
              <a:extLst>
                <a:ext uri="{FF2B5EF4-FFF2-40B4-BE49-F238E27FC236}">
                  <a16:creationId xmlns:a16="http://schemas.microsoft.com/office/drawing/2014/main" id="{12EA8C71-0786-477F-888D-951AB34E3FF9}"/>
                </a:ext>
              </a:extLst>
            </p:cNvPr>
            <p:cNvSpPr/>
            <p:nvPr/>
          </p:nvSpPr>
          <p:spPr>
            <a:xfrm>
              <a:off x="4426784" y="3462984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AE4FD9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" name="Google Shape;2652;p60">
              <a:extLst>
                <a:ext uri="{FF2B5EF4-FFF2-40B4-BE49-F238E27FC236}">
                  <a16:creationId xmlns:a16="http://schemas.microsoft.com/office/drawing/2014/main" id="{593DD1EB-1849-42D6-A076-8364AB3F5003}"/>
                </a:ext>
              </a:extLst>
            </p:cNvPr>
            <p:cNvSpPr/>
            <p:nvPr/>
          </p:nvSpPr>
          <p:spPr>
            <a:xfrm>
              <a:off x="5218165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8FAE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9" name="Google Shape;2653;p60">
              <a:extLst>
                <a:ext uri="{FF2B5EF4-FFF2-40B4-BE49-F238E27FC236}">
                  <a16:creationId xmlns:a16="http://schemas.microsoft.com/office/drawing/2014/main" id="{809227AD-9932-46B4-B2EA-FAAA2666D4CD}"/>
                </a:ext>
              </a:extLst>
            </p:cNvPr>
            <p:cNvSpPr/>
            <p:nvPr/>
          </p:nvSpPr>
          <p:spPr>
            <a:xfrm>
              <a:off x="6009527" y="3480020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4399AB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0" name="Google Shape;2656;p60">
              <a:extLst>
                <a:ext uri="{FF2B5EF4-FFF2-40B4-BE49-F238E27FC236}">
                  <a16:creationId xmlns:a16="http://schemas.microsoft.com/office/drawing/2014/main" id="{C4015F29-9CAD-4623-99E1-F0F2748ECFFB}"/>
                </a:ext>
              </a:extLst>
            </p:cNvPr>
            <p:cNvSpPr/>
            <p:nvPr/>
          </p:nvSpPr>
          <p:spPr>
            <a:xfrm>
              <a:off x="1261240" y="3462984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EDEDED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1026" name="Picture 2" descr="Messi aims to add to successful scoring run against Atletico | Taiwan News  | 2017-02-24 18:41:36">
            <a:extLst>
              <a:ext uri="{FF2B5EF4-FFF2-40B4-BE49-F238E27FC236}">
                <a16:creationId xmlns:a16="http://schemas.microsoft.com/office/drawing/2014/main" id="{86B489A5-892B-45AE-B350-0DA0C8289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41" y="1829670"/>
            <a:ext cx="5302915" cy="4008573"/>
          </a:xfrm>
          <a:prstGeom prst="round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741155C-0859-4625-B591-02859A27646C}"/>
              </a:ext>
            </a:extLst>
          </p:cNvPr>
          <p:cNvSpPr txBox="1"/>
          <p:nvPr/>
        </p:nvSpPr>
        <p:spPr>
          <a:xfrm>
            <a:off x="1227171" y="610214"/>
            <a:ext cx="4332151" cy="830997"/>
          </a:xfrm>
          <a:custGeom>
            <a:avLst/>
            <a:gdLst>
              <a:gd name="connsiteX0" fmla="*/ 0 w 3249113"/>
              <a:gd name="connsiteY0" fmla="*/ 119184 h 715089"/>
              <a:gd name="connsiteX1" fmla="*/ 119184 w 3249113"/>
              <a:gd name="connsiteY1" fmla="*/ 0 h 715089"/>
              <a:gd name="connsiteX2" fmla="*/ 590867 w 3249113"/>
              <a:gd name="connsiteY2" fmla="*/ 0 h 715089"/>
              <a:gd name="connsiteX3" fmla="*/ 1002336 w 3249113"/>
              <a:gd name="connsiteY3" fmla="*/ 0 h 715089"/>
              <a:gd name="connsiteX4" fmla="*/ 1413804 w 3249113"/>
              <a:gd name="connsiteY4" fmla="*/ 0 h 715089"/>
              <a:gd name="connsiteX5" fmla="*/ 1945703 w 3249113"/>
              <a:gd name="connsiteY5" fmla="*/ 0 h 715089"/>
              <a:gd name="connsiteX6" fmla="*/ 2417386 w 3249113"/>
              <a:gd name="connsiteY6" fmla="*/ 0 h 715089"/>
              <a:gd name="connsiteX7" fmla="*/ 3129929 w 3249113"/>
              <a:gd name="connsiteY7" fmla="*/ 0 h 715089"/>
              <a:gd name="connsiteX8" fmla="*/ 3249113 w 3249113"/>
              <a:gd name="connsiteY8" fmla="*/ 119184 h 715089"/>
              <a:gd name="connsiteX9" fmla="*/ 3249113 w 3249113"/>
              <a:gd name="connsiteY9" fmla="*/ 595905 h 715089"/>
              <a:gd name="connsiteX10" fmla="*/ 3129929 w 3249113"/>
              <a:gd name="connsiteY10" fmla="*/ 715089 h 715089"/>
              <a:gd name="connsiteX11" fmla="*/ 2658246 w 3249113"/>
              <a:gd name="connsiteY11" fmla="*/ 715089 h 715089"/>
              <a:gd name="connsiteX12" fmla="*/ 2246777 w 3249113"/>
              <a:gd name="connsiteY12" fmla="*/ 715089 h 715089"/>
              <a:gd name="connsiteX13" fmla="*/ 1775094 w 3249113"/>
              <a:gd name="connsiteY13" fmla="*/ 715089 h 715089"/>
              <a:gd name="connsiteX14" fmla="*/ 1333518 w 3249113"/>
              <a:gd name="connsiteY14" fmla="*/ 715089 h 715089"/>
              <a:gd name="connsiteX15" fmla="*/ 831727 w 3249113"/>
              <a:gd name="connsiteY15" fmla="*/ 715089 h 715089"/>
              <a:gd name="connsiteX16" fmla="*/ 119184 w 3249113"/>
              <a:gd name="connsiteY16" fmla="*/ 715089 h 715089"/>
              <a:gd name="connsiteX17" fmla="*/ 0 w 3249113"/>
              <a:gd name="connsiteY17" fmla="*/ 595905 h 715089"/>
              <a:gd name="connsiteX18" fmla="*/ 0 w 3249113"/>
              <a:gd name="connsiteY18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249113" h="715089" extrusionOk="0">
                <a:moveTo>
                  <a:pt x="0" y="119184"/>
                </a:moveTo>
                <a:cubicBezTo>
                  <a:pt x="-5256" y="57153"/>
                  <a:pt x="58600" y="-11078"/>
                  <a:pt x="119184" y="0"/>
                </a:cubicBezTo>
                <a:cubicBezTo>
                  <a:pt x="254297" y="-11267"/>
                  <a:pt x="390994" y="42418"/>
                  <a:pt x="590867" y="0"/>
                </a:cubicBezTo>
                <a:cubicBezTo>
                  <a:pt x="790740" y="-42418"/>
                  <a:pt x="837853" y="33248"/>
                  <a:pt x="1002336" y="0"/>
                </a:cubicBezTo>
                <a:cubicBezTo>
                  <a:pt x="1166819" y="-33248"/>
                  <a:pt x="1317133" y="26734"/>
                  <a:pt x="1413804" y="0"/>
                </a:cubicBezTo>
                <a:cubicBezTo>
                  <a:pt x="1510475" y="-26734"/>
                  <a:pt x="1694428" y="6753"/>
                  <a:pt x="1945703" y="0"/>
                </a:cubicBezTo>
                <a:cubicBezTo>
                  <a:pt x="2196978" y="-6753"/>
                  <a:pt x="2255966" y="49267"/>
                  <a:pt x="2417386" y="0"/>
                </a:cubicBezTo>
                <a:cubicBezTo>
                  <a:pt x="2578806" y="-49267"/>
                  <a:pt x="2836549" y="30462"/>
                  <a:pt x="3129929" y="0"/>
                </a:cubicBezTo>
                <a:cubicBezTo>
                  <a:pt x="3197596" y="-12992"/>
                  <a:pt x="3248412" y="38166"/>
                  <a:pt x="3249113" y="119184"/>
                </a:cubicBezTo>
                <a:cubicBezTo>
                  <a:pt x="3278519" y="262242"/>
                  <a:pt x="3215022" y="428227"/>
                  <a:pt x="3249113" y="595905"/>
                </a:cubicBezTo>
                <a:cubicBezTo>
                  <a:pt x="3246595" y="661946"/>
                  <a:pt x="3185994" y="723000"/>
                  <a:pt x="3129929" y="715089"/>
                </a:cubicBezTo>
                <a:cubicBezTo>
                  <a:pt x="3034575" y="752610"/>
                  <a:pt x="2824817" y="689736"/>
                  <a:pt x="2658246" y="715089"/>
                </a:cubicBezTo>
                <a:cubicBezTo>
                  <a:pt x="2491675" y="740442"/>
                  <a:pt x="2428605" y="697103"/>
                  <a:pt x="2246777" y="715089"/>
                </a:cubicBezTo>
                <a:cubicBezTo>
                  <a:pt x="2064949" y="733075"/>
                  <a:pt x="1880208" y="710113"/>
                  <a:pt x="1775094" y="715089"/>
                </a:cubicBezTo>
                <a:cubicBezTo>
                  <a:pt x="1669980" y="720065"/>
                  <a:pt x="1453784" y="681176"/>
                  <a:pt x="1333518" y="715089"/>
                </a:cubicBezTo>
                <a:cubicBezTo>
                  <a:pt x="1213252" y="749002"/>
                  <a:pt x="1021976" y="681927"/>
                  <a:pt x="831727" y="715089"/>
                </a:cubicBezTo>
                <a:cubicBezTo>
                  <a:pt x="641478" y="748251"/>
                  <a:pt x="453443" y="695609"/>
                  <a:pt x="119184" y="715089"/>
                </a:cubicBezTo>
                <a:cubicBezTo>
                  <a:pt x="44495" y="722049"/>
                  <a:pt x="-13336" y="652116"/>
                  <a:pt x="0" y="595905"/>
                </a:cubicBezTo>
                <a:cubicBezTo>
                  <a:pt x="-13026" y="363759"/>
                  <a:pt x="32711" y="216368"/>
                  <a:pt x="0" y="119184"/>
                </a:cubicBezTo>
                <a:close/>
              </a:path>
            </a:pathLst>
          </a:custGeom>
          <a:noFill/>
          <a:ln>
            <a:solidFill>
              <a:srgbClr val="ED4C67"/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37403704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400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Lực làm vật đang đứng yên thì chuyển động</a:t>
            </a:r>
            <a:endParaRPr lang="en-US" sz="2400"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E4E1B9-0E78-47B3-B49C-DA6EAF259A2D}"/>
              </a:ext>
            </a:extLst>
          </p:cNvPr>
          <p:cNvSpPr txBox="1"/>
          <p:nvPr/>
        </p:nvSpPr>
        <p:spPr>
          <a:xfrm>
            <a:off x="1821673" y="6118063"/>
            <a:ext cx="5800436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67"/>
              <a:t>Hình 1. Cầu thủ đang sút bóng</a:t>
            </a:r>
            <a:endParaRPr lang="en-US" sz="2667"/>
          </a:p>
        </p:txBody>
      </p:sp>
      <p:pic>
        <p:nvPicPr>
          <p:cNvPr id="1028" name="Picture 4" descr="Từ vựng tiếng Trung chủ đề bóng đá">
            <a:extLst>
              <a:ext uri="{FF2B5EF4-FFF2-40B4-BE49-F238E27FC236}">
                <a16:creationId xmlns:a16="http://schemas.microsoft.com/office/drawing/2014/main" id="{FF8D5EB2-C41E-4CAC-BD0F-AC8CED6C0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841" y="1829669"/>
            <a:ext cx="4990208" cy="3969323"/>
          </a:xfrm>
          <a:prstGeom prst="round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EDB5EA06-13AF-47C5-A1C4-D0DE33D0D7CC}"/>
              </a:ext>
            </a:extLst>
          </p:cNvPr>
          <p:cNvSpPr txBox="1"/>
          <p:nvPr/>
        </p:nvSpPr>
        <p:spPr>
          <a:xfrm>
            <a:off x="6918483" y="530809"/>
            <a:ext cx="4332151" cy="830997"/>
          </a:xfrm>
          <a:custGeom>
            <a:avLst/>
            <a:gdLst>
              <a:gd name="connsiteX0" fmla="*/ 0 w 3249113"/>
              <a:gd name="connsiteY0" fmla="*/ 119184 h 715089"/>
              <a:gd name="connsiteX1" fmla="*/ 119184 w 3249113"/>
              <a:gd name="connsiteY1" fmla="*/ 0 h 715089"/>
              <a:gd name="connsiteX2" fmla="*/ 590867 w 3249113"/>
              <a:gd name="connsiteY2" fmla="*/ 0 h 715089"/>
              <a:gd name="connsiteX3" fmla="*/ 1002336 w 3249113"/>
              <a:gd name="connsiteY3" fmla="*/ 0 h 715089"/>
              <a:gd name="connsiteX4" fmla="*/ 1413804 w 3249113"/>
              <a:gd name="connsiteY4" fmla="*/ 0 h 715089"/>
              <a:gd name="connsiteX5" fmla="*/ 1945703 w 3249113"/>
              <a:gd name="connsiteY5" fmla="*/ 0 h 715089"/>
              <a:gd name="connsiteX6" fmla="*/ 2417386 w 3249113"/>
              <a:gd name="connsiteY6" fmla="*/ 0 h 715089"/>
              <a:gd name="connsiteX7" fmla="*/ 3129929 w 3249113"/>
              <a:gd name="connsiteY7" fmla="*/ 0 h 715089"/>
              <a:gd name="connsiteX8" fmla="*/ 3249113 w 3249113"/>
              <a:gd name="connsiteY8" fmla="*/ 119184 h 715089"/>
              <a:gd name="connsiteX9" fmla="*/ 3249113 w 3249113"/>
              <a:gd name="connsiteY9" fmla="*/ 595905 h 715089"/>
              <a:gd name="connsiteX10" fmla="*/ 3129929 w 3249113"/>
              <a:gd name="connsiteY10" fmla="*/ 715089 h 715089"/>
              <a:gd name="connsiteX11" fmla="*/ 2658246 w 3249113"/>
              <a:gd name="connsiteY11" fmla="*/ 715089 h 715089"/>
              <a:gd name="connsiteX12" fmla="*/ 2246777 w 3249113"/>
              <a:gd name="connsiteY12" fmla="*/ 715089 h 715089"/>
              <a:gd name="connsiteX13" fmla="*/ 1775094 w 3249113"/>
              <a:gd name="connsiteY13" fmla="*/ 715089 h 715089"/>
              <a:gd name="connsiteX14" fmla="*/ 1333518 w 3249113"/>
              <a:gd name="connsiteY14" fmla="*/ 715089 h 715089"/>
              <a:gd name="connsiteX15" fmla="*/ 831727 w 3249113"/>
              <a:gd name="connsiteY15" fmla="*/ 715089 h 715089"/>
              <a:gd name="connsiteX16" fmla="*/ 119184 w 3249113"/>
              <a:gd name="connsiteY16" fmla="*/ 715089 h 715089"/>
              <a:gd name="connsiteX17" fmla="*/ 0 w 3249113"/>
              <a:gd name="connsiteY17" fmla="*/ 595905 h 715089"/>
              <a:gd name="connsiteX18" fmla="*/ 0 w 3249113"/>
              <a:gd name="connsiteY18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249113" h="715089" extrusionOk="0">
                <a:moveTo>
                  <a:pt x="0" y="119184"/>
                </a:moveTo>
                <a:cubicBezTo>
                  <a:pt x="-5256" y="57153"/>
                  <a:pt x="58600" y="-11078"/>
                  <a:pt x="119184" y="0"/>
                </a:cubicBezTo>
                <a:cubicBezTo>
                  <a:pt x="254297" y="-11267"/>
                  <a:pt x="390994" y="42418"/>
                  <a:pt x="590867" y="0"/>
                </a:cubicBezTo>
                <a:cubicBezTo>
                  <a:pt x="790740" y="-42418"/>
                  <a:pt x="837853" y="33248"/>
                  <a:pt x="1002336" y="0"/>
                </a:cubicBezTo>
                <a:cubicBezTo>
                  <a:pt x="1166819" y="-33248"/>
                  <a:pt x="1317133" y="26734"/>
                  <a:pt x="1413804" y="0"/>
                </a:cubicBezTo>
                <a:cubicBezTo>
                  <a:pt x="1510475" y="-26734"/>
                  <a:pt x="1694428" y="6753"/>
                  <a:pt x="1945703" y="0"/>
                </a:cubicBezTo>
                <a:cubicBezTo>
                  <a:pt x="2196978" y="-6753"/>
                  <a:pt x="2255966" y="49267"/>
                  <a:pt x="2417386" y="0"/>
                </a:cubicBezTo>
                <a:cubicBezTo>
                  <a:pt x="2578806" y="-49267"/>
                  <a:pt x="2836549" y="30462"/>
                  <a:pt x="3129929" y="0"/>
                </a:cubicBezTo>
                <a:cubicBezTo>
                  <a:pt x="3197596" y="-12992"/>
                  <a:pt x="3248412" y="38166"/>
                  <a:pt x="3249113" y="119184"/>
                </a:cubicBezTo>
                <a:cubicBezTo>
                  <a:pt x="3278519" y="262242"/>
                  <a:pt x="3215022" y="428227"/>
                  <a:pt x="3249113" y="595905"/>
                </a:cubicBezTo>
                <a:cubicBezTo>
                  <a:pt x="3246595" y="661946"/>
                  <a:pt x="3185994" y="723000"/>
                  <a:pt x="3129929" y="715089"/>
                </a:cubicBezTo>
                <a:cubicBezTo>
                  <a:pt x="3034575" y="752610"/>
                  <a:pt x="2824817" y="689736"/>
                  <a:pt x="2658246" y="715089"/>
                </a:cubicBezTo>
                <a:cubicBezTo>
                  <a:pt x="2491675" y="740442"/>
                  <a:pt x="2428605" y="697103"/>
                  <a:pt x="2246777" y="715089"/>
                </a:cubicBezTo>
                <a:cubicBezTo>
                  <a:pt x="2064949" y="733075"/>
                  <a:pt x="1880208" y="710113"/>
                  <a:pt x="1775094" y="715089"/>
                </a:cubicBezTo>
                <a:cubicBezTo>
                  <a:pt x="1669980" y="720065"/>
                  <a:pt x="1453784" y="681176"/>
                  <a:pt x="1333518" y="715089"/>
                </a:cubicBezTo>
                <a:cubicBezTo>
                  <a:pt x="1213252" y="749002"/>
                  <a:pt x="1021976" y="681927"/>
                  <a:pt x="831727" y="715089"/>
                </a:cubicBezTo>
                <a:cubicBezTo>
                  <a:pt x="641478" y="748251"/>
                  <a:pt x="453443" y="695609"/>
                  <a:pt x="119184" y="715089"/>
                </a:cubicBezTo>
                <a:cubicBezTo>
                  <a:pt x="44495" y="722049"/>
                  <a:pt x="-13336" y="652116"/>
                  <a:pt x="0" y="595905"/>
                </a:cubicBezTo>
                <a:cubicBezTo>
                  <a:pt x="-13026" y="363759"/>
                  <a:pt x="32711" y="216368"/>
                  <a:pt x="0" y="119184"/>
                </a:cubicBezTo>
                <a:close/>
              </a:path>
            </a:pathLst>
          </a:custGeom>
          <a:noFill/>
          <a:ln>
            <a:solidFill>
              <a:srgbClr val="ED4C67"/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37403704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400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Lực làm vật đang chuyển động thì dừng lại</a:t>
            </a:r>
            <a:endParaRPr lang="en-US" sz="2400"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8ED541DB-6590-4B06-8A38-470670F8FFD5}"/>
              </a:ext>
            </a:extLst>
          </p:cNvPr>
          <p:cNvSpPr txBox="1"/>
          <p:nvPr/>
        </p:nvSpPr>
        <p:spPr>
          <a:xfrm>
            <a:off x="7001139" y="6030579"/>
            <a:ext cx="5800436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67"/>
              <a:t>Hình 2. Qủa bóng bay vào khung thành</a:t>
            </a:r>
            <a:endParaRPr lang="en-US" sz="2667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7E8A39B9-A30B-403E-9E4B-71BF16E8821F}"/>
              </a:ext>
            </a:extLst>
          </p:cNvPr>
          <p:cNvSpPr txBox="1"/>
          <p:nvPr/>
        </p:nvSpPr>
        <p:spPr>
          <a:xfrm>
            <a:off x="-1150573" y="7165645"/>
            <a:ext cx="4332151" cy="830997"/>
          </a:xfrm>
          <a:custGeom>
            <a:avLst/>
            <a:gdLst>
              <a:gd name="connsiteX0" fmla="*/ 0 w 3249113"/>
              <a:gd name="connsiteY0" fmla="*/ 119184 h 715089"/>
              <a:gd name="connsiteX1" fmla="*/ 119184 w 3249113"/>
              <a:gd name="connsiteY1" fmla="*/ 0 h 715089"/>
              <a:gd name="connsiteX2" fmla="*/ 590867 w 3249113"/>
              <a:gd name="connsiteY2" fmla="*/ 0 h 715089"/>
              <a:gd name="connsiteX3" fmla="*/ 1002336 w 3249113"/>
              <a:gd name="connsiteY3" fmla="*/ 0 h 715089"/>
              <a:gd name="connsiteX4" fmla="*/ 1413804 w 3249113"/>
              <a:gd name="connsiteY4" fmla="*/ 0 h 715089"/>
              <a:gd name="connsiteX5" fmla="*/ 1945703 w 3249113"/>
              <a:gd name="connsiteY5" fmla="*/ 0 h 715089"/>
              <a:gd name="connsiteX6" fmla="*/ 2417386 w 3249113"/>
              <a:gd name="connsiteY6" fmla="*/ 0 h 715089"/>
              <a:gd name="connsiteX7" fmla="*/ 3129929 w 3249113"/>
              <a:gd name="connsiteY7" fmla="*/ 0 h 715089"/>
              <a:gd name="connsiteX8" fmla="*/ 3249113 w 3249113"/>
              <a:gd name="connsiteY8" fmla="*/ 119184 h 715089"/>
              <a:gd name="connsiteX9" fmla="*/ 3249113 w 3249113"/>
              <a:gd name="connsiteY9" fmla="*/ 595905 h 715089"/>
              <a:gd name="connsiteX10" fmla="*/ 3129929 w 3249113"/>
              <a:gd name="connsiteY10" fmla="*/ 715089 h 715089"/>
              <a:gd name="connsiteX11" fmla="*/ 2658246 w 3249113"/>
              <a:gd name="connsiteY11" fmla="*/ 715089 h 715089"/>
              <a:gd name="connsiteX12" fmla="*/ 2246777 w 3249113"/>
              <a:gd name="connsiteY12" fmla="*/ 715089 h 715089"/>
              <a:gd name="connsiteX13" fmla="*/ 1775094 w 3249113"/>
              <a:gd name="connsiteY13" fmla="*/ 715089 h 715089"/>
              <a:gd name="connsiteX14" fmla="*/ 1333518 w 3249113"/>
              <a:gd name="connsiteY14" fmla="*/ 715089 h 715089"/>
              <a:gd name="connsiteX15" fmla="*/ 831727 w 3249113"/>
              <a:gd name="connsiteY15" fmla="*/ 715089 h 715089"/>
              <a:gd name="connsiteX16" fmla="*/ 119184 w 3249113"/>
              <a:gd name="connsiteY16" fmla="*/ 715089 h 715089"/>
              <a:gd name="connsiteX17" fmla="*/ 0 w 3249113"/>
              <a:gd name="connsiteY17" fmla="*/ 595905 h 715089"/>
              <a:gd name="connsiteX18" fmla="*/ 0 w 3249113"/>
              <a:gd name="connsiteY18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249113" h="715089" extrusionOk="0">
                <a:moveTo>
                  <a:pt x="0" y="119184"/>
                </a:moveTo>
                <a:cubicBezTo>
                  <a:pt x="-5256" y="57153"/>
                  <a:pt x="58600" y="-11078"/>
                  <a:pt x="119184" y="0"/>
                </a:cubicBezTo>
                <a:cubicBezTo>
                  <a:pt x="254297" y="-11267"/>
                  <a:pt x="390994" y="42418"/>
                  <a:pt x="590867" y="0"/>
                </a:cubicBezTo>
                <a:cubicBezTo>
                  <a:pt x="790740" y="-42418"/>
                  <a:pt x="837853" y="33248"/>
                  <a:pt x="1002336" y="0"/>
                </a:cubicBezTo>
                <a:cubicBezTo>
                  <a:pt x="1166819" y="-33248"/>
                  <a:pt x="1317133" y="26734"/>
                  <a:pt x="1413804" y="0"/>
                </a:cubicBezTo>
                <a:cubicBezTo>
                  <a:pt x="1510475" y="-26734"/>
                  <a:pt x="1694428" y="6753"/>
                  <a:pt x="1945703" y="0"/>
                </a:cubicBezTo>
                <a:cubicBezTo>
                  <a:pt x="2196978" y="-6753"/>
                  <a:pt x="2255966" y="49267"/>
                  <a:pt x="2417386" y="0"/>
                </a:cubicBezTo>
                <a:cubicBezTo>
                  <a:pt x="2578806" y="-49267"/>
                  <a:pt x="2836549" y="30462"/>
                  <a:pt x="3129929" y="0"/>
                </a:cubicBezTo>
                <a:cubicBezTo>
                  <a:pt x="3197596" y="-12992"/>
                  <a:pt x="3248412" y="38166"/>
                  <a:pt x="3249113" y="119184"/>
                </a:cubicBezTo>
                <a:cubicBezTo>
                  <a:pt x="3278519" y="262242"/>
                  <a:pt x="3215022" y="428227"/>
                  <a:pt x="3249113" y="595905"/>
                </a:cubicBezTo>
                <a:cubicBezTo>
                  <a:pt x="3246595" y="661946"/>
                  <a:pt x="3185994" y="723000"/>
                  <a:pt x="3129929" y="715089"/>
                </a:cubicBezTo>
                <a:cubicBezTo>
                  <a:pt x="3034575" y="752610"/>
                  <a:pt x="2824817" y="689736"/>
                  <a:pt x="2658246" y="715089"/>
                </a:cubicBezTo>
                <a:cubicBezTo>
                  <a:pt x="2491675" y="740442"/>
                  <a:pt x="2428605" y="697103"/>
                  <a:pt x="2246777" y="715089"/>
                </a:cubicBezTo>
                <a:cubicBezTo>
                  <a:pt x="2064949" y="733075"/>
                  <a:pt x="1880208" y="710113"/>
                  <a:pt x="1775094" y="715089"/>
                </a:cubicBezTo>
                <a:cubicBezTo>
                  <a:pt x="1669980" y="720065"/>
                  <a:pt x="1453784" y="681176"/>
                  <a:pt x="1333518" y="715089"/>
                </a:cubicBezTo>
                <a:cubicBezTo>
                  <a:pt x="1213252" y="749002"/>
                  <a:pt x="1021976" y="681927"/>
                  <a:pt x="831727" y="715089"/>
                </a:cubicBezTo>
                <a:cubicBezTo>
                  <a:pt x="641478" y="748251"/>
                  <a:pt x="453443" y="695609"/>
                  <a:pt x="119184" y="715089"/>
                </a:cubicBezTo>
                <a:cubicBezTo>
                  <a:pt x="44495" y="722049"/>
                  <a:pt x="-13336" y="652116"/>
                  <a:pt x="0" y="595905"/>
                </a:cubicBezTo>
                <a:cubicBezTo>
                  <a:pt x="-13026" y="363759"/>
                  <a:pt x="32711" y="216368"/>
                  <a:pt x="0" y="119184"/>
                </a:cubicBezTo>
                <a:close/>
              </a:path>
            </a:pathLst>
          </a:custGeom>
          <a:noFill/>
          <a:ln>
            <a:solidFill>
              <a:srgbClr val="ED4C67"/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37403704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400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Lực làm thay đổi hướng chuyển động của vật</a:t>
            </a:r>
            <a:endParaRPr lang="en-US" sz="2400"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D8CBE427-C4F4-4A73-8AB9-AA0812167671}"/>
              </a:ext>
            </a:extLst>
          </p:cNvPr>
          <p:cNvSpPr txBox="1"/>
          <p:nvPr/>
        </p:nvSpPr>
        <p:spPr>
          <a:xfrm>
            <a:off x="-1148362" y="11625247"/>
            <a:ext cx="5800436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67"/>
              <a:t>Hình 3. Người chơi ten-nit</a:t>
            </a:r>
            <a:endParaRPr lang="en-US" sz="2667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BDE946D2-47AD-4899-BBA7-6810724E0612}"/>
              </a:ext>
            </a:extLst>
          </p:cNvPr>
          <p:cNvSpPr txBox="1"/>
          <p:nvPr/>
        </p:nvSpPr>
        <p:spPr>
          <a:xfrm>
            <a:off x="4851570" y="8795980"/>
            <a:ext cx="4332151" cy="461665"/>
          </a:xfrm>
          <a:custGeom>
            <a:avLst/>
            <a:gdLst>
              <a:gd name="connsiteX0" fmla="*/ 0 w 3249113"/>
              <a:gd name="connsiteY0" fmla="*/ 68105 h 408623"/>
              <a:gd name="connsiteX1" fmla="*/ 68105 w 3249113"/>
              <a:gd name="connsiteY1" fmla="*/ 0 h 408623"/>
              <a:gd name="connsiteX2" fmla="*/ 555793 w 3249113"/>
              <a:gd name="connsiteY2" fmla="*/ 0 h 408623"/>
              <a:gd name="connsiteX3" fmla="*/ 981223 w 3249113"/>
              <a:gd name="connsiteY3" fmla="*/ 0 h 408623"/>
              <a:gd name="connsiteX4" fmla="*/ 1406653 w 3249113"/>
              <a:gd name="connsiteY4" fmla="*/ 0 h 408623"/>
              <a:gd name="connsiteX5" fmla="*/ 1956599 w 3249113"/>
              <a:gd name="connsiteY5" fmla="*/ 0 h 408623"/>
              <a:gd name="connsiteX6" fmla="*/ 2444288 w 3249113"/>
              <a:gd name="connsiteY6" fmla="*/ 0 h 408623"/>
              <a:gd name="connsiteX7" fmla="*/ 3181008 w 3249113"/>
              <a:gd name="connsiteY7" fmla="*/ 0 h 408623"/>
              <a:gd name="connsiteX8" fmla="*/ 3249113 w 3249113"/>
              <a:gd name="connsiteY8" fmla="*/ 68105 h 408623"/>
              <a:gd name="connsiteX9" fmla="*/ 3249113 w 3249113"/>
              <a:gd name="connsiteY9" fmla="*/ 340518 h 408623"/>
              <a:gd name="connsiteX10" fmla="*/ 3181008 w 3249113"/>
              <a:gd name="connsiteY10" fmla="*/ 408623 h 408623"/>
              <a:gd name="connsiteX11" fmla="*/ 2693320 w 3249113"/>
              <a:gd name="connsiteY11" fmla="*/ 408623 h 408623"/>
              <a:gd name="connsiteX12" fmla="*/ 2267890 w 3249113"/>
              <a:gd name="connsiteY12" fmla="*/ 408623 h 408623"/>
              <a:gd name="connsiteX13" fmla="*/ 1780202 w 3249113"/>
              <a:gd name="connsiteY13" fmla="*/ 408623 h 408623"/>
              <a:gd name="connsiteX14" fmla="*/ 1323643 w 3249113"/>
              <a:gd name="connsiteY14" fmla="*/ 408623 h 408623"/>
              <a:gd name="connsiteX15" fmla="*/ 804825 w 3249113"/>
              <a:gd name="connsiteY15" fmla="*/ 408623 h 408623"/>
              <a:gd name="connsiteX16" fmla="*/ 68105 w 3249113"/>
              <a:gd name="connsiteY16" fmla="*/ 408623 h 408623"/>
              <a:gd name="connsiteX17" fmla="*/ 0 w 3249113"/>
              <a:gd name="connsiteY17" fmla="*/ 340518 h 408623"/>
              <a:gd name="connsiteX18" fmla="*/ 0 w 3249113"/>
              <a:gd name="connsiteY18" fmla="*/ 68105 h 40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249113" h="408623" extrusionOk="0">
                <a:moveTo>
                  <a:pt x="0" y="68105"/>
                </a:moveTo>
                <a:cubicBezTo>
                  <a:pt x="-3630" y="33112"/>
                  <a:pt x="32753" y="-4781"/>
                  <a:pt x="68105" y="0"/>
                </a:cubicBezTo>
                <a:cubicBezTo>
                  <a:pt x="167747" y="-11690"/>
                  <a:pt x="328287" y="18165"/>
                  <a:pt x="555793" y="0"/>
                </a:cubicBezTo>
                <a:cubicBezTo>
                  <a:pt x="783299" y="-18165"/>
                  <a:pt x="883770" y="346"/>
                  <a:pt x="981223" y="0"/>
                </a:cubicBezTo>
                <a:cubicBezTo>
                  <a:pt x="1078676" y="-346"/>
                  <a:pt x="1208192" y="44760"/>
                  <a:pt x="1406653" y="0"/>
                </a:cubicBezTo>
                <a:cubicBezTo>
                  <a:pt x="1605114" y="-44760"/>
                  <a:pt x="1701426" y="43259"/>
                  <a:pt x="1956599" y="0"/>
                </a:cubicBezTo>
                <a:cubicBezTo>
                  <a:pt x="2211772" y="-43259"/>
                  <a:pt x="2273881" y="17280"/>
                  <a:pt x="2444288" y="0"/>
                </a:cubicBezTo>
                <a:cubicBezTo>
                  <a:pt x="2614695" y="-17280"/>
                  <a:pt x="3010559" y="29253"/>
                  <a:pt x="3181008" y="0"/>
                </a:cubicBezTo>
                <a:cubicBezTo>
                  <a:pt x="3219168" y="-3856"/>
                  <a:pt x="3248987" y="27753"/>
                  <a:pt x="3249113" y="68105"/>
                </a:cubicBezTo>
                <a:cubicBezTo>
                  <a:pt x="3260898" y="174135"/>
                  <a:pt x="3247090" y="223204"/>
                  <a:pt x="3249113" y="340518"/>
                </a:cubicBezTo>
                <a:cubicBezTo>
                  <a:pt x="3240215" y="378898"/>
                  <a:pt x="3210998" y="414803"/>
                  <a:pt x="3181008" y="408623"/>
                </a:cubicBezTo>
                <a:cubicBezTo>
                  <a:pt x="3020457" y="439386"/>
                  <a:pt x="2870352" y="387778"/>
                  <a:pt x="2693320" y="408623"/>
                </a:cubicBezTo>
                <a:cubicBezTo>
                  <a:pt x="2516288" y="429468"/>
                  <a:pt x="2404698" y="364087"/>
                  <a:pt x="2267890" y="408623"/>
                </a:cubicBezTo>
                <a:cubicBezTo>
                  <a:pt x="2131082" y="453159"/>
                  <a:pt x="1951099" y="368143"/>
                  <a:pt x="1780202" y="408623"/>
                </a:cubicBezTo>
                <a:cubicBezTo>
                  <a:pt x="1609305" y="449103"/>
                  <a:pt x="1439898" y="398158"/>
                  <a:pt x="1323643" y="408623"/>
                </a:cubicBezTo>
                <a:cubicBezTo>
                  <a:pt x="1207388" y="419088"/>
                  <a:pt x="982286" y="346743"/>
                  <a:pt x="804825" y="408623"/>
                </a:cubicBezTo>
                <a:cubicBezTo>
                  <a:pt x="627364" y="470503"/>
                  <a:pt x="256131" y="352752"/>
                  <a:pt x="68105" y="408623"/>
                </a:cubicBezTo>
                <a:cubicBezTo>
                  <a:pt x="29737" y="409216"/>
                  <a:pt x="-4106" y="375171"/>
                  <a:pt x="0" y="340518"/>
                </a:cubicBezTo>
                <a:cubicBezTo>
                  <a:pt x="-8497" y="279191"/>
                  <a:pt x="21604" y="176526"/>
                  <a:pt x="0" y="68105"/>
                </a:cubicBezTo>
                <a:close/>
              </a:path>
            </a:pathLst>
          </a:custGeom>
          <a:noFill/>
          <a:ln>
            <a:solidFill>
              <a:srgbClr val="ED4C67"/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37403704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400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Lực làm biến dạng vật</a:t>
            </a:r>
            <a:endParaRPr lang="en-US" sz="2400"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DCB4409D-FFFC-4F20-B721-7A317D63EDD9}"/>
              </a:ext>
            </a:extLst>
          </p:cNvPr>
          <p:cNvSpPr txBox="1"/>
          <p:nvPr/>
        </p:nvSpPr>
        <p:spPr>
          <a:xfrm>
            <a:off x="5259371" y="12725595"/>
            <a:ext cx="5800436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67"/>
              <a:t>Hình 4. Dùng tay ấn bút lò xo</a:t>
            </a:r>
            <a:endParaRPr lang="en-US" sz="2667"/>
          </a:p>
        </p:txBody>
      </p:sp>
      <p:pic>
        <p:nvPicPr>
          <p:cNvPr id="111" name="Picture 110" descr="A person hitting a tennis ball with a racket&#10;&#10;Description automatically generated">
            <a:extLst>
              <a:ext uri="{FF2B5EF4-FFF2-40B4-BE49-F238E27FC236}">
                <a16:creationId xmlns:a16="http://schemas.microsoft.com/office/drawing/2014/main" id="{04F90E92-5BC8-44AE-B815-F0979F2436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554008" y="8402120"/>
            <a:ext cx="4996365" cy="2914547"/>
          </a:xfrm>
          <a:prstGeom prst="round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112" name="Group 111">
            <a:extLst>
              <a:ext uri="{FF2B5EF4-FFF2-40B4-BE49-F238E27FC236}">
                <a16:creationId xmlns:a16="http://schemas.microsoft.com/office/drawing/2014/main" id="{F52C163A-937A-428A-B3A5-032E13D74282}"/>
              </a:ext>
            </a:extLst>
          </p:cNvPr>
          <p:cNvGrpSpPr/>
          <p:nvPr/>
        </p:nvGrpSpPr>
        <p:grpSpPr>
          <a:xfrm>
            <a:off x="4396719" y="8922808"/>
            <a:ext cx="6093533" cy="3657757"/>
            <a:chOff x="357352" y="1746294"/>
            <a:chExt cx="3729369" cy="2935036"/>
          </a:xfrm>
        </p:grpSpPr>
        <p:pic>
          <p:nvPicPr>
            <p:cNvPr id="113" name="Picture 4" descr="Lò Xo Nén Nhỏ Chịu Nhiệt Cho Nhà Sản Xuất Bút Bi Ở Trung Quốc - Buy Nhiệt  Kháng,Nhỏ Nén Mùa Xuân Cho Bóng Pint Bút,Nén Nhỏ Bút Bi Nhà Sản Xuất">
              <a:extLst>
                <a:ext uri="{FF2B5EF4-FFF2-40B4-BE49-F238E27FC236}">
                  <a16:creationId xmlns:a16="http://schemas.microsoft.com/office/drawing/2014/main" id="{F8734628-0180-42CE-BBC6-3D5D0E59EE2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60" r="6627" b="9048"/>
            <a:stretch/>
          </p:blipFill>
          <p:spPr bwMode="auto">
            <a:xfrm>
              <a:off x="357352" y="2210074"/>
              <a:ext cx="2659117" cy="2007476"/>
            </a:xfrm>
            <a:prstGeom prst="round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4" name="Picture 6" descr="Combo 20 cây Bút bi Thiên Long TL-089 | Shopee Việt Nam">
              <a:extLst>
                <a:ext uri="{FF2B5EF4-FFF2-40B4-BE49-F238E27FC236}">
                  <a16:creationId xmlns:a16="http://schemas.microsoft.com/office/drawing/2014/main" id="{8D9B971F-C8FB-4E42-A6D0-A2E95E5415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167" b="100000" l="4667" r="95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92276">
              <a:off x="1151685" y="1746294"/>
              <a:ext cx="2935036" cy="2935036"/>
            </a:xfrm>
            <a:prstGeom prst="round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785484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3" name="Google Shape;1103;p40"/>
          <p:cNvGrpSpPr/>
          <p:nvPr/>
        </p:nvGrpSpPr>
        <p:grpSpPr>
          <a:xfrm rot="-4071618" flipH="1">
            <a:off x="-1892129" y="3276743"/>
            <a:ext cx="3671917" cy="680816"/>
            <a:chOff x="4399950" y="2954075"/>
            <a:chExt cx="1287675" cy="238725"/>
          </a:xfrm>
        </p:grpSpPr>
        <p:sp>
          <p:nvSpPr>
            <p:cNvPr id="1104" name="Google Shape;1104;p40"/>
            <p:cNvSpPr/>
            <p:nvPr/>
          </p:nvSpPr>
          <p:spPr>
            <a:xfrm>
              <a:off x="4399950" y="2954075"/>
              <a:ext cx="1287675" cy="238725"/>
            </a:xfrm>
            <a:custGeom>
              <a:avLst/>
              <a:gdLst/>
              <a:ahLst/>
              <a:cxnLst/>
              <a:rect l="l" t="t" r="r" b="b"/>
              <a:pathLst>
                <a:path w="51507" h="9549" extrusionOk="0">
                  <a:moveTo>
                    <a:pt x="2212" y="3839"/>
                  </a:moveTo>
                  <a:cubicBezTo>
                    <a:pt x="2695" y="3839"/>
                    <a:pt x="3155" y="4212"/>
                    <a:pt x="3155" y="4774"/>
                  </a:cubicBezTo>
                  <a:cubicBezTo>
                    <a:pt x="3155" y="5298"/>
                    <a:pt x="2739" y="5715"/>
                    <a:pt x="2215" y="5715"/>
                  </a:cubicBezTo>
                  <a:cubicBezTo>
                    <a:pt x="1369" y="5715"/>
                    <a:pt x="953" y="4703"/>
                    <a:pt x="1548" y="4120"/>
                  </a:cubicBezTo>
                  <a:cubicBezTo>
                    <a:pt x="1742" y="3926"/>
                    <a:pt x="1979" y="3839"/>
                    <a:pt x="2212" y="3839"/>
                  </a:cubicBezTo>
                  <a:close/>
                  <a:moveTo>
                    <a:pt x="1584" y="0"/>
                  </a:moveTo>
                  <a:cubicBezTo>
                    <a:pt x="703" y="0"/>
                    <a:pt x="0" y="714"/>
                    <a:pt x="0" y="1596"/>
                  </a:cubicBezTo>
                  <a:lnTo>
                    <a:pt x="0" y="7965"/>
                  </a:lnTo>
                  <a:cubicBezTo>
                    <a:pt x="0" y="8834"/>
                    <a:pt x="703" y="9549"/>
                    <a:pt x="1584" y="9549"/>
                  </a:cubicBezTo>
                  <a:lnTo>
                    <a:pt x="49911" y="9549"/>
                  </a:lnTo>
                  <a:cubicBezTo>
                    <a:pt x="50792" y="9549"/>
                    <a:pt x="51507" y="8846"/>
                    <a:pt x="51507" y="7965"/>
                  </a:cubicBezTo>
                  <a:lnTo>
                    <a:pt x="51507" y="1596"/>
                  </a:lnTo>
                  <a:cubicBezTo>
                    <a:pt x="51507" y="714"/>
                    <a:pt x="50792" y="0"/>
                    <a:pt x="499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5" name="Google Shape;1105;p40"/>
            <p:cNvSpPr/>
            <p:nvPr/>
          </p:nvSpPr>
          <p:spPr>
            <a:xfrm>
              <a:off x="4471375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11" y="1"/>
                  </a:moveTo>
                  <a:cubicBezTo>
                    <a:pt x="114" y="1"/>
                    <a:pt x="19" y="66"/>
                    <a:pt x="13" y="197"/>
                  </a:cubicBezTo>
                  <a:lnTo>
                    <a:pt x="13" y="1888"/>
                  </a:lnTo>
                  <a:cubicBezTo>
                    <a:pt x="1" y="1983"/>
                    <a:pt x="60" y="2055"/>
                    <a:pt x="144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6" y="66"/>
                    <a:pt x="307" y="1"/>
                    <a:pt x="2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6" name="Google Shape;1106;p40"/>
            <p:cNvSpPr/>
            <p:nvPr/>
          </p:nvSpPr>
          <p:spPr>
            <a:xfrm>
              <a:off x="4505900" y="3122750"/>
              <a:ext cx="10450" cy="52800"/>
            </a:xfrm>
            <a:custGeom>
              <a:avLst/>
              <a:gdLst/>
              <a:ahLst/>
              <a:cxnLst/>
              <a:rect l="l" t="t" r="r" b="b"/>
              <a:pathLst>
                <a:path w="418" h="2112" extrusionOk="0">
                  <a:moveTo>
                    <a:pt x="205" y="1"/>
                  </a:moveTo>
                  <a:cubicBezTo>
                    <a:pt x="102" y="1"/>
                    <a:pt x="1" y="69"/>
                    <a:pt x="1" y="206"/>
                  </a:cubicBezTo>
                  <a:lnTo>
                    <a:pt x="1" y="1897"/>
                  </a:lnTo>
                  <a:cubicBezTo>
                    <a:pt x="1" y="1992"/>
                    <a:pt x="48" y="2064"/>
                    <a:pt x="132" y="2099"/>
                  </a:cubicBezTo>
                  <a:cubicBezTo>
                    <a:pt x="156" y="2099"/>
                    <a:pt x="179" y="2111"/>
                    <a:pt x="203" y="2111"/>
                  </a:cubicBezTo>
                  <a:cubicBezTo>
                    <a:pt x="322" y="2111"/>
                    <a:pt x="406" y="2016"/>
                    <a:pt x="418" y="1897"/>
                  </a:cubicBezTo>
                  <a:lnTo>
                    <a:pt x="418" y="206"/>
                  </a:lnTo>
                  <a:cubicBezTo>
                    <a:pt x="412" y="69"/>
                    <a:pt x="307" y="1"/>
                    <a:pt x="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7" name="Google Shape;1107;p40"/>
            <p:cNvSpPr/>
            <p:nvPr/>
          </p:nvSpPr>
          <p:spPr>
            <a:xfrm>
              <a:off x="4540150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8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4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8" name="Google Shape;1108;p40"/>
            <p:cNvSpPr/>
            <p:nvPr/>
          </p:nvSpPr>
          <p:spPr>
            <a:xfrm>
              <a:off x="4574675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5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9" name="Google Shape;1109;p40"/>
            <p:cNvSpPr/>
            <p:nvPr/>
          </p:nvSpPr>
          <p:spPr>
            <a:xfrm>
              <a:off x="460890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0" name="Google Shape;1110;p40"/>
            <p:cNvSpPr/>
            <p:nvPr/>
          </p:nvSpPr>
          <p:spPr>
            <a:xfrm>
              <a:off x="4643425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207" y="1"/>
                  </a:moveTo>
                  <a:cubicBezTo>
                    <a:pt x="111" y="1"/>
                    <a:pt x="12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5" y="2007"/>
                    <a:pt x="405" y="1888"/>
                  </a:cubicBezTo>
                  <a:lnTo>
                    <a:pt x="405" y="197"/>
                  </a:lnTo>
                  <a:cubicBezTo>
                    <a:pt x="399" y="66"/>
                    <a:pt x="304" y="1"/>
                    <a:pt x="2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1" name="Google Shape;1111;p40"/>
            <p:cNvSpPr/>
            <p:nvPr/>
          </p:nvSpPr>
          <p:spPr>
            <a:xfrm>
              <a:off x="467765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32" y="2090"/>
                  </a:cubicBezTo>
                  <a:cubicBezTo>
                    <a:pt x="156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6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2" name="Google Shape;1112;p40"/>
            <p:cNvSpPr/>
            <p:nvPr/>
          </p:nvSpPr>
          <p:spPr>
            <a:xfrm>
              <a:off x="4712175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199" y="1"/>
                  </a:moveTo>
                  <a:cubicBezTo>
                    <a:pt x="102" y="1"/>
                    <a:pt x="7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8" y="2055"/>
                    <a:pt x="132" y="2090"/>
                  </a:cubicBezTo>
                  <a:cubicBezTo>
                    <a:pt x="156" y="2090"/>
                    <a:pt x="179" y="2102"/>
                    <a:pt x="203" y="2102"/>
                  </a:cubicBezTo>
                  <a:cubicBezTo>
                    <a:pt x="322" y="2102"/>
                    <a:pt x="406" y="2007"/>
                    <a:pt x="406" y="1888"/>
                  </a:cubicBezTo>
                  <a:lnTo>
                    <a:pt x="406" y="197"/>
                  </a:lnTo>
                  <a:cubicBezTo>
                    <a:pt x="394" y="66"/>
                    <a:pt x="296" y="1"/>
                    <a:pt x="1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3" name="Google Shape;1113;p40"/>
            <p:cNvSpPr/>
            <p:nvPr/>
          </p:nvSpPr>
          <p:spPr>
            <a:xfrm>
              <a:off x="4746425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8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31" y="2090"/>
                  </a:cubicBezTo>
                  <a:cubicBezTo>
                    <a:pt x="155" y="2090"/>
                    <a:pt x="179" y="2102"/>
                    <a:pt x="202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4" name="Google Shape;1114;p40"/>
            <p:cNvSpPr/>
            <p:nvPr/>
          </p:nvSpPr>
          <p:spPr>
            <a:xfrm>
              <a:off x="4780650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5" name="Google Shape;1115;p40"/>
            <p:cNvSpPr/>
            <p:nvPr/>
          </p:nvSpPr>
          <p:spPr>
            <a:xfrm>
              <a:off x="4815175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6" name="Google Shape;1116;p40"/>
            <p:cNvSpPr/>
            <p:nvPr/>
          </p:nvSpPr>
          <p:spPr>
            <a:xfrm>
              <a:off x="4849400" y="3122525"/>
              <a:ext cx="10450" cy="53025"/>
            </a:xfrm>
            <a:custGeom>
              <a:avLst/>
              <a:gdLst/>
              <a:ahLst/>
              <a:cxnLst/>
              <a:rect l="l" t="t" r="r" b="b"/>
              <a:pathLst>
                <a:path w="418" h="2121" extrusionOk="0">
                  <a:moveTo>
                    <a:pt x="215" y="1"/>
                  </a:moveTo>
                  <a:cubicBezTo>
                    <a:pt x="96" y="1"/>
                    <a:pt x="1" y="96"/>
                    <a:pt x="1" y="215"/>
                  </a:cubicBezTo>
                  <a:lnTo>
                    <a:pt x="1" y="1906"/>
                  </a:lnTo>
                  <a:cubicBezTo>
                    <a:pt x="1" y="2001"/>
                    <a:pt x="60" y="2073"/>
                    <a:pt x="144" y="2108"/>
                  </a:cubicBezTo>
                  <a:cubicBezTo>
                    <a:pt x="167" y="2108"/>
                    <a:pt x="191" y="2120"/>
                    <a:pt x="215" y="2120"/>
                  </a:cubicBezTo>
                  <a:cubicBezTo>
                    <a:pt x="322" y="2120"/>
                    <a:pt x="417" y="2025"/>
                    <a:pt x="417" y="1906"/>
                  </a:cubicBezTo>
                  <a:lnTo>
                    <a:pt x="417" y="215"/>
                  </a:lnTo>
                  <a:cubicBezTo>
                    <a:pt x="417" y="96"/>
                    <a:pt x="322" y="1"/>
                    <a:pt x="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7" name="Google Shape;1117;p40"/>
            <p:cNvSpPr/>
            <p:nvPr/>
          </p:nvSpPr>
          <p:spPr>
            <a:xfrm>
              <a:off x="4883925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208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8" y="2055"/>
                    <a:pt x="132" y="2090"/>
                  </a:cubicBezTo>
                  <a:cubicBezTo>
                    <a:pt x="156" y="2090"/>
                    <a:pt x="179" y="2102"/>
                    <a:pt x="203" y="2102"/>
                  </a:cubicBezTo>
                  <a:cubicBezTo>
                    <a:pt x="322" y="2102"/>
                    <a:pt x="406" y="2007"/>
                    <a:pt x="406" y="1888"/>
                  </a:cubicBezTo>
                  <a:lnTo>
                    <a:pt x="406" y="197"/>
                  </a:lnTo>
                  <a:cubicBezTo>
                    <a:pt x="400" y="66"/>
                    <a:pt x="304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8" name="Google Shape;1118;p40"/>
            <p:cNvSpPr/>
            <p:nvPr/>
          </p:nvSpPr>
          <p:spPr>
            <a:xfrm>
              <a:off x="4918150" y="3122750"/>
              <a:ext cx="10450" cy="52800"/>
            </a:xfrm>
            <a:custGeom>
              <a:avLst/>
              <a:gdLst/>
              <a:ahLst/>
              <a:cxnLst/>
              <a:rect l="l" t="t" r="r" b="b"/>
              <a:pathLst>
                <a:path w="418" h="2112" extrusionOk="0">
                  <a:moveTo>
                    <a:pt x="209" y="1"/>
                  </a:moveTo>
                  <a:cubicBezTo>
                    <a:pt x="105" y="1"/>
                    <a:pt x="1" y="69"/>
                    <a:pt x="1" y="206"/>
                  </a:cubicBezTo>
                  <a:lnTo>
                    <a:pt x="1" y="1897"/>
                  </a:lnTo>
                  <a:cubicBezTo>
                    <a:pt x="1" y="1992"/>
                    <a:pt x="61" y="2064"/>
                    <a:pt x="144" y="2099"/>
                  </a:cubicBezTo>
                  <a:cubicBezTo>
                    <a:pt x="168" y="2099"/>
                    <a:pt x="191" y="2111"/>
                    <a:pt x="215" y="2111"/>
                  </a:cubicBezTo>
                  <a:cubicBezTo>
                    <a:pt x="322" y="2111"/>
                    <a:pt x="418" y="2016"/>
                    <a:pt x="418" y="1897"/>
                  </a:cubicBezTo>
                  <a:lnTo>
                    <a:pt x="418" y="206"/>
                  </a:lnTo>
                  <a:cubicBezTo>
                    <a:pt x="418" y="69"/>
                    <a:pt x="314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9" name="Google Shape;1119;p40"/>
            <p:cNvSpPr/>
            <p:nvPr/>
          </p:nvSpPr>
          <p:spPr>
            <a:xfrm>
              <a:off x="4952700" y="3122975"/>
              <a:ext cx="10125" cy="52575"/>
            </a:xfrm>
            <a:custGeom>
              <a:avLst/>
              <a:gdLst/>
              <a:ahLst/>
              <a:cxnLst/>
              <a:rect l="l" t="t" r="r" b="b"/>
              <a:pathLst>
                <a:path w="405" h="2103" extrusionOk="0">
                  <a:moveTo>
                    <a:pt x="198" y="1"/>
                  </a:moveTo>
                  <a:cubicBezTo>
                    <a:pt x="101" y="1"/>
                    <a:pt x="6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10" y="2102"/>
                    <a:pt x="405" y="2007"/>
                    <a:pt x="405" y="1888"/>
                  </a:cubicBezTo>
                  <a:lnTo>
                    <a:pt x="405" y="197"/>
                  </a:lnTo>
                  <a:cubicBezTo>
                    <a:pt x="393" y="66"/>
                    <a:pt x="295" y="1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0" name="Google Shape;1120;p40"/>
            <p:cNvSpPr/>
            <p:nvPr/>
          </p:nvSpPr>
          <p:spPr>
            <a:xfrm>
              <a:off x="4986925" y="3122525"/>
              <a:ext cx="10450" cy="53025"/>
            </a:xfrm>
            <a:custGeom>
              <a:avLst/>
              <a:gdLst/>
              <a:ahLst/>
              <a:cxnLst/>
              <a:rect l="l" t="t" r="r" b="b"/>
              <a:pathLst>
                <a:path w="418" h="2121" extrusionOk="0">
                  <a:moveTo>
                    <a:pt x="215" y="1"/>
                  </a:moveTo>
                  <a:cubicBezTo>
                    <a:pt x="96" y="1"/>
                    <a:pt x="0" y="96"/>
                    <a:pt x="0" y="215"/>
                  </a:cubicBezTo>
                  <a:lnTo>
                    <a:pt x="0" y="1906"/>
                  </a:lnTo>
                  <a:cubicBezTo>
                    <a:pt x="0" y="2001"/>
                    <a:pt x="60" y="2073"/>
                    <a:pt x="143" y="2108"/>
                  </a:cubicBezTo>
                  <a:cubicBezTo>
                    <a:pt x="155" y="2108"/>
                    <a:pt x="179" y="2120"/>
                    <a:pt x="215" y="2120"/>
                  </a:cubicBezTo>
                  <a:cubicBezTo>
                    <a:pt x="322" y="2120"/>
                    <a:pt x="417" y="2025"/>
                    <a:pt x="417" y="1906"/>
                  </a:cubicBezTo>
                  <a:lnTo>
                    <a:pt x="417" y="215"/>
                  </a:lnTo>
                  <a:cubicBezTo>
                    <a:pt x="417" y="96"/>
                    <a:pt x="322" y="1"/>
                    <a:pt x="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1" name="Google Shape;1121;p40"/>
            <p:cNvSpPr/>
            <p:nvPr/>
          </p:nvSpPr>
          <p:spPr>
            <a:xfrm>
              <a:off x="5021450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198" y="1"/>
                  </a:moveTo>
                  <a:cubicBezTo>
                    <a:pt x="102" y="1"/>
                    <a:pt x="6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5" y="2007"/>
                    <a:pt x="405" y="1888"/>
                  </a:cubicBezTo>
                  <a:lnTo>
                    <a:pt x="405" y="197"/>
                  </a:lnTo>
                  <a:cubicBezTo>
                    <a:pt x="393" y="66"/>
                    <a:pt x="295" y="1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2" name="Google Shape;1122;p40"/>
            <p:cNvSpPr/>
            <p:nvPr/>
          </p:nvSpPr>
          <p:spPr>
            <a:xfrm>
              <a:off x="5055675" y="3122525"/>
              <a:ext cx="10450" cy="53025"/>
            </a:xfrm>
            <a:custGeom>
              <a:avLst/>
              <a:gdLst/>
              <a:ahLst/>
              <a:cxnLst/>
              <a:rect l="l" t="t" r="r" b="b"/>
              <a:pathLst>
                <a:path w="418" h="2121" extrusionOk="0">
                  <a:moveTo>
                    <a:pt x="203" y="1"/>
                  </a:moveTo>
                  <a:cubicBezTo>
                    <a:pt x="96" y="1"/>
                    <a:pt x="1" y="96"/>
                    <a:pt x="1" y="215"/>
                  </a:cubicBezTo>
                  <a:lnTo>
                    <a:pt x="1" y="1906"/>
                  </a:lnTo>
                  <a:cubicBezTo>
                    <a:pt x="1" y="2001"/>
                    <a:pt x="60" y="2073"/>
                    <a:pt x="144" y="2108"/>
                  </a:cubicBezTo>
                  <a:cubicBezTo>
                    <a:pt x="155" y="2108"/>
                    <a:pt x="179" y="2120"/>
                    <a:pt x="203" y="2120"/>
                  </a:cubicBezTo>
                  <a:cubicBezTo>
                    <a:pt x="322" y="2120"/>
                    <a:pt x="417" y="2025"/>
                    <a:pt x="417" y="1906"/>
                  </a:cubicBezTo>
                  <a:lnTo>
                    <a:pt x="417" y="215"/>
                  </a:lnTo>
                  <a:cubicBezTo>
                    <a:pt x="417" y="96"/>
                    <a:pt x="322" y="1"/>
                    <a:pt x="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3" name="Google Shape;1123;p40"/>
            <p:cNvSpPr/>
            <p:nvPr/>
          </p:nvSpPr>
          <p:spPr>
            <a:xfrm>
              <a:off x="509020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44" y="2090"/>
                  </a:cubicBezTo>
                  <a:cubicBezTo>
                    <a:pt x="156" y="2090"/>
                    <a:pt x="179" y="2102"/>
                    <a:pt x="203" y="2102"/>
                  </a:cubicBezTo>
                  <a:cubicBezTo>
                    <a:pt x="322" y="2102"/>
                    <a:pt x="418" y="2007"/>
                    <a:pt x="418" y="1888"/>
                  </a:cubicBezTo>
                  <a:lnTo>
                    <a:pt x="418" y="197"/>
                  </a:lnTo>
                  <a:cubicBezTo>
                    <a:pt x="406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4" name="Google Shape;1124;p40"/>
            <p:cNvSpPr/>
            <p:nvPr/>
          </p:nvSpPr>
          <p:spPr>
            <a:xfrm>
              <a:off x="5124450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8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31" y="2090"/>
                  </a:cubicBezTo>
                  <a:cubicBezTo>
                    <a:pt x="155" y="2090"/>
                    <a:pt x="179" y="2102"/>
                    <a:pt x="202" y="2102"/>
                  </a:cubicBezTo>
                  <a:cubicBezTo>
                    <a:pt x="321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5" name="Google Shape;1125;p40"/>
            <p:cNvSpPr/>
            <p:nvPr/>
          </p:nvSpPr>
          <p:spPr>
            <a:xfrm>
              <a:off x="5158675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6" name="Google Shape;1126;p40"/>
            <p:cNvSpPr/>
            <p:nvPr/>
          </p:nvSpPr>
          <p:spPr>
            <a:xfrm>
              <a:off x="519320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7" name="Google Shape;1127;p40"/>
            <p:cNvSpPr/>
            <p:nvPr/>
          </p:nvSpPr>
          <p:spPr>
            <a:xfrm>
              <a:off x="5227425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2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8" name="Google Shape;1128;p40"/>
            <p:cNvSpPr/>
            <p:nvPr/>
          </p:nvSpPr>
          <p:spPr>
            <a:xfrm>
              <a:off x="5261950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208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8" y="2055"/>
                    <a:pt x="132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6" y="2007"/>
                    <a:pt x="406" y="1888"/>
                  </a:cubicBezTo>
                  <a:lnTo>
                    <a:pt x="406" y="197"/>
                  </a:lnTo>
                  <a:cubicBezTo>
                    <a:pt x="400" y="66"/>
                    <a:pt x="304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9" name="Google Shape;1129;p40"/>
            <p:cNvSpPr/>
            <p:nvPr/>
          </p:nvSpPr>
          <p:spPr>
            <a:xfrm>
              <a:off x="5296175" y="3122525"/>
              <a:ext cx="10450" cy="53025"/>
            </a:xfrm>
            <a:custGeom>
              <a:avLst/>
              <a:gdLst/>
              <a:ahLst/>
              <a:cxnLst/>
              <a:rect l="l" t="t" r="r" b="b"/>
              <a:pathLst>
                <a:path w="418" h="2121" extrusionOk="0">
                  <a:moveTo>
                    <a:pt x="215" y="1"/>
                  </a:moveTo>
                  <a:cubicBezTo>
                    <a:pt x="96" y="1"/>
                    <a:pt x="1" y="96"/>
                    <a:pt x="1" y="215"/>
                  </a:cubicBezTo>
                  <a:lnTo>
                    <a:pt x="1" y="1906"/>
                  </a:lnTo>
                  <a:cubicBezTo>
                    <a:pt x="1" y="2001"/>
                    <a:pt x="60" y="2073"/>
                    <a:pt x="144" y="2108"/>
                  </a:cubicBezTo>
                  <a:cubicBezTo>
                    <a:pt x="156" y="2108"/>
                    <a:pt x="180" y="2120"/>
                    <a:pt x="215" y="2120"/>
                  </a:cubicBezTo>
                  <a:cubicBezTo>
                    <a:pt x="322" y="2120"/>
                    <a:pt x="418" y="2025"/>
                    <a:pt x="418" y="1906"/>
                  </a:cubicBezTo>
                  <a:lnTo>
                    <a:pt x="418" y="215"/>
                  </a:lnTo>
                  <a:cubicBezTo>
                    <a:pt x="418" y="96"/>
                    <a:pt x="322" y="1"/>
                    <a:pt x="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0" name="Google Shape;1130;p40"/>
            <p:cNvSpPr/>
            <p:nvPr/>
          </p:nvSpPr>
          <p:spPr>
            <a:xfrm>
              <a:off x="5330725" y="3122750"/>
              <a:ext cx="10125" cy="52800"/>
            </a:xfrm>
            <a:custGeom>
              <a:avLst/>
              <a:gdLst/>
              <a:ahLst/>
              <a:cxnLst/>
              <a:rect l="l" t="t" r="r" b="b"/>
              <a:pathLst>
                <a:path w="405" h="2112" extrusionOk="0">
                  <a:moveTo>
                    <a:pt x="202" y="1"/>
                  </a:moveTo>
                  <a:cubicBezTo>
                    <a:pt x="101" y="1"/>
                    <a:pt x="0" y="69"/>
                    <a:pt x="0" y="206"/>
                  </a:cubicBezTo>
                  <a:lnTo>
                    <a:pt x="0" y="1897"/>
                  </a:lnTo>
                  <a:cubicBezTo>
                    <a:pt x="0" y="1992"/>
                    <a:pt x="48" y="2064"/>
                    <a:pt x="131" y="2099"/>
                  </a:cubicBezTo>
                  <a:cubicBezTo>
                    <a:pt x="155" y="2099"/>
                    <a:pt x="179" y="2111"/>
                    <a:pt x="202" y="2111"/>
                  </a:cubicBezTo>
                  <a:cubicBezTo>
                    <a:pt x="322" y="2111"/>
                    <a:pt x="405" y="2016"/>
                    <a:pt x="405" y="1897"/>
                  </a:cubicBezTo>
                  <a:lnTo>
                    <a:pt x="405" y="206"/>
                  </a:lnTo>
                  <a:cubicBezTo>
                    <a:pt x="405" y="69"/>
                    <a:pt x="304" y="1"/>
                    <a:pt x="2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1" name="Google Shape;1131;p40"/>
            <p:cNvSpPr/>
            <p:nvPr/>
          </p:nvSpPr>
          <p:spPr>
            <a:xfrm>
              <a:off x="5364950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2" name="Google Shape;1132;p40"/>
            <p:cNvSpPr/>
            <p:nvPr/>
          </p:nvSpPr>
          <p:spPr>
            <a:xfrm>
              <a:off x="5399475" y="3122750"/>
              <a:ext cx="10150" cy="52800"/>
            </a:xfrm>
            <a:custGeom>
              <a:avLst/>
              <a:gdLst/>
              <a:ahLst/>
              <a:cxnLst/>
              <a:rect l="l" t="t" r="r" b="b"/>
              <a:pathLst>
                <a:path w="406" h="2112" extrusionOk="0">
                  <a:moveTo>
                    <a:pt x="203" y="1"/>
                  </a:moveTo>
                  <a:cubicBezTo>
                    <a:pt x="102" y="1"/>
                    <a:pt x="0" y="69"/>
                    <a:pt x="0" y="206"/>
                  </a:cubicBezTo>
                  <a:lnTo>
                    <a:pt x="0" y="1897"/>
                  </a:lnTo>
                  <a:cubicBezTo>
                    <a:pt x="0" y="1992"/>
                    <a:pt x="48" y="2064"/>
                    <a:pt x="131" y="2099"/>
                  </a:cubicBezTo>
                  <a:cubicBezTo>
                    <a:pt x="155" y="2099"/>
                    <a:pt x="179" y="2111"/>
                    <a:pt x="203" y="2111"/>
                  </a:cubicBezTo>
                  <a:cubicBezTo>
                    <a:pt x="310" y="2111"/>
                    <a:pt x="405" y="2016"/>
                    <a:pt x="405" y="1897"/>
                  </a:cubicBezTo>
                  <a:lnTo>
                    <a:pt x="405" y="206"/>
                  </a:lnTo>
                  <a:cubicBezTo>
                    <a:pt x="405" y="69"/>
                    <a:pt x="304" y="1"/>
                    <a:pt x="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3" name="Google Shape;1133;p40"/>
            <p:cNvSpPr/>
            <p:nvPr/>
          </p:nvSpPr>
          <p:spPr>
            <a:xfrm>
              <a:off x="543370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32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4" name="Google Shape;1134;p40"/>
            <p:cNvSpPr/>
            <p:nvPr/>
          </p:nvSpPr>
          <p:spPr>
            <a:xfrm>
              <a:off x="5467925" y="3122750"/>
              <a:ext cx="10450" cy="52800"/>
            </a:xfrm>
            <a:custGeom>
              <a:avLst/>
              <a:gdLst/>
              <a:ahLst/>
              <a:cxnLst/>
              <a:rect l="l" t="t" r="r" b="b"/>
              <a:pathLst>
                <a:path w="418" h="2112" extrusionOk="0">
                  <a:moveTo>
                    <a:pt x="215" y="1"/>
                  </a:moveTo>
                  <a:cubicBezTo>
                    <a:pt x="114" y="1"/>
                    <a:pt x="13" y="69"/>
                    <a:pt x="13" y="206"/>
                  </a:cubicBezTo>
                  <a:lnTo>
                    <a:pt x="13" y="1897"/>
                  </a:lnTo>
                  <a:cubicBezTo>
                    <a:pt x="1" y="1992"/>
                    <a:pt x="60" y="2064"/>
                    <a:pt x="144" y="2099"/>
                  </a:cubicBezTo>
                  <a:cubicBezTo>
                    <a:pt x="168" y="2099"/>
                    <a:pt x="191" y="2111"/>
                    <a:pt x="215" y="2111"/>
                  </a:cubicBezTo>
                  <a:cubicBezTo>
                    <a:pt x="322" y="2111"/>
                    <a:pt x="418" y="2016"/>
                    <a:pt x="418" y="1897"/>
                  </a:cubicBezTo>
                  <a:lnTo>
                    <a:pt x="418" y="206"/>
                  </a:lnTo>
                  <a:cubicBezTo>
                    <a:pt x="418" y="69"/>
                    <a:pt x="316" y="1"/>
                    <a:pt x="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5" name="Google Shape;1135;p40"/>
            <p:cNvSpPr/>
            <p:nvPr/>
          </p:nvSpPr>
          <p:spPr>
            <a:xfrm>
              <a:off x="550245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9" y="2055"/>
                    <a:pt x="132" y="2090"/>
                  </a:cubicBezTo>
                  <a:cubicBezTo>
                    <a:pt x="156" y="2090"/>
                    <a:pt x="180" y="2102"/>
                    <a:pt x="203" y="2102"/>
                  </a:cubicBezTo>
                  <a:cubicBezTo>
                    <a:pt x="322" y="2102"/>
                    <a:pt x="418" y="2007"/>
                    <a:pt x="418" y="1888"/>
                  </a:cubicBezTo>
                  <a:lnTo>
                    <a:pt x="418" y="197"/>
                  </a:lnTo>
                  <a:cubicBezTo>
                    <a:pt x="406" y="66"/>
                    <a:pt x="308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6" name="Google Shape;1136;p40"/>
            <p:cNvSpPr/>
            <p:nvPr/>
          </p:nvSpPr>
          <p:spPr>
            <a:xfrm>
              <a:off x="5536700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7" name="Google Shape;1137;p40"/>
            <p:cNvSpPr/>
            <p:nvPr/>
          </p:nvSpPr>
          <p:spPr>
            <a:xfrm>
              <a:off x="5571225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207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5" y="2007"/>
                    <a:pt x="405" y="1888"/>
                  </a:cubicBezTo>
                  <a:lnTo>
                    <a:pt x="405" y="197"/>
                  </a:lnTo>
                  <a:cubicBezTo>
                    <a:pt x="399" y="66"/>
                    <a:pt x="304" y="1"/>
                    <a:pt x="2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8" name="Google Shape;1138;p40"/>
            <p:cNvSpPr/>
            <p:nvPr/>
          </p:nvSpPr>
          <p:spPr>
            <a:xfrm>
              <a:off x="560545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2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39" name="Google Shape;1139;p40"/>
          <p:cNvGrpSpPr/>
          <p:nvPr/>
        </p:nvGrpSpPr>
        <p:grpSpPr>
          <a:xfrm rot="4691530">
            <a:off x="10319518" y="3309532"/>
            <a:ext cx="3620967" cy="615208"/>
            <a:chOff x="4330300" y="3920250"/>
            <a:chExt cx="1682975" cy="210775"/>
          </a:xfrm>
        </p:grpSpPr>
        <p:sp>
          <p:nvSpPr>
            <p:cNvPr id="1140" name="Google Shape;1140;p40"/>
            <p:cNvSpPr/>
            <p:nvPr/>
          </p:nvSpPr>
          <p:spPr>
            <a:xfrm>
              <a:off x="4586275" y="3920250"/>
              <a:ext cx="1427000" cy="210775"/>
            </a:xfrm>
            <a:custGeom>
              <a:avLst/>
              <a:gdLst/>
              <a:ahLst/>
              <a:cxnLst/>
              <a:rect l="l" t="t" r="r" b="b"/>
              <a:pathLst>
                <a:path w="57080" h="8431" extrusionOk="0">
                  <a:moveTo>
                    <a:pt x="1" y="1"/>
                  </a:moveTo>
                  <a:lnTo>
                    <a:pt x="1" y="8430"/>
                  </a:lnTo>
                  <a:lnTo>
                    <a:pt x="57079" y="8430"/>
                  </a:lnTo>
                  <a:lnTo>
                    <a:pt x="570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1" name="Google Shape;1141;p40"/>
            <p:cNvSpPr/>
            <p:nvPr/>
          </p:nvSpPr>
          <p:spPr>
            <a:xfrm>
              <a:off x="4330300" y="3920250"/>
              <a:ext cx="304225" cy="210775"/>
            </a:xfrm>
            <a:custGeom>
              <a:avLst/>
              <a:gdLst/>
              <a:ahLst/>
              <a:cxnLst/>
              <a:rect l="l" t="t" r="r" b="b"/>
              <a:pathLst>
                <a:path w="12169" h="8431" extrusionOk="0">
                  <a:moveTo>
                    <a:pt x="10240" y="1"/>
                  </a:moveTo>
                  <a:lnTo>
                    <a:pt x="0" y="4215"/>
                  </a:lnTo>
                  <a:lnTo>
                    <a:pt x="10240" y="8430"/>
                  </a:lnTo>
                  <a:lnTo>
                    <a:pt x="12168" y="6299"/>
                  </a:lnTo>
                  <a:lnTo>
                    <a:pt x="10240" y="4215"/>
                  </a:lnTo>
                  <a:lnTo>
                    <a:pt x="12168" y="1751"/>
                  </a:lnTo>
                  <a:lnTo>
                    <a:pt x="102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2" name="Google Shape;1142;p40"/>
            <p:cNvSpPr/>
            <p:nvPr/>
          </p:nvSpPr>
          <p:spPr>
            <a:xfrm>
              <a:off x="4330300" y="3978300"/>
              <a:ext cx="114625" cy="94675"/>
            </a:xfrm>
            <a:custGeom>
              <a:avLst/>
              <a:gdLst/>
              <a:ahLst/>
              <a:cxnLst/>
              <a:rect l="l" t="t" r="r" b="b"/>
              <a:pathLst>
                <a:path w="4585" h="3787" extrusionOk="0">
                  <a:moveTo>
                    <a:pt x="4584" y="0"/>
                  </a:moveTo>
                  <a:lnTo>
                    <a:pt x="0" y="1893"/>
                  </a:lnTo>
                  <a:lnTo>
                    <a:pt x="4584" y="3787"/>
                  </a:lnTo>
                  <a:lnTo>
                    <a:pt x="45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3" name="Google Shape;1143;p40"/>
            <p:cNvSpPr/>
            <p:nvPr/>
          </p:nvSpPr>
          <p:spPr>
            <a:xfrm>
              <a:off x="4634500" y="4070875"/>
              <a:ext cx="1378775" cy="13700"/>
            </a:xfrm>
            <a:custGeom>
              <a:avLst/>
              <a:gdLst/>
              <a:ahLst/>
              <a:cxnLst/>
              <a:rect l="l" t="t" r="r" b="b"/>
              <a:pathLst>
                <a:path w="55151" h="548" extrusionOk="0">
                  <a:moveTo>
                    <a:pt x="0" y="0"/>
                  </a:moveTo>
                  <a:lnTo>
                    <a:pt x="0" y="548"/>
                  </a:lnTo>
                  <a:lnTo>
                    <a:pt x="55150" y="548"/>
                  </a:lnTo>
                  <a:lnTo>
                    <a:pt x="551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4" name="Google Shape;1144;p40"/>
            <p:cNvSpPr/>
            <p:nvPr/>
          </p:nvSpPr>
          <p:spPr>
            <a:xfrm>
              <a:off x="4634500" y="3960150"/>
              <a:ext cx="1378775" cy="14000"/>
            </a:xfrm>
            <a:custGeom>
              <a:avLst/>
              <a:gdLst/>
              <a:ahLst/>
              <a:cxnLst/>
              <a:rect l="l" t="t" r="r" b="b"/>
              <a:pathLst>
                <a:path w="55151" h="560" extrusionOk="0">
                  <a:moveTo>
                    <a:pt x="0" y="0"/>
                  </a:moveTo>
                  <a:lnTo>
                    <a:pt x="0" y="560"/>
                  </a:lnTo>
                  <a:lnTo>
                    <a:pt x="55150" y="560"/>
                  </a:lnTo>
                  <a:lnTo>
                    <a:pt x="551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45" name="Google Shape;1145;p40"/>
          <p:cNvGrpSpPr/>
          <p:nvPr/>
        </p:nvGrpSpPr>
        <p:grpSpPr>
          <a:xfrm rot="-6079491">
            <a:off x="-2811965" y="2604476"/>
            <a:ext cx="3723324" cy="2354371"/>
            <a:chOff x="2600325" y="3927100"/>
            <a:chExt cx="1196000" cy="691475"/>
          </a:xfrm>
        </p:grpSpPr>
        <p:sp>
          <p:nvSpPr>
            <p:cNvPr id="1146" name="Google Shape;1146;p40"/>
            <p:cNvSpPr/>
            <p:nvPr/>
          </p:nvSpPr>
          <p:spPr>
            <a:xfrm>
              <a:off x="2600325" y="3927100"/>
              <a:ext cx="1196000" cy="691475"/>
            </a:xfrm>
            <a:custGeom>
              <a:avLst/>
              <a:gdLst/>
              <a:ahLst/>
              <a:cxnLst/>
              <a:rect l="l" t="t" r="r" b="b"/>
              <a:pathLst>
                <a:path w="47840" h="27659" extrusionOk="0">
                  <a:moveTo>
                    <a:pt x="4393" y="7621"/>
                  </a:moveTo>
                  <a:lnTo>
                    <a:pt x="31468" y="23265"/>
                  </a:lnTo>
                  <a:lnTo>
                    <a:pt x="4393" y="23265"/>
                  </a:lnTo>
                  <a:lnTo>
                    <a:pt x="4393" y="7621"/>
                  </a:lnTo>
                  <a:close/>
                  <a:moveTo>
                    <a:pt x="0" y="1"/>
                  </a:moveTo>
                  <a:lnTo>
                    <a:pt x="0" y="27659"/>
                  </a:lnTo>
                  <a:lnTo>
                    <a:pt x="47839" y="2765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7" name="Google Shape;1147;p40"/>
            <p:cNvSpPr/>
            <p:nvPr/>
          </p:nvSpPr>
          <p:spPr>
            <a:xfrm>
              <a:off x="2663425" y="4553375"/>
              <a:ext cx="14000" cy="50025"/>
            </a:xfrm>
            <a:custGeom>
              <a:avLst/>
              <a:gdLst/>
              <a:ahLst/>
              <a:cxnLst/>
              <a:rect l="l" t="t" r="r" b="b"/>
              <a:pathLst>
                <a:path w="560" h="2001" extrusionOk="0">
                  <a:moveTo>
                    <a:pt x="274" y="0"/>
                  </a:moveTo>
                  <a:cubicBezTo>
                    <a:pt x="238" y="0"/>
                    <a:pt x="191" y="12"/>
                    <a:pt x="155" y="36"/>
                  </a:cubicBezTo>
                  <a:cubicBezTo>
                    <a:pt x="60" y="72"/>
                    <a:pt x="0" y="167"/>
                    <a:pt x="0" y="274"/>
                  </a:cubicBezTo>
                  <a:lnTo>
                    <a:pt x="0" y="1727"/>
                  </a:lnTo>
                  <a:cubicBezTo>
                    <a:pt x="0" y="1869"/>
                    <a:pt x="131" y="2000"/>
                    <a:pt x="274" y="2000"/>
                  </a:cubicBezTo>
                  <a:cubicBezTo>
                    <a:pt x="429" y="1989"/>
                    <a:pt x="548" y="1869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8" name="Google Shape;1148;p40"/>
            <p:cNvSpPr/>
            <p:nvPr/>
          </p:nvSpPr>
          <p:spPr>
            <a:xfrm>
              <a:off x="2712075" y="4553375"/>
              <a:ext cx="14475" cy="50550"/>
            </a:xfrm>
            <a:custGeom>
              <a:avLst/>
              <a:gdLst/>
              <a:ahLst/>
              <a:cxnLst/>
              <a:rect l="l" t="t" r="r" b="b"/>
              <a:pathLst>
                <a:path w="579" h="2022" extrusionOk="0">
                  <a:moveTo>
                    <a:pt x="293" y="0"/>
                  </a:moveTo>
                  <a:cubicBezTo>
                    <a:pt x="245" y="0"/>
                    <a:pt x="197" y="12"/>
                    <a:pt x="162" y="24"/>
                  </a:cubicBezTo>
                  <a:cubicBezTo>
                    <a:pt x="66" y="72"/>
                    <a:pt x="19" y="167"/>
                    <a:pt x="19" y="274"/>
                  </a:cubicBezTo>
                  <a:lnTo>
                    <a:pt x="19" y="1727"/>
                  </a:lnTo>
                  <a:cubicBezTo>
                    <a:pt x="1" y="1923"/>
                    <a:pt x="144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47" y="0"/>
                    <a:pt x="2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9" name="Google Shape;1149;p40"/>
            <p:cNvSpPr/>
            <p:nvPr/>
          </p:nvSpPr>
          <p:spPr>
            <a:xfrm>
              <a:off x="2761650" y="4553375"/>
              <a:ext cx="13700" cy="49425"/>
            </a:xfrm>
            <a:custGeom>
              <a:avLst/>
              <a:gdLst/>
              <a:ahLst/>
              <a:cxnLst/>
              <a:rect l="l" t="t" r="r" b="b"/>
              <a:pathLst>
                <a:path w="548" h="1977" extrusionOk="0">
                  <a:moveTo>
                    <a:pt x="274" y="0"/>
                  </a:moveTo>
                  <a:cubicBezTo>
                    <a:pt x="226" y="0"/>
                    <a:pt x="191" y="12"/>
                    <a:pt x="143" y="24"/>
                  </a:cubicBezTo>
                  <a:cubicBezTo>
                    <a:pt x="60" y="72"/>
                    <a:pt x="0" y="167"/>
                    <a:pt x="0" y="274"/>
                  </a:cubicBezTo>
                  <a:lnTo>
                    <a:pt x="0" y="1727"/>
                  </a:lnTo>
                  <a:cubicBezTo>
                    <a:pt x="12" y="1893"/>
                    <a:pt x="143" y="1977"/>
                    <a:pt x="274" y="1977"/>
                  </a:cubicBezTo>
                  <a:cubicBezTo>
                    <a:pt x="405" y="1977"/>
                    <a:pt x="536" y="1893"/>
                    <a:pt x="548" y="1727"/>
                  </a:cubicBezTo>
                  <a:lnTo>
                    <a:pt x="548" y="274"/>
                  </a:lnTo>
                  <a:cubicBezTo>
                    <a:pt x="548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0" name="Google Shape;1150;p40"/>
            <p:cNvSpPr/>
            <p:nvPr/>
          </p:nvSpPr>
          <p:spPr>
            <a:xfrm>
              <a:off x="2810750" y="4553375"/>
              <a:ext cx="13725" cy="50025"/>
            </a:xfrm>
            <a:custGeom>
              <a:avLst/>
              <a:gdLst/>
              <a:ahLst/>
              <a:cxnLst/>
              <a:rect l="l" t="t" r="r" b="b"/>
              <a:pathLst>
                <a:path w="549" h="2001" extrusionOk="0">
                  <a:moveTo>
                    <a:pt x="275" y="0"/>
                  </a:moveTo>
                  <a:cubicBezTo>
                    <a:pt x="227" y="0"/>
                    <a:pt x="179" y="12"/>
                    <a:pt x="144" y="36"/>
                  </a:cubicBezTo>
                  <a:cubicBezTo>
                    <a:pt x="48" y="72"/>
                    <a:pt x="1" y="167"/>
                    <a:pt x="1" y="274"/>
                  </a:cubicBezTo>
                  <a:lnTo>
                    <a:pt x="1" y="1727"/>
                  </a:lnTo>
                  <a:cubicBezTo>
                    <a:pt x="1" y="1869"/>
                    <a:pt x="120" y="2000"/>
                    <a:pt x="275" y="2000"/>
                  </a:cubicBezTo>
                  <a:cubicBezTo>
                    <a:pt x="417" y="1989"/>
                    <a:pt x="548" y="1869"/>
                    <a:pt x="548" y="1727"/>
                  </a:cubicBezTo>
                  <a:lnTo>
                    <a:pt x="548" y="274"/>
                  </a:lnTo>
                  <a:cubicBezTo>
                    <a:pt x="548" y="119"/>
                    <a:pt x="429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1" name="Google Shape;1151;p40"/>
            <p:cNvSpPr/>
            <p:nvPr/>
          </p:nvSpPr>
          <p:spPr>
            <a:xfrm>
              <a:off x="2859425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92" y="0"/>
                  </a:moveTo>
                  <a:cubicBezTo>
                    <a:pt x="244" y="0"/>
                    <a:pt x="197" y="12"/>
                    <a:pt x="161" y="24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0" y="1923"/>
                    <a:pt x="143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2" name="Google Shape;1152;p40"/>
            <p:cNvSpPr/>
            <p:nvPr/>
          </p:nvSpPr>
          <p:spPr>
            <a:xfrm>
              <a:off x="2908675" y="4553375"/>
              <a:ext cx="14025" cy="50025"/>
            </a:xfrm>
            <a:custGeom>
              <a:avLst/>
              <a:gdLst/>
              <a:ahLst/>
              <a:cxnLst/>
              <a:rect l="l" t="t" r="r" b="b"/>
              <a:pathLst>
                <a:path w="561" h="2001" extrusionOk="0">
                  <a:moveTo>
                    <a:pt x="275" y="0"/>
                  </a:moveTo>
                  <a:cubicBezTo>
                    <a:pt x="239" y="0"/>
                    <a:pt x="191" y="12"/>
                    <a:pt x="156" y="36"/>
                  </a:cubicBezTo>
                  <a:cubicBezTo>
                    <a:pt x="60" y="72"/>
                    <a:pt x="1" y="167"/>
                    <a:pt x="1" y="274"/>
                  </a:cubicBezTo>
                  <a:lnTo>
                    <a:pt x="1" y="1727"/>
                  </a:lnTo>
                  <a:cubicBezTo>
                    <a:pt x="1" y="1869"/>
                    <a:pt x="132" y="2000"/>
                    <a:pt x="275" y="2000"/>
                  </a:cubicBezTo>
                  <a:cubicBezTo>
                    <a:pt x="430" y="1989"/>
                    <a:pt x="549" y="1869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30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3" name="Google Shape;1153;p40"/>
            <p:cNvSpPr/>
            <p:nvPr/>
          </p:nvSpPr>
          <p:spPr>
            <a:xfrm>
              <a:off x="2957650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92" y="0"/>
                  </a:moveTo>
                  <a:cubicBezTo>
                    <a:pt x="245" y="0"/>
                    <a:pt x="197" y="12"/>
                    <a:pt x="161" y="36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0" y="1923"/>
                    <a:pt x="143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4" name="Google Shape;1154;p40"/>
            <p:cNvSpPr/>
            <p:nvPr/>
          </p:nvSpPr>
          <p:spPr>
            <a:xfrm>
              <a:off x="3006900" y="4553375"/>
              <a:ext cx="13725" cy="49875"/>
            </a:xfrm>
            <a:custGeom>
              <a:avLst/>
              <a:gdLst/>
              <a:ahLst/>
              <a:cxnLst/>
              <a:rect l="l" t="t" r="r" b="b"/>
              <a:pathLst>
                <a:path w="549" h="1995" extrusionOk="0">
                  <a:moveTo>
                    <a:pt x="275" y="0"/>
                  </a:moveTo>
                  <a:cubicBezTo>
                    <a:pt x="227" y="0"/>
                    <a:pt x="191" y="12"/>
                    <a:pt x="144" y="24"/>
                  </a:cubicBezTo>
                  <a:cubicBezTo>
                    <a:pt x="60" y="72"/>
                    <a:pt x="1" y="167"/>
                    <a:pt x="1" y="274"/>
                  </a:cubicBezTo>
                  <a:lnTo>
                    <a:pt x="1" y="1727"/>
                  </a:lnTo>
                  <a:cubicBezTo>
                    <a:pt x="1" y="1905"/>
                    <a:pt x="138" y="1995"/>
                    <a:pt x="275" y="1995"/>
                  </a:cubicBezTo>
                  <a:cubicBezTo>
                    <a:pt x="412" y="1995"/>
                    <a:pt x="549" y="1905"/>
                    <a:pt x="549" y="1727"/>
                  </a:cubicBezTo>
                  <a:lnTo>
                    <a:pt x="549" y="274"/>
                  </a:lnTo>
                  <a:cubicBezTo>
                    <a:pt x="549" y="119"/>
                    <a:pt x="430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5" name="Google Shape;1155;p40"/>
            <p:cNvSpPr/>
            <p:nvPr/>
          </p:nvSpPr>
          <p:spPr>
            <a:xfrm>
              <a:off x="3055575" y="4553375"/>
              <a:ext cx="14475" cy="50550"/>
            </a:xfrm>
            <a:custGeom>
              <a:avLst/>
              <a:gdLst/>
              <a:ahLst/>
              <a:cxnLst/>
              <a:rect l="l" t="t" r="r" b="b"/>
              <a:pathLst>
                <a:path w="579" h="2022" extrusionOk="0">
                  <a:moveTo>
                    <a:pt x="292" y="0"/>
                  </a:moveTo>
                  <a:cubicBezTo>
                    <a:pt x="245" y="0"/>
                    <a:pt x="197" y="12"/>
                    <a:pt x="161" y="36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1" y="1923"/>
                    <a:pt x="143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47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6" name="Google Shape;1156;p40"/>
            <p:cNvSpPr/>
            <p:nvPr/>
          </p:nvSpPr>
          <p:spPr>
            <a:xfrm>
              <a:off x="3104700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92" y="0"/>
                  </a:moveTo>
                  <a:cubicBezTo>
                    <a:pt x="244" y="0"/>
                    <a:pt x="197" y="12"/>
                    <a:pt x="161" y="24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0" y="1923"/>
                    <a:pt x="143" y="2021"/>
                    <a:pt x="287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7" name="Google Shape;1157;p40"/>
            <p:cNvSpPr/>
            <p:nvPr/>
          </p:nvSpPr>
          <p:spPr>
            <a:xfrm>
              <a:off x="3153950" y="4553375"/>
              <a:ext cx="14025" cy="50025"/>
            </a:xfrm>
            <a:custGeom>
              <a:avLst/>
              <a:gdLst/>
              <a:ahLst/>
              <a:cxnLst/>
              <a:rect l="l" t="t" r="r" b="b"/>
              <a:pathLst>
                <a:path w="561" h="2001" extrusionOk="0">
                  <a:moveTo>
                    <a:pt x="274" y="0"/>
                  </a:moveTo>
                  <a:cubicBezTo>
                    <a:pt x="239" y="0"/>
                    <a:pt x="191" y="12"/>
                    <a:pt x="155" y="36"/>
                  </a:cubicBezTo>
                  <a:cubicBezTo>
                    <a:pt x="60" y="72"/>
                    <a:pt x="1" y="167"/>
                    <a:pt x="1" y="274"/>
                  </a:cubicBezTo>
                  <a:lnTo>
                    <a:pt x="1" y="1727"/>
                  </a:lnTo>
                  <a:cubicBezTo>
                    <a:pt x="1" y="1869"/>
                    <a:pt x="132" y="2000"/>
                    <a:pt x="274" y="2000"/>
                  </a:cubicBezTo>
                  <a:cubicBezTo>
                    <a:pt x="429" y="1989"/>
                    <a:pt x="548" y="1869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8" name="Google Shape;1158;p40"/>
            <p:cNvSpPr/>
            <p:nvPr/>
          </p:nvSpPr>
          <p:spPr>
            <a:xfrm>
              <a:off x="3202775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86" y="0"/>
                  </a:moveTo>
                  <a:cubicBezTo>
                    <a:pt x="238" y="0"/>
                    <a:pt x="203" y="12"/>
                    <a:pt x="167" y="36"/>
                  </a:cubicBezTo>
                  <a:cubicBezTo>
                    <a:pt x="72" y="72"/>
                    <a:pt x="12" y="167"/>
                    <a:pt x="12" y="274"/>
                  </a:cubicBezTo>
                  <a:lnTo>
                    <a:pt x="12" y="1727"/>
                  </a:lnTo>
                  <a:cubicBezTo>
                    <a:pt x="0" y="1923"/>
                    <a:pt x="146" y="2021"/>
                    <a:pt x="290" y="2021"/>
                  </a:cubicBezTo>
                  <a:cubicBezTo>
                    <a:pt x="435" y="2021"/>
                    <a:pt x="578" y="1923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41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9" name="Google Shape;1159;p40"/>
            <p:cNvSpPr/>
            <p:nvPr/>
          </p:nvSpPr>
          <p:spPr>
            <a:xfrm>
              <a:off x="3251725" y="4553375"/>
              <a:ext cx="14475" cy="50550"/>
            </a:xfrm>
            <a:custGeom>
              <a:avLst/>
              <a:gdLst/>
              <a:ahLst/>
              <a:cxnLst/>
              <a:rect l="l" t="t" r="r" b="b"/>
              <a:pathLst>
                <a:path w="579" h="2022" extrusionOk="0">
                  <a:moveTo>
                    <a:pt x="293" y="0"/>
                  </a:moveTo>
                  <a:cubicBezTo>
                    <a:pt x="245" y="0"/>
                    <a:pt x="209" y="12"/>
                    <a:pt x="162" y="24"/>
                  </a:cubicBezTo>
                  <a:cubicBezTo>
                    <a:pt x="78" y="72"/>
                    <a:pt x="19" y="167"/>
                    <a:pt x="19" y="274"/>
                  </a:cubicBezTo>
                  <a:lnTo>
                    <a:pt x="19" y="1727"/>
                  </a:lnTo>
                  <a:cubicBezTo>
                    <a:pt x="1" y="1923"/>
                    <a:pt x="144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47" y="0"/>
                    <a:pt x="2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0" name="Google Shape;1160;p40"/>
            <p:cNvSpPr/>
            <p:nvPr/>
          </p:nvSpPr>
          <p:spPr>
            <a:xfrm>
              <a:off x="3301300" y="4553375"/>
              <a:ext cx="13700" cy="50025"/>
            </a:xfrm>
            <a:custGeom>
              <a:avLst/>
              <a:gdLst/>
              <a:ahLst/>
              <a:cxnLst/>
              <a:rect l="l" t="t" r="r" b="b"/>
              <a:pathLst>
                <a:path w="548" h="2001" extrusionOk="0">
                  <a:moveTo>
                    <a:pt x="274" y="0"/>
                  </a:moveTo>
                  <a:cubicBezTo>
                    <a:pt x="226" y="0"/>
                    <a:pt x="179" y="12"/>
                    <a:pt x="143" y="36"/>
                  </a:cubicBezTo>
                  <a:cubicBezTo>
                    <a:pt x="48" y="72"/>
                    <a:pt x="0" y="167"/>
                    <a:pt x="0" y="274"/>
                  </a:cubicBezTo>
                  <a:lnTo>
                    <a:pt x="0" y="1727"/>
                  </a:lnTo>
                  <a:cubicBezTo>
                    <a:pt x="0" y="1869"/>
                    <a:pt x="119" y="2000"/>
                    <a:pt x="274" y="2000"/>
                  </a:cubicBezTo>
                  <a:cubicBezTo>
                    <a:pt x="417" y="1989"/>
                    <a:pt x="548" y="1869"/>
                    <a:pt x="548" y="1727"/>
                  </a:cubicBezTo>
                  <a:lnTo>
                    <a:pt x="548" y="274"/>
                  </a:lnTo>
                  <a:cubicBezTo>
                    <a:pt x="548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1" name="Google Shape;1161;p40"/>
            <p:cNvSpPr/>
            <p:nvPr/>
          </p:nvSpPr>
          <p:spPr>
            <a:xfrm>
              <a:off x="3349950" y="4553375"/>
              <a:ext cx="14475" cy="50550"/>
            </a:xfrm>
            <a:custGeom>
              <a:avLst/>
              <a:gdLst/>
              <a:ahLst/>
              <a:cxnLst/>
              <a:rect l="l" t="t" r="r" b="b"/>
              <a:pathLst>
                <a:path w="579" h="2022" extrusionOk="0">
                  <a:moveTo>
                    <a:pt x="293" y="0"/>
                  </a:moveTo>
                  <a:cubicBezTo>
                    <a:pt x="245" y="0"/>
                    <a:pt x="197" y="12"/>
                    <a:pt x="162" y="24"/>
                  </a:cubicBezTo>
                  <a:cubicBezTo>
                    <a:pt x="66" y="72"/>
                    <a:pt x="19" y="167"/>
                    <a:pt x="19" y="274"/>
                  </a:cubicBezTo>
                  <a:lnTo>
                    <a:pt x="19" y="1727"/>
                  </a:lnTo>
                  <a:cubicBezTo>
                    <a:pt x="1" y="1923"/>
                    <a:pt x="144" y="2021"/>
                    <a:pt x="288" y="2021"/>
                  </a:cubicBezTo>
                  <a:cubicBezTo>
                    <a:pt x="433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2" name="Google Shape;1162;p40"/>
            <p:cNvSpPr/>
            <p:nvPr/>
          </p:nvSpPr>
          <p:spPr>
            <a:xfrm>
              <a:off x="3399225" y="4553375"/>
              <a:ext cx="14000" cy="50025"/>
            </a:xfrm>
            <a:custGeom>
              <a:avLst/>
              <a:gdLst/>
              <a:ahLst/>
              <a:cxnLst/>
              <a:rect l="l" t="t" r="r" b="b"/>
              <a:pathLst>
                <a:path w="560" h="2001" extrusionOk="0">
                  <a:moveTo>
                    <a:pt x="274" y="0"/>
                  </a:moveTo>
                  <a:cubicBezTo>
                    <a:pt x="239" y="0"/>
                    <a:pt x="191" y="12"/>
                    <a:pt x="155" y="36"/>
                  </a:cubicBezTo>
                  <a:cubicBezTo>
                    <a:pt x="60" y="72"/>
                    <a:pt x="0" y="167"/>
                    <a:pt x="12" y="274"/>
                  </a:cubicBezTo>
                  <a:lnTo>
                    <a:pt x="12" y="1727"/>
                  </a:lnTo>
                  <a:cubicBezTo>
                    <a:pt x="0" y="1869"/>
                    <a:pt x="131" y="2000"/>
                    <a:pt x="286" y="2000"/>
                  </a:cubicBezTo>
                  <a:cubicBezTo>
                    <a:pt x="429" y="2000"/>
                    <a:pt x="560" y="1869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3" name="Google Shape;1163;p40"/>
            <p:cNvSpPr/>
            <p:nvPr/>
          </p:nvSpPr>
          <p:spPr>
            <a:xfrm>
              <a:off x="3448050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86" y="0"/>
                  </a:moveTo>
                  <a:cubicBezTo>
                    <a:pt x="238" y="0"/>
                    <a:pt x="202" y="12"/>
                    <a:pt x="167" y="36"/>
                  </a:cubicBezTo>
                  <a:cubicBezTo>
                    <a:pt x="71" y="72"/>
                    <a:pt x="12" y="167"/>
                    <a:pt x="12" y="274"/>
                  </a:cubicBezTo>
                  <a:lnTo>
                    <a:pt x="12" y="1727"/>
                  </a:lnTo>
                  <a:cubicBezTo>
                    <a:pt x="0" y="1923"/>
                    <a:pt x="146" y="2021"/>
                    <a:pt x="290" y="2021"/>
                  </a:cubicBezTo>
                  <a:cubicBezTo>
                    <a:pt x="435" y="2021"/>
                    <a:pt x="577" y="1923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41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4" name="Google Shape;1164;p40"/>
            <p:cNvSpPr/>
            <p:nvPr/>
          </p:nvSpPr>
          <p:spPr>
            <a:xfrm>
              <a:off x="3497150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86" y="0"/>
                  </a:moveTo>
                  <a:cubicBezTo>
                    <a:pt x="239" y="0"/>
                    <a:pt x="203" y="12"/>
                    <a:pt x="167" y="24"/>
                  </a:cubicBezTo>
                  <a:cubicBezTo>
                    <a:pt x="72" y="72"/>
                    <a:pt x="12" y="167"/>
                    <a:pt x="12" y="274"/>
                  </a:cubicBezTo>
                  <a:lnTo>
                    <a:pt x="12" y="1727"/>
                  </a:lnTo>
                  <a:cubicBezTo>
                    <a:pt x="1" y="1923"/>
                    <a:pt x="146" y="2021"/>
                    <a:pt x="291" y="2021"/>
                  </a:cubicBezTo>
                  <a:cubicBezTo>
                    <a:pt x="435" y="2021"/>
                    <a:pt x="578" y="1923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41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5" name="Google Shape;1165;p40"/>
            <p:cNvSpPr/>
            <p:nvPr/>
          </p:nvSpPr>
          <p:spPr>
            <a:xfrm>
              <a:off x="3546125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92" y="0"/>
                  </a:moveTo>
                  <a:cubicBezTo>
                    <a:pt x="244" y="0"/>
                    <a:pt x="197" y="12"/>
                    <a:pt x="161" y="36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0" y="1923"/>
                    <a:pt x="143" y="2021"/>
                    <a:pt x="287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47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6" name="Google Shape;1166;p40"/>
            <p:cNvSpPr/>
            <p:nvPr/>
          </p:nvSpPr>
          <p:spPr>
            <a:xfrm>
              <a:off x="3595225" y="4553375"/>
              <a:ext cx="14475" cy="50550"/>
            </a:xfrm>
            <a:custGeom>
              <a:avLst/>
              <a:gdLst/>
              <a:ahLst/>
              <a:cxnLst/>
              <a:rect l="l" t="t" r="r" b="b"/>
              <a:pathLst>
                <a:path w="579" h="2022" extrusionOk="0">
                  <a:moveTo>
                    <a:pt x="292" y="0"/>
                  </a:moveTo>
                  <a:cubicBezTo>
                    <a:pt x="245" y="0"/>
                    <a:pt x="197" y="12"/>
                    <a:pt x="161" y="24"/>
                  </a:cubicBezTo>
                  <a:cubicBezTo>
                    <a:pt x="66" y="72"/>
                    <a:pt x="19" y="167"/>
                    <a:pt x="19" y="274"/>
                  </a:cubicBezTo>
                  <a:lnTo>
                    <a:pt x="19" y="1727"/>
                  </a:lnTo>
                  <a:cubicBezTo>
                    <a:pt x="1" y="1923"/>
                    <a:pt x="144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67" name="Google Shape;1167;p40"/>
          <p:cNvGrpSpPr/>
          <p:nvPr/>
        </p:nvGrpSpPr>
        <p:grpSpPr>
          <a:xfrm rot="4616323">
            <a:off x="10722690" y="2663143"/>
            <a:ext cx="3419829" cy="2485440"/>
            <a:chOff x="7365331" y="3876744"/>
            <a:chExt cx="752588" cy="546995"/>
          </a:xfrm>
        </p:grpSpPr>
        <p:sp>
          <p:nvSpPr>
            <p:cNvPr id="1168" name="Google Shape;1168;p40"/>
            <p:cNvSpPr/>
            <p:nvPr/>
          </p:nvSpPr>
          <p:spPr>
            <a:xfrm>
              <a:off x="7365331" y="3876744"/>
              <a:ext cx="555487" cy="388974"/>
            </a:xfrm>
            <a:custGeom>
              <a:avLst/>
              <a:gdLst/>
              <a:ahLst/>
              <a:cxnLst/>
              <a:rect l="l" t="t" r="r" b="b"/>
              <a:pathLst>
                <a:path w="38791" h="27163" extrusionOk="0">
                  <a:moveTo>
                    <a:pt x="996" y="1"/>
                  </a:moveTo>
                  <a:cubicBezTo>
                    <a:pt x="847" y="1"/>
                    <a:pt x="744" y="36"/>
                    <a:pt x="691" y="110"/>
                  </a:cubicBezTo>
                  <a:cubicBezTo>
                    <a:pt x="0" y="1062"/>
                    <a:pt x="7823" y="7849"/>
                    <a:pt x="18157" y="15290"/>
                  </a:cubicBezTo>
                  <a:cubicBezTo>
                    <a:pt x="27688" y="22153"/>
                    <a:pt x="36024" y="27162"/>
                    <a:pt x="37795" y="27162"/>
                  </a:cubicBezTo>
                  <a:cubicBezTo>
                    <a:pt x="37945" y="27162"/>
                    <a:pt x="38047" y="27127"/>
                    <a:pt x="38100" y="27054"/>
                  </a:cubicBezTo>
                  <a:cubicBezTo>
                    <a:pt x="38791" y="26101"/>
                    <a:pt x="30956" y="19303"/>
                    <a:pt x="20634" y="11861"/>
                  </a:cubicBezTo>
                  <a:cubicBezTo>
                    <a:pt x="11104" y="5000"/>
                    <a:pt x="2770" y="1"/>
                    <a:pt x="9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9" name="Google Shape;1169;p40"/>
            <p:cNvSpPr/>
            <p:nvPr/>
          </p:nvSpPr>
          <p:spPr>
            <a:xfrm>
              <a:off x="7867948" y="4226639"/>
              <a:ext cx="58154" cy="50306"/>
            </a:xfrm>
            <a:custGeom>
              <a:avLst/>
              <a:gdLst/>
              <a:ahLst/>
              <a:cxnLst/>
              <a:rect l="l" t="t" r="r" b="b"/>
              <a:pathLst>
                <a:path w="4061" h="3513" extrusionOk="0">
                  <a:moveTo>
                    <a:pt x="1239" y="0"/>
                  </a:moveTo>
                  <a:lnTo>
                    <a:pt x="620" y="893"/>
                  </a:lnTo>
                  <a:lnTo>
                    <a:pt x="1" y="1786"/>
                  </a:lnTo>
                  <a:lnTo>
                    <a:pt x="3442" y="3512"/>
                  </a:lnTo>
                  <a:lnTo>
                    <a:pt x="3751" y="3060"/>
                  </a:lnTo>
                  <a:lnTo>
                    <a:pt x="4061" y="2620"/>
                  </a:lnTo>
                  <a:lnTo>
                    <a:pt x="12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0" name="Google Shape;1170;p40"/>
            <p:cNvSpPr/>
            <p:nvPr/>
          </p:nvSpPr>
          <p:spPr>
            <a:xfrm>
              <a:off x="7914675" y="4262353"/>
              <a:ext cx="186017" cy="150131"/>
            </a:xfrm>
            <a:custGeom>
              <a:avLst/>
              <a:gdLst/>
              <a:ahLst/>
              <a:cxnLst/>
              <a:rect l="l" t="t" r="r" b="b"/>
              <a:pathLst>
                <a:path w="12990" h="10484" extrusionOk="0">
                  <a:moveTo>
                    <a:pt x="2415" y="0"/>
                  </a:moveTo>
                  <a:cubicBezTo>
                    <a:pt x="1470" y="0"/>
                    <a:pt x="798" y="126"/>
                    <a:pt x="798" y="126"/>
                  </a:cubicBezTo>
                  <a:lnTo>
                    <a:pt x="179" y="1018"/>
                  </a:lnTo>
                  <a:cubicBezTo>
                    <a:pt x="179" y="1018"/>
                    <a:pt x="0" y="3650"/>
                    <a:pt x="2643" y="5888"/>
                  </a:cubicBezTo>
                  <a:cubicBezTo>
                    <a:pt x="5286" y="8126"/>
                    <a:pt x="12990" y="10484"/>
                    <a:pt x="12990" y="10484"/>
                  </a:cubicBezTo>
                  <a:cubicBezTo>
                    <a:pt x="12990" y="10484"/>
                    <a:pt x="9597" y="5864"/>
                    <a:pt x="7751" y="2519"/>
                  </a:cubicBezTo>
                  <a:cubicBezTo>
                    <a:pt x="6575" y="387"/>
                    <a:pt x="4075" y="0"/>
                    <a:pt x="2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1" name="Google Shape;1171;p40"/>
            <p:cNvSpPr/>
            <p:nvPr/>
          </p:nvSpPr>
          <p:spPr>
            <a:xfrm>
              <a:off x="8011979" y="4321609"/>
              <a:ext cx="105939" cy="102130"/>
            </a:xfrm>
            <a:custGeom>
              <a:avLst/>
              <a:gdLst/>
              <a:ahLst/>
              <a:cxnLst/>
              <a:rect l="l" t="t" r="r" b="b"/>
              <a:pathLst>
                <a:path w="7398" h="7132" extrusionOk="0">
                  <a:moveTo>
                    <a:pt x="1934" y="0"/>
                  </a:moveTo>
                  <a:cubicBezTo>
                    <a:pt x="1765" y="0"/>
                    <a:pt x="1607" y="88"/>
                    <a:pt x="1516" y="357"/>
                  </a:cubicBezTo>
                  <a:cubicBezTo>
                    <a:pt x="1277" y="1074"/>
                    <a:pt x="3335" y="3255"/>
                    <a:pt x="2390" y="3255"/>
                  </a:cubicBezTo>
                  <a:cubicBezTo>
                    <a:pt x="2299" y="3255"/>
                    <a:pt x="2180" y="3235"/>
                    <a:pt x="2028" y="3191"/>
                  </a:cubicBezTo>
                  <a:cubicBezTo>
                    <a:pt x="1606" y="3069"/>
                    <a:pt x="1264" y="3015"/>
                    <a:pt x="993" y="3015"/>
                  </a:cubicBezTo>
                  <a:cubicBezTo>
                    <a:pt x="149" y="3015"/>
                    <a:pt x="1" y="3542"/>
                    <a:pt x="289" y="4191"/>
                  </a:cubicBezTo>
                  <a:cubicBezTo>
                    <a:pt x="682" y="5048"/>
                    <a:pt x="7397" y="7132"/>
                    <a:pt x="7397" y="7132"/>
                  </a:cubicBezTo>
                  <a:lnTo>
                    <a:pt x="2599" y="309"/>
                  </a:lnTo>
                  <a:cubicBezTo>
                    <a:pt x="2599" y="309"/>
                    <a:pt x="2249" y="0"/>
                    <a:pt x="19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EB072B19-AE00-4609-A589-6CA05EB07354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 rot="5400000">
            <a:off x="-3419241" y="2649220"/>
            <a:ext cx="5272773" cy="872691"/>
            <a:chOff x="1261240" y="3434504"/>
            <a:chExt cx="5539687" cy="818571"/>
          </a:xfrm>
        </p:grpSpPr>
        <p:sp>
          <p:nvSpPr>
            <p:cNvPr id="84" name="Google Shape;2644;p60">
              <a:extLst>
                <a:ext uri="{FF2B5EF4-FFF2-40B4-BE49-F238E27FC236}">
                  <a16:creationId xmlns:a16="http://schemas.microsoft.com/office/drawing/2014/main" id="{AADE5FE2-BAB3-4C71-9D39-7DFBAC1AC7B5}"/>
                </a:ext>
              </a:extLst>
            </p:cNvPr>
            <p:cNvSpPr/>
            <p:nvPr/>
          </p:nvSpPr>
          <p:spPr>
            <a:xfrm>
              <a:off x="2052660" y="3462984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ED4C67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" name="Google Shape;2645;p60">
              <a:extLst>
                <a:ext uri="{FF2B5EF4-FFF2-40B4-BE49-F238E27FC236}">
                  <a16:creationId xmlns:a16="http://schemas.microsoft.com/office/drawing/2014/main" id="{95F9677F-AD89-4BF4-90C8-F17022BE389F}"/>
                </a:ext>
              </a:extLst>
            </p:cNvPr>
            <p:cNvSpPr/>
            <p:nvPr/>
          </p:nvSpPr>
          <p:spPr>
            <a:xfrm>
              <a:off x="2844041" y="3434504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F9067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" name="Google Shape;2648;p60">
              <a:extLst>
                <a:ext uri="{FF2B5EF4-FFF2-40B4-BE49-F238E27FC236}">
                  <a16:creationId xmlns:a16="http://schemas.microsoft.com/office/drawing/2014/main" id="{E52196F7-F89C-48CC-8EFB-026561AF3582}"/>
                </a:ext>
              </a:extLst>
            </p:cNvPr>
            <p:cNvSpPr/>
            <p:nvPr/>
          </p:nvSpPr>
          <p:spPr>
            <a:xfrm>
              <a:off x="3635422" y="3434504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FC867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" name="Google Shape;2649;p60">
              <a:extLst>
                <a:ext uri="{FF2B5EF4-FFF2-40B4-BE49-F238E27FC236}">
                  <a16:creationId xmlns:a16="http://schemas.microsoft.com/office/drawing/2014/main" id="{12EA8C71-0786-477F-888D-951AB34E3FF9}"/>
                </a:ext>
              </a:extLst>
            </p:cNvPr>
            <p:cNvSpPr/>
            <p:nvPr/>
          </p:nvSpPr>
          <p:spPr>
            <a:xfrm>
              <a:off x="4426784" y="3462984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AE4FD9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" name="Google Shape;2652;p60">
              <a:extLst>
                <a:ext uri="{FF2B5EF4-FFF2-40B4-BE49-F238E27FC236}">
                  <a16:creationId xmlns:a16="http://schemas.microsoft.com/office/drawing/2014/main" id="{593DD1EB-1849-42D6-A076-8364AB3F5003}"/>
                </a:ext>
              </a:extLst>
            </p:cNvPr>
            <p:cNvSpPr/>
            <p:nvPr/>
          </p:nvSpPr>
          <p:spPr>
            <a:xfrm>
              <a:off x="5218165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8FAE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9" name="Google Shape;2653;p60">
              <a:extLst>
                <a:ext uri="{FF2B5EF4-FFF2-40B4-BE49-F238E27FC236}">
                  <a16:creationId xmlns:a16="http://schemas.microsoft.com/office/drawing/2014/main" id="{809227AD-9932-46B4-B2EA-FAAA2666D4CD}"/>
                </a:ext>
              </a:extLst>
            </p:cNvPr>
            <p:cNvSpPr/>
            <p:nvPr/>
          </p:nvSpPr>
          <p:spPr>
            <a:xfrm>
              <a:off x="6009527" y="3480020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4399AB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0" name="Google Shape;2656;p60">
              <a:extLst>
                <a:ext uri="{FF2B5EF4-FFF2-40B4-BE49-F238E27FC236}">
                  <a16:creationId xmlns:a16="http://schemas.microsoft.com/office/drawing/2014/main" id="{C4015F29-9CAD-4623-99E1-F0F2748ECFFB}"/>
                </a:ext>
              </a:extLst>
            </p:cNvPr>
            <p:cNvSpPr/>
            <p:nvPr/>
          </p:nvSpPr>
          <p:spPr>
            <a:xfrm>
              <a:off x="1261240" y="3462984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EDEDED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741155C-0859-4625-B591-02859A27646C}"/>
              </a:ext>
            </a:extLst>
          </p:cNvPr>
          <p:cNvSpPr txBox="1"/>
          <p:nvPr/>
        </p:nvSpPr>
        <p:spPr>
          <a:xfrm>
            <a:off x="1025461" y="248997"/>
            <a:ext cx="4332151" cy="830997"/>
          </a:xfrm>
          <a:custGeom>
            <a:avLst/>
            <a:gdLst>
              <a:gd name="connsiteX0" fmla="*/ 0 w 3249113"/>
              <a:gd name="connsiteY0" fmla="*/ 119184 h 715089"/>
              <a:gd name="connsiteX1" fmla="*/ 119184 w 3249113"/>
              <a:gd name="connsiteY1" fmla="*/ 0 h 715089"/>
              <a:gd name="connsiteX2" fmla="*/ 590867 w 3249113"/>
              <a:gd name="connsiteY2" fmla="*/ 0 h 715089"/>
              <a:gd name="connsiteX3" fmla="*/ 1002336 w 3249113"/>
              <a:gd name="connsiteY3" fmla="*/ 0 h 715089"/>
              <a:gd name="connsiteX4" fmla="*/ 1413804 w 3249113"/>
              <a:gd name="connsiteY4" fmla="*/ 0 h 715089"/>
              <a:gd name="connsiteX5" fmla="*/ 1945703 w 3249113"/>
              <a:gd name="connsiteY5" fmla="*/ 0 h 715089"/>
              <a:gd name="connsiteX6" fmla="*/ 2417386 w 3249113"/>
              <a:gd name="connsiteY6" fmla="*/ 0 h 715089"/>
              <a:gd name="connsiteX7" fmla="*/ 3129929 w 3249113"/>
              <a:gd name="connsiteY7" fmla="*/ 0 h 715089"/>
              <a:gd name="connsiteX8" fmla="*/ 3249113 w 3249113"/>
              <a:gd name="connsiteY8" fmla="*/ 119184 h 715089"/>
              <a:gd name="connsiteX9" fmla="*/ 3249113 w 3249113"/>
              <a:gd name="connsiteY9" fmla="*/ 595905 h 715089"/>
              <a:gd name="connsiteX10" fmla="*/ 3129929 w 3249113"/>
              <a:gd name="connsiteY10" fmla="*/ 715089 h 715089"/>
              <a:gd name="connsiteX11" fmla="*/ 2658246 w 3249113"/>
              <a:gd name="connsiteY11" fmla="*/ 715089 h 715089"/>
              <a:gd name="connsiteX12" fmla="*/ 2246777 w 3249113"/>
              <a:gd name="connsiteY12" fmla="*/ 715089 h 715089"/>
              <a:gd name="connsiteX13" fmla="*/ 1775094 w 3249113"/>
              <a:gd name="connsiteY13" fmla="*/ 715089 h 715089"/>
              <a:gd name="connsiteX14" fmla="*/ 1333518 w 3249113"/>
              <a:gd name="connsiteY14" fmla="*/ 715089 h 715089"/>
              <a:gd name="connsiteX15" fmla="*/ 831727 w 3249113"/>
              <a:gd name="connsiteY15" fmla="*/ 715089 h 715089"/>
              <a:gd name="connsiteX16" fmla="*/ 119184 w 3249113"/>
              <a:gd name="connsiteY16" fmla="*/ 715089 h 715089"/>
              <a:gd name="connsiteX17" fmla="*/ 0 w 3249113"/>
              <a:gd name="connsiteY17" fmla="*/ 595905 h 715089"/>
              <a:gd name="connsiteX18" fmla="*/ 0 w 3249113"/>
              <a:gd name="connsiteY18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249113" h="715089" extrusionOk="0">
                <a:moveTo>
                  <a:pt x="0" y="119184"/>
                </a:moveTo>
                <a:cubicBezTo>
                  <a:pt x="-5256" y="57153"/>
                  <a:pt x="58600" y="-11078"/>
                  <a:pt x="119184" y="0"/>
                </a:cubicBezTo>
                <a:cubicBezTo>
                  <a:pt x="254297" y="-11267"/>
                  <a:pt x="390994" y="42418"/>
                  <a:pt x="590867" y="0"/>
                </a:cubicBezTo>
                <a:cubicBezTo>
                  <a:pt x="790740" y="-42418"/>
                  <a:pt x="837853" y="33248"/>
                  <a:pt x="1002336" y="0"/>
                </a:cubicBezTo>
                <a:cubicBezTo>
                  <a:pt x="1166819" y="-33248"/>
                  <a:pt x="1317133" y="26734"/>
                  <a:pt x="1413804" y="0"/>
                </a:cubicBezTo>
                <a:cubicBezTo>
                  <a:pt x="1510475" y="-26734"/>
                  <a:pt x="1694428" y="6753"/>
                  <a:pt x="1945703" y="0"/>
                </a:cubicBezTo>
                <a:cubicBezTo>
                  <a:pt x="2196978" y="-6753"/>
                  <a:pt x="2255966" y="49267"/>
                  <a:pt x="2417386" y="0"/>
                </a:cubicBezTo>
                <a:cubicBezTo>
                  <a:pt x="2578806" y="-49267"/>
                  <a:pt x="2836549" y="30462"/>
                  <a:pt x="3129929" y="0"/>
                </a:cubicBezTo>
                <a:cubicBezTo>
                  <a:pt x="3197596" y="-12992"/>
                  <a:pt x="3248412" y="38166"/>
                  <a:pt x="3249113" y="119184"/>
                </a:cubicBezTo>
                <a:cubicBezTo>
                  <a:pt x="3278519" y="262242"/>
                  <a:pt x="3215022" y="428227"/>
                  <a:pt x="3249113" y="595905"/>
                </a:cubicBezTo>
                <a:cubicBezTo>
                  <a:pt x="3246595" y="661946"/>
                  <a:pt x="3185994" y="723000"/>
                  <a:pt x="3129929" y="715089"/>
                </a:cubicBezTo>
                <a:cubicBezTo>
                  <a:pt x="3034575" y="752610"/>
                  <a:pt x="2824817" y="689736"/>
                  <a:pt x="2658246" y="715089"/>
                </a:cubicBezTo>
                <a:cubicBezTo>
                  <a:pt x="2491675" y="740442"/>
                  <a:pt x="2428605" y="697103"/>
                  <a:pt x="2246777" y="715089"/>
                </a:cubicBezTo>
                <a:cubicBezTo>
                  <a:pt x="2064949" y="733075"/>
                  <a:pt x="1880208" y="710113"/>
                  <a:pt x="1775094" y="715089"/>
                </a:cubicBezTo>
                <a:cubicBezTo>
                  <a:pt x="1669980" y="720065"/>
                  <a:pt x="1453784" y="681176"/>
                  <a:pt x="1333518" y="715089"/>
                </a:cubicBezTo>
                <a:cubicBezTo>
                  <a:pt x="1213252" y="749002"/>
                  <a:pt x="1021976" y="681927"/>
                  <a:pt x="831727" y="715089"/>
                </a:cubicBezTo>
                <a:cubicBezTo>
                  <a:pt x="641478" y="748251"/>
                  <a:pt x="453443" y="695609"/>
                  <a:pt x="119184" y="715089"/>
                </a:cubicBezTo>
                <a:cubicBezTo>
                  <a:pt x="44495" y="722049"/>
                  <a:pt x="-13336" y="652116"/>
                  <a:pt x="0" y="595905"/>
                </a:cubicBezTo>
                <a:cubicBezTo>
                  <a:pt x="-13026" y="363759"/>
                  <a:pt x="32711" y="216368"/>
                  <a:pt x="0" y="119184"/>
                </a:cubicBezTo>
                <a:close/>
              </a:path>
            </a:pathLst>
          </a:custGeom>
          <a:noFill/>
          <a:ln>
            <a:solidFill>
              <a:srgbClr val="ED4C67"/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37403704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400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Lực làm thay đổi hướng chuyển động của vật</a:t>
            </a:r>
            <a:endParaRPr lang="en-US" sz="2400"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E4E1B9-0E78-47B3-B49C-DA6EAF259A2D}"/>
              </a:ext>
            </a:extLst>
          </p:cNvPr>
          <p:cNvSpPr txBox="1"/>
          <p:nvPr/>
        </p:nvSpPr>
        <p:spPr>
          <a:xfrm>
            <a:off x="1027671" y="4708597"/>
            <a:ext cx="5800436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67"/>
              <a:t>Hình 3. Người chơi ten-nit</a:t>
            </a:r>
            <a:endParaRPr lang="en-US" sz="2667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EDB5EA06-13AF-47C5-A1C4-D0DE33D0D7CC}"/>
              </a:ext>
            </a:extLst>
          </p:cNvPr>
          <p:cNvSpPr txBox="1"/>
          <p:nvPr/>
        </p:nvSpPr>
        <p:spPr>
          <a:xfrm>
            <a:off x="7027603" y="1879332"/>
            <a:ext cx="4332151" cy="461665"/>
          </a:xfrm>
          <a:custGeom>
            <a:avLst/>
            <a:gdLst>
              <a:gd name="connsiteX0" fmla="*/ 0 w 3249113"/>
              <a:gd name="connsiteY0" fmla="*/ 68105 h 408623"/>
              <a:gd name="connsiteX1" fmla="*/ 68105 w 3249113"/>
              <a:gd name="connsiteY1" fmla="*/ 0 h 408623"/>
              <a:gd name="connsiteX2" fmla="*/ 555793 w 3249113"/>
              <a:gd name="connsiteY2" fmla="*/ 0 h 408623"/>
              <a:gd name="connsiteX3" fmla="*/ 981223 w 3249113"/>
              <a:gd name="connsiteY3" fmla="*/ 0 h 408623"/>
              <a:gd name="connsiteX4" fmla="*/ 1406653 w 3249113"/>
              <a:gd name="connsiteY4" fmla="*/ 0 h 408623"/>
              <a:gd name="connsiteX5" fmla="*/ 1956599 w 3249113"/>
              <a:gd name="connsiteY5" fmla="*/ 0 h 408623"/>
              <a:gd name="connsiteX6" fmla="*/ 2444288 w 3249113"/>
              <a:gd name="connsiteY6" fmla="*/ 0 h 408623"/>
              <a:gd name="connsiteX7" fmla="*/ 3181008 w 3249113"/>
              <a:gd name="connsiteY7" fmla="*/ 0 h 408623"/>
              <a:gd name="connsiteX8" fmla="*/ 3249113 w 3249113"/>
              <a:gd name="connsiteY8" fmla="*/ 68105 h 408623"/>
              <a:gd name="connsiteX9" fmla="*/ 3249113 w 3249113"/>
              <a:gd name="connsiteY9" fmla="*/ 340518 h 408623"/>
              <a:gd name="connsiteX10" fmla="*/ 3181008 w 3249113"/>
              <a:gd name="connsiteY10" fmla="*/ 408623 h 408623"/>
              <a:gd name="connsiteX11" fmla="*/ 2693320 w 3249113"/>
              <a:gd name="connsiteY11" fmla="*/ 408623 h 408623"/>
              <a:gd name="connsiteX12" fmla="*/ 2267890 w 3249113"/>
              <a:gd name="connsiteY12" fmla="*/ 408623 h 408623"/>
              <a:gd name="connsiteX13" fmla="*/ 1780202 w 3249113"/>
              <a:gd name="connsiteY13" fmla="*/ 408623 h 408623"/>
              <a:gd name="connsiteX14" fmla="*/ 1323643 w 3249113"/>
              <a:gd name="connsiteY14" fmla="*/ 408623 h 408623"/>
              <a:gd name="connsiteX15" fmla="*/ 804825 w 3249113"/>
              <a:gd name="connsiteY15" fmla="*/ 408623 h 408623"/>
              <a:gd name="connsiteX16" fmla="*/ 68105 w 3249113"/>
              <a:gd name="connsiteY16" fmla="*/ 408623 h 408623"/>
              <a:gd name="connsiteX17" fmla="*/ 0 w 3249113"/>
              <a:gd name="connsiteY17" fmla="*/ 340518 h 408623"/>
              <a:gd name="connsiteX18" fmla="*/ 0 w 3249113"/>
              <a:gd name="connsiteY18" fmla="*/ 68105 h 40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249113" h="408623" extrusionOk="0">
                <a:moveTo>
                  <a:pt x="0" y="68105"/>
                </a:moveTo>
                <a:cubicBezTo>
                  <a:pt x="-3630" y="33112"/>
                  <a:pt x="32753" y="-4781"/>
                  <a:pt x="68105" y="0"/>
                </a:cubicBezTo>
                <a:cubicBezTo>
                  <a:pt x="167747" y="-11690"/>
                  <a:pt x="328287" y="18165"/>
                  <a:pt x="555793" y="0"/>
                </a:cubicBezTo>
                <a:cubicBezTo>
                  <a:pt x="783299" y="-18165"/>
                  <a:pt x="883770" y="346"/>
                  <a:pt x="981223" y="0"/>
                </a:cubicBezTo>
                <a:cubicBezTo>
                  <a:pt x="1078676" y="-346"/>
                  <a:pt x="1208192" y="44760"/>
                  <a:pt x="1406653" y="0"/>
                </a:cubicBezTo>
                <a:cubicBezTo>
                  <a:pt x="1605114" y="-44760"/>
                  <a:pt x="1701426" y="43259"/>
                  <a:pt x="1956599" y="0"/>
                </a:cubicBezTo>
                <a:cubicBezTo>
                  <a:pt x="2211772" y="-43259"/>
                  <a:pt x="2273881" y="17280"/>
                  <a:pt x="2444288" y="0"/>
                </a:cubicBezTo>
                <a:cubicBezTo>
                  <a:pt x="2614695" y="-17280"/>
                  <a:pt x="3010559" y="29253"/>
                  <a:pt x="3181008" y="0"/>
                </a:cubicBezTo>
                <a:cubicBezTo>
                  <a:pt x="3219168" y="-3856"/>
                  <a:pt x="3248987" y="27753"/>
                  <a:pt x="3249113" y="68105"/>
                </a:cubicBezTo>
                <a:cubicBezTo>
                  <a:pt x="3260898" y="174135"/>
                  <a:pt x="3247090" y="223204"/>
                  <a:pt x="3249113" y="340518"/>
                </a:cubicBezTo>
                <a:cubicBezTo>
                  <a:pt x="3240215" y="378898"/>
                  <a:pt x="3210998" y="414803"/>
                  <a:pt x="3181008" y="408623"/>
                </a:cubicBezTo>
                <a:cubicBezTo>
                  <a:pt x="3020457" y="439386"/>
                  <a:pt x="2870352" y="387778"/>
                  <a:pt x="2693320" y="408623"/>
                </a:cubicBezTo>
                <a:cubicBezTo>
                  <a:pt x="2516288" y="429468"/>
                  <a:pt x="2404698" y="364087"/>
                  <a:pt x="2267890" y="408623"/>
                </a:cubicBezTo>
                <a:cubicBezTo>
                  <a:pt x="2131082" y="453159"/>
                  <a:pt x="1951099" y="368143"/>
                  <a:pt x="1780202" y="408623"/>
                </a:cubicBezTo>
                <a:cubicBezTo>
                  <a:pt x="1609305" y="449103"/>
                  <a:pt x="1439898" y="398158"/>
                  <a:pt x="1323643" y="408623"/>
                </a:cubicBezTo>
                <a:cubicBezTo>
                  <a:pt x="1207388" y="419088"/>
                  <a:pt x="982286" y="346743"/>
                  <a:pt x="804825" y="408623"/>
                </a:cubicBezTo>
                <a:cubicBezTo>
                  <a:pt x="627364" y="470503"/>
                  <a:pt x="256131" y="352752"/>
                  <a:pt x="68105" y="408623"/>
                </a:cubicBezTo>
                <a:cubicBezTo>
                  <a:pt x="29737" y="409216"/>
                  <a:pt x="-4106" y="375171"/>
                  <a:pt x="0" y="340518"/>
                </a:cubicBezTo>
                <a:cubicBezTo>
                  <a:pt x="-8497" y="279191"/>
                  <a:pt x="21604" y="176526"/>
                  <a:pt x="0" y="68105"/>
                </a:cubicBezTo>
                <a:close/>
              </a:path>
            </a:pathLst>
          </a:custGeom>
          <a:noFill/>
          <a:ln>
            <a:solidFill>
              <a:srgbClr val="ED4C67"/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37403704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400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Lực làm biến dạng vật</a:t>
            </a:r>
            <a:endParaRPr lang="en-US" sz="2400"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8ED541DB-6590-4B06-8A38-470670F8FFD5}"/>
              </a:ext>
            </a:extLst>
          </p:cNvPr>
          <p:cNvSpPr txBox="1"/>
          <p:nvPr/>
        </p:nvSpPr>
        <p:spPr>
          <a:xfrm>
            <a:off x="7435405" y="5808946"/>
            <a:ext cx="5800436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67"/>
              <a:t>Hình 4. Dùng tay ấn bút lò xo</a:t>
            </a:r>
            <a:endParaRPr lang="en-US" sz="2667"/>
          </a:p>
        </p:txBody>
      </p:sp>
      <p:pic>
        <p:nvPicPr>
          <p:cNvPr id="3" name="Picture 2" descr="A person hitting a tennis ball with a racket&#10;&#10;Description automatically generated">
            <a:extLst>
              <a:ext uri="{FF2B5EF4-FFF2-40B4-BE49-F238E27FC236}">
                <a16:creationId xmlns:a16="http://schemas.microsoft.com/office/drawing/2014/main" id="{505DDFDE-AF8F-4B39-8555-5E00575B45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026" y="1485471"/>
            <a:ext cx="4996365" cy="2914547"/>
          </a:xfrm>
          <a:prstGeom prst="round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91" name="Group 90">
            <a:extLst>
              <a:ext uri="{FF2B5EF4-FFF2-40B4-BE49-F238E27FC236}">
                <a16:creationId xmlns:a16="http://schemas.microsoft.com/office/drawing/2014/main" id="{9BA8CDF7-8D78-4AB5-9016-3C9D6905748F}"/>
              </a:ext>
            </a:extLst>
          </p:cNvPr>
          <p:cNvGrpSpPr/>
          <p:nvPr/>
        </p:nvGrpSpPr>
        <p:grpSpPr>
          <a:xfrm>
            <a:off x="6572752" y="2006159"/>
            <a:ext cx="6093533" cy="3657757"/>
            <a:chOff x="357352" y="1746294"/>
            <a:chExt cx="3729369" cy="2935036"/>
          </a:xfrm>
        </p:grpSpPr>
        <p:pic>
          <p:nvPicPr>
            <p:cNvPr id="92" name="Picture 4" descr="Lò Xo Nén Nhỏ Chịu Nhiệt Cho Nhà Sản Xuất Bút Bi Ở Trung Quốc - Buy Nhiệt  Kháng,Nhỏ Nén Mùa Xuân Cho Bóng Pint Bút,Nén Nhỏ Bút Bi Nhà Sản Xuất">
              <a:extLst>
                <a:ext uri="{FF2B5EF4-FFF2-40B4-BE49-F238E27FC236}">
                  <a16:creationId xmlns:a16="http://schemas.microsoft.com/office/drawing/2014/main" id="{7DDC38E0-D349-43CF-8046-09907FA849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60" r="6627" b="9048"/>
            <a:stretch/>
          </p:blipFill>
          <p:spPr bwMode="auto">
            <a:xfrm>
              <a:off x="357352" y="2210074"/>
              <a:ext cx="2659117" cy="2007476"/>
            </a:xfrm>
            <a:prstGeom prst="round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" name="Picture 6" descr="Combo 20 cây Bút bi Thiên Long TL-089 | Shopee Việt Nam">
              <a:extLst>
                <a:ext uri="{FF2B5EF4-FFF2-40B4-BE49-F238E27FC236}">
                  <a16:creationId xmlns:a16="http://schemas.microsoft.com/office/drawing/2014/main" id="{913C48F7-87D3-4FD3-8B2C-07FB42A51A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167" b="100000" l="4667" r="95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92276">
              <a:off x="1151685" y="1746294"/>
              <a:ext cx="2935036" cy="2935036"/>
            </a:xfrm>
            <a:prstGeom prst="round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372610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组合 42"/>
          <p:cNvGrpSpPr/>
          <p:nvPr/>
        </p:nvGrpSpPr>
        <p:grpSpPr>
          <a:xfrm>
            <a:off x="534152" y="204315"/>
            <a:ext cx="2552611" cy="2552611"/>
            <a:chOff x="400614" y="153236"/>
            <a:chExt cx="1914458" cy="1914458"/>
          </a:xfrm>
        </p:grpSpPr>
        <p:grpSp>
          <p:nvGrpSpPr>
            <p:cNvPr id="40" name="组合 39"/>
            <p:cNvGrpSpPr/>
            <p:nvPr/>
          </p:nvGrpSpPr>
          <p:grpSpPr>
            <a:xfrm>
              <a:off x="400614" y="153236"/>
              <a:ext cx="1914458" cy="1914458"/>
              <a:chOff x="1677608" y="2996952"/>
              <a:chExt cx="1395643" cy="1395643"/>
            </a:xfrm>
          </p:grpSpPr>
          <p:sp>
            <p:nvSpPr>
              <p:cNvPr id="41" name="Oval 60"/>
              <p:cNvSpPr>
                <a:spLocks noChangeAspect="1"/>
              </p:cNvSpPr>
              <p:nvPr/>
            </p:nvSpPr>
            <p:spPr>
              <a:xfrm>
                <a:off x="1677608" y="2996952"/>
                <a:ext cx="1395643" cy="1395643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1000"/>
                    </a:schemeClr>
                  </a:gs>
                  <a:gs pos="0">
                    <a:schemeClr val="bg1">
                      <a:lumMod val="99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317500" dist="1143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prstClr val="white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lt"/>
                </a:endParaRPr>
              </a:p>
            </p:txBody>
          </p:sp>
          <p:sp>
            <p:nvSpPr>
              <p:cNvPr id="42" name="Oval 29"/>
              <p:cNvSpPr>
                <a:spLocks noChangeAspect="1"/>
              </p:cNvSpPr>
              <p:nvPr/>
            </p:nvSpPr>
            <p:spPr>
              <a:xfrm>
                <a:off x="1850114" y="3169458"/>
                <a:ext cx="1050630" cy="1050630"/>
              </a:xfrm>
              <a:prstGeom prst="ellipse">
                <a:avLst/>
              </a:prstGeom>
              <a:solidFill>
                <a:srgbClr val="FFD371"/>
              </a:solidFill>
              <a:ln w="120650">
                <a:gradFill flip="none" rotWithShape="1">
                  <a:gsLst>
                    <a:gs pos="0">
                      <a:schemeClr val="bg1">
                        <a:lumMod val="78000"/>
                      </a:schemeClr>
                    </a:gs>
                    <a:gs pos="100000">
                      <a:schemeClr val="bg1">
                        <a:lumMod val="98000"/>
                      </a:schemeClr>
                    </a:gs>
                  </a:gsLst>
                  <a:lin ang="5400000" scaled="1"/>
                  <a:tileRect/>
                </a:gradFill>
              </a:ln>
              <a:effectLst>
                <a:innerShdw blurRad="330200" dist="165100" dir="16200000">
                  <a:prstClr val="black">
                    <a:alpha val="53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lt"/>
                </a:endParaRPr>
              </a:p>
            </p:txBody>
          </p:sp>
        </p:grpSp>
        <p:grpSp>
          <p:nvGrpSpPr>
            <p:cNvPr id="28" name="组合 27"/>
            <p:cNvGrpSpPr/>
            <p:nvPr/>
          </p:nvGrpSpPr>
          <p:grpSpPr>
            <a:xfrm>
              <a:off x="620214" y="610476"/>
              <a:ext cx="1412704" cy="1147834"/>
              <a:chOff x="3834371" y="935778"/>
              <a:chExt cx="1412704" cy="1147834"/>
            </a:xfrm>
          </p:grpSpPr>
          <p:sp>
            <p:nvSpPr>
              <p:cNvPr id="26" name="TextBox 7"/>
              <p:cNvSpPr txBox="1"/>
              <p:nvPr/>
            </p:nvSpPr>
            <p:spPr>
              <a:xfrm>
                <a:off x="3834371" y="935778"/>
                <a:ext cx="1412704" cy="1147834"/>
              </a:xfrm>
              <a:prstGeom prst="rect">
                <a:avLst/>
              </a:prstGeom>
              <a:noFill/>
            </p:spPr>
            <p:txBody>
              <a:bodyPr wrap="square" lIns="0" tIns="0" rIns="0" bIns="0" anchor="b" anchorCtr="0">
                <a:normAutofit fontScale="92500" lnSpcReduction="20000"/>
              </a:bodyPr>
              <a:lstStyle/>
              <a:p>
                <a:pPr algn="ctr"/>
                <a:r>
                  <a:rPr lang="vi-VN" altLang="zh-CN" sz="4267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Calibri" panose="020F0502020204030204" charset="0"/>
                    <a:cs typeface="#9Slide03 Arima Madurai ExtraBo" panose="00000900000000000000" pitchFamily="2" charset="0"/>
                    <a:sym typeface="+mn-lt"/>
                  </a:rPr>
                  <a:t>Tác dụng lực</a:t>
                </a:r>
                <a:endParaRPr lang="en-US" altLang="zh-CN" sz="4267" dirty="0">
                  <a:solidFill>
                    <a:srgbClr val="002060"/>
                  </a:solidFill>
                  <a:latin typeface="#9Slide03 Arima Madurai ExtraBo" panose="00000900000000000000" pitchFamily="2" charset="0"/>
                  <a:ea typeface="Calibri" panose="020F0502020204030204" charset="0"/>
                  <a:cs typeface="#9Slide03 Arima Madurai ExtraBo" panose="00000900000000000000" pitchFamily="2" charset="0"/>
                  <a:sym typeface="+mn-lt"/>
                </a:endParaRPr>
              </a:p>
            </p:txBody>
          </p:sp>
          <p:sp>
            <p:nvSpPr>
              <p:cNvPr id="27" name="Rectangle 9"/>
              <p:cNvSpPr/>
              <p:nvPr/>
            </p:nvSpPr>
            <p:spPr>
              <a:xfrm>
                <a:off x="3896925" y="1033243"/>
                <a:ext cx="1350150" cy="692498"/>
              </a:xfrm>
              <a:prstGeom prst="rect">
                <a:avLst/>
              </a:prstGeom>
            </p:spPr>
            <p:txBody>
              <a:bodyPr wrap="square">
                <a:normAutofit/>
              </a:bodyPr>
              <a:lstStyle/>
              <a:p>
                <a:pPr algn="ctr"/>
                <a:endParaRPr lang="zh-CN" altLang="en-US" sz="4267" b="1" dirty="0">
                  <a:solidFill>
                    <a:schemeClr val="bg1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lt"/>
                </a:endParaRPr>
              </a:p>
            </p:txBody>
          </p:sp>
        </p:grpSp>
      </p:grpSp>
      <p:grpSp>
        <p:nvGrpSpPr>
          <p:cNvPr id="2" name="组合 1"/>
          <p:cNvGrpSpPr/>
          <p:nvPr/>
        </p:nvGrpSpPr>
        <p:grpSpPr>
          <a:xfrm>
            <a:off x="1893099" y="3167899"/>
            <a:ext cx="1493035" cy="1498005"/>
            <a:chOff x="871310" y="2116097"/>
            <a:chExt cx="784044" cy="784044"/>
          </a:xfrm>
        </p:grpSpPr>
        <p:grpSp>
          <p:nvGrpSpPr>
            <p:cNvPr id="25" name="组合 24"/>
            <p:cNvGrpSpPr/>
            <p:nvPr/>
          </p:nvGrpSpPr>
          <p:grpSpPr>
            <a:xfrm>
              <a:off x="871310" y="2116097"/>
              <a:ext cx="784044" cy="784044"/>
              <a:chOff x="1677608" y="2996952"/>
              <a:chExt cx="1395643" cy="1395643"/>
            </a:xfrm>
          </p:grpSpPr>
          <p:sp>
            <p:nvSpPr>
              <p:cNvPr id="29" name="Oval 60"/>
              <p:cNvSpPr>
                <a:spLocks noChangeAspect="1"/>
              </p:cNvSpPr>
              <p:nvPr/>
            </p:nvSpPr>
            <p:spPr>
              <a:xfrm>
                <a:off x="1677608" y="2996952"/>
                <a:ext cx="1395643" cy="1395643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1000"/>
                    </a:schemeClr>
                  </a:gs>
                  <a:gs pos="0">
                    <a:schemeClr val="bg1">
                      <a:lumMod val="99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317500" dist="1143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white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lt"/>
                </a:endParaRPr>
              </a:p>
            </p:txBody>
          </p:sp>
          <p:sp>
            <p:nvSpPr>
              <p:cNvPr id="30" name="Oval 29"/>
              <p:cNvSpPr>
                <a:spLocks noChangeAspect="1"/>
              </p:cNvSpPr>
              <p:nvPr/>
            </p:nvSpPr>
            <p:spPr>
              <a:xfrm>
                <a:off x="1850114" y="3169458"/>
                <a:ext cx="1050630" cy="1050630"/>
              </a:xfrm>
              <a:prstGeom prst="ellipse">
                <a:avLst/>
              </a:prstGeom>
              <a:solidFill>
                <a:srgbClr val="9DDAC6"/>
              </a:solidFill>
              <a:ln w="120650">
                <a:gradFill flip="none" rotWithShape="1">
                  <a:gsLst>
                    <a:gs pos="0">
                      <a:schemeClr val="bg1">
                        <a:lumMod val="78000"/>
                      </a:schemeClr>
                    </a:gs>
                    <a:gs pos="100000">
                      <a:schemeClr val="bg1">
                        <a:lumMod val="98000"/>
                      </a:schemeClr>
                    </a:gs>
                  </a:gsLst>
                  <a:lin ang="5400000" scaled="1"/>
                  <a:tileRect/>
                </a:gradFill>
              </a:ln>
              <a:effectLst>
                <a:innerShdw blurRad="330200" dist="165100" dir="16200000">
                  <a:prstClr val="black">
                    <a:alpha val="53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8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lt"/>
                </a:endParaRPr>
              </a:p>
            </p:txBody>
          </p:sp>
        </p:grpSp>
        <p:sp>
          <p:nvSpPr>
            <p:cNvPr id="21" name="TextBox 11"/>
            <p:cNvSpPr txBox="1"/>
            <p:nvPr/>
          </p:nvSpPr>
          <p:spPr>
            <a:xfrm>
              <a:off x="1017350" y="2231777"/>
              <a:ext cx="491962" cy="530914"/>
            </a:xfrm>
            <a:prstGeom prst="rect">
              <a:avLst/>
            </a:prstGeom>
            <a:noFill/>
          </p:spPr>
          <p:txBody>
            <a:bodyPr wrap="none" anchor="ctr">
              <a:noAutofit/>
            </a:bodyPr>
            <a:lstStyle/>
            <a:p>
              <a:pPr algn="ctr"/>
              <a:r>
                <a:rPr lang="en-US" altLang="zh-CN" sz="4800" b="1" dirty="0">
                  <a:solidFill>
                    <a:schemeClr val="bg1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lt"/>
                </a:rPr>
                <a:t>01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577773" y="4634391"/>
            <a:ext cx="1395304" cy="1344360"/>
            <a:chOff x="4745185" y="3416557"/>
            <a:chExt cx="784044" cy="784044"/>
          </a:xfrm>
        </p:grpSpPr>
        <p:grpSp>
          <p:nvGrpSpPr>
            <p:cNvPr id="37" name="组合 36"/>
            <p:cNvGrpSpPr/>
            <p:nvPr/>
          </p:nvGrpSpPr>
          <p:grpSpPr>
            <a:xfrm>
              <a:off x="4745185" y="3416557"/>
              <a:ext cx="784044" cy="784044"/>
              <a:chOff x="1677608" y="2996952"/>
              <a:chExt cx="1395643" cy="1395643"/>
            </a:xfrm>
          </p:grpSpPr>
          <p:sp>
            <p:nvSpPr>
              <p:cNvPr id="38" name="Oval 60"/>
              <p:cNvSpPr>
                <a:spLocks noChangeAspect="1"/>
              </p:cNvSpPr>
              <p:nvPr/>
            </p:nvSpPr>
            <p:spPr>
              <a:xfrm>
                <a:off x="1677608" y="2996952"/>
                <a:ext cx="1395643" cy="1395643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1000"/>
                    </a:schemeClr>
                  </a:gs>
                  <a:gs pos="0">
                    <a:schemeClr val="bg1">
                      <a:lumMod val="99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317500" dist="1143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33" dirty="0">
                  <a:solidFill>
                    <a:prstClr val="white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lt"/>
                </a:endParaRPr>
              </a:p>
            </p:txBody>
          </p:sp>
          <p:sp>
            <p:nvSpPr>
              <p:cNvPr id="39" name="Oval 29"/>
              <p:cNvSpPr>
                <a:spLocks noChangeAspect="1"/>
              </p:cNvSpPr>
              <p:nvPr/>
            </p:nvSpPr>
            <p:spPr>
              <a:xfrm>
                <a:off x="1850114" y="3169458"/>
                <a:ext cx="1050630" cy="1050630"/>
              </a:xfrm>
              <a:prstGeom prst="ellipse">
                <a:avLst/>
              </a:prstGeom>
              <a:solidFill>
                <a:srgbClr val="FF4848"/>
              </a:solidFill>
              <a:ln w="120650">
                <a:gradFill flip="none" rotWithShape="1">
                  <a:gsLst>
                    <a:gs pos="0">
                      <a:schemeClr val="bg1">
                        <a:lumMod val="78000"/>
                      </a:schemeClr>
                    </a:gs>
                    <a:gs pos="100000">
                      <a:schemeClr val="bg1">
                        <a:lumMod val="98000"/>
                      </a:schemeClr>
                    </a:gs>
                  </a:gsLst>
                  <a:lin ang="5400000" scaled="1"/>
                  <a:tileRect/>
                </a:gradFill>
              </a:ln>
              <a:effectLst>
                <a:innerShdw blurRad="330200" dist="165100" dir="16200000">
                  <a:prstClr val="black">
                    <a:alpha val="53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267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lt"/>
                </a:endParaRPr>
              </a:p>
            </p:txBody>
          </p:sp>
        </p:grpSp>
        <p:sp>
          <p:nvSpPr>
            <p:cNvPr id="9" name="TextBox 26"/>
            <p:cNvSpPr txBox="1"/>
            <p:nvPr/>
          </p:nvSpPr>
          <p:spPr>
            <a:xfrm>
              <a:off x="4855937" y="3551061"/>
              <a:ext cx="537647" cy="530914"/>
            </a:xfrm>
            <a:prstGeom prst="rect">
              <a:avLst/>
            </a:prstGeom>
            <a:noFill/>
          </p:spPr>
          <p:txBody>
            <a:bodyPr wrap="none" anchor="ctr">
              <a:noAutofit/>
            </a:bodyPr>
            <a:lstStyle/>
            <a:p>
              <a:pPr algn="ctr"/>
              <a:r>
                <a:rPr lang="en-US" altLang="zh-CN" sz="4267" b="1">
                  <a:solidFill>
                    <a:schemeClr val="bg1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lt"/>
                </a:rPr>
                <a:t>0</a:t>
              </a:r>
              <a:r>
                <a:rPr lang="vi-VN" altLang="zh-CN" sz="4267" b="1">
                  <a:solidFill>
                    <a:schemeClr val="bg1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lt"/>
                </a:rPr>
                <a:t>2</a:t>
              </a:r>
              <a:endParaRPr lang="en-US" altLang="zh-CN" sz="4267" b="1">
                <a:solidFill>
                  <a:schemeClr val="bg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7440150" y="1084685"/>
            <a:ext cx="1127265" cy="112711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9" name="同心圆 7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chemeClr val="tx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50" name="椭圆 49"/>
            <p:cNvSpPr/>
            <p:nvPr/>
          </p:nvSpPr>
          <p:spPr>
            <a:xfrm>
              <a:off x="392112" y="760413"/>
              <a:ext cx="3825872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8817041" y="1954599"/>
            <a:ext cx="654697" cy="65461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2" name="同心圆 7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chemeClr val="tx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53" name="椭圆 52"/>
            <p:cNvSpPr/>
            <p:nvPr/>
          </p:nvSpPr>
          <p:spPr>
            <a:xfrm>
              <a:off x="392112" y="760413"/>
              <a:ext cx="3825872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9606837" y="1464517"/>
            <a:ext cx="654697" cy="654612"/>
            <a:chOff x="304800" y="673100"/>
            <a:chExt cx="4000500" cy="4000500"/>
          </a:xfrm>
          <a:solidFill>
            <a:srgbClr val="FF4848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5" name="同心圆 7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chemeClr val="tx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56" name="椭圆 55"/>
            <p:cNvSpPr/>
            <p:nvPr/>
          </p:nvSpPr>
          <p:spPr>
            <a:xfrm>
              <a:off x="392112" y="760413"/>
              <a:ext cx="3825872" cy="38258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10567417" y="1859897"/>
            <a:ext cx="654697" cy="65461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8" name="同心圆 7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chemeClr val="tx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59" name="椭圆 58"/>
            <p:cNvSpPr/>
            <p:nvPr/>
          </p:nvSpPr>
          <p:spPr>
            <a:xfrm>
              <a:off x="392112" y="760413"/>
              <a:ext cx="3825872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11523108" y="805155"/>
            <a:ext cx="1463587" cy="1463395"/>
            <a:chOff x="304800" y="673100"/>
            <a:chExt cx="4000500" cy="4000500"/>
          </a:xfrm>
          <a:solidFill>
            <a:srgbClr val="C2F784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1" name="同心圆 7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chemeClr val="tx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62" name="椭圆 61"/>
            <p:cNvSpPr/>
            <p:nvPr/>
          </p:nvSpPr>
          <p:spPr>
            <a:xfrm>
              <a:off x="392112" y="760413"/>
              <a:ext cx="3825872" cy="38258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728A917-3BAC-4DC8-9CBA-072D25AAA291}"/>
              </a:ext>
            </a:extLst>
          </p:cNvPr>
          <p:cNvGrpSpPr/>
          <p:nvPr/>
        </p:nvGrpSpPr>
        <p:grpSpPr>
          <a:xfrm>
            <a:off x="-1878249" y="411539"/>
            <a:ext cx="1139480" cy="3400037"/>
            <a:chOff x="-1867219" y="124282"/>
            <a:chExt cx="854610" cy="2550028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555D646B-CAD6-479E-8034-9C21B75416F8}"/>
                </a:ext>
              </a:extLst>
            </p:cNvPr>
            <p:cNvSpPr/>
            <p:nvPr/>
          </p:nvSpPr>
          <p:spPr>
            <a:xfrm>
              <a:off x="-1858058" y="124282"/>
              <a:ext cx="845449" cy="633986"/>
            </a:xfrm>
            <a:prstGeom prst="rect">
              <a:avLst/>
            </a:prstGeom>
            <a:solidFill>
              <a:srgbClr val="FF48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224BA187-11D8-42F7-82F7-35C7D634F58B}"/>
                </a:ext>
              </a:extLst>
            </p:cNvPr>
            <p:cNvSpPr/>
            <p:nvPr/>
          </p:nvSpPr>
          <p:spPr>
            <a:xfrm>
              <a:off x="-1858058" y="754374"/>
              <a:ext cx="845449" cy="633986"/>
            </a:xfrm>
            <a:prstGeom prst="rect">
              <a:avLst/>
            </a:prstGeom>
            <a:solidFill>
              <a:srgbClr val="FFD3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9CCFC652-8323-4C8C-8681-07EBF9B0D4EA}"/>
                </a:ext>
              </a:extLst>
            </p:cNvPr>
            <p:cNvSpPr/>
            <p:nvPr/>
          </p:nvSpPr>
          <p:spPr>
            <a:xfrm>
              <a:off x="-1858058" y="1397349"/>
              <a:ext cx="845449" cy="633986"/>
            </a:xfrm>
            <a:prstGeom prst="rect">
              <a:avLst/>
            </a:prstGeom>
            <a:solidFill>
              <a:srgbClr val="C2F7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3CA2FDEA-E307-45F0-BAB3-FE5C62E702B2}"/>
                </a:ext>
              </a:extLst>
            </p:cNvPr>
            <p:cNvSpPr/>
            <p:nvPr/>
          </p:nvSpPr>
          <p:spPr>
            <a:xfrm>
              <a:off x="-1867219" y="2040324"/>
              <a:ext cx="845449" cy="633986"/>
            </a:xfrm>
            <a:prstGeom prst="rect">
              <a:avLst/>
            </a:prstGeom>
            <a:solidFill>
              <a:srgbClr val="9DDA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DF120DE5-D621-49C6-A5D7-4FA21E76F9DD}"/>
              </a:ext>
            </a:extLst>
          </p:cNvPr>
          <p:cNvSpPr txBox="1"/>
          <p:nvPr/>
        </p:nvSpPr>
        <p:spPr>
          <a:xfrm>
            <a:off x="3452709" y="2845330"/>
            <a:ext cx="5563535" cy="13726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vi-VN" altLang="zh-CN" sz="3200">
                <a:solidFill>
                  <a:schemeClr val="tx1">
                    <a:lumMod val="75000"/>
                    <a:lumOff val="25000"/>
                  </a:schemeClr>
                </a:solidFill>
                <a:latin typeface="#9Slide03 Arima Madurai Black" panose="00000A00000000000000" pitchFamily="2" charset="0"/>
                <a:ea typeface="微软雅黑" pitchFamily="34" charset="-122"/>
                <a:cs typeface="#9Slide03 Arima Madurai Black" panose="00000A00000000000000" pitchFamily="2" charset="0"/>
              </a:rPr>
              <a:t>Sự thay đổi tốc độ và hướng chuyển động của vật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#9Slide03 Arima Madurai Black" panose="00000A00000000000000" pitchFamily="2" charset="0"/>
              <a:ea typeface="微软雅黑" pitchFamily="34" charset="-122"/>
              <a:cs typeface="#9Slide03 Arima Madurai Black" panose="00000A00000000000000" pitchFamily="2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A800DA94-2C8A-4A01-99E8-1967F70D1AD9}"/>
              </a:ext>
            </a:extLst>
          </p:cNvPr>
          <p:cNvSpPr txBox="1"/>
          <p:nvPr/>
        </p:nvSpPr>
        <p:spPr>
          <a:xfrm>
            <a:off x="7970057" y="5246249"/>
            <a:ext cx="6159143" cy="732502"/>
          </a:xfrm>
          <a:prstGeom prst="rect">
            <a:avLst/>
          </a:prstGeom>
          <a:noFill/>
        </p:spPr>
        <p:txBody>
          <a:bodyPr wrap="square" lIns="91436" tIns="45717" rIns="91436" bIns="45717" rtlCol="0">
            <a:spAutoFit/>
          </a:bodyPr>
          <a:lstStyle/>
          <a:p>
            <a:pPr>
              <a:lnSpc>
                <a:spcPct val="130000"/>
              </a:lnSpc>
            </a:pPr>
            <a:r>
              <a:rPr lang="vi-VN" altLang="zh-CN" sz="3200">
                <a:solidFill>
                  <a:schemeClr val="tx1">
                    <a:lumMod val="75000"/>
                    <a:lumOff val="25000"/>
                  </a:schemeClr>
                </a:solidFill>
                <a:latin typeface="#9Slide03 Arima Madurai Black" panose="00000A00000000000000" pitchFamily="2" charset="0"/>
                <a:ea typeface="微软雅黑" pitchFamily="34" charset="-122"/>
                <a:cs typeface="#9Slide03 Arima Madurai Black" panose="00000A00000000000000" pitchFamily="2" charset="0"/>
              </a:rPr>
              <a:t>Sự biến dạng của vật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#9Slide03 Arima Madurai Black" panose="00000A00000000000000" pitchFamily="2" charset="0"/>
              <a:ea typeface="微软雅黑" pitchFamily="34" charset="-122"/>
              <a:cs typeface="#9Slide03 Arima Madurai Black" panose="00000A00000000000000" pitchFamily="2" charset="0"/>
            </a:endParaRP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E2DCEDB4-40C1-454E-8B30-05EF82DF2F3F}"/>
              </a:ext>
            </a:extLst>
          </p:cNvPr>
          <p:cNvGrpSpPr/>
          <p:nvPr/>
        </p:nvGrpSpPr>
        <p:grpSpPr>
          <a:xfrm rot="20565363" flipH="1">
            <a:off x="1321144" y="5077464"/>
            <a:ext cx="2175227" cy="1608667"/>
            <a:chOff x="4584701" y="5463118"/>
            <a:chExt cx="1193800" cy="1206500"/>
          </a:xfrm>
        </p:grpSpPr>
        <p:sp>
          <p:nvSpPr>
            <p:cNvPr id="89" name="Freeform 467">
              <a:extLst>
                <a:ext uri="{FF2B5EF4-FFF2-40B4-BE49-F238E27FC236}">
                  <a16:creationId xmlns:a16="http://schemas.microsoft.com/office/drawing/2014/main" id="{3FE6F15A-44DF-4412-979F-575E0D6B7D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8034" y="5748868"/>
              <a:ext cx="770467" cy="262467"/>
            </a:xfrm>
            <a:custGeom>
              <a:avLst/>
              <a:gdLst>
                <a:gd name="T0" fmla="*/ 754 w 757"/>
                <a:gd name="T1" fmla="*/ 170 h 259"/>
                <a:gd name="T2" fmla="*/ 741 w 757"/>
                <a:gd name="T3" fmla="*/ 238 h 259"/>
                <a:gd name="T4" fmla="*/ 713 w 757"/>
                <a:gd name="T5" fmla="*/ 257 h 259"/>
                <a:gd name="T6" fmla="*/ 444 w 757"/>
                <a:gd name="T7" fmla="*/ 216 h 259"/>
                <a:gd name="T8" fmla="*/ 418 w 757"/>
                <a:gd name="T9" fmla="*/ 212 h 259"/>
                <a:gd name="T10" fmla="*/ 418 w 757"/>
                <a:gd name="T11" fmla="*/ 212 h 259"/>
                <a:gd name="T12" fmla="*/ 28 w 757"/>
                <a:gd name="T13" fmla="*/ 150 h 259"/>
                <a:gd name="T14" fmla="*/ 3 w 757"/>
                <a:gd name="T15" fmla="*/ 146 h 259"/>
                <a:gd name="T16" fmla="*/ 3 w 757"/>
                <a:gd name="T17" fmla="*/ 146 h 259"/>
                <a:gd name="T18" fmla="*/ 0 w 757"/>
                <a:gd name="T19" fmla="*/ 146 h 259"/>
                <a:gd name="T20" fmla="*/ 6 w 757"/>
                <a:gd name="T21" fmla="*/ 108 h 259"/>
                <a:gd name="T22" fmla="*/ 6 w 757"/>
                <a:gd name="T23" fmla="*/ 108 h 259"/>
                <a:gd name="T24" fmla="*/ 25 w 757"/>
                <a:gd name="T25" fmla="*/ 0 h 259"/>
                <a:gd name="T26" fmla="*/ 28 w 757"/>
                <a:gd name="T27" fmla="*/ 0 h 259"/>
                <a:gd name="T28" fmla="*/ 28 w 757"/>
                <a:gd name="T29" fmla="*/ 0 h 259"/>
                <a:gd name="T30" fmla="*/ 54 w 757"/>
                <a:gd name="T31" fmla="*/ 5 h 259"/>
                <a:gd name="T32" fmla="*/ 441 w 757"/>
                <a:gd name="T33" fmla="*/ 80 h 259"/>
                <a:gd name="T34" fmla="*/ 467 w 757"/>
                <a:gd name="T35" fmla="*/ 84 h 259"/>
                <a:gd name="T36" fmla="*/ 467 w 757"/>
                <a:gd name="T37" fmla="*/ 84 h 259"/>
                <a:gd name="T38" fmla="*/ 735 w 757"/>
                <a:gd name="T39" fmla="*/ 141 h 259"/>
                <a:gd name="T40" fmla="*/ 754 w 757"/>
                <a:gd name="T41" fmla="*/ 17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57" h="259">
                  <a:moveTo>
                    <a:pt x="754" y="170"/>
                  </a:moveTo>
                  <a:lnTo>
                    <a:pt x="741" y="238"/>
                  </a:lnTo>
                  <a:cubicBezTo>
                    <a:pt x="738" y="251"/>
                    <a:pt x="726" y="259"/>
                    <a:pt x="713" y="257"/>
                  </a:cubicBezTo>
                  <a:lnTo>
                    <a:pt x="444" y="216"/>
                  </a:lnTo>
                  <a:lnTo>
                    <a:pt x="418" y="212"/>
                  </a:lnTo>
                  <a:lnTo>
                    <a:pt x="418" y="212"/>
                  </a:lnTo>
                  <a:lnTo>
                    <a:pt x="28" y="150"/>
                  </a:lnTo>
                  <a:lnTo>
                    <a:pt x="3" y="146"/>
                  </a:lnTo>
                  <a:lnTo>
                    <a:pt x="3" y="146"/>
                  </a:lnTo>
                  <a:lnTo>
                    <a:pt x="0" y="146"/>
                  </a:lnTo>
                  <a:lnTo>
                    <a:pt x="6" y="108"/>
                  </a:lnTo>
                  <a:lnTo>
                    <a:pt x="6" y="108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54" y="5"/>
                  </a:lnTo>
                  <a:lnTo>
                    <a:pt x="441" y="80"/>
                  </a:lnTo>
                  <a:lnTo>
                    <a:pt x="467" y="84"/>
                  </a:lnTo>
                  <a:lnTo>
                    <a:pt x="467" y="84"/>
                  </a:lnTo>
                  <a:lnTo>
                    <a:pt x="735" y="141"/>
                  </a:lnTo>
                  <a:cubicBezTo>
                    <a:pt x="749" y="143"/>
                    <a:pt x="757" y="156"/>
                    <a:pt x="754" y="170"/>
                  </a:cubicBezTo>
                </a:path>
              </a:pathLst>
            </a:custGeom>
            <a:solidFill>
              <a:srgbClr val="F8A1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90" name="Freeform 468">
              <a:extLst>
                <a:ext uri="{FF2B5EF4-FFF2-40B4-BE49-F238E27FC236}">
                  <a16:creationId xmlns:a16="http://schemas.microsoft.com/office/drawing/2014/main" id="{E21D881E-1993-4B8B-B2E3-8150F6BBE0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684" y="5719235"/>
              <a:ext cx="457200" cy="266700"/>
            </a:xfrm>
            <a:custGeom>
              <a:avLst/>
              <a:gdLst>
                <a:gd name="T0" fmla="*/ 428 w 450"/>
                <a:gd name="T1" fmla="*/ 80 h 264"/>
                <a:gd name="T2" fmla="*/ 448 w 450"/>
                <a:gd name="T3" fmla="*/ 108 h 264"/>
                <a:gd name="T4" fmla="*/ 447 w 450"/>
                <a:gd name="T5" fmla="*/ 110 h 264"/>
                <a:gd name="T6" fmla="*/ 430 w 450"/>
                <a:gd name="T7" fmla="*/ 207 h 264"/>
                <a:gd name="T8" fmla="*/ 424 w 450"/>
                <a:gd name="T9" fmla="*/ 242 h 264"/>
                <a:gd name="T10" fmla="*/ 396 w 450"/>
                <a:gd name="T11" fmla="*/ 262 h 264"/>
                <a:gd name="T12" fmla="*/ 4 w 450"/>
                <a:gd name="T13" fmla="*/ 205 h 264"/>
                <a:gd name="T14" fmla="*/ 0 w 450"/>
                <a:gd name="T15" fmla="*/ 205 h 264"/>
                <a:gd name="T16" fmla="*/ 6 w 450"/>
                <a:gd name="T17" fmla="*/ 176 h 264"/>
                <a:gd name="T18" fmla="*/ 12 w 450"/>
                <a:gd name="T19" fmla="*/ 138 h 264"/>
                <a:gd name="T20" fmla="*/ 31 w 450"/>
                <a:gd name="T21" fmla="*/ 30 h 264"/>
                <a:gd name="T22" fmla="*/ 36 w 450"/>
                <a:gd name="T23" fmla="*/ 0 h 264"/>
                <a:gd name="T24" fmla="*/ 39 w 450"/>
                <a:gd name="T25" fmla="*/ 1 h 264"/>
                <a:gd name="T26" fmla="*/ 428 w 450"/>
                <a:gd name="T27" fmla="*/ 8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0" h="264">
                  <a:moveTo>
                    <a:pt x="428" y="80"/>
                  </a:moveTo>
                  <a:cubicBezTo>
                    <a:pt x="441" y="82"/>
                    <a:pt x="450" y="95"/>
                    <a:pt x="448" y="108"/>
                  </a:cubicBezTo>
                  <a:lnTo>
                    <a:pt x="447" y="110"/>
                  </a:lnTo>
                  <a:lnTo>
                    <a:pt x="430" y="207"/>
                  </a:lnTo>
                  <a:lnTo>
                    <a:pt x="424" y="242"/>
                  </a:lnTo>
                  <a:cubicBezTo>
                    <a:pt x="422" y="255"/>
                    <a:pt x="410" y="264"/>
                    <a:pt x="396" y="262"/>
                  </a:cubicBezTo>
                  <a:lnTo>
                    <a:pt x="4" y="205"/>
                  </a:lnTo>
                  <a:lnTo>
                    <a:pt x="0" y="205"/>
                  </a:lnTo>
                  <a:lnTo>
                    <a:pt x="6" y="176"/>
                  </a:lnTo>
                  <a:lnTo>
                    <a:pt x="12" y="138"/>
                  </a:lnTo>
                  <a:lnTo>
                    <a:pt x="31" y="30"/>
                  </a:lnTo>
                  <a:lnTo>
                    <a:pt x="36" y="0"/>
                  </a:lnTo>
                  <a:lnTo>
                    <a:pt x="39" y="1"/>
                  </a:lnTo>
                  <a:lnTo>
                    <a:pt x="428" y="80"/>
                  </a:lnTo>
                </a:path>
              </a:pathLst>
            </a:custGeom>
            <a:solidFill>
              <a:srgbClr val="E75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91" name="Freeform 469">
              <a:extLst>
                <a:ext uri="{FF2B5EF4-FFF2-40B4-BE49-F238E27FC236}">
                  <a16:creationId xmlns:a16="http://schemas.microsoft.com/office/drawing/2014/main" id="{76C9DF7D-F362-40BD-8060-4E78A0E154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3484" y="5829301"/>
              <a:ext cx="48683" cy="139700"/>
            </a:xfrm>
            <a:custGeom>
              <a:avLst/>
              <a:gdLst>
                <a:gd name="T0" fmla="*/ 23 w 23"/>
                <a:gd name="T1" fmla="*/ 2 h 66"/>
                <a:gd name="T2" fmla="*/ 23 w 23"/>
                <a:gd name="T3" fmla="*/ 2 h 66"/>
                <a:gd name="T4" fmla="*/ 15 w 23"/>
                <a:gd name="T5" fmla="*/ 49 h 66"/>
                <a:gd name="T6" fmla="*/ 12 w 23"/>
                <a:gd name="T7" fmla="*/ 66 h 66"/>
                <a:gd name="T8" fmla="*/ 0 w 23"/>
                <a:gd name="T9" fmla="*/ 64 h 66"/>
                <a:gd name="T10" fmla="*/ 0 w 23"/>
                <a:gd name="T11" fmla="*/ 64 h 66"/>
                <a:gd name="T12" fmla="*/ 3 w 23"/>
                <a:gd name="T13" fmla="*/ 47 h 66"/>
                <a:gd name="T14" fmla="*/ 11 w 23"/>
                <a:gd name="T15" fmla="*/ 0 h 66"/>
                <a:gd name="T16" fmla="*/ 23 w 23"/>
                <a:gd name="T17" fmla="*/ 2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66">
                  <a:moveTo>
                    <a:pt x="23" y="2"/>
                  </a:moveTo>
                  <a:lnTo>
                    <a:pt x="23" y="2"/>
                  </a:lnTo>
                  <a:lnTo>
                    <a:pt x="15" y="49"/>
                  </a:lnTo>
                  <a:lnTo>
                    <a:pt x="12" y="6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3" y="47"/>
                  </a:lnTo>
                  <a:lnTo>
                    <a:pt x="11" y="0"/>
                  </a:lnTo>
                  <a:lnTo>
                    <a:pt x="23" y="2"/>
                  </a:lnTo>
                  <a:close/>
                </a:path>
              </a:pathLst>
            </a:custGeom>
            <a:solidFill>
              <a:srgbClr val="EE82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92" name="Freeform 470">
              <a:extLst>
                <a:ext uri="{FF2B5EF4-FFF2-40B4-BE49-F238E27FC236}">
                  <a16:creationId xmlns:a16="http://schemas.microsoft.com/office/drawing/2014/main" id="{C6581FBD-1B7F-4825-AF7E-FBD7413821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5917" y="5719235"/>
              <a:ext cx="63500" cy="211667"/>
            </a:xfrm>
            <a:custGeom>
              <a:avLst/>
              <a:gdLst>
                <a:gd name="T0" fmla="*/ 17 w 30"/>
                <a:gd name="T1" fmla="*/ 0 h 100"/>
                <a:gd name="T2" fmla="*/ 0 w 30"/>
                <a:gd name="T3" fmla="*/ 98 h 100"/>
                <a:gd name="T4" fmla="*/ 12 w 30"/>
                <a:gd name="T5" fmla="*/ 100 h 100"/>
                <a:gd name="T6" fmla="*/ 30 w 30"/>
                <a:gd name="T7" fmla="*/ 3 h 100"/>
                <a:gd name="T8" fmla="*/ 17 w 30"/>
                <a:gd name="T9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0">
                  <a:moveTo>
                    <a:pt x="17" y="0"/>
                  </a:moveTo>
                  <a:lnTo>
                    <a:pt x="0" y="98"/>
                  </a:lnTo>
                  <a:lnTo>
                    <a:pt x="12" y="100"/>
                  </a:lnTo>
                  <a:lnTo>
                    <a:pt x="30" y="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D93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93" name="Freeform 471">
              <a:extLst>
                <a:ext uri="{FF2B5EF4-FFF2-40B4-BE49-F238E27FC236}">
                  <a16:creationId xmlns:a16="http://schemas.microsoft.com/office/drawing/2014/main" id="{E2B84671-38B0-43F0-B52C-909DE80886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4701" y="5594351"/>
              <a:ext cx="131233" cy="328083"/>
            </a:xfrm>
            <a:custGeom>
              <a:avLst/>
              <a:gdLst>
                <a:gd name="T0" fmla="*/ 119 w 129"/>
                <a:gd name="T1" fmla="*/ 170 h 322"/>
                <a:gd name="T2" fmla="*/ 110 w 129"/>
                <a:gd name="T3" fmla="*/ 209 h 322"/>
                <a:gd name="T4" fmla="*/ 66 w 129"/>
                <a:gd name="T5" fmla="*/ 305 h 322"/>
                <a:gd name="T6" fmla="*/ 36 w 129"/>
                <a:gd name="T7" fmla="*/ 320 h 322"/>
                <a:gd name="T8" fmla="*/ 26 w 129"/>
                <a:gd name="T9" fmla="*/ 315 h 322"/>
                <a:gd name="T10" fmla="*/ 5 w 129"/>
                <a:gd name="T11" fmla="*/ 192 h 322"/>
                <a:gd name="T12" fmla="*/ 10 w 129"/>
                <a:gd name="T13" fmla="*/ 151 h 322"/>
                <a:gd name="T14" fmla="*/ 81 w 129"/>
                <a:gd name="T15" fmla="*/ 2 h 322"/>
                <a:gd name="T16" fmla="*/ 92 w 129"/>
                <a:gd name="T17" fmla="*/ 1 h 322"/>
                <a:gd name="T18" fmla="*/ 115 w 129"/>
                <a:gd name="T19" fmla="*/ 26 h 322"/>
                <a:gd name="T20" fmla="*/ 119 w 129"/>
                <a:gd name="T21" fmla="*/ 170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9" h="322">
                  <a:moveTo>
                    <a:pt x="119" y="170"/>
                  </a:moveTo>
                  <a:cubicBezTo>
                    <a:pt x="116" y="184"/>
                    <a:pt x="113" y="197"/>
                    <a:pt x="110" y="209"/>
                  </a:cubicBezTo>
                  <a:cubicBezTo>
                    <a:pt x="99" y="251"/>
                    <a:pt x="83" y="286"/>
                    <a:pt x="66" y="305"/>
                  </a:cubicBezTo>
                  <a:cubicBezTo>
                    <a:pt x="56" y="316"/>
                    <a:pt x="46" y="322"/>
                    <a:pt x="36" y="320"/>
                  </a:cubicBezTo>
                  <a:cubicBezTo>
                    <a:pt x="33" y="320"/>
                    <a:pt x="29" y="318"/>
                    <a:pt x="26" y="315"/>
                  </a:cubicBezTo>
                  <a:cubicBezTo>
                    <a:pt x="8" y="300"/>
                    <a:pt x="0" y="251"/>
                    <a:pt x="5" y="192"/>
                  </a:cubicBezTo>
                  <a:cubicBezTo>
                    <a:pt x="6" y="179"/>
                    <a:pt x="8" y="165"/>
                    <a:pt x="10" y="151"/>
                  </a:cubicBezTo>
                  <a:cubicBezTo>
                    <a:pt x="24" y="74"/>
                    <a:pt x="54" y="13"/>
                    <a:pt x="81" y="2"/>
                  </a:cubicBezTo>
                  <a:cubicBezTo>
                    <a:pt x="85" y="1"/>
                    <a:pt x="89" y="0"/>
                    <a:pt x="92" y="1"/>
                  </a:cubicBezTo>
                  <a:cubicBezTo>
                    <a:pt x="102" y="3"/>
                    <a:pt x="110" y="12"/>
                    <a:pt x="115" y="26"/>
                  </a:cubicBezTo>
                  <a:cubicBezTo>
                    <a:pt x="127" y="56"/>
                    <a:pt x="129" y="110"/>
                    <a:pt x="119" y="170"/>
                  </a:cubicBezTo>
                  <a:close/>
                </a:path>
              </a:pathLst>
            </a:custGeom>
            <a:solidFill>
              <a:srgbClr val="63CB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94" name="Freeform 472">
              <a:extLst>
                <a:ext uri="{FF2B5EF4-FFF2-40B4-BE49-F238E27FC236}">
                  <a16:creationId xmlns:a16="http://schemas.microsoft.com/office/drawing/2014/main" id="{303C4574-31CD-4A31-9A35-8D3FAEDD6A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8201" y="5596468"/>
              <a:ext cx="397933" cy="359833"/>
            </a:xfrm>
            <a:custGeom>
              <a:avLst/>
              <a:gdLst>
                <a:gd name="T0" fmla="*/ 371 w 391"/>
                <a:gd name="T1" fmla="*/ 85 h 353"/>
                <a:gd name="T2" fmla="*/ 389 w 391"/>
                <a:gd name="T3" fmla="*/ 113 h 353"/>
                <a:gd name="T4" fmla="*/ 387 w 391"/>
                <a:gd name="T5" fmla="*/ 120 h 353"/>
                <a:gd name="T6" fmla="*/ 387 w 391"/>
                <a:gd name="T7" fmla="*/ 120 h 353"/>
                <a:gd name="T8" fmla="*/ 382 w 391"/>
                <a:gd name="T9" fmla="*/ 149 h 353"/>
                <a:gd name="T10" fmla="*/ 382 w 391"/>
                <a:gd name="T11" fmla="*/ 149 h 353"/>
                <a:gd name="T12" fmla="*/ 363 w 391"/>
                <a:gd name="T13" fmla="*/ 258 h 353"/>
                <a:gd name="T14" fmla="*/ 357 w 391"/>
                <a:gd name="T15" fmla="*/ 295 h 353"/>
                <a:gd name="T16" fmla="*/ 352 w 391"/>
                <a:gd name="T17" fmla="*/ 324 h 353"/>
                <a:gd name="T18" fmla="*/ 352 w 391"/>
                <a:gd name="T19" fmla="*/ 324 h 353"/>
                <a:gd name="T20" fmla="*/ 350 w 391"/>
                <a:gd name="T21" fmla="*/ 331 h 353"/>
                <a:gd name="T22" fmla="*/ 324 w 391"/>
                <a:gd name="T23" fmla="*/ 352 h 353"/>
                <a:gd name="T24" fmla="*/ 0 w 391"/>
                <a:gd name="T25" fmla="*/ 325 h 353"/>
                <a:gd name="T26" fmla="*/ 4 w 391"/>
                <a:gd name="T27" fmla="*/ 302 h 353"/>
                <a:gd name="T28" fmla="*/ 22 w 391"/>
                <a:gd name="T29" fmla="*/ 202 h 353"/>
                <a:gd name="T30" fmla="*/ 53 w 391"/>
                <a:gd name="T31" fmla="*/ 23 h 353"/>
                <a:gd name="T32" fmla="*/ 57 w 391"/>
                <a:gd name="T33" fmla="*/ 0 h 353"/>
                <a:gd name="T34" fmla="*/ 371 w 391"/>
                <a:gd name="T35" fmla="*/ 85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1" h="353">
                  <a:moveTo>
                    <a:pt x="371" y="85"/>
                  </a:moveTo>
                  <a:cubicBezTo>
                    <a:pt x="383" y="88"/>
                    <a:pt x="391" y="101"/>
                    <a:pt x="389" y="113"/>
                  </a:cubicBezTo>
                  <a:lnTo>
                    <a:pt x="387" y="120"/>
                  </a:lnTo>
                  <a:lnTo>
                    <a:pt x="387" y="120"/>
                  </a:lnTo>
                  <a:lnTo>
                    <a:pt x="382" y="149"/>
                  </a:lnTo>
                  <a:lnTo>
                    <a:pt x="382" y="149"/>
                  </a:lnTo>
                  <a:lnTo>
                    <a:pt x="363" y="258"/>
                  </a:lnTo>
                  <a:lnTo>
                    <a:pt x="357" y="295"/>
                  </a:lnTo>
                  <a:lnTo>
                    <a:pt x="352" y="324"/>
                  </a:lnTo>
                  <a:lnTo>
                    <a:pt x="352" y="324"/>
                  </a:lnTo>
                  <a:lnTo>
                    <a:pt x="350" y="331"/>
                  </a:lnTo>
                  <a:cubicBezTo>
                    <a:pt x="348" y="344"/>
                    <a:pt x="337" y="353"/>
                    <a:pt x="324" y="352"/>
                  </a:cubicBezTo>
                  <a:lnTo>
                    <a:pt x="0" y="325"/>
                  </a:lnTo>
                  <a:lnTo>
                    <a:pt x="4" y="302"/>
                  </a:lnTo>
                  <a:lnTo>
                    <a:pt x="22" y="202"/>
                  </a:lnTo>
                  <a:lnTo>
                    <a:pt x="53" y="23"/>
                  </a:lnTo>
                  <a:lnTo>
                    <a:pt x="57" y="0"/>
                  </a:lnTo>
                  <a:lnTo>
                    <a:pt x="371" y="85"/>
                  </a:lnTo>
                  <a:close/>
                </a:path>
              </a:pathLst>
            </a:custGeom>
            <a:solidFill>
              <a:srgbClr val="F8A1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95" name="Freeform 473">
              <a:extLst>
                <a:ext uri="{FF2B5EF4-FFF2-40B4-BE49-F238E27FC236}">
                  <a16:creationId xmlns:a16="http://schemas.microsoft.com/office/drawing/2014/main" id="{46914794-635B-4433-A409-B61DC344ED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5467" y="5833535"/>
              <a:ext cx="57150" cy="57150"/>
            </a:xfrm>
            <a:custGeom>
              <a:avLst/>
              <a:gdLst>
                <a:gd name="T0" fmla="*/ 53 w 56"/>
                <a:gd name="T1" fmla="*/ 32 h 55"/>
                <a:gd name="T2" fmla="*/ 24 w 56"/>
                <a:gd name="T3" fmla="*/ 52 h 55"/>
                <a:gd name="T4" fmla="*/ 3 w 56"/>
                <a:gd name="T5" fmla="*/ 23 h 55"/>
                <a:gd name="T6" fmla="*/ 32 w 56"/>
                <a:gd name="T7" fmla="*/ 2 h 55"/>
                <a:gd name="T8" fmla="*/ 53 w 56"/>
                <a:gd name="T9" fmla="*/ 3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5">
                  <a:moveTo>
                    <a:pt x="53" y="32"/>
                  </a:moveTo>
                  <a:cubicBezTo>
                    <a:pt x="51" y="45"/>
                    <a:pt x="37" y="55"/>
                    <a:pt x="24" y="52"/>
                  </a:cubicBezTo>
                  <a:cubicBezTo>
                    <a:pt x="10" y="50"/>
                    <a:pt x="0" y="37"/>
                    <a:pt x="3" y="23"/>
                  </a:cubicBezTo>
                  <a:cubicBezTo>
                    <a:pt x="5" y="9"/>
                    <a:pt x="18" y="0"/>
                    <a:pt x="32" y="2"/>
                  </a:cubicBezTo>
                  <a:cubicBezTo>
                    <a:pt x="46" y="4"/>
                    <a:pt x="56" y="18"/>
                    <a:pt x="53" y="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96" name="Freeform 474">
              <a:extLst>
                <a:ext uri="{FF2B5EF4-FFF2-40B4-BE49-F238E27FC236}">
                  <a16:creationId xmlns:a16="http://schemas.microsoft.com/office/drawing/2014/main" id="{BE550481-83CE-47F2-B7D1-70F8AF9C86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0101" y="5590118"/>
              <a:ext cx="97367" cy="336550"/>
            </a:xfrm>
            <a:custGeom>
              <a:avLst/>
              <a:gdLst>
                <a:gd name="T0" fmla="*/ 46 w 46"/>
                <a:gd name="T1" fmla="*/ 3 h 159"/>
                <a:gd name="T2" fmla="*/ 44 w 46"/>
                <a:gd name="T3" fmla="*/ 14 h 159"/>
                <a:gd name="T4" fmla="*/ 29 w 46"/>
                <a:gd name="T5" fmla="*/ 100 h 159"/>
                <a:gd name="T6" fmla="*/ 20 w 46"/>
                <a:gd name="T7" fmla="*/ 148 h 159"/>
                <a:gd name="T8" fmla="*/ 18 w 46"/>
                <a:gd name="T9" fmla="*/ 159 h 159"/>
                <a:gd name="T10" fmla="*/ 0 w 46"/>
                <a:gd name="T11" fmla="*/ 156 h 159"/>
                <a:gd name="T12" fmla="*/ 1 w 46"/>
                <a:gd name="T13" fmla="*/ 153 h 159"/>
                <a:gd name="T14" fmla="*/ 11 w 46"/>
                <a:gd name="T15" fmla="*/ 97 h 159"/>
                <a:gd name="T16" fmla="*/ 27 w 46"/>
                <a:gd name="T17" fmla="*/ 3 h 159"/>
                <a:gd name="T18" fmla="*/ 28 w 46"/>
                <a:gd name="T19" fmla="*/ 0 h 159"/>
                <a:gd name="T20" fmla="*/ 46 w 46"/>
                <a:gd name="T21" fmla="*/ 3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" h="159">
                  <a:moveTo>
                    <a:pt x="46" y="3"/>
                  </a:moveTo>
                  <a:lnTo>
                    <a:pt x="44" y="14"/>
                  </a:lnTo>
                  <a:lnTo>
                    <a:pt x="29" y="100"/>
                  </a:lnTo>
                  <a:lnTo>
                    <a:pt x="20" y="148"/>
                  </a:lnTo>
                  <a:lnTo>
                    <a:pt x="18" y="159"/>
                  </a:lnTo>
                  <a:lnTo>
                    <a:pt x="0" y="156"/>
                  </a:lnTo>
                  <a:lnTo>
                    <a:pt x="1" y="153"/>
                  </a:lnTo>
                  <a:lnTo>
                    <a:pt x="11" y="97"/>
                  </a:lnTo>
                  <a:lnTo>
                    <a:pt x="27" y="3"/>
                  </a:lnTo>
                  <a:lnTo>
                    <a:pt x="28" y="0"/>
                  </a:lnTo>
                  <a:lnTo>
                    <a:pt x="46" y="3"/>
                  </a:lnTo>
                  <a:close/>
                </a:path>
              </a:pathLst>
            </a:custGeom>
            <a:solidFill>
              <a:srgbClr val="EE82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97" name="Freeform 475">
              <a:extLst>
                <a:ext uri="{FF2B5EF4-FFF2-40B4-BE49-F238E27FC236}">
                  <a16:creationId xmlns:a16="http://schemas.microsoft.com/office/drawing/2014/main" id="{0C1218A7-D3E3-4D80-96AF-666007043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4817" y="5776385"/>
              <a:ext cx="27517" cy="27517"/>
            </a:xfrm>
            <a:custGeom>
              <a:avLst/>
              <a:gdLst>
                <a:gd name="T0" fmla="*/ 26 w 27"/>
                <a:gd name="T1" fmla="*/ 16 h 27"/>
                <a:gd name="T2" fmla="*/ 11 w 27"/>
                <a:gd name="T3" fmla="*/ 26 h 27"/>
                <a:gd name="T4" fmla="*/ 1 w 27"/>
                <a:gd name="T5" fmla="*/ 12 h 27"/>
                <a:gd name="T6" fmla="*/ 16 w 27"/>
                <a:gd name="T7" fmla="*/ 1 h 27"/>
                <a:gd name="T8" fmla="*/ 26 w 27"/>
                <a:gd name="T9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7">
                  <a:moveTo>
                    <a:pt x="26" y="16"/>
                  </a:moveTo>
                  <a:cubicBezTo>
                    <a:pt x="25" y="23"/>
                    <a:pt x="18" y="27"/>
                    <a:pt x="11" y="26"/>
                  </a:cubicBezTo>
                  <a:cubicBezTo>
                    <a:pt x="5" y="25"/>
                    <a:pt x="0" y="18"/>
                    <a:pt x="1" y="12"/>
                  </a:cubicBezTo>
                  <a:cubicBezTo>
                    <a:pt x="2" y="5"/>
                    <a:pt x="9" y="0"/>
                    <a:pt x="16" y="1"/>
                  </a:cubicBezTo>
                  <a:cubicBezTo>
                    <a:pt x="23" y="3"/>
                    <a:pt x="27" y="9"/>
                    <a:pt x="26" y="16"/>
                  </a:cubicBezTo>
                  <a:close/>
                </a:path>
              </a:pathLst>
            </a:custGeom>
            <a:solidFill>
              <a:srgbClr val="BE1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98" name="Freeform 476">
              <a:extLst>
                <a:ext uri="{FF2B5EF4-FFF2-40B4-BE49-F238E27FC236}">
                  <a16:creationId xmlns:a16="http://schemas.microsoft.com/office/drawing/2014/main" id="{83800E1D-D4E3-4B2E-ADD7-0C6BD145C7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6517" y="5647268"/>
              <a:ext cx="213783" cy="69850"/>
            </a:xfrm>
            <a:custGeom>
              <a:avLst/>
              <a:gdLst>
                <a:gd name="T0" fmla="*/ 200 w 209"/>
                <a:gd name="T1" fmla="*/ 69 h 69"/>
                <a:gd name="T2" fmla="*/ 198 w 209"/>
                <a:gd name="T3" fmla="*/ 69 h 69"/>
                <a:gd name="T4" fmla="*/ 7 w 209"/>
                <a:gd name="T5" fmla="*/ 16 h 69"/>
                <a:gd name="T6" fmla="*/ 1 w 209"/>
                <a:gd name="T7" fmla="*/ 7 h 69"/>
                <a:gd name="T8" fmla="*/ 11 w 209"/>
                <a:gd name="T9" fmla="*/ 1 h 69"/>
                <a:gd name="T10" fmla="*/ 202 w 209"/>
                <a:gd name="T11" fmla="*/ 53 h 69"/>
                <a:gd name="T12" fmla="*/ 207 w 209"/>
                <a:gd name="T13" fmla="*/ 63 h 69"/>
                <a:gd name="T14" fmla="*/ 200 w 209"/>
                <a:gd name="T15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9" h="69">
                  <a:moveTo>
                    <a:pt x="200" y="69"/>
                  </a:moveTo>
                  <a:lnTo>
                    <a:pt x="198" y="69"/>
                  </a:lnTo>
                  <a:lnTo>
                    <a:pt x="7" y="16"/>
                  </a:lnTo>
                  <a:cubicBezTo>
                    <a:pt x="3" y="15"/>
                    <a:pt x="0" y="11"/>
                    <a:pt x="1" y="7"/>
                  </a:cubicBezTo>
                  <a:cubicBezTo>
                    <a:pt x="3" y="2"/>
                    <a:pt x="7" y="0"/>
                    <a:pt x="11" y="1"/>
                  </a:cubicBezTo>
                  <a:lnTo>
                    <a:pt x="202" y="53"/>
                  </a:lnTo>
                  <a:cubicBezTo>
                    <a:pt x="206" y="55"/>
                    <a:pt x="209" y="59"/>
                    <a:pt x="207" y="63"/>
                  </a:cubicBezTo>
                  <a:cubicBezTo>
                    <a:pt x="207" y="67"/>
                    <a:pt x="203" y="69"/>
                    <a:pt x="200" y="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99" name="Rectangle 477">
              <a:extLst>
                <a:ext uri="{FF2B5EF4-FFF2-40B4-BE49-F238E27FC236}">
                  <a16:creationId xmlns:a16="http://schemas.microsoft.com/office/drawing/2014/main" id="{25F4BBDA-F022-4703-8469-59D0E6A742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36634" y="5861051"/>
              <a:ext cx="14817" cy="808567"/>
            </a:xfrm>
            <a:prstGeom prst="rect">
              <a:avLst/>
            </a:prstGeom>
            <a:solidFill>
              <a:srgbClr val="2B3A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100" name="Freeform 478">
              <a:extLst>
                <a:ext uri="{FF2B5EF4-FFF2-40B4-BE49-F238E27FC236}">
                  <a16:creationId xmlns:a16="http://schemas.microsoft.com/office/drawing/2014/main" id="{BB2D944E-47E0-4612-B7EB-908E558F423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3434" y="6074835"/>
              <a:ext cx="446617" cy="533400"/>
            </a:xfrm>
            <a:custGeom>
              <a:avLst/>
              <a:gdLst>
                <a:gd name="T0" fmla="*/ 204 w 211"/>
                <a:gd name="T1" fmla="*/ 252 h 252"/>
                <a:gd name="T2" fmla="*/ 100 w 211"/>
                <a:gd name="T3" fmla="*/ 19 h 252"/>
                <a:gd name="T4" fmla="*/ 7 w 211"/>
                <a:gd name="T5" fmla="*/ 252 h 252"/>
                <a:gd name="T6" fmla="*/ 0 w 211"/>
                <a:gd name="T7" fmla="*/ 249 h 252"/>
                <a:gd name="T8" fmla="*/ 100 w 211"/>
                <a:gd name="T9" fmla="*/ 0 h 252"/>
                <a:gd name="T10" fmla="*/ 211 w 211"/>
                <a:gd name="T11" fmla="*/ 249 h 252"/>
                <a:gd name="T12" fmla="*/ 204 w 211"/>
                <a:gd name="T13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1" h="252">
                  <a:moveTo>
                    <a:pt x="204" y="252"/>
                  </a:moveTo>
                  <a:lnTo>
                    <a:pt x="100" y="19"/>
                  </a:lnTo>
                  <a:lnTo>
                    <a:pt x="7" y="252"/>
                  </a:lnTo>
                  <a:lnTo>
                    <a:pt x="0" y="249"/>
                  </a:lnTo>
                  <a:lnTo>
                    <a:pt x="100" y="0"/>
                  </a:lnTo>
                  <a:lnTo>
                    <a:pt x="211" y="249"/>
                  </a:lnTo>
                  <a:lnTo>
                    <a:pt x="204" y="252"/>
                  </a:lnTo>
                  <a:close/>
                </a:path>
              </a:pathLst>
            </a:custGeom>
            <a:solidFill>
              <a:srgbClr val="2B3A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101" name="Freeform 479">
              <a:extLst>
                <a:ext uri="{FF2B5EF4-FFF2-40B4-BE49-F238E27FC236}">
                  <a16:creationId xmlns:a16="http://schemas.microsoft.com/office/drawing/2014/main" id="{B65BFC13-F1DC-4A96-B2B3-3670120281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9934" y="6060018"/>
              <a:ext cx="76200" cy="71967"/>
            </a:xfrm>
            <a:custGeom>
              <a:avLst/>
              <a:gdLst>
                <a:gd name="T0" fmla="*/ 69 w 73"/>
                <a:gd name="T1" fmla="*/ 34 h 71"/>
                <a:gd name="T2" fmla="*/ 54 w 73"/>
                <a:gd name="T3" fmla="*/ 43 h 71"/>
                <a:gd name="T4" fmla="*/ 52 w 73"/>
                <a:gd name="T5" fmla="*/ 47 h 71"/>
                <a:gd name="T6" fmla="*/ 55 w 73"/>
                <a:gd name="T7" fmla="*/ 65 h 71"/>
                <a:gd name="T8" fmla="*/ 48 w 73"/>
                <a:gd name="T9" fmla="*/ 69 h 71"/>
                <a:gd name="T10" fmla="*/ 35 w 73"/>
                <a:gd name="T11" fmla="*/ 56 h 71"/>
                <a:gd name="T12" fmla="*/ 31 w 73"/>
                <a:gd name="T13" fmla="*/ 56 h 71"/>
                <a:gd name="T14" fmla="*/ 15 w 73"/>
                <a:gd name="T15" fmla="*/ 65 h 71"/>
                <a:gd name="T16" fmla="*/ 10 w 73"/>
                <a:gd name="T17" fmla="*/ 63 h 71"/>
                <a:gd name="T18" fmla="*/ 9 w 73"/>
                <a:gd name="T19" fmla="*/ 59 h 71"/>
                <a:gd name="T20" fmla="*/ 17 w 73"/>
                <a:gd name="T21" fmla="*/ 43 h 71"/>
                <a:gd name="T22" fmla="*/ 16 w 73"/>
                <a:gd name="T23" fmla="*/ 39 h 71"/>
                <a:gd name="T24" fmla="*/ 3 w 73"/>
                <a:gd name="T25" fmla="*/ 26 h 71"/>
                <a:gd name="T26" fmla="*/ 6 w 73"/>
                <a:gd name="T27" fmla="*/ 19 h 71"/>
                <a:gd name="T28" fmla="*/ 24 w 73"/>
                <a:gd name="T29" fmla="*/ 22 h 71"/>
                <a:gd name="T30" fmla="*/ 28 w 73"/>
                <a:gd name="T31" fmla="*/ 19 h 71"/>
                <a:gd name="T32" fmla="*/ 36 w 73"/>
                <a:gd name="T33" fmla="*/ 3 h 71"/>
                <a:gd name="T34" fmla="*/ 43 w 73"/>
                <a:gd name="T35" fmla="*/ 4 h 71"/>
                <a:gd name="T36" fmla="*/ 47 w 73"/>
                <a:gd name="T37" fmla="*/ 22 h 71"/>
                <a:gd name="T38" fmla="*/ 50 w 73"/>
                <a:gd name="T39" fmla="*/ 25 h 71"/>
                <a:gd name="T40" fmla="*/ 68 w 73"/>
                <a:gd name="T41" fmla="*/ 27 h 71"/>
                <a:gd name="T42" fmla="*/ 69 w 73"/>
                <a:gd name="T43" fmla="*/ 34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3" h="71">
                  <a:moveTo>
                    <a:pt x="69" y="34"/>
                  </a:moveTo>
                  <a:lnTo>
                    <a:pt x="54" y="43"/>
                  </a:lnTo>
                  <a:cubicBezTo>
                    <a:pt x="52" y="44"/>
                    <a:pt x="51" y="46"/>
                    <a:pt x="52" y="47"/>
                  </a:cubicBezTo>
                  <a:lnTo>
                    <a:pt x="55" y="65"/>
                  </a:lnTo>
                  <a:cubicBezTo>
                    <a:pt x="56" y="69"/>
                    <a:pt x="51" y="71"/>
                    <a:pt x="48" y="69"/>
                  </a:cubicBezTo>
                  <a:lnTo>
                    <a:pt x="35" y="56"/>
                  </a:lnTo>
                  <a:cubicBezTo>
                    <a:pt x="34" y="55"/>
                    <a:pt x="32" y="55"/>
                    <a:pt x="31" y="56"/>
                  </a:cubicBezTo>
                  <a:lnTo>
                    <a:pt x="15" y="65"/>
                  </a:lnTo>
                  <a:cubicBezTo>
                    <a:pt x="13" y="66"/>
                    <a:pt x="11" y="65"/>
                    <a:pt x="10" y="63"/>
                  </a:cubicBezTo>
                  <a:lnTo>
                    <a:pt x="9" y="59"/>
                  </a:lnTo>
                  <a:lnTo>
                    <a:pt x="17" y="43"/>
                  </a:lnTo>
                  <a:cubicBezTo>
                    <a:pt x="18" y="42"/>
                    <a:pt x="17" y="40"/>
                    <a:pt x="16" y="39"/>
                  </a:cubicBezTo>
                  <a:lnTo>
                    <a:pt x="3" y="26"/>
                  </a:lnTo>
                  <a:cubicBezTo>
                    <a:pt x="0" y="24"/>
                    <a:pt x="2" y="19"/>
                    <a:pt x="6" y="19"/>
                  </a:cubicBezTo>
                  <a:lnTo>
                    <a:pt x="24" y="22"/>
                  </a:lnTo>
                  <a:cubicBezTo>
                    <a:pt x="26" y="22"/>
                    <a:pt x="27" y="21"/>
                    <a:pt x="28" y="19"/>
                  </a:cubicBezTo>
                  <a:lnTo>
                    <a:pt x="36" y="3"/>
                  </a:lnTo>
                  <a:cubicBezTo>
                    <a:pt x="37" y="0"/>
                    <a:pt x="43" y="0"/>
                    <a:pt x="43" y="4"/>
                  </a:cubicBezTo>
                  <a:lnTo>
                    <a:pt x="47" y="22"/>
                  </a:lnTo>
                  <a:cubicBezTo>
                    <a:pt x="47" y="23"/>
                    <a:pt x="48" y="25"/>
                    <a:pt x="50" y="25"/>
                  </a:cubicBezTo>
                  <a:lnTo>
                    <a:pt x="68" y="27"/>
                  </a:lnTo>
                  <a:cubicBezTo>
                    <a:pt x="72" y="28"/>
                    <a:pt x="73" y="33"/>
                    <a:pt x="69" y="34"/>
                  </a:cubicBezTo>
                </a:path>
              </a:pathLst>
            </a:custGeom>
            <a:solidFill>
              <a:srgbClr val="63CB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102" name="Freeform 480">
              <a:extLst>
                <a:ext uri="{FF2B5EF4-FFF2-40B4-BE49-F238E27FC236}">
                  <a16:creationId xmlns:a16="http://schemas.microsoft.com/office/drawing/2014/main" id="{E96D63A5-EA63-411A-B7FD-A48C3843C0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9001" y="6176435"/>
              <a:ext cx="74083" cy="71967"/>
            </a:xfrm>
            <a:custGeom>
              <a:avLst/>
              <a:gdLst>
                <a:gd name="T0" fmla="*/ 69 w 72"/>
                <a:gd name="T1" fmla="*/ 35 h 72"/>
                <a:gd name="T2" fmla="*/ 53 w 72"/>
                <a:gd name="T3" fmla="*/ 43 h 72"/>
                <a:gd name="T4" fmla="*/ 51 w 72"/>
                <a:gd name="T5" fmla="*/ 48 h 72"/>
                <a:gd name="T6" fmla="*/ 54 w 72"/>
                <a:gd name="T7" fmla="*/ 65 h 72"/>
                <a:gd name="T8" fmla="*/ 48 w 72"/>
                <a:gd name="T9" fmla="*/ 69 h 72"/>
                <a:gd name="T10" fmla="*/ 35 w 72"/>
                <a:gd name="T11" fmla="*/ 57 h 72"/>
                <a:gd name="T12" fmla="*/ 30 w 72"/>
                <a:gd name="T13" fmla="*/ 56 h 72"/>
                <a:gd name="T14" fmla="*/ 14 w 72"/>
                <a:gd name="T15" fmla="*/ 65 h 72"/>
                <a:gd name="T16" fmla="*/ 9 w 72"/>
                <a:gd name="T17" fmla="*/ 63 h 72"/>
                <a:gd name="T18" fmla="*/ 9 w 72"/>
                <a:gd name="T19" fmla="*/ 60 h 72"/>
                <a:gd name="T20" fmla="*/ 16 w 72"/>
                <a:gd name="T21" fmla="*/ 43 h 72"/>
                <a:gd name="T22" fmla="*/ 16 w 72"/>
                <a:gd name="T23" fmla="*/ 39 h 72"/>
                <a:gd name="T24" fmla="*/ 2 w 72"/>
                <a:gd name="T25" fmla="*/ 26 h 72"/>
                <a:gd name="T26" fmla="*/ 6 w 72"/>
                <a:gd name="T27" fmla="*/ 20 h 72"/>
                <a:gd name="T28" fmla="*/ 23 w 72"/>
                <a:gd name="T29" fmla="*/ 22 h 72"/>
                <a:gd name="T30" fmla="*/ 28 w 72"/>
                <a:gd name="T31" fmla="*/ 19 h 72"/>
                <a:gd name="T32" fmla="*/ 35 w 72"/>
                <a:gd name="T33" fmla="*/ 3 h 72"/>
                <a:gd name="T34" fmla="*/ 43 w 72"/>
                <a:gd name="T35" fmla="*/ 4 h 72"/>
                <a:gd name="T36" fmla="*/ 46 w 72"/>
                <a:gd name="T37" fmla="*/ 22 h 72"/>
                <a:gd name="T38" fmla="*/ 49 w 72"/>
                <a:gd name="T39" fmla="*/ 25 h 72"/>
                <a:gd name="T40" fmla="*/ 67 w 72"/>
                <a:gd name="T41" fmla="*/ 27 h 72"/>
                <a:gd name="T42" fmla="*/ 69 w 72"/>
                <a:gd name="T43" fmla="*/ 3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2" h="72">
                  <a:moveTo>
                    <a:pt x="69" y="35"/>
                  </a:moveTo>
                  <a:lnTo>
                    <a:pt x="53" y="43"/>
                  </a:lnTo>
                  <a:cubicBezTo>
                    <a:pt x="52" y="44"/>
                    <a:pt x="51" y="46"/>
                    <a:pt x="51" y="48"/>
                  </a:cubicBezTo>
                  <a:lnTo>
                    <a:pt x="54" y="65"/>
                  </a:lnTo>
                  <a:cubicBezTo>
                    <a:pt x="55" y="69"/>
                    <a:pt x="51" y="72"/>
                    <a:pt x="48" y="69"/>
                  </a:cubicBezTo>
                  <a:lnTo>
                    <a:pt x="35" y="57"/>
                  </a:lnTo>
                  <a:cubicBezTo>
                    <a:pt x="33" y="55"/>
                    <a:pt x="32" y="55"/>
                    <a:pt x="30" y="56"/>
                  </a:cubicBezTo>
                  <a:lnTo>
                    <a:pt x="14" y="65"/>
                  </a:lnTo>
                  <a:cubicBezTo>
                    <a:pt x="12" y="66"/>
                    <a:pt x="10" y="65"/>
                    <a:pt x="9" y="63"/>
                  </a:cubicBezTo>
                  <a:lnTo>
                    <a:pt x="9" y="60"/>
                  </a:lnTo>
                  <a:lnTo>
                    <a:pt x="16" y="43"/>
                  </a:lnTo>
                  <a:cubicBezTo>
                    <a:pt x="17" y="42"/>
                    <a:pt x="17" y="40"/>
                    <a:pt x="16" y="39"/>
                  </a:cubicBezTo>
                  <a:lnTo>
                    <a:pt x="2" y="26"/>
                  </a:lnTo>
                  <a:cubicBezTo>
                    <a:pt x="0" y="24"/>
                    <a:pt x="2" y="19"/>
                    <a:pt x="6" y="20"/>
                  </a:cubicBezTo>
                  <a:lnTo>
                    <a:pt x="23" y="22"/>
                  </a:lnTo>
                  <a:cubicBezTo>
                    <a:pt x="25" y="22"/>
                    <a:pt x="27" y="21"/>
                    <a:pt x="28" y="19"/>
                  </a:cubicBezTo>
                  <a:lnTo>
                    <a:pt x="35" y="3"/>
                  </a:lnTo>
                  <a:cubicBezTo>
                    <a:pt x="37" y="0"/>
                    <a:pt x="42" y="0"/>
                    <a:pt x="43" y="4"/>
                  </a:cubicBezTo>
                  <a:lnTo>
                    <a:pt x="46" y="22"/>
                  </a:lnTo>
                  <a:cubicBezTo>
                    <a:pt x="46" y="23"/>
                    <a:pt x="48" y="25"/>
                    <a:pt x="49" y="25"/>
                  </a:cubicBezTo>
                  <a:lnTo>
                    <a:pt x="67" y="27"/>
                  </a:lnTo>
                  <a:cubicBezTo>
                    <a:pt x="71" y="28"/>
                    <a:pt x="72" y="33"/>
                    <a:pt x="69" y="35"/>
                  </a:cubicBezTo>
                </a:path>
              </a:pathLst>
            </a:custGeom>
            <a:solidFill>
              <a:srgbClr val="63CB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103" name="Freeform 481">
              <a:extLst>
                <a:ext uri="{FF2B5EF4-FFF2-40B4-BE49-F238E27FC236}">
                  <a16:creationId xmlns:a16="http://schemas.microsoft.com/office/drawing/2014/main" id="{10B3DD41-E2DE-4A47-8AA9-70129D1DB5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1184" y="5463118"/>
              <a:ext cx="74083" cy="71967"/>
            </a:xfrm>
            <a:custGeom>
              <a:avLst/>
              <a:gdLst>
                <a:gd name="T0" fmla="*/ 69 w 73"/>
                <a:gd name="T1" fmla="*/ 35 h 72"/>
                <a:gd name="T2" fmla="*/ 53 w 73"/>
                <a:gd name="T3" fmla="*/ 43 h 72"/>
                <a:gd name="T4" fmla="*/ 52 w 73"/>
                <a:gd name="T5" fmla="*/ 48 h 72"/>
                <a:gd name="T6" fmla="*/ 55 w 73"/>
                <a:gd name="T7" fmla="*/ 65 h 72"/>
                <a:gd name="T8" fmla="*/ 48 w 73"/>
                <a:gd name="T9" fmla="*/ 69 h 72"/>
                <a:gd name="T10" fmla="*/ 35 w 73"/>
                <a:gd name="T11" fmla="*/ 57 h 72"/>
                <a:gd name="T12" fmla="*/ 31 w 73"/>
                <a:gd name="T13" fmla="*/ 56 h 72"/>
                <a:gd name="T14" fmla="*/ 15 w 73"/>
                <a:gd name="T15" fmla="*/ 65 h 72"/>
                <a:gd name="T16" fmla="*/ 9 w 73"/>
                <a:gd name="T17" fmla="*/ 63 h 72"/>
                <a:gd name="T18" fmla="*/ 9 w 73"/>
                <a:gd name="T19" fmla="*/ 60 h 72"/>
                <a:gd name="T20" fmla="*/ 17 w 73"/>
                <a:gd name="T21" fmla="*/ 43 h 72"/>
                <a:gd name="T22" fmla="*/ 16 w 73"/>
                <a:gd name="T23" fmla="*/ 39 h 72"/>
                <a:gd name="T24" fmla="*/ 3 w 73"/>
                <a:gd name="T25" fmla="*/ 26 h 72"/>
                <a:gd name="T26" fmla="*/ 6 w 73"/>
                <a:gd name="T27" fmla="*/ 20 h 72"/>
                <a:gd name="T28" fmla="*/ 24 w 73"/>
                <a:gd name="T29" fmla="*/ 22 h 72"/>
                <a:gd name="T30" fmla="*/ 28 w 73"/>
                <a:gd name="T31" fmla="*/ 20 h 72"/>
                <a:gd name="T32" fmla="*/ 36 w 73"/>
                <a:gd name="T33" fmla="*/ 3 h 72"/>
                <a:gd name="T34" fmla="*/ 43 w 73"/>
                <a:gd name="T35" fmla="*/ 4 h 72"/>
                <a:gd name="T36" fmla="*/ 47 w 73"/>
                <a:gd name="T37" fmla="*/ 22 h 72"/>
                <a:gd name="T38" fmla="*/ 50 w 73"/>
                <a:gd name="T39" fmla="*/ 25 h 72"/>
                <a:gd name="T40" fmla="*/ 68 w 73"/>
                <a:gd name="T41" fmla="*/ 27 h 72"/>
                <a:gd name="T42" fmla="*/ 69 w 73"/>
                <a:gd name="T43" fmla="*/ 3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3" h="72">
                  <a:moveTo>
                    <a:pt x="69" y="35"/>
                  </a:moveTo>
                  <a:lnTo>
                    <a:pt x="53" y="43"/>
                  </a:lnTo>
                  <a:cubicBezTo>
                    <a:pt x="52" y="44"/>
                    <a:pt x="51" y="46"/>
                    <a:pt x="52" y="48"/>
                  </a:cubicBezTo>
                  <a:lnTo>
                    <a:pt x="55" y="65"/>
                  </a:lnTo>
                  <a:cubicBezTo>
                    <a:pt x="56" y="69"/>
                    <a:pt x="51" y="72"/>
                    <a:pt x="48" y="69"/>
                  </a:cubicBezTo>
                  <a:lnTo>
                    <a:pt x="35" y="57"/>
                  </a:lnTo>
                  <a:cubicBezTo>
                    <a:pt x="34" y="55"/>
                    <a:pt x="32" y="55"/>
                    <a:pt x="31" y="56"/>
                  </a:cubicBezTo>
                  <a:lnTo>
                    <a:pt x="15" y="65"/>
                  </a:lnTo>
                  <a:cubicBezTo>
                    <a:pt x="13" y="66"/>
                    <a:pt x="10" y="65"/>
                    <a:pt x="9" y="63"/>
                  </a:cubicBezTo>
                  <a:lnTo>
                    <a:pt x="9" y="60"/>
                  </a:lnTo>
                  <a:lnTo>
                    <a:pt x="17" y="43"/>
                  </a:lnTo>
                  <a:cubicBezTo>
                    <a:pt x="18" y="42"/>
                    <a:pt x="17" y="40"/>
                    <a:pt x="16" y="39"/>
                  </a:cubicBezTo>
                  <a:lnTo>
                    <a:pt x="3" y="26"/>
                  </a:lnTo>
                  <a:cubicBezTo>
                    <a:pt x="0" y="24"/>
                    <a:pt x="2" y="19"/>
                    <a:pt x="6" y="20"/>
                  </a:cubicBezTo>
                  <a:lnTo>
                    <a:pt x="24" y="22"/>
                  </a:lnTo>
                  <a:cubicBezTo>
                    <a:pt x="26" y="22"/>
                    <a:pt x="27" y="21"/>
                    <a:pt x="28" y="20"/>
                  </a:cubicBezTo>
                  <a:lnTo>
                    <a:pt x="36" y="3"/>
                  </a:lnTo>
                  <a:cubicBezTo>
                    <a:pt x="37" y="0"/>
                    <a:pt x="42" y="0"/>
                    <a:pt x="43" y="4"/>
                  </a:cubicBezTo>
                  <a:lnTo>
                    <a:pt x="47" y="22"/>
                  </a:lnTo>
                  <a:cubicBezTo>
                    <a:pt x="47" y="24"/>
                    <a:pt x="48" y="25"/>
                    <a:pt x="50" y="25"/>
                  </a:cubicBezTo>
                  <a:lnTo>
                    <a:pt x="68" y="27"/>
                  </a:lnTo>
                  <a:cubicBezTo>
                    <a:pt x="72" y="28"/>
                    <a:pt x="73" y="33"/>
                    <a:pt x="69" y="35"/>
                  </a:cubicBezTo>
                </a:path>
              </a:pathLst>
            </a:custGeom>
            <a:solidFill>
              <a:srgbClr val="63CB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104" name="Freeform 482">
              <a:extLst>
                <a:ext uri="{FF2B5EF4-FFF2-40B4-BE49-F238E27FC236}">
                  <a16:creationId xmlns:a16="http://schemas.microsoft.com/office/drawing/2014/main" id="{EE9A71E3-5743-4761-A73A-79F288292F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2601" y="6246285"/>
              <a:ext cx="74083" cy="71967"/>
            </a:xfrm>
            <a:custGeom>
              <a:avLst/>
              <a:gdLst>
                <a:gd name="T0" fmla="*/ 70 w 73"/>
                <a:gd name="T1" fmla="*/ 35 h 72"/>
                <a:gd name="T2" fmla="*/ 54 w 73"/>
                <a:gd name="T3" fmla="*/ 43 h 72"/>
                <a:gd name="T4" fmla="*/ 52 w 73"/>
                <a:gd name="T5" fmla="*/ 48 h 72"/>
                <a:gd name="T6" fmla="*/ 55 w 73"/>
                <a:gd name="T7" fmla="*/ 65 h 72"/>
                <a:gd name="T8" fmla="*/ 49 w 73"/>
                <a:gd name="T9" fmla="*/ 69 h 72"/>
                <a:gd name="T10" fmla="*/ 36 w 73"/>
                <a:gd name="T11" fmla="*/ 57 h 72"/>
                <a:gd name="T12" fmla="*/ 31 w 73"/>
                <a:gd name="T13" fmla="*/ 56 h 72"/>
                <a:gd name="T14" fmla="*/ 15 w 73"/>
                <a:gd name="T15" fmla="*/ 65 h 72"/>
                <a:gd name="T16" fmla="*/ 10 w 73"/>
                <a:gd name="T17" fmla="*/ 63 h 72"/>
                <a:gd name="T18" fmla="*/ 10 w 73"/>
                <a:gd name="T19" fmla="*/ 60 h 72"/>
                <a:gd name="T20" fmla="*/ 17 w 73"/>
                <a:gd name="T21" fmla="*/ 43 h 72"/>
                <a:gd name="T22" fmla="*/ 16 w 73"/>
                <a:gd name="T23" fmla="*/ 39 h 72"/>
                <a:gd name="T24" fmla="*/ 3 w 73"/>
                <a:gd name="T25" fmla="*/ 27 h 72"/>
                <a:gd name="T26" fmla="*/ 6 w 73"/>
                <a:gd name="T27" fmla="*/ 20 h 72"/>
                <a:gd name="T28" fmla="*/ 24 w 73"/>
                <a:gd name="T29" fmla="*/ 22 h 72"/>
                <a:gd name="T30" fmla="*/ 28 w 73"/>
                <a:gd name="T31" fmla="*/ 20 h 72"/>
                <a:gd name="T32" fmla="*/ 36 w 73"/>
                <a:gd name="T33" fmla="*/ 3 h 72"/>
                <a:gd name="T34" fmla="*/ 44 w 73"/>
                <a:gd name="T35" fmla="*/ 4 h 72"/>
                <a:gd name="T36" fmla="*/ 47 w 73"/>
                <a:gd name="T37" fmla="*/ 22 h 72"/>
                <a:gd name="T38" fmla="*/ 50 w 73"/>
                <a:gd name="T39" fmla="*/ 25 h 72"/>
                <a:gd name="T40" fmla="*/ 68 w 73"/>
                <a:gd name="T41" fmla="*/ 27 h 72"/>
                <a:gd name="T42" fmla="*/ 70 w 73"/>
                <a:gd name="T43" fmla="*/ 3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3" h="72">
                  <a:moveTo>
                    <a:pt x="70" y="35"/>
                  </a:moveTo>
                  <a:lnTo>
                    <a:pt x="54" y="43"/>
                  </a:lnTo>
                  <a:cubicBezTo>
                    <a:pt x="52" y="44"/>
                    <a:pt x="52" y="46"/>
                    <a:pt x="52" y="48"/>
                  </a:cubicBezTo>
                  <a:lnTo>
                    <a:pt x="55" y="65"/>
                  </a:lnTo>
                  <a:cubicBezTo>
                    <a:pt x="56" y="69"/>
                    <a:pt x="52" y="72"/>
                    <a:pt x="49" y="69"/>
                  </a:cubicBezTo>
                  <a:lnTo>
                    <a:pt x="36" y="57"/>
                  </a:lnTo>
                  <a:cubicBezTo>
                    <a:pt x="34" y="56"/>
                    <a:pt x="33" y="55"/>
                    <a:pt x="31" y="56"/>
                  </a:cubicBezTo>
                  <a:lnTo>
                    <a:pt x="15" y="65"/>
                  </a:lnTo>
                  <a:cubicBezTo>
                    <a:pt x="13" y="66"/>
                    <a:pt x="11" y="65"/>
                    <a:pt x="10" y="63"/>
                  </a:cubicBezTo>
                  <a:lnTo>
                    <a:pt x="10" y="60"/>
                  </a:lnTo>
                  <a:lnTo>
                    <a:pt x="17" y="43"/>
                  </a:lnTo>
                  <a:cubicBezTo>
                    <a:pt x="18" y="42"/>
                    <a:pt x="18" y="40"/>
                    <a:pt x="16" y="39"/>
                  </a:cubicBezTo>
                  <a:lnTo>
                    <a:pt x="3" y="27"/>
                  </a:lnTo>
                  <a:cubicBezTo>
                    <a:pt x="0" y="24"/>
                    <a:pt x="3" y="19"/>
                    <a:pt x="6" y="20"/>
                  </a:cubicBezTo>
                  <a:lnTo>
                    <a:pt x="24" y="22"/>
                  </a:lnTo>
                  <a:cubicBezTo>
                    <a:pt x="26" y="22"/>
                    <a:pt x="28" y="21"/>
                    <a:pt x="28" y="20"/>
                  </a:cubicBezTo>
                  <a:lnTo>
                    <a:pt x="36" y="3"/>
                  </a:lnTo>
                  <a:cubicBezTo>
                    <a:pt x="38" y="0"/>
                    <a:pt x="43" y="0"/>
                    <a:pt x="44" y="4"/>
                  </a:cubicBezTo>
                  <a:lnTo>
                    <a:pt x="47" y="22"/>
                  </a:lnTo>
                  <a:cubicBezTo>
                    <a:pt x="47" y="24"/>
                    <a:pt x="49" y="25"/>
                    <a:pt x="50" y="25"/>
                  </a:cubicBezTo>
                  <a:lnTo>
                    <a:pt x="68" y="27"/>
                  </a:lnTo>
                  <a:cubicBezTo>
                    <a:pt x="72" y="28"/>
                    <a:pt x="73" y="33"/>
                    <a:pt x="70" y="35"/>
                  </a:cubicBezTo>
                </a:path>
              </a:pathLst>
            </a:custGeom>
            <a:solidFill>
              <a:srgbClr val="63CB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105" name="Freeform 483">
              <a:extLst>
                <a:ext uri="{FF2B5EF4-FFF2-40B4-BE49-F238E27FC236}">
                  <a16:creationId xmlns:a16="http://schemas.microsoft.com/office/drawing/2014/main" id="{5C547360-C0F9-4BD7-9C7C-E35E3C62BB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9767" y="5499101"/>
              <a:ext cx="196850" cy="196850"/>
            </a:xfrm>
            <a:custGeom>
              <a:avLst/>
              <a:gdLst>
                <a:gd name="T0" fmla="*/ 194 w 194"/>
                <a:gd name="T1" fmla="*/ 97 h 195"/>
                <a:gd name="T2" fmla="*/ 180 w 194"/>
                <a:gd name="T3" fmla="*/ 149 h 195"/>
                <a:gd name="T4" fmla="*/ 97 w 194"/>
                <a:gd name="T5" fmla="*/ 195 h 195"/>
                <a:gd name="T6" fmla="*/ 89 w 194"/>
                <a:gd name="T7" fmla="*/ 194 h 195"/>
                <a:gd name="T8" fmla="*/ 27 w 194"/>
                <a:gd name="T9" fmla="*/ 165 h 195"/>
                <a:gd name="T10" fmla="*/ 27 w 194"/>
                <a:gd name="T11" fmla="*/ 165 h 195"/>
                <a:gd name="T12" fmla="*/ 15 w 194"/>
                <a:gd name="T13" fmla="*/ 149 h 195"/>
                <a:gd name="T14" fmla="*/ 15 w 194"/>
                <a:gd name="T15" fmla="*/ 149 h 195"/>
                <a:gd name="T16" fmla="*/ 1 w 194"/>
                <a:gd name="T17" fmla="*/ 111 h 195"/>
                <a:gd name="T18" fmla="*/ 0 w 194"/>
                <a:gd name="T19" fmla="*/ 97 h 195"/>
                <a:gd name="T20" fmla="*/ 17 w 194"/>
                <a:gd name="T21" fmla="*/ 43 h 195"/>
                <a:gd name="T22" fmla="*/ 62 w 194"/>
                <a:gd name="T23" fmla="*/ 7 h 195"/>
                <a:gd name="T24" fmla="*/ 97 w 194"/>
                <a:gd name="T25" fmla="*/ 0 h 195"/>
                <a:gd name="T26" fmla="*/ 148 w 194"/>
                <a:gd name="T27" fmla="*/ 15 h 195"/>
                <a:gd name="T28" fmla="*/ 193 w 194"/>
                <a:gd name="T29" fmla="*/ 83 h 195"/>
                <a:gd name="T30" fmla="*/ 194 w 194"/>
                <a:gd name="T31" fmla="*/ 97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4" h="195">
                  <a:moveTo>
                    <a:pt x="194" y="97"/>
                  </a:moveTo>
                  <a:cubicBezTo>
                    <a:pt x="194" y="116"/>
                    <a:pt x="189" y="134"/>
                    <a:pt x="180" y="149"/>
                  </a:cubicBezTo>
                  <a:cubicBezTo>
                    <a:pt x="162" y="176"/>
                    <a:pt x="132" y="195"/>
                    <a:pt x="97" y="195"/>
                  </a:cubicBezTo>
                  <a:cubicBezTo>
                    <a:pt x="95" y="195"/>
                    <a:pt x="92" y="194"/>
                    <a:pt x="89" y="194"/>
                  </a:cubicBezTo>
                  <a:cubicBezTo>
                    <a:pt x="65" y="192"/>
                    <a:pt x="43" y="181"/>
                    <a:pt x="27" y="165"/>
                  </a:cubicBezTo>
                  <a:lnTo>
                    <a:pt x="27" y="165"/>
                  </a:lnTo>
                  <a:cubicBezTo>
                    <a:pt x="23" y="160"/>
                    <a:pt x="18" y="155"/>
                    <a:pt x="15" y="149"/>
                  </a:cubicBezTo>
                  <a:lnTo>
                    <a:pt x="15" y="149"/>
                  </a:lnTo>
                  <a:cubicBezTo>
                    <a:pt x="8" y="137"/>
                    <a:pt x="3" y="125"/>
                    <a:pt x="1" y="111"/>
                  </a:cubicBezTo>
                  <a:cubicBezTo>
                    <a:pt x="0" y="107"/>
                    <a:pt x="0" y="102"/>
                    <a:pt x="0" y="97"/>
                  </a:cubicBezTo>
                  <a:cubicBezTo>
                    <a:pt x="0" y="77"/>
                    <a:pt x="6" y="58"/>
                    <a:pt x="17" y="43"/>
                  </a:cubicBezTo>
                  <a:cubicBezTo>
                    <a:pt x="28" y="26"/>
                    <a:pt x="44" y="14"/>
                    <a:pt x="62" y="7"/>
                  </a:cubicBezTo>
                  <a:cubicBezTo>
                    <a:pt x="73" y="3"/>
                    <a:pt x="85" y="0"/>
                    <a:pt x="97" y="0"/>
                  </a:cubicBezTo>
                  <a:cubicBezTo>
                    <a:pt x="116" y="0"/>
                    <a:pt x="134" y="6"/>
                    <a:pt x="148" y="15"/>
                  </a:cubicBezTo>
                  <a:cubicBezTo>
                    <a:pt x="172" y="30"/>
                    <a:pt x="189" y="54"/>
                    <a:pt x="193" y="83"/>
                  </a:cubicBezTo>
                  <a:cubicBezTo>
                    <a:pt x="194" y="88"/>
                    <a:pt x="194" y="93"/>
                    <a:pt x="194" y="97"/>
                  </a:cubicBezTo>
                </a:path>
              </a:pathLst>
            </a:custGeom>
            <a:solidFill>
              <a:srgbClr val="4EC5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106" name="Freeform 484">
              <a:extLst>
                <a:ext uri="{FF2B5EF4-FFF2-40B4-BE49-F238E27FC236}">
                  <a16:creationId xmlns:a16="http://schemas.microsoft.com/office/drawing/2014/main" id="{07E8780D-81A2-4301-A673-03461850A0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9767" y="5499101"/>
              <a:ext cx="165100" cy="165100"/>
            </a:xfrm>
            <a:custGeom>
              <a:avLst/>
              <a:gdLst>
                <a:gd name="T0" fmla="*/ 163 w 163"/>
                <a:gd name="T1" fmla="*/ 66 h 163"/>
                <a:gd name="T2" fmla="*/ 148 w 163"/>
                <a:gd name="T3" fmla="*/ 117 h 163"/>
                <a:gd name="T4" fmla="*/ 66 w 163"/>
                <a:gd name="T5" fmla="*/ 163 h 163"/>
                <a:gd name="T6" fmla="*/ 58 w 163"/>
                <a:gd name="T7" fmla="*/ 163 h 163"/>
                <a:gd name="T8" fmla="*/ 15 w 163"/>
                <a:gd name="T9" fmla="*/ 149 h 163"/>
                <a:gd name="T10" fmla="*/ 15 w 163"/>
                <a:gd name="T11" fmla="*/ 149 h 163"/>
                <a:gd name="T12" fmla="*/ 1 w 163"/>
                <a:gd name="T13" fmla="*/ 111 h 163"/>
                <a:gd name="T14" fmla="*/ 0 w 163"/>
                <a:gd name="T15" fmla="*/ 97 h 163"/>
                <a:gd name="T16" fmla="*/ 17 w 163"/>
                <a:gd name="T17" fmla="*/ 43 h 163"/>
                <a:gd name="T18" fmla="*/ 62 w 163"/>
                <a:gd name="T19" fmla="*/ 7 h 163"/>
                <a:gd name="T20" fmla="*/ 97 w 163"/>
                <a:gd name="T21" fmla="*/ 0 h 163"/>
                <a:gd name="T22" fmla="*/ 148 w 163"/>
                <a:gd name="T23" fmla="*/ 15 h 163"/>
                <a:gd name="T24" fmla="*/ 162 w 163"/>
                <a:gd name="T25" fmla="*/ 52 h 163"/>
                <a:gd name="T26" fmla="*/ 163 w 163"/>
                <a:gd name="T27" fmla="*/ 66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3" h="163">
                  <a:moveTo>
                    <a:pt x="163" y="66"/>
                  </a:moveTo>
                  <a:cubicBezTo>
                    <a:pt x="163" y="85"/>
                    <a:pt x="158" y="103"/>
                    <a:pt x="148" y="117"/>
                  </a:cubicBezTo>
                  <a:cubicBezTo>
                    <a:pt x="131" y="145"/>
                    <a:pt x="101" y="163"/>
                    <a:pt x="66" y="163"/>
                  </a:cubicBezTo>
                  <a:cubicBezTo>
                    <a:pt x="63" y="163"/>
                    <a:pt x="61" y="163"/>
                    <a:pt x="58" y="163"/>
                  </a:cubicBezTo>
                  <a:cubicBezTo>
                    <a:pt x="42" y="162"/>
                    <a:pt x="27" y="157"/>
                    <a:pt x="15" y="149"/>
                  </a:cubicBezTo>
                  <a:lnTo>
                    <a:pt x="15" y="149"/>
                  </a:lnTo>
                  <a:cubicBezTo>
                    <a:pt x="8" y="137"/>
                    <a:pt x="3" y="125"/>
                    <a:pt x="1" y="111"/>
                  </a:cubicBezTo>
                  <a:cubicBezTo>
                    <a:pt x="0" y="107"/>
                    <a:pt x="0" y="102"/>
                    <a:pt x="0" y="97"/>
                  </a:cubicBezTo>
                  <a:cubicBezTo>
                    <a:pt x="0" y="77"/>
                    <a:pt x="6" y="58"/>
                    <a:pt x="17" y="43"/>
                  </a:cubicBezTo>
                  <a:cubicBezTo>
                    <a:pt x="28" y="26"/>
                    <a:pt x="44" y="14"/>
                    <a:pt x="62" y="7"/>
                  </a:cubicBezTo>
                  <a:cubicBezTo>
                    <a:pt x="73" y="3"/>
                    <a:pt x="85" y="0"/>
                    <a:pt x="97" y="0"/>
                  </a:cubicBezTo>
                  <a:cubicBezTo>
                    <a:pt x="116" y="0"/>
                    <a:pt x="134" y="6"/>
                    <a:pt x="148" y="15"/>
                  </a:cubicBezTo>
                  <a:cubicBezTo>
                    <a:pt x="155" y="26"/>
                    <a:pt x="160" y="38"/>
                    <a:pt x="162" y="52"/>
                  </a:cubicBezTo>
                  <a:cubicBezTo>
                    <a:pt x="163" y="56"/>
                    <a:pt x="163" y="61"/>
                    <a:pt x="163" y="66"/>
                  </a:cubicBezTo>
                  <a:close/>
                </a:path>
              </a:pathLst>
            </a:custGeom>
            <a:solidFill>
              <a:srgbClr val="63CB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107" name="Freeform 485">
              <a:extLst>
                <a:ext uri="{FF2B5EF4-FFF2-40B4-BE49-F238E27FC236}">
                  <a16:creationId xmlns:a16="http://schemas.microsoft.com/office/drawing/2014/main" id="{D2EF1CAB-96CB-418F-8E2A-9B5FEBA9BD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2617" y="5499101"/>
              <a:ext cx="321733" cy="182033"/>
            </a:xfrm>
            <a:custGeom>
              <a:avLst/>
              <a:gdLst>
                <a:gd name="T0" fmla="*/ 313 w 317"/>
                <a:gd name="T1" fmla="*/ 127 h 179"/>
                <a:gd name="T2" fmla="*/ 302 w 317"/>
                <a:gd name="T3" fmla="*/ 109 h 179"/>
                <a:gd name="T4" fmla="*/ 264 w 317"/>
                <a:gd name="T5" fmla="*/ 75 h 179"/>
                <a:gd name="T6" fmla="*/ 243 w 317"/>
                <a:gd name="T7" fmla="*/ 61 h 179"/>
                <a:gd name="T8" fmla="*/ 261 w 317"/>
                <a:gd name="T9" fmla="*/ 79 h 179"/>
                <a:gd name="T10" fmla="*/ 298 w 317"/>
                <a:gd name="T11" fmla="*/ 112 h 179"/>
                <a:gd name="T12" fmla="*/ 309 w 317"/>
                <a:gd name="T13" fmla="*/ 129 h 179"/>
                <a:gd name="T14" fmla="*/ 310 w 317"/>
                <a:gd name="T15" fmla="*/ 150 h 179"/>
                <a:gd name="T16" fmla="*/ 310 w 317"/>
                <a:gd name="T17" fmla="*/ 153 h 179"/>
                <a:gd name="T18" fmla="*/ 305 w 317"/>
                <a:gd name="T19" fmla="*/ 160 h 179"/>
                <a:gd name="T20" fmla="*/ 284 w 317"/>
                <a:gd name="T21" fmla="*/ 171 h 179"/>
                <a:gd name="T22" fmla="*/ 245 w 317"/>
                <a:gd name="T23" fmla="*/ 172 h 179"/>
                <a:gd name="T24" fmla="*/ 190 w 317"/>
                <a:gd name="T25" fmla="*/ 160 h 179"/>
                <a:gd name="T26" fmla="*/ 83 w 317"/>
                <a:gd name="T27" fmla="*/ 113 h 179"/>
                <a:gd name="T28" fmla="*/ 37 w 317"/>
                <a:gd name="T29" fmla="*/ 80 h 179"/>
                <a:gd name="T30" fmla="*/ 11 w 317"/>
                <a:gd name="T31" fmla="*/ 51 h 179"/>
                <a:gd name="T32" fmla="*/ 6 w 317"/>
                <a:gd name="T33" fmla="*/ 34 h 179"/>
                <a:gd name="T34" fmla="*/ 12 w 317"/>
                <a:gd name="T35" fmla="*/ 19 h 179"/>
                <a:gd name="T36" fmla="*/ 31 w 317"/>
                <a:gd name="T37" fmla="*/ 9 h 179"/>
                <a:gd name="T38" fmla="*/ 70 w 317"/>
                <a:gd name="T39" fmla="*/ 6 h 179"/>
                <a:gd name="T40" fmla="*/ 109 w 317"/>
                <a:gd name="T41" fmla="*/ 11 h 179"/>
                <a:gd name="T42" fmla="*/ 101 w 317"/>
                <a:gd name="T43" fmla="*/ 4 h 179"/>
                <a:gd name="T44" fmla="*/ 51 w 317"/>
                <a:gd name="T45" fmla="*/ 0 h 179"/>
                <a:gd name="T46" fmla="*/ 18 w 317"/>
                <a:gd name="T47" fmla="*/ 7 h 179"/>
                <a:gd name="T48" fmla="*/ 1 w 317"/>
                <a:gd name="T49" fmla="*/ 27 h 179"/>
                <a:gd name="T50" fmla="*/ 0 w 317"/>
                <a:gd name="T51" fmla="*/ 41 h 179"/>
                <a:gd name="T52" fmla="*/ 13 w 317"/>
                <a:gd name="T53" fmla="*/ 65 h 179"/>
                <a:gd name="T54" fmla="*/ 79 w 317"/>
                <a:gd name="T55" fmla="*/ 119 h 179"/>
                <a:gd name="T56" fmla="*/ 132 w 317"/>
                <a:gd name="T57" fmla="*/ 146 h 179"/>
                <a:gd name="T58" fmla="*/ 188 w 317"/>
                <a:gd name="T59" fmla="*/ 166 h 179"/>
                <a:gd name="T60" fmla="*/ 244 w 317"/>
                <a:gd name="T61" fmla="*/ 178 h 179"/>
                <a:gd name="T62" fmla="*/ 286 w 317"/>
                <a:gd name="T63" fmla="*/ 176 h 179"/>
                <a:gd name="T64" fmla="*/ 309 w 317"/>
                <a:gd name="T65" fmla="*/ 163 h 179"/>
                <a:gd name="T66" fmla="*/ 314 w 317"/>
                <a:gd name="T67" fmla="*/ 155 h 179"/>
                <a:gd name="T68" fmla="*/ 315 w 317"/>
                <a:gd name="T69" fmla="*/ 151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7" h="179">
                  <a:moveTo>
                    <a:pt x="316" y="139"/>
                  </a:moveTo>
                  <a:cubicBezTo>
                    <a:pt x="316" y="135"/>
                    <a:pt x="315" y="131"/>
                    <a:pt x="313" y="127"/>
                  </a:cubicBezTo>
                  <a:cubicBezTo>
                    <a:pt x="312" y="124"/>
                    <a:pt x="310" y="120"/>
                    <a:pt x="308" y="117"/>
                  </a:cubicBezTo>
                  <a:cubicBezTo>
                    <a:pt x="306" y="114"/>
                    <a:pt x="304" y="111"/>
                    <a:pt x="302" y="109"/>
                  </a:cubicBezTo>
                  <a:cubicBezTo>
                    <a:pt x="297" y="103"/>
                    <a:pt x="293" y="99"/>
                    <a:pt x="288" y="94"/>
                  </a:cubicBezTo>
                  <a:cubicBezTo>
                    <a:pt x="279" y="86"/>
                    <a:pt x="271" y="80"/>
                    <a:pt x="264" y="75"/>
                  </a:cubicBezTo>
                  <a:cubicBezTo>
                    <a:pt x="257" y="69"/>
                    <a:pt x="251" y="66"/>
                    <a:pt x="247" y="63"/>
                  </a:cubicBezTo>
                  <a:lnTo>
                    <a:pt x="243" y="61"/>
                  </a:lnTo>
                  <a:cubicBezTo>
                    <a:pt x="244" y="64"/>
                    <a:pt x="245" y="66"/>
                    <a:pt x="246" y="69"/>
                  </a:cubicBezTo>
                  <a:cubicBezTo>
                    <a:pt x="250" y="71"/>
                    <a:pt x="255" y="74"/>
                    <a:pt x="261" y="79"/>
                  </a:cubicBezTo>
                  <a:cubicBezTo>
                    <a:pt x="268" y="84"/>
                    <a:pt x="276" y="90"/>
                    <a:pt x="285" y="98"/>
                  </a:cubicBezTo>
                  <a:cubicBezTo>
                    <a:pt x="289" y="102"/>
                    <a:pt x="294" y="107"/>
                    <a:pt x="298" y="112"/>
                  </a:cubicBezTo>
                  <a:cubicBezTo>
                    <a:pt x="300" y="114"/>
                    <a:pt x="302" y="117"/>
                    <a:pt x="304" y="120"/>
                  </a:cubicBezTo>
                  <a:cubicBezTo>
                    <a:pt x="306" y="123"/>
                    <a:pt x="307" y="126"/>
                    <a:pt x="309" y="129"/>
                  </a:cubicBezTo>
                  <a:cubicBezTo>
                    <a:pt x="310" y="132"/>
                    <a:pt x="311" y="136"/>
                    <a:pt x="311" y="139"/>
                  </a:cubicBezTo>
                  <a:cubicBezTo>
                    <a:pt x="312" y="143"/>
                    <a:pt x="312" y="147"/>
                    <a:pt x="310" y="150"/>
                  </a:cubicBezTo>
                  <a:lnTo>
                    <a:pt x="310" y="151"/>
                  </a:lnTo>
                  <a:lnTo>
                    <a:pt x="310" y="153"/>
                  </a:lnTo>
                  <a:lnTo>
                    <a:pt x="308" y="155"/>
                  </a:lnTo>
                  <a:cubicBezTo>
                    <a:pt x="307" y="157"/>
                    <a:pt x="306" y="158"/>
                    <a:pt x="305" y="160"/>
                  </a:cubicBezTo>
                  <a:cubicBezTo>
                    <a:pt x="303" y="163"/>
                    <a:pt x="299" y="165"/>
                    <a:pt x="296" y="167"/>
                  </a:cubicBezTo>
                  <a:cubicBezTo>
                    <a:pt x="292" y="169"/>
                    <a:pt x="288" y="170"/>
                    <a:pt x="284" y="171"/>
                  </a:cubicBezTo>
                  <a:cubicBezTo>
                    <a:pt x="280" y="172"/>
                    <a:pt x="276" y="172"/>
                    <a:pt x="272" y="173"/>
                  </a:cubicBezTo>
                  <a:cubicBezTo>
                    <a:pt x="263" y="173"/>
                    <a:pt x="254" y="173"/>
                    <a:pt x="245" y="172"/>
                  </a:cubicBezTo>
                  <a:cubicBezTo>
                    <a:pt x="236" y="171"/>
                    <a:pt x="227" y="169"/>
                    <a:pt x="218" y="167"/>
                  </a:cubicBezTo>
                  <a:cubicBezTo>
                    <a:pt x="208" y="165"/>
                    <a:pt x="199" y="162"/>
                    <a:pt x="190" y="160"/>
                  </a:cubicBezTo>
                  <a:cubicBezTo>
                    <a:pt x="171" y="154"/>
                    <a:pt x="153" y="147"/>
                    <a:pt x="135" y="139"/>
                  </a:cubicBezTo>
                  <a:cubicBezTo>
                    <a:pt x="117" y="131"/>
                    <a:pt x="99" y="122"/>
                    <a:pt x="83" y="113"/>
                  </a:cubicBezTo>
                  <a:cubicBezTo>
                    <a:pt x="74" y="108"/>
                    <a:pt x="66" y="103"/>
                    <a:pt x="59" y="97"/>
                  </a:cubicBezTo>
                  <a:cubicBezTo>
                    <a:pt x="51" y="92"/>
                    <a:pt x="43" y="86"/>
                    <a:pt x="37" y="80"/>
                  </a:cubicBezTo>
                  <a:cubicBezTo>
                    <a:pt x="30" y="74"/>
                    <a:pt x="23" y="68"/>
                    <a:pt x="18" y="61"/>
                  </a:cubicBezTo>
                  <a:cubicBezTo>
                    <a:pt x="15" y="58"/>
                    <a:pt x="13" y="54"/>
                    <a:pt x="11" y="51"/>
                  </a:cubicBezTo>
                  <a:cubicBezTo>
                    <a:pt x="9" y="47"/>
                    <a:pt x="8" y="43"/>
                    <a:pt x="7" y="40"/>
                  </a:cubicBezTo>
                  <a:cubicBezTo>
                    <a:pt x="7" y="38"/>
                    <a:pt x="6" y="36"/>
                    <a:pt x="6" y="34"/>
                  </a:cubicBezTo>
                  <a:cubicBezTo>
                    <a:pt x="6" y="32"/>
                    <a:pt x="7" y="30"/>
                    <a:pt x="7" y="29"/>
                  </a:cubicBezTo>
                  <a:cubicBezTo>
                    <a:pt x="8" y="25"/>
                    <a:pt x="10" y="22"/>
                    <a:pt x="12" y="19"/>
                  </a:cubicBezTo>
                  <a:cubicBezTo>
                    <a:pt x="15" y="17"/>
                    <a:pt x="18" y="15"/>
                    <a:pt x="21" y="13"/>
                  </a:cubicBezTo>
                  <a:cubicBezTo>
                    <a:pt x="24" y="11"/>
                    <a:pt x="27" y="10"/>
                    <a:pt x="31" y="9"/>
                  </a:cubicBezTo>
                  <a:cubicBezTo>
                    <a:pt x="37" y="7"/>
                    <a:pt x="44" y="7"/>
                    <a:pt x="51" y="6"/>
                  </a:cubicBezTo>
                  <a:cubicBezTo>
                    <a:pt x="58" y="6"/>
                    <a:pt x="64" y="6"/>
                    <a:pt x="70" y="6"/>
                  </a:cubicBezTo>
                  <a:cubicBezTo>
                    <a:pt x="82" y="7"/>
                    <a:pt x="92" y="8"/>
                    <a:pt x="100" y="10"/>
                  </a:cubicBezTo>
                  <a:cubicBezTo>
                    <a:pt x="103" y="10"/>
                    <a:pt x="106" y="11"/>
                    <a:pt x="109" y="11"/>
                  </a:cubicBezTo>
                  <a:cubicBezTo>
                    <a:pt x="112" y="10"/>
                    <a:pt x="115" y="8"/>
                    <a:pt x="118" y="7"/>
                  </a:cubicBezTo>
                  <a:cubicBezTo>
                    <a:pt x="114" y="6"/>
                    <a:pt x="108" y="5"/>
                    <a:pt x="101" y="4"/>
                  </a:cubicBezTo>
                  <a:cubicBezTo>
                    <a:pt x="93" y="2"/>
                    <a:pt x="82" y="1"/>
                    <a:pt x="70" y="0"/>
                  </a:cubicBezTo>
                  <a:cubicBezTo>
                    <a:pt x="64" y="0"/>
                    <a:pt x="58" y="0"/>
                    <a:pt x="51" y="0"/>
                  </a:cubicBezTo>
                  <a:cubicBezTo>
                    <a:pt x="44" y="0"/>
                    <a:pt x="36" y="1"/>
                    <a:pt x="29" y="3"/>
                  </a:cubicBezTo>
                  <a:cubicBezTo>
                    <a:pt x="25" y="4"/>
                    <a:pt x="21" y="5"/>
                    <a:pt x="18" y="7"/>
                  </a:cubicBezTo>
                  <a:cubicBezTo>
                    <a:pt x="14" y="9"/>
                    <a:pt x="10" y="12"/>
                    <a:pt x="7" y="15"/>
                  </a:cubicBezTo>
                  <a:cubicBezTo>
                    <a:pt x="4" y="18"/>
                    <a:pt x="2" y="22"/>
                    <a:pt x="1" y="27"/>
                  </a:cubicBezTo>
                  <a:cubicBezTo>
                    <a:pt x="0" y="29"/>
                    <a:pt x="0" y="32"/>
                    <a:pt x="0" y="34"/>
                  </a:cubicBezTo>
                  <a:cubicBezTo>
                    <a:pt x="0" y="36"/>
                    <a:pt x="0" y="39"/>
                    <a:pt x="0" y="41"/>
                  </a:cubicBezTo>
                  <a:cubicBezTo>
                    <a:pt x="1" y="45"/>
                    <a:pt x="3" y="50"/>
                    <a:pt x="5" y="54"/>
                  </a:cubicBezTo>
                  <a:cubicBezTo>
                    <a:pt x="7" y="58"/>
                    <a:pt x="10" y="62"/>
                    <a:pt x="13" y="65"/>
                  </a:cubicBezTo>
                  <a:cubicBezTo>
                    <a:pt x="18" y="73"/>
                    <a:pt x="25" y="79"/>
                    <a:pt x="32" y="86"/>
                  </a:cubicBezTo>
                  <a:cubicBezTo>
                    <a:pt x="46" y="98"/>
                    <a:pt x="62" y="109"/>
                    <a:pt x="79" y="119"/>
                  </a:cubicBezTo>
                  <a:cubicBezTo>
                    <a:pt x="88" y="124"/>
                    <a:pt x="96" y="129"/>
                    <a:pt x="105" y="133"/>
                  </a:cubicBezTo>
                  <a:cubicBezTo>
                    <a:pt x="114" y="138"/>
                    <a:pt x="123" y="142"/>
                    <a:pt x="132" y="146"/>
                  </a:cubicBezTo>
                  <a:cubicBezTo>
                    <a:pt x="141" y="150"/>
                    <a:pt x="151" y="153"/>
                    <a:pt x="160" y="157"/>
                  </a:cubicBezTo>
                  <a:cubicBezTo>
                    <a:pt x="169" y="160"/>
                    <a:pt x="179" y="163"/>
                    <a:pt x="188" y="166"/>
                  </a:cubicBezTo>
                  <a:cubicBezTo>
                    <a:pt x="197" y="169"/>
                    <a:pt x="207" y="171"/>
                    <a:pt x="216" y="173"/>
                  </a:cubicBezTo>
                  <a:cubicBezTo>
                    <a:pt x="226" y="175"/>
                    <a:pt x="235" y="177"/>
                    <a:pt x="244" y="178"/>
                  </a:cubicBezTo>
                  <a:cubicBezTo>
                    <a:pt x="254" y="179"/>
                    <a:pt x="263" y="179"/>
                    <a:pt x="272" y="178"/>
                  </a:cubicBezTo>
                  <a:cubicBezTo>
                    <a:pt x="277" y="178"/>
                    <a:pt x="281" y="177"/>
                    <a:pt x="286" y="176"/>
                  </a:cubicBezTo>
                  <a:cubicBezTo>
                    <a:pt x="290" y="175"/>
                    <a:pt x="294" y="173"/>
                    <a:pt x="298" y="171"/>
                  </a:cubicBezTo>
                  <a:cubicBezTo>
                    <a:pt x="302" y="169"/>
                    <a:pt x="306" y="166"/>
                    <a:pt x="309" y="163"/>
                  </a:cubicBezTo>
                  <a:cubicBezTo>
                    <a:pt x="310" y="161"/>
                    <a:pt x="312" y="159"/>
                    <a:pt x="313" y="157"/>
                  </a:cubicBezTo>
                  <a:lnTo>
                    <a:pt x="314" y="155"/>
                  </a:lnTo>
                  <a:lnTo>
                    <a:pt x="315" y="153"/>
                  </a:lnTo>
                  <a:lnTo>
                    <a:pt x="315" y="151"/>
                  </a:lnTo>
                  <a:cubicBezTo>
                    <a:pt x="316" y="147"/>
                    <a:pt x="317" y="143"/>
                    <a:pt x="316" y="139"/>
                  </a:cubicBezTo>
                </a:path>
              </a:pathLst>
            </a:custGeom>
            <a:solidFill>
              <a:srgbClr val="F8A1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108" name="Freeform 486">
              <a:extLst>
                <a:ext uri="{FF2B5EF4-FFF2-40B4-BE49-F238E27FC236}">
                  <a16:creationId xmlns:a16="http://schemas.microsoft.com/office/drawing/2014/main" id="{5895C670-8955-4257-93FD-B22C104FAA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70501" y="5496985"/>
              <a:ext cx="325967" cy="184150"/>
            </a:xfrm>
            <a:custGeom>
              <a:avLst/>
              <a:gdLst>
                <a:gd name="T0" fmla="*/ 31 w 320"/>
                <a:gd name="T1" fmla="*/ 7 h 182"/>
                <a:gd name="T2" fmla="*/ 4 w 320"/>
                <a:gd name="T3" fmla="*/ 29 h 182"/>
                <a:gd name="T4" fmla="*/ 9 w 320"/>
                <a:gd name="T5" fmla="*/ 55 h 182"/>
                <a:gd name="T6" fmla="*/ 82 w 320"/>
                <a:gd name="T7" fmla="*/ 120 h 182"/>
                <a:gd name="T8" fmla="*/ 162 w 320"/>
                <a:gd name="T9" fmla="*/ 157 h 182"/>
                <a:gd name="T10" fmla="*/ 247 w 320"/>
                <a:gd name="T11" fmla="*/ 178 h 182"/>
                <a:gd name="T12" fmla="*/ 300 w 320"/>
                <a:gd name="T13" fmla="*/ 172 h 182"/>
                <a:gd name="T14" fmla="*/ 315 w 320"/>
                <a:gd name="T15" fmla="*/ 156 h 182"/>
                <a:gd name="T16" fmla="*/ 316 w 320"/>
                <a:gd name="T17" fmla="*/ 153 h 182"/>
                <a:gd name="T18" fmla="*/ 314 w 320"/>
                <a:gd name="T19" fmla="*/ 130 h 182"/>
                <a:gd name="T20" fmla="*/ 289 w 320"/>
                <a:gd name="T21" fmla="*/ 97 h 182"/>
                <a:gd name="T22" fmla="*/ 249 w 320"/>
                <a:gd name="T23" fmla="*/ 70 h 182"/>
                <a:gd name="T24" fmla="*/ 301 w 320"/>
                <a:gd name="T25" fmla="*/ 113 h 182"/>
                <a:gd name="T26" fmla="*/ 315 w 320"/>
                <a:gd name="T27" fmla="*/ 141 h 182"/>
                <a:gd name="T28" fmla="*/ 313 w 320"/>
                <a:gd name="T29" fmla="*/ 154 h 182"/>
                <a:gd name="T30" fmla="*/ 308 w 320"/>
                <a:gd name="T31" fmla="*/ 163 h 182"/>
                <a:gd name="T32" fmla="*/ 274 w 320"/>
                <a:gd name="T33" fmla="*/ 176 h 182"/>
                <a:gd name="T34" fmla="*/ 191 w 320"/>
                <a:gd name="T35" fmla="*/ 163 h 182"/>
                <a:gd name="T36" fmla="*/ 60 w 320"/>
                <a:gd name="T37" fmla="*/ 101 h 182"/>
                <a:gd name="T38" fmla="*/ 12 w 320"/>
                <a:gd name="T39" fmla="*/ 54 h 182"/>
                <a:gd name="T40" fmla="*/ 8 w 320"/>
                <a:gd name="T41" fmla="*/ 30 h 182"/>
                <a:gd name="T42" fmla="*/ 32 w 320"/>
                <a:gd name="T43" fmla="*/ 10 h 182"/>
                <a:gd name="T44" fmla="*/ 103 w 320"/>
                <a:gd name="T45" fmla="*/ 10 h 182"/>
                <a:gd name="T46" fmla="*/ 103 w 320"/>
                <a:gd name="T47" fmla="*/ 7 h 182"/>
                <a:gd name="T48" fmla="*/ 264 w 320"/>
                <a:gd name="T49" fmla="*/ 182 h 182"/>
                <a:gd name="T50" fmla="*/ 189 w 320"/>
                <a:gd name="T51" fmla="*/ 170 h 182"/>
                <a:gd name="T52" fmla="*/ 106 w 320"/>
                <a:gd name="T53" fmla="*/ 136 h 182"/>
                <a:gd name="T54" fmla="*/ 13 w 320"/>
                <a:gd name="T55" fmla="*/ 68 h 182"/>
                <a:gd name="T56" fmla="*/ 0 w 320"/>
                <a:gd name="T57" fmla="*/ 36 h 182"/>
                <a:gd name="T58" fmla="*/ 19 w 320"/>
                <a:gd name="T59" fmla="*/ 8 h 182"/>
                <a:gd name="T60" fmla="*/ 72 w 320"/>
                <a:gd name="T61" fmla="*/ 1 h 182"/>
                <a:gd name="T62" fmla="*/ 125 w 320"/>
                <a:gd name="T63" fmla="*/ 9 h 182"/>
                <a:gd name="T64" fmla="*/ 111 w 320"/>
                <a:gd name="T65" fmla="*/ 15 h 182"/>
                <a:gd name="T66" fmla="*/ 72 w 320"/>
                <a:gd name="T67" fmla="*/ 10 h 182"/>
                <a:gd name="T68" fmla="*/ 23 w 320"/>
                <a:gd name="T69" fmla="*/ 16 h 182"/>
                <a:gd name="T70" fmla="*/ 10 w 320"/>
                <a:gd name="T71" fmla="*/ 36 h 182"/>
                <a:gd name="T72" fmla="*/ 21 w 320"/>
                <a:gd name="T73" fmla="*/ 62 h 182"/>
                <a:gd name="T74" fmla="*/ 86 w 320"/>
                <a:gd name="T75" fmla="*/ 113 h 182"/>
                <a:gd name="T76" fmla="*/ 220 w 320"/>
                <a:gd name="T77" fmla="*/ 167 h 182"/>
                <a:gd name="T78" fmla="*/ 286 w 320"/>
                <a:gd name="T79" fmla="*/ 171 h 182"/>
                <a:gd name="T80" fmla="*/ 309 w 320"/>
                <a:gd name="T81" fmla="*/ 156 h 182"/>
                <a:gd name="T82" fmla="*/ 311 w 320"/>
                <a:gd name="T83" fmla="*/ 152 h 182"/>
                <a:gd name="T84" fmla="*/ 309 w 320"/>
                <a:gd name="T85" fmla="*/ 132 h 182"/>
                <a:gd name="T86" fmla="*/ 286 w 320"/>
                <a:gd name="T87" fmla="*/ 101 h 182"/>
                <a:gd name="T88" fmla="*/ 247 w 320"/>
                <a:gd name="T89" fmla="*/ 72 h 182"/>
                <a:gd name="T90" fmla="*/ 242 w 320"/>
                <a:gd name="T91" fmla="*/ 59 h 182"/>
                <a:gd name="T92" fmla="*/ 267 w 320"/>
                <a:gd name="T93" fmla="*/ 75 h 182"/>
                <a:gd name="T94" fmla="*/ 311 w 320"/>
                <a:gd name="T95" fmla="*/ 118 h 182"/>
                <a:gd name="T96" fmla="*/ 319 w 320"/>
                <a:gd name="T97" fmla="*/ 154 h 182"/>
                <a:gd name="T98" fmla="*/ 317 w 320"/>
                <a:gd name="T99" fmla="*/ 157 h 182"/>
                <a:gd name="T100" fmla="*/ 301 w 320"/>
                <a:gd name="T101" fmla="*/ 175 h 182"/>
                <a:gd name="T102" fmla="*/ 264 w 320"/>
                <a:gd name="T103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20" h="182">
                  <a:moveTo>
                    <a:pt x="60" y="3"/>
                  </a:moveTo>
                  <a:cubicBezTo>
                    <a:pt x="58" y="3"/>
                    <a:pt x="55" y="3"/>
                    <a:pt x="53" y="4"/>
                  </a:cubicBezTo>
                  <a:cubicBezTo>
                    <a:pt x="44" y="4"/>
                    <a:pt x="38" y="5"/>
                    <a:pt x="31" y="7"/>
                  </a:cubicBezTo>
                  <a:cubicBezTo>
                    <a:pt x="27" y="8"/>
                    <a:pt x="24" y="9"/>
                    <a:pt x="20" y="11"/>
                  </a:cubicBezTo>
                  <a:cubicBezTo>
                    <a:pt x="17" y="13"/>
                    <a:pt x="13" y="15"/>
                    <a:pt x="11" y="18"/>
                  </a:cubicBezTo>
                  <a:cubicBezTo>
                    <a:pt x="8" y="21"/>
                    <a:pt x="6" y="25"/>
                    <a:pt x="4" y="29"/>
                  </a:cubicBezTo>
                  <a:cubicBezTo>
                    <a:pt x="4" y="31"/>
                    <a:pt x="3" y="34"/>
                    <a:pt x="3" y="36"/>
                  </a:cubicBezTo>
                  <a:cubicBezTo>
                    <a:pt x="3" y="38"/>
                    <a:pt x="4" y="40"/>
                    <a:pt x="4" y="43"/>
                  </a:cubicBezTo>
                  <a:cubicBezTo>
                    <a:pt x="5" y="47"/>
                    <a:pt x="6" y="51"/>
                    <a:pt x="9" y="55"/>
                  </a:cubicBezTo>
                  <a:cubicBezTo>
                    <a:pt x="10" y="59"/>
                    <a:pt x="13" y="63"/>
                    <a:pt x="16" y="66"/>
                  </a:cubicBezTo>
                  <a:cubicBezTo>
                    <a:pt x="21" y="73"/>
                    <a:pt x="27" y="80"/>
                    <a:pt x="35" y="86"/>
                  </a:cubicBezTo>
                  <a:cubicBezTo>
                    <a:pt x="48" y="98"/>
                    <a:pt x="63" y="108"/>
                    <a:pt x="82" y="120"/>
                  </a:cubicBezTo>
                  <a:cubicBezTo>
                    <a:pt x="90" y="124"/>
                    <a:pt x="98" y="129"/>
                    <a:pt x="108" y="134"/>
                  </a:cubicBezTo>
                  <a:cubicBezTo>
                    <a:pt x="117" y="138"/>
                    <a:pt x="126" y="142"/>
                    <a:pt x="135" y="146"/>
                  </a:cubicBezTo>
                  <a:cubicBezTo>
                    <a:pt x="144" y="150"/>
                    <a:pt x="153" y="154"/>
                    <a:pt x="162" y="157"/>
                  </a:cubicBezTo>
                  <a:cubicBezTo>
                    <a:pt x="172" y="161"/>
                    <a:pt x="182" y="164"/>
                    <a:pt x="190" y="167"/>
                  </a:cubicBezTo>
                  <a:cubicBezTo>
                    <a:pt x="200" y="169"/>
                    <a:pt x="210" y="172"/>
                    <a:pt x="219" y="174"/>
                  </a:cubicBezTo>
                  <a:cubicBezTo>
                    <a:pt x="228" y="176"/>
                    <a:pt x="238" y="177"/>
                    <a:pt x="247" y="178"/>
                  </a:cubicBezTo>
                  <a:cubicBezTo>
                    <a:pt x="257" y="179"/>
                    <a:pt x="266" y="179"/>
                    <a:pt x="274" y="179"/>
                  </a:cubicBezTo>
                  <a:cubicBezTo>
                    <a:pt x="279" y="178"/>
                    <a:pt x="283" y="177"/>
                    <a:pt x="287" y="176"/>
                  </a:cubicBezTo>
                  <a:cubicBezTo>
                    <a:pt x="292" y="175"/>
                    <a:pt x="296" y="174"/>
                    <a:pt x="300" y="172"/>
                  </a:cubicBezTo>
                  <a:cubicBezTo>
                    <a:pt x="304" y="170"/>
                    <a:pt x="307" y="167"/>
                    <a:pt x="310" y="164"/>
                  </a:cubicBezTo>
                  <a:cubicBezTo>
                    <a:pt x="311" y="162"/>
                    <a:pt x="312" y="161"/>
                    <a:pt x="313" y="159"/>
                  </a:cubicBezTo>
                  <a:lnTo>
                    <a:pt x="315" y="156"/>
                  </a:lnTo>
                  <a:lnTo>
                    <a:pt x="315" y="155"/>
                  </a:lnTo>
                  <a:lnTo>
                    <a:pt x="315" y="154"/>
                  </a:lnTo>
                  <a:lnTo>
                    <a:pt x="316" y="153"/>
                  </a:lnTo>
                  <a:cubicBezTo>
                    <a:pt x="317" y="149"/>
                    <a:pt x="317" y="145"/>
                    <a:pt x="317" y="141"/>
                  </a:cubicBezTo>
                  <a:lnTo>
                    <a:pt x="317" y="141"/>
                  </a:lnTo>
                  <a:cubicBezTo>
                    <a:pt x="316" y="137"/>
                    <a:pt x="315" y="134"/>
                    <a:pt x="314" y="130"/>
                  </a:cubicBezTo>
                  <a:cubicBezTo>
                    <a:pt x="312" y="127"/>
                    <a:pt x="311" y="123"/>
                    <a:pt x="309" y="120"/>
                  </a:cubicBezTo>
                  <a:cubicBezTo>
                    <a:pt x="307" y="117"/>
                    <a:pt x="305" y="114"/>
                    <a:pt x="302" y="112"/>
                  </a:cubicBezTo>
                  <a:cubicBezTo>
                    <a:pt x="299" y="107"/>
                    <a:pt x="294" y="102"/>
                    <a:pt x="289" y="97"/>
                  </a:cubicBezTo>
                  <a:cubicBezTo>
                    <a:pt x="280" y="89"/>
                    <a:pt x="271" y="82"/>
                    <a:pt x="265" y="78"/>
                  </a:cubicBezTo>
                  <a:cubicBezTo>
                    <a:pt x="259" y="74"/>
                    <a:pt x="254" y="70"/>
                    <a:pt x="248" y="67"/>
                  </a:cubicBezTo>
                  <a:lnTo>
                    <a:pt x="249" y="70"/>
                  </a:lnTo>
                  <a:cubicBezTo>
                    <a:pt x="254" y="73"/>
                    <a:pt x="259" y="76"/>
                    <a:pt x="264" y="79"/>
                  </a:cubicBezTo>
                  <a:cubicBezTo>
                    <a:pt x="270" y="84"/>
                    <a:pt x="279" y="90"/>
                    <a:pt x="288" y="99"/>
                  </a:cubicBezTo>
                  <a:cubicBezTo>
                    <a:pt x="293" y="104"/>
                    <a:pt x="297" y="108"/>
                    <a:pt x="301" y="113"/>
                  </a:cubicBezTo>
                  <a:cubicBezTo>
                    <a:pt x="303" y="116"/>
                    <a:pt x="305" y="118"/>
                    <a:pt x="307" y="121"/>
                  </a:cubicBezTo>
                  <a:cubicBezTo>
                    <a:pt x="309" y="124"/>
                    <a:pt x="311" y="127"/>
                    <a:pt x="312" y="130"/>
                  </a:cubicBezTo>
                  <a:cubicBezTo>
                    <a:pt x="314" y="134"/>
                    <a:pt x="315" y="138"/>
                    <a:pt x="315" y="141"/>
                  </a:cubicBezTo>
                  <a:cubicBezTo>
                    <a:pt x="315" y="145"/>
                    <a:pt x="315" y="149"/>
                    <a:pt x="314" y="152"/>
                  </a:cubicBezTo>
                  <a:lnTo>
                    <a:pt x="314" y="153"/>
                  </a:lnTo>
                  <a:lnTo>
                    <a:pt x="313" y="154"/>
                  </a:lnTo>
                  <a:lnTo>
                    <a:pt x="313" y="155"/>
                  </a:lnTo>
                  <a:lnTo>
                    <a:pt x="312" y="158"/>
                  </a:lnTo>
                  <a:cubicBezTo>
                    <a:pt x="311" y="160"/>
                    <a:pt x="310" y="161"/>
                    <a:pt x="308" y="163"/>
                  </a:cubicBezTo>
                  <a:cubicBezTo>
                    <a:pt x="306" y="166"/>
                    <a:pt x="303" y="168"/>
                    <a:pt x="299" y="170"/>
                  </a:cubicBezTo>
                  <a:cubicBezTo>
                    <a:pt x="295" y="172"/>
                    <a:pt x="291" y="173"/>
                    <a:pt x="287" y="174"/>
                  </a:cubicBezTo>
                  <a:cubicBezTo>
                    <a:pt x="283" y="175"/>
                    <a:pt x="279" y="176"/>
                    <a:pt x="274" y="176"/>
                  </a:cubicBezTo>
                  <a:cubicBezTo>
                    <a:pt x="266" y="177"/>
                    <a:pt x="257" y="176"/>
                    <a:pt x="247" y="175"/>
                  </a:cubicBezTo>
                  <a:cubicBezTo>
                    <a:pt x="238" y="174"/>
                    <a:pt x="229" y="173"/>
                    <a:pt x="219" y="171"/>
                  </a:cubicBezTo>
                  <a:cubicBezTo>
                    <a:pt x="210" y="169"/>
                    <a:pt x="201" y="166"/>
                    <a:pt x="191" y="163"/>
                  </a:cubicBezTo>
                  <a:cubicBezTo>
                    <a:pt x="173" y="157"/>
                    <a:pt x="155" y="151"/>
                    <a:pt x="136" y="143"/>
                  </a:cubicBezTo>
                  <a:cubicBezTo>
                    <a:pt x="118" y="135"/>
                    <a:pt x="101" y="126"/>
                    <a:pt x="84" y="116"/>
                  </a:cubicBezTo>
                  <a:cubicBezTo>
                    <a:pt x="75" y="111"/>
                    <a:pt x="67" y="106"/>
                    <a:pt x="60" y="101"/>
                  </a:cubicBezTo>
                  <a:cubicBezTo>
                    <a:pt x="51" y="95"/>
                    <a:pt x="44" y="89"/>
                    <a:pt x="38" y="84"/>
                  </a:cubicBezTo>
                  <a:cubicBezTo>
                    <a:pt x="30" y="77"/>
                    <a:pt x="24" y="71"/>
                    <a:pt x="19" y="64"/>
                  </a:cubicBezTo>
                  <a:cubicBezTo>
                    <a:pt x="16" y="61"/>
                    <a:pt x="14" y="57"/>
                    <a:pt x="12" y="54"/>
                  </a:cubicBezTo>
                  <a:cubicBezTo>
                    <a:pt x="10" y="50"/>
                    <a:pt x="8" y="46"/>
                    <a:pt x="7" y="42"/>
                  </a:cubicBezTo>
                  <a:cubicBezTo>
                    <a:pt x="7" y="40"/>
                    <a:pt x="7" y="38"/>
                    <a:pt x="7" y="36"/>
                  </a:cubicBezTo>
                  <a:cubicBezTo>
                    <a:pt x="7" y="34"/>
                    <a:pt x="7" y="32"/>
                    <a:pt x="8" y="30"/>
                  </a:cubicBezTo>
                  <a:cubicBezTo>
                    <a:pt x="9" y="27"/>
                    <a:pt x="11" y="23"/>
                    <a:pt x="13" y="20"/>
                  </a:cubicBezTo>
                  <a:cubicBezTo>
                    <a:pt x="15" y="18"/>
                    <a:pt x="18" y="15"/>
                    <a:pt x="22" y="14"/>
                  </a:cubicBezTo>
                  <a:cubicBezTo>
                    <a:pt x="25" y="12"/>
                    <a:pt x="28" y="11"/>
                    <a:pt x="32" y="10"/>
                  </a:cubicBezTo>
                  <a:cubicBezTo>
                    <a:pt x="38" y="8"/>
                    <a:pt x="45" y="7"/>
                    <a:pt x="53" y="7"/>
                  </a:cubicBezTo>
                  <a:cubicBezTo>
                    <a:pt x="59" y="6"/>
                    <a:pt x="65" y="6"/>
                    <a:pt x="72" y="7"/>
                  </a:cubicBezTo>
                  <a:cubicBezTo>
                    <a:pt x="85" y="7"/>
                    <a:pt x="96" y="9"/>
                    <a:pt x="103" y="10"/>
                  </a:cubicBezTo>
                  <a:cubicBezTo>
                    <a:pt x="106" y="11"/>
                    <a:pt x="108" y="11"/>
                    <a:pt x="111" y="11"/>
                  </a:cubicBezTo>
                  <a:lnTo>
                    <a:pt x="115" y="9"/>
                  </a:lnTo>
                  <a:cubicBezTo>
                    <a:pt x="111" y="9"/>
                    <a:pt x="107" y="8"/>
                    <a:pt x="103" y="7"/>
                  </a:cubicBezTo>
                  <a:cubicBezTo>
                    <a:pt x="96" y="6"/>
                    <a:pt x="85" y="4"/>
                    <a:pt x="72" y="4"/>
                  </a:cubicBezTo>
                  <a:cubicBezTo>
                    <a:pt x="68" y="3"/>
                    <a:pt x="64" y="3"/>
                    <a:pt x="60" y="3"/>
                  </a:cubicBezTo>
                  <a:close/>
                  <a:moveTo>
                    <a:pt x="264" y="182"/>
                  </a:moveTo>
                  <a:cubicBezTo>
                    <a:pt x="258" y="182"/>
                    <a:pt x="252" y="182"/>
                    <a:pt x="246" y="181"/>
                  </a:cubicBezTo>
                  <a:cubicBezTo>
                    <a:pt x="237" y="180"/>
                    <a:pt x="228" y="179"/>
                    <a:pt x="218" y="177"/>
                  </a:cubicBezTo>
                  <a:cubicBezTo>
                    <a:pt x="209" y="175"/>
                    <a:pt x="199" y="172"/>
                    <a:pt x="189" y="170"/>
                  </a:cubicBezTo>
                  <a:cubicBezTo>
                    <a:pt x="181" y="167"/>
                    <a:pt x="171" y="164"/>
                    <a:pt x="161" y="160"/>
                  </a:cubicBezTo>
                  <a:cubicBezTo>
                    <a:pt x="152" y="157"/>
                    <a:pt x="143" y="153"/>
                    <a:pt x="134" y="149"/>
                  </a:cubicBezTo>
                  <a:cubicBezTo>
                    <a:pt x="124" y="145"/>
                    <a:pt x="115" y="141"/>
                    <a:pt x="106" y="136"/>
                  </a:cubicBezTo>
                  <a:cubicBezTo>
                    <a:pt x="97" y="132"/>
                    <a:pt x="88" y="127"/>
                    <a:pt x="80" y="122"/>
                  </a:cubicBezTo>
                  <a:cubicBezTo>
                    <a:pt x="61" y="111"/>
                    <a:pt x="46" y="100"/>
                    <a:pt x="33" y="89"/>
                  </a:cubicBezTo>
                  <a:cubicBezTo>
                    <a:pt x="25" y="82"/>
                    <a:pt x="19" y="75"/>
                    <a:pt x="13" y="68"/>
                  </a:cubicBezTo>
                  <a:cubicBezTo>
                    <a:pt x="10" y="64"/>
                    <a:pt x="8" y="60"/>
                    <a:pt x="6" y="57"/>
                  </a:cubicBezTo>
                  <a:cubicBezTo>
                    <a:pt x="3" y="52"/>
                    <a:pt x="2" y="48"/>
                    <a:pt x="1" y="43"/>
                  </a:cubicBezTo>
                  <a:cubicBezTo>
                    <a:pt x="0" y="41"/>
                    <a:pt x="0" y="38"/>
                    <a:pt x="0" y="36"/>
                  </a:cubicBezTo>
                  <a:cubicBezTo>
                    <a:pt x="0" y="33"/>
                    <a:pt x="1" y="31"/>
                    <a:pt x="1" y="28"/>
                  </a:cubicBezTo>
                  <a:cubicBezTo>
                    <a:pt x="3" y="24"/>
                    <a:pt x="5" y="20"/>
                    <a:pt x="8" y="16"/>
                  </a:cubicBezTo>
                  <a:cubicBezTo>
                    <a:pt x="11" y="13"/>
                    <a:pt x="15" y="10"/>
                    <a:pt x="19" y="8"/>
                  </a:cubicBezTo>
                  <a:cubicBezTo>
                    <a:pt x="22" y="6"/>
                    <a:pt x="26" y="5"/>
                    <a:pt x="31" y="4"/>
                  </a:cubicBezTo>
                  <a:cubicBezTo>
                    <a:pt x="37" y="2"/>
                    <a:pt x="44" y="1"/>
                    <a:pt x="53" y="0"/>
                  </a:cubicBezTo>
                  <a:cubicBezTo>
                    <a:pt x="59" y="0"/>
                    <a:pt x="65" y="0"/>
                    <a:pt x="72" y="1"/>
                  </a:cubicBezTo>
                  <a:cubicBezTo>
                    <a:pt x="85" y="1"/>
                    <a:pt x="96" y="3"/>
                    <a:pt x="104" y="4"/>
                  </a:cubicBezTo>
                  <a:cubicBezTo>
                    <a:pt x="109" y="5"/>
                    <a:pt x="115" y="6"/>
                    <a:pt x="120" y="7"/>
                  </a:cubicBezTo>
                  <a:lnTo>
                    <a:pt x="125" y="9"/>
                  </a:lnTo>
                  <a:lnTo>
                    <a:pt x="120" y="10"/>
                  </a:lnTo>
                  <a:cubicBezTo>
                    <a:pt x="117" y="12"/>
                    <a:pt x="114" y="13"/>
                    <a:pt x="112" y="14"/>
                  </a:cubicBezTo>
                  <a:lnTo>
                    <a:pt x="111" y="15"/>
                  </a:lnTo>
                  <a:lnTo>
                    <a:pt x="111" y="15"/>
                  </a:lnTo>
                  <a:cubicBezTo>
                    <a:pt x="108" y="14"/>
                    <a:pt x="105" y="14"/>
                    <a:pt x="102" y="13"/>
                  </a:cubicBezTo>
                  <a:cubicBezTo>
                    <a:pt x="95" y="12"/>
                    <a:pt x="84" y="10"/>
                    <a:pt x="72" y="10"/>
                  </a:cubicBezTo>
                  <a:cubicBezTo>
                    <a:pt x="65" y="9"/>
                    <a:pt x="59" y="9"/>
                    <a:pt x="53" y="10"/>
                  </a:cubicBezTo>
                  <a:cubicBezTo>
                    <a:pt x="45" y="10"/>
                    <a:pt x="39" y="11"/>
                    <a:pt x="33" y="13"/>
                  </a:cubicBezTo>
                  <a:cubicBezTo>
                    <a:pt x="29" y="14"/>
                    <a:pt x="26" y="15"/>
                    <a:pt x="23" y="16"/>
                  </a:cubicBezTo>
                  <a:cubicBezTo>
                    <a:pt x="20" y="18"/>
                    <a:pt x="17" y="20"/>
                    <a:pt x="15" y="22"/>
                  </a:cubicBezTo>
                  <a:cubicBezTo>
                    <a:pt x="13" y="25"/>
                    <a:pt x="12" y="28"/>
                    <a:pt x="11" y="31"/>
                  </a:cubicBezTo>
                  <a:cubicBezTo>
                    <a:pt x="10" y="33"/>
                    <a:pt x="10" y="34"/>
                    <a:pt x="10" y="36"/>
                  </a:cubicBezTo>
                  <a:cubicBezTo>
                    <a:pt x="10" y="38"/>
                    <a:pt x="10" y="40"/>
                    <a:pt x="10" y="41"/>
                  </a:cubicBezTo>
                  <a:cubicBezTo>
                    <a:pt x="11" y="45"/>
                    <a:pt x="12" y="48"/>
                    <a:pt x="14" y="52"/>
                  </a:cubicBezTo>
                  <a:cubicBezTo>
                    <a:pt x="16" y="55"/>
                    <a:pt x="18" y="59"/>
                    <a:pt x="21" y="62"/>
                  </a:cubicBezTo>
                  <a:cubicBezTo>
                    <a:pt x="26" y="68"/>
                    <a:pt x="32" y="75"/>
                    <a:pt x="40" y="81"/>
                  </a:cubicBezTo>
                  <a:cubicBezTo>
                    <a:pt x="46" y="87"/>
                    <a:pt x="53" y="92"/>
                    <a:pt x="61" y="98"/>
                  </a:cubicBezTo>
                  <a:cubicBezTo>
                    <a:pt x="69" y="103"/>
                    <a:pt x="77" y="108"/>
                    <a:pt x="86" y="113"/>
                  </a:cubicBezTo>
                  <a:cubicBezTo>
                    <a:pt x="102" y="123"/>
                    <a:pt x="120" y="132"/>
                    <a:pt x="138" y="140"/>
                  </a:cubicBezTo>
                  <a:cubicBezTo>
                    <a:pt x="156" y="148"/>
                    <a:pt x="174" y="155"/>
                    <a:pt x="192" y="160"/>
                  </a:cubicBezTo>
                  <a:cubicBezTo>
                    <a:pt x="202" y="163"/>
                    <a:pt x="211" y="166"/>
                    <a:pt x="220" y="167"/>
                  </a:cubicBezTo>
                  <a:cubicBezTo>
                    <a:pt x="230" y="170"/>
                    <a:pt x="239" y="171"/>
                    <a:pt x="247" y="172"/>
                  </a:cubicBezTo>
                  <a:cubicBezTo>
                    <a:pt x="257" y="173"/>
                    <a:pt x="266" y="174"/>
                    <a:pt x="274" y="173"/>
                  </a:cubicBezTo>
                  <a:cubicBezTo>
                    <a:pt x="278" y="173"/>
                    <a:pt x="282" y="172"/>
                    <a:pt x="286" y="171"/>
                  </a:cubicBezTo>
                  <a:cubicBezTo>
                    <a:pt x="290" y="170"/>
                    <a:pt x="294" y="169"/>
                    <a:pt x="297" y="167"/>
                  </a:cubicBezTo>
                  <a:cubicBezTo>
                    <a:pt x="301" y="166"/>
                    <a:pt x="304" y="163"/>
                    <a:pt x="306" y="161"/>
                  </a:cubicBezTo>
                  <a:cubicBezTo>
                    <a:pt x="307" y="159"/>
                    <a:pt x="308" y="158"/>
                    <a:pt x="309" y="156"/>
                  </a:cubicBezTo>
                  <a:lnTo>
                    <a:pt x="310" y="154"/>
                  </a:lnTo>
                  <a:lnTo>
                    <a:pt x="310" y="153"/>
                  </a:lnTo>
                  <a:lnTo>
                    <a:pt x="311" y="152"/>
                  </a:lnTo>
                  <a:lnTo>
                    <a:pt x="311" y="152"/>
                  </a:lnTo>
                  <a:cubicBezTo>
                    <a:pt x="312" y="148"/>
                    <a:pt x="312" y="145"/>
                    <a:pt x="312" y="142"/>
                  </a:cubicBezTo>
                  <a:cubicBezTo>
                    <a:pt x="311" y="138"/>
                    <a:pt x="311" y="135"/>
                    <a:pt x="309" y="132"/>
                  </a:cubicBezTo>
                  <a:cubicBezTo>
                    <a:pt x="308" y="129"/>
                    <a:pt x="306" y="126"/>
                    <a:pt x="304" y="123"/>
                  </a:cubicBezTo>
                  <a:cubicBezTo>
                    <a:pt x="303" y="120"/>
                    <a:pt x="301" y="117"/>
                    <a:pt x="299" y="115"/>
                  </a:cubicBezTo>
                  <a:cubicBezTo>
                    <a:pt x="295" y="110"/>
                    <a:pt x="291" y="106"/>
                    <a:pt x="286" y="101"/>
                  </a:cubicBezTo>
                  <a:cubicBezTo>
                    <a:pt x="277" y="93"/>
                    <a:pt x="268" y="86"/>
                    <a:pt x="262" y="82"/>
                  </a:cubicBezTo>
                  <a:cubicBezTo>
                    <a:pt x="257" y="78"/>
                    <a:pt x="252" y="75"/>
                    <a:pt x="247" y="72"/>
                  </a:cubicBezTo>
                  <a:lnTo>
                    <a:pt x="247" y="72"/>
                  </a:lnTo>
                  <a:lnTo>
                    <a:pt x="246" y="71"/>
                  </a:lnTo>
                  <a:cubicBezTo>
                    <a:pt x="246" y="69"/>
                    <a:pt x="245" y="66"/>
                    <a:pt x="244" y="64"/>
                  </a:cubicBezTo>
                  <a:lnTo>
                    <a:pt x="242" y="59"/>
                  </a:lnTo>
                  <a:lnTo>
                    <a:pt x="246" y="62"/>
                  </a:lnTo>
                  <a:lnTo>
                    <a:pt x="250" y="64"/>
                  </a:lnTo>
                  <a:cubicBezTo>
                    <a:pt x="256" y="68"/>
                    <a:pt x="261" y="71"/>
                    <a:pt x="267" y="75"/>
                  </a:cubicBezTo>
                  <a:cubicBezTo>
                    <a:pt x="273" y="80"/>
                    <a:pt x="282" y="86"/>
                    <a:pt x="291" y="95"/>
                  </a:cubicBezTo>
                  <a:cubicBezTo>
                    <a:pt x="297" y="100"/>
                    <a:pt x="301" y="105"/>
                    <a:pt x="305" y="110"/>
                  </a:cubicBezTo>
                  <a:cubicBezTo>
                    <a:pt x="307" y="113"/>
                    <a:pt x="309" y="115"/>
                    <a:pt x="311" y="118"/>
                  </a:cubicBezTo>
                  <a:cubicBezTo>
                    <a:pt x="313" y="122"/>
                    <a:pt x="315" y="125"/>
                    <a:pt x="317" y="129"/>
                  </a:cubicBezTo>
                  <a:cubicBezTo>
                    <a:pt x="318" y="133"/>
                    <a:pt x="319" y="137"/>
                    <a:pt x="320" y="141"/>
                  </a:cubicBezTo>
                  <a:cubicBezTo>
                    <a:pt x="320" y="145"/>
                    <a:pt x="320" y="150"/>
                    <a:pt x="319" y="154"/>
                  </a:cubicBezTo>
                  <a:lnTo>
                    <a:pt x="318" y="155"/>
                  </a:lnTo>
                  <a:lnTo>
                    <a:pt x="318" y="156"/>
                  </a:lnTo>
                  <a:lnTo>
                    <a:pt x="317" y="157"/>
                  </a:lnTo>
                  <a:lnTo>
                    <a:pt x="316" y="160"/>
                  </a:lnTo>
                  <a:cubicBezTo>
                    <a:pt x="315" y="162"/>
                    <a:pt x="314" y="164"/>
                    <a:pt x="312" y="166"/>
                  </a:cubicBezTo>
                  <a:cubicBezTo>
                    <a:pt x="309" y="169"/>
                    <a:pt x="305" y="172"/>
                    <a:pt x="301" y="175"/>
                  </a:cubicBezTo>
                  <a:cubicBezTo>
                    <a:pt x="297" y="177"/>
                    <a:pt x="293" y="178"/>
                    <a:pt x="288" y="180"/>
                  </a:cubicBezTo>
                  <a:cubicBezTo>
                    <a:pt x="284" y="181"/>
                    <a:pt x="279" y="181"/>
                    <a:pt x="274" y="182"/>
                  </a:cubicBezTo>
                  <a:cubicBezTo>
                    <a:pt x="271" y="182"/>
                    <a:pt x="267" y="182"/>
                    <a:pt x="264" y="182"/>
                  </a:cubicBezTo>
                </a:path>
              </a:pathLst>
            </a:custGeom>
            <a:solidFill>
              <a:srgbClr val="F8A1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109" name="Freeform 487">
              <a:extLst>
                <a:ext uri="{FF2B5EF4-FFF2-40B4-BE49-F238E27FC236}">
                  <a16:creationId xmlns:a16="http://schemas.microsoft.com/office/drawing/2014/main" id="{ED3CAE6F-6B00-436D-AD74-D8CFA809C4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2101" y="5496985"/>
              <a:ext cx="86783" cy="48683"/>
            </a:xfrm>
            <a:custGeom>
              <a:avLst/>
              <a:gdLst>
                <a:gd name="T0" fmla="*/ 9 w 85"/>
                <a:gd name="T1" fmla="*/ 48 h 48"/>
                <a:gd name="T2" fmla="*/ 4 w 85"/>
                <a:gd name="T3" fmla="*/ 46 h 48"/>
                <a:gd name="T4" fmla="*/ 3 w 85"/>
                <a:gd name="T5" fmla="*/ 35 h 48"/>
                <a:gd name="T6" fmla="*/ 79 w 85"/>
                <a:gd name="T7" fmla="*/ 17 h 48"/>
                <a:gd name="T8" fmla="*/ 84 w 85"/>
                <a:gd name="T9" fmla="*/ 27 h 48"/>
                <a:gd name="T10" fmla="*/ 74 w 85"/>
                <a:gd name="T11" fmla="*/ 32 h 48"/>
                <a:gd name="T12" fmla="*/ 15 w 85"/>
                <a:gd name="T13" fmla="*/ 45 h 48"/>
                <a:gd name="T14" fmla="*/ 9 w 85"/>
                <a:gd name="T15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5" h="48">
                  <a:moveTo>
                    <a:pt x="9" y="48"/>
                  </a:moveTo>
                  <a:cubicBezTo>
                    <a:pt x="7" y="48"/>
                    <a:pt x="5" y="47"/>
                    <a:pt x="4" y="46"/>
                  </a:cubicBezTo>
                  <a:cubicBezTo>
                    <a:pt x="1" y="43"/>
                    <a:pt x="0" y="38"/>
                    <a:pt x="3" y="35"/>
                  </a:cubicBezTo>
                  <a:cubicBezTo>
                    <a:pt x="4" y="33"/>
                    <a:pt x="34" y="0"/>
                    <a:pt x="79" y="17"/>
                  </a:cubicBezTo>
                  <a:cubicBezTo>
                    <a:pt x="83" y="19"/>
                    <a:pt x="85" y="23"/>
                    <a:pt x="84" y="27"/>
                  </a:cubicBezTo>
                  <a:cubicBezTo>
                    <a:pt x="82" y="31"/>
                    <a:pt x="78" y="34"/>
                    <a:pt x="74" y="32"/>
                  </a:cubicBezTo>
                  <a:cubicBezTo>
                    <a:pt x="39" y="19"/>
                    <a:pt x="16" y="44"/>
                    <a:pt x="15" y="45"/>
                  </a:cubicBezTo>
                  <a:cubicBezTo>
                    <a:pt x="13" y="47"/>
                    <a:pt x="11" y="48"/>
                    <a:pt x="9" y="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</p:grpSp>
    </p:spTree>
    <p:extLst>
      <p:ext uri="{BB962C8B-B14F-4D97-AF65-F5344CB8AC3E}">
        <p14:creationId xmlns:p14="http://schemas.microsoft.com/office/powerpoint/2010/main" val="155526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57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58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59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60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5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87" grpId="0"/>
      <p:bldP spid="87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32"/>
          <p:cNvSpPr txBox="1">
            <a:spLocks noGrp="1"/>
          </p:cNvSpPr>
          <p:nvPr>
            <p:ph type="title"/>
          </p:nvPr>
        </p:nvSpPr>
        <p:spPr>
          <a:xfrm>
            <a:off x="3627241" y="3057333"/>
            <a:ext cx="4840400" cy="175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>
                <a:solidFill>
                  <a:srgbClr val="ED4C67"/>
                </a:solidFill>
              </a:rPr>
              <a:t>0</a:t>
            </a:r>
            <a:r>
              <a:rPr lang="vi-VN">
                <a:solidFill>
                  <a:srgbClr val="ED4C67"/>
                </a:solidFill>
              </a:rPr>
              <a:t>2</a:t>
            </a:r>
            <a:endParaRPr>
              <a:solidFill>
                <a:srgbClr val="ED4C67"/>
              </a:solidFill>
            </a:endParaRPr>
          </a:p>
        </p:txBody>
      </p:sp>
      <p:grpSp>
        <p:nvGrpSpPr>
          <p:cNvPr id="575" name="Google Shape;575;p32"/>
          <p:cNvGrpSpPr/>
          <p:nvPr/>
        </p:nvGrpSpPr>
        <p:grpSpPr>
          <a:xfrm rot="-5400000">
            <a:off x="3190666" y="829935"/>
            <a:ext cx="3671935" cy="680812"/>
            <a:chOff x="4399950" y="2954075"/>
            <a:chExt cx="1287675" cy="238725"/>
          </a:xfrm>
        </p:grpSpPr>
        <p:sp>
          <p:nvSpPr>
            <p:cNvPr id="576" name="Google Shape;576;p32"/>
            <p:cNvSpPr/>
            <p:nvPr/>
          </p:nvSpPr>
          <p:spPr>
            <a:xfrm>
              <a:off x="4399950" y="2954075"/>
              <a:ext cx="1287675" cy="238725"/>
            </a:xfrm>
            <a:custGeom>
              <a:avLst/>
              <a:gdLst/>
              <a:ahLst/>
              <a:cxnLst/>
              <a:rect l="l" t="t" r="r" b="b"/>
              <a:pathLst>
                <a:path w="51507" h="9549" extrusionOk="0">
                  <a:moveTo>
                    <a:pt x="2212" y="3839"/>
                  </a:moveTo>
                  <a:cubicBezTo>
                    <a:pt x="2695" y="3839"/>
                    <a:pt x="3155" y="4212"/>
                    <a:pt x="3155" y="4774"/>
                  </a:cubicBezTo>
                  <a:cubicBezTo>
                    <a:pt x="3155" y="5298"/>
                    <a:pt x="2739" y="5715"/>
                    <a:pt x="2215" y="5715"/>
                  </a:cubicBezTo>
                  <a:cubicBezTo>
                    <a:pt x="1369" y="5715"/>
                    <a:pt x="953" y="4703"/>
                    <a:pt x="1548" y="4120"/>
                  </a:cubicBezTo>
                  <a:cubicBezTo>
                    <a:pt x="1742" y="3926"/>
                    <a:pt x="1979" y="3839"/>
                    <a:pt x="2212" y="3839"/>
                  </a:cubicBezTo>
                  <a:close/>
                  <a:moveTo>
                    <a:pt x="1584" y="0"/>
                  </a:moveTo>
                  <a:cubicBezTo>
                    <a:pt x="703" y="0"/>
                    <a:pt x="0" y="714"/>
                    <a:pt x="0" y="1596"/>
                  </a:cubicBezTo>
                  <a:lnTo>
                    <a:pt x="0" y="7965"/>
                  </a:lnTo>
                  <a:cubicBezTo>
                    <a:pt x="0" y="8834"/>
                    <a:pt x="703" y="9549"/>
                    <a:pt x="1584" y="9549"/>
                  </a:cubicBezTo>
                  <a:lnTo>
                    <a:pt x="49911" y="9549"/>
                  </a:lnTo>
                  <a:cubicBezTo>
                    <a:pt x="50792" y="9549"/>
                    <a:pt x="51507" y="8846"/>
                    <a:pt x="51507" y="7965"/>
                  </a:cubicBezTo>
                  <a:lnTo>
                    <a:pt x="51507" y="1596"/>
                  </a:lnTo>
                  <a:cubicBezTo>
                    <a:pt x="51507" y="714"/>
                    <a:pt x="50792" y="0"/>
                    <a:pt x="499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7" name="Google Shape;577;p32"/>
            <p:cNvSpPr/>
            <p:nvPr/>
          </p:nvSpPr>
          <p:spPr>
            <a:xfrm>
              <a:off x="4471375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11" y="1"/>
                  </a:moveTo>
                  <a:cubicBezTo>
                    <a:pt x="114" y="1"/>
                    <a:pt x="19" y="66"/>
                    <a:pt x="13" y="197"/>
                  </a:cubicBezTo>
                  <a:lnTo>
                    <a:pt x="13" y="1888"/>
                  </a:lnTo>
                  <a:cubicBezTo>
                    <a:pt x="1" y="1983"/>
                    <a:pt x="60" y="2055"/>
                    <a:pt x="144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6" y="66"/>
                    <a:pt x="307" y="1"/>
                    <a:pt x="2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8" name="Google Shape;578;p32"/>
            <p:cNvSpPr/>
            <p:nvPr/>
          </p:nvSpPr>
          <p:spPr>
            <a:xfrm>
              <a:off x="4505900" y="3122750"/>
              <a:ext cx="10450" cy="52800"/>
            </a:xfrm>
            <a:custGeom>
              <a:avLst/>
              <a:gdLst/>
              <a:ahLst/>
              <a:cxnLst/>
              <a:rect l="l" t="t" r="r" b="b"/>
              <a:pathLst>
                <a:path w="418" h="2112" extrusionOk="0">
                  <a:moveTo>
                    <a:pt x="205" y="1"/>
                  </a:moveTo>
                  <a:cubicBezTo>
                    <a:pt x="102" y="1"/>
                    <a:pt x="1" y="69"/>
                    <a:pt x="1" y="206"/>
                  </a:cubicBezTo>
                  <a:lnTo>
                    <a:pt x="1" y="1897"/>
                  </a:lnTo>
                  <a:cubicBezTo>
                    <a:pt x="1" y="1992"/>
                    <a:pt x="48" y="2064"/>
                    <a:pt x="132" y="2099"/>
                  </a:cubicBezTo>
                  <a:cubicBezTo>
                    <a:pt x="156" y="2099"/>
                    <a:pt x="179" y="2111"/>
                    <a:pt x="203" y="2111"/>
                  </a:cubicBezTo>
                  <a:cubicBezTo>
                    <a:pt x="322" y="2111"/>
                    <a:pt x="406" y="2016"/>
                    <a:pt x="418" y="1897"/>
                  </a:cubicBezTo>
                  <a:lnTo>
                    <a:pt x="418" y="206"/>
                  </a:lnTo>
                  <a:cubicBezTo>
                    <a:pt x="412" y="69"/>
                    <a:pt x="307" y="1"/>
                    <a:pt x="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9" name="Google Shape;579;p32"/>
            <p:cNvSpPr/>
            <p:nvPr/>
          </p:nvSpPr>
          <p:spPr>
            <a:xfrm>
              <a:off x="4540150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8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4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0" name="Google Shape;580;p32"/>
            <p:cNvSpPr/>
            <p:nvPr/>
          </p:nvSpPr>
          <p:spPr>
            <a:xfrm>
              <a:off x="4574675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5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1" name="Google Shape;581;p32"/>
            <p:cNvSpPr/>
            <p:nvPr/>
          </p:nvSpPr>
          <p:spPr>
            <a:xfrm>
              <a:off x="460890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2" name="Google Shape;582;p32"/>
            <p:cNvSpPr/>
            <p:nvPr/>
          </p:nvSpPr>
          <p:spPr>
            <a:xfrm>
              <a:off x="4643425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207" y="1"/>
                  </a:moveTo>
                  <a:cubicBezTo>
                    <a:pt x="111" y="1"/>
                    <a:pt x="12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5" y="2007"/>
                    <a:pt x="405" y="1888"/>
                  </a:cubicBezTo>
                  <a:lnTo>
                    <a:pt x="405" y="197"/>
                  </a:lnTo>
                  <a:cubicBezTo>
                    <a:pt x="399" y="66"/>
                    <a:pt x="304" y="1"/>
                    <a:pt x="2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3" name="Google Shape;583;p32"/>
            <p:cNvSpPr/>
            <p:nvPr/>
          </p:nvSpPr>
          <p:spPr>
            <a:xfrm>
              <a:off x="467765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32" y="2090"/>
                  </a:cubicBezTo>
                  <a:cubicBezTo>
                    <a:pt x="156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6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4" name="Google Shape;584;p32"/>
            <p:cNvSpPr/>
            <p:nvPr/>
          </p:nvSpPr>
          <p:spPr>
            <a:xfrm>
              <a:off x="4712175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199" y="1"/>
                  </a:moveTo>
                  <a:cubicBezTo>
                    <a:pt x="102" y="1"/>
                    <a:pt x="7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8" y="2055"/>
                    <a:pt x="132" y="2090"/>
                  </a:cubicBezTo>
                  <a:cubicBezTo>
                    <a:pt x="156" y="2090"/>
                    <a:pt x="179" y="2102"/>
                    <a:pt x="203" y="2102"/>
                  </a:cubicBezTo>
                  <a:cubicBezTo>
                    <a:pt x="322" y="2102"/>
                    <a:pt x="406" y="2007"/>
                    <a:pt x="406" y="1888"/>
                  </a:cubicBezTo>
                  <a:lnTo>
                    <a:pt x="406" y="197"/>
                  </a:lnTo>
                  <a:cubicBezTo>
                    <a:pt x="394" y="66"/>
                    <a:pt x="296" y="1"/>
                    <a:pt x="1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5" name="Google Shape;585;p32"/>
            <p:cNvSpPr/>
            <p:nvPr/>
          </p:nvSpPr>
          <p:spPr>
            <a:xfrm>
              <a:off x="4746425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8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31" y="2090"/>
                  </a:cubicBezTo>
                  <a:cubicBezTo>
                    <a:pt x="155" y="2090"/>
                    <a:pt x="179" y="2102"/>
                    <a:pt x="202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6" name="Google Shape;586;p32"/>
            <p:cNvSpPr/>
            <p:nvPr/>
          </p:nvSpPr>
          <p:spPr>
            <a:xfrm>
              <a:off x="4780650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7" name="Google Shape;587;p32"/>
            <p:cNvSpPr/>
            <p:nvPr/>
          </p:nvSpPr>
          <p:spPr>
            <a:xfrm>
              <a:off x="4815175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8" name="Google Shape;588;p32"/>
            <p:cNvSpPr/>
            <p:nvPr/>
          </p:nvSpPr>
          <p:spPr>
            <a:xfrm>
              <a:off x="4849400" y="3122525"/>
              <a:ext cx="10450" cy="53025"/>
            </a:xfrm>
            <a:custGeom>
              <a:avLst/>
              <a:gdLst/>
              <a:ahLst/>
              <a:cxnLst/>
              <a:rect l="l" t="t" r="r" b="b"/>
              <a:pathLst>
                <a:path w="418" h="2121" extrusionOk="0">
                  <a:moveTo>
                    <a:pt x="215" y="1"/>
                  </a:moveTo>
                  <a:cubicBezTo>
                    <a:pt x="96" y="1"/>
                    <a:pt x="1" y="96"/>
                    <a:pt x="1" y="215"/>
                  </a:cubicBezTo>
                  <a:lnTo>
                    <a:pt x="1" y="1906"/>
                  </a:lnTo>
                  <a:cubicBezTo>
                    <a:pt x="1" y="2001"/>
                    <a:pt x="60" y="2073"/>
                    <a:pt x="144" y="2108"/>
                  </a:cubicBezTo>
                  <a:cubicBezTo>
                    <a:pt x="167" y="2108"/>
                    <a:pt x="191" y="2120"/>
                    <a:pt x="215" y="2120"/>
                  </a:cubicBezTo>
                  <a:cubicBezTo>
                    <a:pt x="322" y="2120"/>
                    <a:pt x="417" y="2025"/>
                    <a:pt x="417" y="1906"/>
                  </a:cubicBezTo>
                  <a:lnTo>
                    <a:pt x="417" y="215"/>
                  </a:lnTo>
                  <a:cubicBezTo>
                    <a:pt x="417" y="96"/>
                    <a:pt x="322" y="1"/>
                    <a:pt x="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9" name="Google Shape;589;p32"/>
            <p:cNvSpPr/>
            <p:nvPr/>
          </p:nvSpPr>
          <p:spPr>
            <a:xfrm>
              <a:off x="4883925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208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8" y="2055"/>
                    <a:pt x="132" y="2090"/>
                  </a:cubicBezTo>
                  <a:cubicBezTo>
                    <a:pt x="156" y="2090"/>
                    <a:pt x="179" y="2102"/>
                    <a:pt x="203" y="2102"/>
                  </a:cubicBezTo>
                  <a:cubicBezTo>
                    <a:pt x="322" y="2102"/>
                    <a:pt x="406" y="2007"/>
                    <a:pt x="406" y="1888"/>
                  </a:cubicBezTo>
                  <a:lnTo>
                    <a:pt x="406" y="197"/>
                  </a:lnTo>
                  <a:cubicBezTo>
                    <a:pt x="400" y="66"/>
                    <a:pt x="304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0" name="Google Shape;590;p32"/>
            <p:cNvSpPr/>
            <p:nvPr/>
          </p:nvSpPr>
          <p:spPr>
            <a:xfrm>
              <a:off x="4918150" y="3122750"/>
              <a:ext cx="10450" cy="52800"/>
            </a:xfrm>
            <a:custGeom>
              <a:avLst/>
              <a:gdLst/>
              <a:ahLst/>
              <a:cxnLst/>
              <a:rect l="l" t="t" r="r" b="b"/>
              <a:pathLst>
                <a:path w="418" h="2112" extrusionOk="0">
                  <a:moveTo>
                    <a:pt x="209" y="1"/>
                  </a:moveTo>
                  <a:cubicBezTo>
                    <a:pt x="105" y="1"/>
                    <a:pt x="1" y="69"/>
                    <a:pt x="1" y="206"/>
                  </a:cubicBezTo>
                  <a:lnTo>
                    <a:pt x="1" y="1897"/>
                  </a:lnTo>
                  <a:cubicBezTo>
                    <a:pt x="1" y="1992"/>
                    <a:pt x="61" y="2064"/>
                    <a:pt x="144" y="2099"/>
                  </a:cubicBezTo>
                  <a:cubicBezTo>
                    <a:pt x="168" y="2099"/>
                    <a:pt x="191" y="2111"/>
                    <a:pt x="215" y="2111"/>
                  </a:cubicBezTo>
                  <a:cubicBezTo>
                    <a:pt x="322" y="2111"/>
                    <a:pt x="418" y="2016"/>
                    <a:pt x="418" y="1897"/>
                  </a:cubicBezTo>
                  <a:lnTo>
                    <a:pt x="418" y="206"/>
                  </a:lnTo>
                  <a:cubicBezTo>
                    <a:pt x="418" y="69"/>
                    <a:pt x="314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1" name="Google Shape;591;p32"/>
            <p:cNvSpPr/>
            <p:nvPr/>
          </p:nvSpPr>
          <p:spPr>
            <a:xfrm>
              <a:off x="4952700" y="3122975"/>
              <a:ext cx="10125" cy="52575"/>
            </a:xfrm>
            <a:custGeom>
              <a:avLst/>
              <a:gdLst/>
              <a:ahLst/>
              <a:cxnLst/>
              <a:rect l="l" t="t" r="r" b="b"/>
              <a:pathLst>
                <a:path w="405" h="2103" extrusionOk="0">
                  <a:moveTo>
                    <a:pt x="198" y="1"/>
                  </a:moveTo>
                  <a:cubicBezTo>
                    <a:pt x="101" y="1"/>
                    <a:pt x="6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10" y="2102"/>
                    <a:pt x="405" y="2007"/>
                    <a:pt x="405" y="1888"/>
                  </a:cubicBezTo>
                  <a:lnTo>
                    <a:pt x="405" y="197"/>
                  </a:lnTo>
                  <a:cubicBezTo>
                    <a:pt x="393" y="66"/>
                    <a:pt x="295" y="1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2" name="Google Shape;592;p32"/>
            <p:cNvSpPr/>
            <p:nvPr/>
          </p:nvSpPr>
          <p:spPr>
            <a:xfrm>
              <a:off x="4986925" y="3122525"/>
              <a:ext cx="10450" cy="53025"/>
            </a:xfrm>
            <a:custGeom>
              <a:avLst/>
              <a:gdLst/>
              <a:ahLst/>
              <a:cxnLst/>
              <a:rect l="l" t="t" r="r" b="b"/>
              <a:pathLst>
                <a:path w="418" h="2121" extrusionOk="0">
                  <a:moveTo>
                    <a:pt x="215" y="1"/>
                  </a:moveTo>
                  <a:cubicBezTo>
                    <a:pt x="96" y="1"/>
                    <a:pt x="0" y="96"/>
                    <a:pt x="0" y="215"/>
                  </a:cubicBezTo>
                  <a:lnTo>
                    <a:pt x="0" y="1906"/>
                  </a:lnTo>
                  <a:cubicBezTo>
                    <a:pt x="0" y="2001"/>
                    <a:pt x="60" y="2073"/>
                    <a:pt x="143" y="2108"/>
                  </a:cubicBezTo>
                  <a:cubicBezTo>
                    <a:pt x="155" y="2108"/>
                    <a:pt x="179" y="2120"/>
                    <a:pt x="215" y="2120"/>
                  </a:cubicBezTo>
                  <a:cubicBezTo>
                    <a:pt x="322" y="2120"/>
                    <a:pt x="417" y="2025"/>
                    <a:pt x="417" y="1906"/>
                  </a:cubicBezTo>
                  <a:lnTo>
                    <a:pt x="417" y="215"/>
                  </a:lnTo>
                  <a:cubicBezTo>
                    <a:pt x="417" y="96"/>
                    <a:pt x="322" y="1"/>
                    <a:pt x="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3" name="Google Shape;593;p32"/>
            <p:cNvSpPr/>
            <p:nvPr/>
          </p:nvSpPr>
          <p:spPr>
            <a:xfrm>
              <a:off x="5021450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198" y="1"/>
                  </a:moveTo>
                  <a:cubicBezTo>
                    <a:pt x="102" y="1"/>
                    <a:pt x="6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5" y="2007"/>
                    <a:pt x="405" y="1888"/>
                  </a:cubicBezTo>
                  <a:lnTo>
                    <a:pt x="405" y="197"/>
                  </a:lnTo>
                  <a:cubicBezTo>
                    <a:pt x="393" y="66"/>
                    <a:pt x="295" y="1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4" name="Google Shape;594;p32"/>
            <p:cNvSpPr/>
            <p:nvPr/>
          </p:nvSpPr>
          <p:spPr>
            <a:xfrm>
              <a:off x="5055675" y="3122525"/>
              <a:ext cx="10450" cy="53025"/>
            </a:xfrm>
            <a:custGeom>
              <a:avLst/>
              <a:gdLst/>
              <a:ahLst/>
              <a:cxnLst/>
              <a:rect l="l" t="t" r="r" b="b"/>
              <a:pathLst>
                <a:path w="418" h="2121" extrusionOk="0">
                  <a:moveTo>
                    <a:pt x="203" y="1"/>
                  </a:moveTo>
                  <a:cubicBezTo>
                    <a:pt x="96" y="1"/>
                    <a:pt x="1" y="96"/>
                    <a:pt x="1" y="215"/>
                  </a:cubicBezTo>
                  <a:lnTo>
                    <a:pt x="1" y="1906"/>
                  </a:lnTo>
                  <a:cubicBezTo>
                    <a:pt x="1" y="2001"/>
                    <a:pt x="60" y="2073"/>
                    <a:pt x="144" y="2108"/>
                  </a:cubicBezTo>
                  <a:cubicBezTo>
                    <a:pt x="155" y="2108"/>
                    <a:pt x="179" y="2120"/>
                    <a:pt x="203" y="2120"/>
                  </a:cubicBezTo>
                  <a:cubicBezTo>
                    <a:pt x="322" y="2120"/>
                    <a:pt x="417" y="2025"/>
                    <a:pt x="417" y="1906"/>
                  </a:cubicBezTo>
                  <a:lnTo>
                    <a:pt x="417" y="215"/>
                  </a:lnTo>
                  <a:cubicBezTo>
                    <a:pt x="417" y="96"/>
                    <a:pt x="322" y="1"/>
                    <a:pt x="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5" name="Google Shape;595;p32"/>
            <p:cNvSpPr/>
            <p:nvPr/>
          </p:nvSpPr>
          <p:spPr>
            <a:xfrm>
              <a:off x="509020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44" y="2090"/>
                  </a:cubicBezTo>
                  <a:cubicBezTo>
                    <a:pt x="156" y="2090"/>
                    <a:pt x="179" y="2102"/>
                    <a:pt x="203" y="2102"/>
                  </a:cubicBezTo>
                  <a:cubicBezTo>
                    <a:pt x="322" y="2102"/>
                    <a:pt x="418" y="2007"/>
                    <a:pt x="418" y="1888"/>
                  </a:cubicBezTo>
                  <a:lnTo>
                    <a:pt x="418" y="197"/>
                  </a:lnTo>
                  <a:cubicBezTo>
                    <a:pt x="406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6" name="Google Shape;596;p32"/>
            <p:cNvSpPr/>
            <p:nvPr/>
          </p:nvSpPr>
          <p:spPr>
            <a:xfrm>
              <a:off x="5124450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8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31" y="2090"/>
                  </a:cubicBezTo>
                  <a:cubicBezTo>
                    <a:pt x="155" y="2090"/>
                    <a:pt x="179" y="2102"/>
                    <a:pt x="202" y="2102"/>
                  </a:cubicBezTo>
                  <a:cubicBezTo>
                    <a:pt x="321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7" name="Google Shape;597;p32"/>
            <p:cNvSpPr/>
            <p:nvPr/>
          </p:nvSpPr>
          <p:spPr>
            <a:xfrm>
              <a:off x="5158675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8" name="Google Shape;598;p32"/>
            <p:cNvSpPr/>
            <p:nvPr/>
          </p:nvSpPr>
          <p:spPr>
            <a:xfrm>
              <a:off x="519320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9" name="Google Shape;599;p32"/>
            <p:cNvSpPr/>
            <p:nvPr/>
          </p:nvSpPr>
          <p:spPr>
            <a:xfrm>
              <a:off x="5227425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2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0" name="Google Shape;600;p32"/>
            <p:cNvSpPr/>
            <p:nvPr/>
          </p:nvSpPr>
          <p:spPr>
            <a:xfrm>
              <a:off x="5261950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208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8" y="2055"/>
                    <a:pt x="132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6" y="2007"/>
                    <a:pt x="406" y="1888"/>
                  </a:cubicBezTo>
                  <a:lnTo>
                    <a:pt x="406" y="197"/>
                  </a:lnTo>
                  <a:cubicBezTo>
                    <a:pt x="400" y="66"/>
                    <a:pt x="304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1" name="Google Shape;601;p32"/>
            <p:cNvSpPr/>
            <p:nvPr/>
          </p:nvSpPr>
          <p:spPr>
            <a:xfrm>
              <a:off x="5296175" y="3122525"/>
              <a:ext cx="10450" cy="53025"/>
            </a:xfrm>
            <a:custGeom>
              <a:avLst/>
              <a:gdLst/>
              <a:ahLst/>
              <a:cxnLst/>
              <a:rect l="l" t="t" r="r" b="b"/>
              <a:pathLst>
                <a:path w="418" h="2121" extrusionOk="0">
                  <a:moveTo>
                    <a:pt x="215" y="1"/>
                  </a:moveTo>
                  <a:cubicBezTo>
                    <a:pt x="96" y="1"/>
                    <a:pt x="1" y="96"/>
                    <a:pt x="1" y="215"/>
                  </a:cubicBezTo>
                  <a:lnTo>
                    <a:pt x="1" y="1906"/>
                  </a:lnTo>
                  <a:cubicBezTo>
                    <a:pt x="1" y="2001"/>
                    <a:pt x="60" y="2073"/>
                    <a:pt x="144" y="2108"/>
                  </a:cubicBezTo>
                  <a:cubicBezTo>
                    <a:pt x="156" y="2108"/>
                    <a:pt x="180" y="2120"/>
                    <a:pt x="215" y="2120"/>
                  </a:cubicBezTo>
                  <a:cubicBezTo>
                    <a:pt x="322" y="2120"/>
                    <a:pt x="418" y="2025"/>
                    <a:pt x="418" y="1906"/>
                  </a:cubicBezTo>
                  <a:lnTo>
                    <a:pt x="418" y="215"/>
                  </a:lnTo>
                  <a:cubicBezTo>
                    <a:pt x="418" y="96"/>
                    <a:pt x="322" y="1"/>
                    <a:pt x="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2" name="Google Shape;602;p32"/>
            <p:cNvSpPr/>
            <p:nvPr/>
          </p:nvSpPr>
          <p:spPr>
            <a:xfrm>
              <a:off x="5330725" y="3122750"/>
              <a:ext cx="10125" cy="52800"/>
            </a:xfrm>
            <a:custGeom>
              <a:avLst/>
              <a:gdLst/>
              <a:ahLst/>
              <a:cxnLst/>
              <a:rect l="l" t="t" r="r" b="b"/>
              <a:pathLst>
                <a:path w="405" h="2112" extrusionOk="0">
                  <a:moveTo>
                    <a:pt x="202" y="1"/>
                  </a:moveTo>
                  <a:cubicBezTo>
                    <a:pt x="101" y="1"/>
                    <a:pt x="0" y="69"/>
                    <a:pt x="0" y="206"/>
                  </a:cubicBezTo>
                  <a:lnTo>
                    <a:pt x="0" y="1897"/>
                  </a:lnTo>
                  <a:cubicBezTo>
                    <a:pt x="0" y="1992"/>
                    <a:pt x="48" y="2064"/>
                    <a:pt x="131" y="2099"/>
                  </a:cubicBezTo>
                  <a:cubicBezTo>
                    <a:pt x="155" y="2099"/>
                    <a:pt x="179" y="2111"/>
                    <a:pt x="202" y="2111"/>
                  </a:cubicBezTo>
                  <a:cubicBezTo>
                    <a:pt x="322" y="2111"/>
                    <a:pt x="405" y="2016"/>
                    <a:pt x="405" y="1897"/>
                  </a:cubicBezTo>
                  <a:lnTo>
                    <a:pt x="405" y="206"/>
                  </a:lnTo>
                  <a:cubicBezTo>
                    <a:pt x="405" y="69"/>
                    <a:pt x="304" y="1"/>
                    <a:pt x="2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3" name="Google Shape;603;p32"/>
            <p:cNvSpPr/>
            <p:nvPr/>
          </p:nvSpPr>
          <p:spPr>
            <a:xfrm>
              <a:off x="5364950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4" name="Google Shape;604;p32"/>
            <p:cNvSpPr/>
            <p:nvPr/>
          </p:nvSpPr>
          <p:spPr>
            <a:xfrm>
              <a:off x="5399475" y="3122750"/>
              <a:ext cx="10150" cy="52800"/>
            </a:xfrm>
            <a:custGeom>
              <a:avLst/>
              <a:gdLst/>
              <a:ahLst/>
              <a:cxnLst/>
              <a:rect l="l" t="t" r="r" b="b"/>
              <a:pathLst>
                <a:path w="406" h="2112" extrusionOk="0">
                  <a:moveTo>
                    <a:pt x="203" y="1"/>
                  </a:moveTo>
                  <a:cubicBezTo>
                    <a:pt x="102" y="1"/>
                    <a:pt x="0" y="69"/>
                    <a:pt x="0" y="206"/>
                  </a:cubicBezTo>
                  <a:lnTo>
                    <a:pt x="0" y="1897"/>
                  </a:lnTo>
                  <a:cubicBezTo>
                    <a:pt x="0" y="1992"/>
                    <a:pt x="48" y="2064"/>
                    <a:pt x="131" y="2099"/>
                  </a:cubicBezTo>
                  <a:cubicBezTo>
                    <a:pt x="155" y="2099"/>
                    <a:pt x="179" y="2111"/>
                    <a:pt x="203" y="2111"/>
                  </a:cubicBezTo>
                  <a:cubicBezTo>
                    <a:pt x="310" y="2111"/>
                    <a:pt x="405" y="2016"/>
                    <a:pt x="405" y="1897"/>
                  </a:cubicBezTo>
                  <a:lnTo>
                    <a:pt x="405" y="206"/>
                  </a:lnTo>
                  <a:cubicBezTo>
                    <a:pt x="405" y="69"/>
                    <a:pt x="304" y="1"/>
                    <a:pt x="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5" name="Google Shape;605;p32"/>
            <p:cNvSpPr/>
            <p:nvPr/>
          </p:nvSpPr>
          <p:spPr>
            <a:xfrm>
              <a:off x="543370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32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6" name="Google Shape;606;p32"/>
            <p:cNvSpPr/>
            <p:nvPr/>
          </p:nvSpPr>
          <p:spPr>
            <a:xfrm>
              <a:off x="5467925" y="3122750"/>
              <a:ext cx="10450" cy="52800"/>
            </a:xfrm>
            <a:custGeom>
              <a:avLst/>
              <a:gdLst/>
              <a:ahLst/>
              <a:cxnLst/>
              <a:rect l="l" t="t" r="r" b="b"/>
              <a:pathLst>
                <a:path w="418" h="2112" extrusionOk="0">
                  <a:moveTo>
                    <a:pt x="215" y="1"/>
                  </a:moveTo>
                  <a:cubicBezTo>
                    <a:pt x="114" y="1"/>
                    <a:pt x="13" y="69"/>
                    <a:pt x="13" y="206"/>
                  </a:cubicBezTo>
                  <a:lnTo>
                    <a:pt x="13" y="1897"/>
                  </a:lnTo>
                  <a:cubicBezTo>
                    <a:pt x="1" y="1992"/>
                    <a:pt x="60" y="2064"/>
                    <a:pt x="144" y="2099"/>
                  </a:cubicBezTo>
                  <a:cubicBezTo>
                    <a:pt x="168" y="2099"/>
                    <a:pt x="191" y="2111"/>
                    <a:pt x="215" y="2111"/>
                  </a:cubicBezTo>
                  <a:cubicBezTo>
                    <a:pt x="322" y="2111"/>
                    <a:pt x="418" y="2016"/>
                    <a:pt x="418" y="1897"/>
                  </a:cubicBezTo>
                  <a:lnTo>
                    <a:pt x="418" y="206"/>
                  </a:lnTo>
                  <a:cubicBezTo>
                    <a:pt x="418" y="69"/>
                    <a:pt x="316" y="1"/>
                    <a:pt x="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7" name="Google Shape;607;p32"/>
            <p:cNvSpPr/>
            <p:nvPr/>
          </p:nvSpPr>
          <p:spPr>
            <a:xfrm>
              <a:off x="550245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9" y="2055"/>
                    <a:pt x="132" y="2090"/>
                  </a:cubicBezTo>
                  <a:cubicBezTo>
                    <a:pt x="156" y="2090"/>
                    <a:pt x="180" y="2102"/>
                    <a:pt x="203" y="2102"/>
                  </a:cubicBezTo>
                  <a:cubicBezTo>
                    <a:pt x="322" y="2102"/>
                    <a:pt x="418" y="2007"/>
                    <a:pt x="418" y="1888"/>
                  </a:cubicBezTo>
                  <a:lnTo>
                    <a:pt x="418" y="197"/>
                  </a:lnTo>
                  <a:cubicBezTo>
                    <a:pt x="406" y="66"/>
                    <a:pt x="308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8" name="Google Shape;608;p32"/>
            <p:cNvSpPr/>
            <p:nvPr/>
          </p:nvSpPr>
          <p:spPr>
            <a:xfrm>
              <a:off x="5536700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9" name="Google Shape;609;p32"/>
            <p:cNvSpPr/>
            <p:nvPr/>
          </p:nvSpPr>
          <p:spPr>
            <a:xfrm>
              <a:off x="5571225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207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5" y="2007"/>
                    <a:pt x="405" y="1888"/>
                  </a:cubicBezTo>
                  <a:lnTo>
                    <a:pt x="405" y="197"/>
                  </a:lnTo>
                  <a:cubicBezTo>
                    <a:pt x="399" y="66"/>
                    <a:pt x="304" y="1"/>
                    <a:pt x="2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0" name="Google Shape;610;p32"/>
            <p:cNvSpPr/>
            <p:nvPr/>
          </p:nvSpPr>
          <p:spPr>
            <a:xfrm>
              <a:off x="560545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2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611" name="Google Shape;611;p32"/>
          <p:cNvGrpSpPr/>
          <p:nvPr/>
        </p:nvGrpSpPr>
        <p:grpSpPr>
          <a:xfrm rot="5186822" flipH="1">
            <a:off x="2245563" y="593922"/>
            <a:ext cx="4529851" cy="769028"/>
            <a:chOff x="4330300" y="3920250"/>
            <a:chExt cx="1682975" cy="210775"/>
          </a:xfrm>
        </p:grpSpPr>
        <p:sp>
          <p:nvSpPr>
            <p:cNvPr id="612" name="Google Shape;612;p32"/>
            <p:cNvSpPr/>
            <p:nvPr/>
          </p:nvSpPr>
          <p:spPr>
            <a:xfrm>
              <a:off x="4586275" y="3920250"/>
              <a:ext cx="1427000" cy="210775"/>
            </a:xfrm>
            <a:custGeom>
              <a:avLst/>
              <a:gdLst/>
              <a:ahLst/>
              <a:cxnLst/>
              <a:rect l="l" t="t" r="r" b="b"/>
              <a:pathLst>
                <a:path w="57080" h="8431" extrusionOk="0">
                  <a:moveTo>
                    <a:pt x="1" y="1"/>
                  </a:moveTo>
                  <a:lnTo>
                    <a:pt x="1" y="8430"/>
                  </a:lnTo>
                  <a:lnTo>
                    <a:pt x="57079" y="8430"/>
                  </a:lnTo>
                  <a:lnTo>
                    <a:pt x="570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3" name="Google Shape;613;p32"/>
            <p:cNvSpPr/>
            <p:nvPr/>
          </p:nvSpPr>
          <p:spPr>
            <a:xfrm>
              <a:off x="4330300" y="3920250"/>
              <a:ext cx="304225" cy="210775"/>
            </a:xfrm>
            <a:custGeom>
              <a:avLst/>
              <a:gdLst/>
              <a:ahLst/>
              <a:cxnLst/>
              <a:rect l="l" t="t" r="r" b="b"/>
              <a:pathLst>
                <a:path w="12169" h="8431" extrusionOk="0">
                  <a:moveTo>
                    <a:pt x="10240" y="1"/>
                  </a:moveTo>
                  <a:lnTo>
                    <a:pt x="0" y="4215"/>
                  </a:lnTo>
                  <a:lnTo>
                    <a:pt x="10240" y="8430"/>
                  </a:lnTo>
                  <a:lnTo>
                    <a:pt x="12168" y="6299"/>
                  </a:lnTo>
                  <a:lnTo>
                    <a:pt x="10240" y="4215"/>
                  </a:lnTo>
                  <a:lnTo>
                    <a:pt x="12168" y="1751"/>
                  </a:lnTo>
                  <a:lnTo>
                    <a:pt x="102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4" name="Google Shape;614;p32"/>
            <p:cNvSpPr/>
            <p:nvPr/>
          </p:nvSpPr>
          <p:spPr>
            <a:xfrm>
              <a:off x="4330300" y="3978300"/>
              <a:ext cx="114625" cy="94675"/>
            </a:xfrm>
            <a:custGeom>
              <a:avLst/>
              <a:gdLst/>
              <a:ahLst/>
              <a:cxnLst/>
              <a:rect l="l" t="t" r="r" b="b"/>
              <a:pathLst>
                <a:path w="4585" h="3787" extrusionOk="0">
                  <a:moveTo>
                    <a:pt x="4584" y="0"/>
                  </a:moveTo>
                  <a:lnTo>
                    <a:pt x="0" y="1893"/>
                  </a:lnTo>
                  <a:lnTo>
                    <a:pt x="4584" y="3787"/>
                  </a:lnTo>
                  <a:lnTo>
                    <a:pt x="45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5" name="Google Shape;615;p32"/>
            <p:cNvSpPr/>
            <p:nvPr/>
          </p:nvSpPr>
          <p:spPr>
            <a:xfrm>
              <a:off x="4634500" y="4070875"/>
              <a:ext cx="1378775" cy="13700"/>
            </a:xfrm>
            <a:custGeom>
              <a:avLst/>
              <a:gdLst/>
              <a:ahLst/>
              <a:cxnLst/>
              <a:rect l="l" t="t" r="r" b="b"/>
              <a:pathLst>
                <a:path w="55151" h="548" extrusionOk="0">
                  <a:moveTo>
                    <a:pt x="0" y="0"/>
                  </a:moveTo>
                  <a:lnTo>
                    <a:pt x="0" y="548"/>
                  </a:lnTo>
                  <a:lnTo>
                    <a:pt x="55150" y="548"/>
                  </a:lnTo>
                  <a:lnTo>
                    <a:pt x="551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6" name="Google Shape;616;p32"/>
            <p:cNvSpPr/>
            <p:nvPr/>
          </p:nvSpPr>
          <p:spPr>
            <a:xfrm>
              <a:off x="4634500" y="3960150"/>
              <a:ext cx="1378775" cy="14000"/>
            </a:xfrm>
            <a:custGeom>
              <a:avLst/>
              <a:gdLst/>
              <a:ahLst/>
              <a:cxnLst/>
              <a:rect l="l" t="t" r="r" b="b"/>
              <a:pathLst>
                <a:path w="55151" h="560" extrusionOk="0">
                  <a:moveTo>
                    <a:pt x="0" y="0"/>
                  </a:moveTo>
                  <a:lnTo>
                    <a:pt x="0" y="560"/>
                  </a:lnTo>
                  <a:lnTo>
                    <a:pt x="55150" y="560"/>
                  </a:lnTo>
                  <a:lnTo>
                    <a:pt x="551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617" name="Google Shape;617;p32"/>
          <p:cNvGrpSpPr/>
          <p:nvPr/>
        </p:nvGrpSpPr>
        <p:grpSpPr>
          <a:xfrm rot="-5074289" flipH="1">
            <a:off x="4314506" y="-548365"/>
            <a:ext cx="4654017" cy="2942983"/>
            <a:chOff x="2600325" y="3927100"/>
            <a:chExt cx="1196000" cy="691475"/>
          </a:xfrm>
        </p:grpSpPr>
        <p:sp>
          <p:nvSpPr>
            <p:cNvPr id="618" name="Google Shape;618;p32"/>
            <p:cNvSpPr/>
            <p:nvPr/>
          </p:nvSpPr>
          <p:spPr>
            <a:xfrm>
              <a:off x="2600325" y="3927100"/>
              <a:ext cx="1196000" cy="691475"/>
            </a:xfrm>
            <a:custGeom>
              <a:avLst/>
              <a:gdLst/>
              <a:ahLst/>
              <a:cxnLst/>
              <a:rect l="l" t="t" r="r" b="b"/>
              <a:pathLst>
                <a:path w="47840" h="27659" extrusionOk="0">
                  <a:moveTo>
                    <a:pt x="4393" y="7621"/>
                  </a:moveTo>
                  <a:lnTo>
                    <a:pt x="31468" y="23265"/>
                  </a:lnTo>
                  <a:lnTo>
                    <a:pt x="4393" y="23265"/>
                  </a:lnTo>
                  <a:lnTo>
                    <a:pt x="4393" y="7621"/>
                  </a:lnTo>
                  <a:close/>
                  <a:moveTo>
                    <a:pt x="0" y="1"/>
                  </a:moveTo>
                  <a:lnTo>
                    <a:pt x="0" y="27659"/>
                  </a:lnTo>
                  <a:lnTo>
                    <a:pt x="47839" y="2765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9" name="Google Shape;619;p32"/>
            <p:cNvSpPr/>
            <p:nvPr/>
          </p:nvSpPr>
          <p:spPr>
            <a:xfrm>
              <a:off x="2663425" y="4553375"/>
              <a:ext cx="14000" cy="50025"/>
            </a:xfrm>
            <a:custGeom>
              <a:avLst/>
              <a:gdLst/>
              <a:ahLst/>
              <a:cxnLst/>
              <a:rect l="l" t="t" r="r" b="b"/>
              <a:pathLst>
                <a:path w="560" h="2001" extrusionOk="0">
                  <a:moveTo>
                    <a:pt x="274" y="0"/>
                  </a:moveTo>
                  <a:cubicBezTo>
                    <a:pt x="238" y="0"/>
                    <a:pt x="191" y="12"/>
                    <a:pt x="155" y="36"/>
                  </a:cubicBezTo>
                  <a:cubicBezTo>
                    <a:pt x="60" y="72"/>
                    <a:pt x="0" y="167"/>
                    <a:pt x="0" y="274"/>
                  </a:cubicBezTo>
                  <a:lnTo>
                    <a:pt x="0" y="1727"/>
                  </a:lnTo>
                  <a:cubicBezTo>
                    <a:pt x="0" y="1869"/>
                    <a:pt x="131" y="2000"/>
                    <a:pt x="274" y="2000"/>
                  </a:cubicBezTo>
                  <a:cubicBezTo>
                    <a:pt x="429" y="1989"/>
                    <a:pt x="548" y="1869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0" name="Google Shape;620;p32"/>
            <p:cNvSpPr/>
            <p:nvPr/>
          </p:nvSpPr>
          <p:spPr>
            <a:xfrm>
              <a:off x="2712075" y="4553375"/>
              <a:ext cx="14475" cy="50550"/>
            </a:xfrm>
            <a:custGeom>
              <a:avLst/>
              <a:gdLst/>
              <a:ahLst/>
              <a:cxnLst/>
              <a:rect l="l" t="t" r="r" b="b"/>
              <a:pathLst>
                <a:path w="579" h="2022" extrusionOk="0">
                  <a:moveTo>
                    <a:pt x="293" y="0"/>
                  </a:moveTo>
                  <a:cubicBezTo>
                    <a:pt x="245" y="0"/>
                    <a:pt x="197" y="12"/>
                    <a:pt x="162" y="24"/>
                  </a:cubicBezTo>
                  <a:cubicBezTo>
                    <a:pt x="66" y="72"/>
                    <a:pt x="19" y="167"/>
                    <a:pt x="19" y="274"/>
                  </a:cubicBezTo>
                  <a:lnTo>
                    <a:pt x="19" y="1727"/>
                  </a:lnTo>
                  <a:cubicBezTo>
                    <a:pt x="1" y="1923"/>
                    <a:pt x="144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47" y="0"/>
                    <a:pt x="2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1" name="Google Shape;621;p32"/>
            <p:cNvSpPr/>
            <p:nvPr/>
          </p:nvSpPr>
          <p:spPr>
            <a:xfrm>
              <a:off x="2761650" y="4553375"/>
              <a:ext cx="13700" cy="49425"/>
            </a:xfrm>
            <a:custGeom>
              <a:avLst/>
              <a:gdLst/>
              <a:ahLst/>
              <a:cxnLst/>
              <a:rect l="l" t="t" r="r" b="b"/>
              <a:pathLst>
                <a:path w="548" h="1977" extrusionOk="0">
                  <a:moveTo>
                    <a:pt x="274" y="0"/>
                  </a:moveTo>
                  <a:cubicBezTo>
                    <a:pt x="226" y="0"/>
                    <a:pt x="191" y="12"/>
                    <a:pt x="143" y="24"/>
                  </a:cubicBezTo>
                  <a:cubicBezTo>
                    <a:pt x="60" y="72"/>
                    <a:pt x="0" y="167"/>
                    <a:pt x="0" y="274"/>
                  </a:cubicBezTo>
                  <a:lnTo>
                    <a:pt x="0" y="1727"/>
                  </a:lnTo>
                  <a:cubicBezTo>
                    <a:pt x="12" y="1893"/>
                    <a:pt x="143" y="1977"/>
                    <a:pt x="274" y="1977"/>
                  </a:cubicBezTo>
                  <a:cubicBezTo>
                    <a:pt x="405" y="1977"/>
                    <a:pt x="536" y="1893"/>
                    <a:pt x="548" y="1727"/>
                  </a:cubicBezTo>
                  <a:lnTo>
                    <a:pt x="548" y="274"/>
                  </a:lnTo>
                  <a:cubicBezTo>
                    <a:pt x="548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2" name="Google Shape;622;p32"/>
            <p:cNvSpPr/>
            <p:nvPr/>
          </p:nvSpPr>
          <p:spPr>
            <a:xfrm>
              <a:off x="2810750" y="4553375"/>
              <a:ext cx="13725" cy="50025"/>
            </a:xfrm>
            <a:custGeom>
              <a:avLst/>
              <a:gdLst/>
              <a:ahLst/>
              <a:cxnLst/>
              <a:rect l="l" t="t" r="r" b="b"/>
              <a:pathLst>
                <a:path w="549" h="2001" extrusionOk="0">
                  <a:moveTo>
                    <a:pt x="275" y="0"/>
                  </a:moveTo>
                  <a:cubicBezTo>
                    <a:pt x="227" y="0"/>
                    <a:pt x="179" y="12"/>
                    <a:pt x="144" y="36"/>
                  </a:cubicBezTo>
                  <a:cubicBezTo>
                    <a:pt x="48" y="72"/>
                    <a:pt x="1" y="167"/>
                    <a:pt x="1" y="274"/>
                  </a:cubicBezTo>
                  <a:lnTo>
                    <a:pt x="1" y="1727"/>
                  </a:lnTo>
                  <a:cubicBezTo>
                    <a:pt x="1" y="1869"/>
                    <a:pt x="120" y="2000"/>
                    <a:pt x="275" y="2000"/>
                  </a:cubicBezTo>
                  <a:cubicBezTo>
                    <a:pt x="417" y="1989"/>
                    <a:pt x="548" y="1869"/>
                    <a:pt x="548" y="1727"/>
                  </a:cubicBezTo>
                  <a:lnTo>
                    <a:pt x="548" y="274"/>
                  </a:lnTo>
                  <a:cubicBezTo>
                    <a:pt x="548" y="119"/>
                    <a:pt x="429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3" name="Google Shape;623;p32"/>
            <p:cNvSpPr/>
            <p:nvPr/>
          </p:nvSpPr>
          <p:spPr>
            <a:xfrm>
              <a:off x="2859425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92" y="0"/>
                  </a:moveTo>
                  <a:cubicBezTo>
                    <a:pt x="244" y="0"/>
                    <a:pt x="197" y="12"/>
                    <a:pt x="161" y="24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0" y="1923"/>
                    <a:pt x="143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4" name="Google Shape;624;p32"/>
            <p:cNvSpPr/>
            <p:nvPr/>
          </p:nvSpPr>
          <p:spPr>
            <a:xfrm>
              <a:off x="2908675" y="4553375"/>
              <a:ext cx="14025" cy="50025"/>
            </a:xfrm>
            <a:custGeom>
              <a:avLst/>
              <a:gdLst/>
              <a:ahLst/>
              <a:cxnLst/>
              <a:rect l="l" t="t" r="r" b="b"/>
              <a:pathLst>
                <a:path w="561" h="2001" extrusionOk="0">
                  <a:moveTo>
                    <a:pt x="275" y="0"/>
                  </a:moveTo>
                  <a:cubicBezTo>
                    <a:pt x="239" y="0"/>
                    <a:pt x="191" y="12"/>
                    <a:pt x="156" y="36"/>
                  </a:cubicBezTo>
                  <a:cubicBezTo>
                    <a:pt x="60" y="72"/>
                    <a:pt x="1" y="167"/>
                    <a:pt x="1" y="274"/>
                  </a:cubicBezTo>
                  <a:lnTo>
                    <a:pt x="1" y="1727"/>
                  </a:lnTo>
                  <a:cubicBezTo>
                    <a:pt x="1" y="1869"/>
                    <a:pt x="132" y="2000"/>
                    <a:pt x="275" y="2000"/>
                  </a:cubicBezTo>
                  <a:cubicBezTo>
                    <a:pt x="430" y="1989"/>
                    <a:pt x="549" y="1869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30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5" name="Google Shape;625;p32"/>
            <p:cNvSpPr/>
            <p:nvPr/>
          </p:nvSpPr>
          <p:spPr>
            <a:xfrm>
              <a:off x="2957650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92" y="0"/>
                  </a:moveTo>
                  <a:cubicBezTo>
                    <a:pt x="245" y="0"/>
                    <a:pt x="197" y="12"/>
                    <a:pt x="161" y="36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0" y="1923"/>
                    <a:pt x="143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6" name="Google Shape;626;p32"/>
            <p:cNvSpPr/>
            <p:nvPr/>
          </p:nvSpPr>
          <p:spPr>
            <a:xfrm>
              <a:off x="3006900" y="4553375"/>
              <a:ext cx="13725" cy="49875"/>
            </a:xfrm>
            <a:custGeom>
              <a:avLst/>
              <a:gdLst/>
              <a:ahLst/>
              <a:cxnLst/>
              <a:rect l="l" t="t" r="r" b="b"/>
              <a:pathLst>
                <a:path w="549" h="1995" extrusionOk="0">
                  <a:moveTo>
                    <a:pt x="275" y="0"/>
                  </a:moveTo>
                  <a:cubicBezTo>
                    <a:pt x="227" y="0"/>
                    <a:pt x="191" y="12"/>
                    <a:pt x="144" y="24"/>
                  </a:cubicBezTo>
                  <a:cubicBezTo>
                    <a:pt x="60" y="72"/>
                    <a:pt x="1" y="167"/>
                    <a:pt x="1" y="274"/>
                  </a:cubicBezTo>
                  <a:lnTo>
                    <a:pt x="1" y="1727"/>
                  </a:lnTo>
                  <a:cubicBezTo>
                    <a:pt x="1" y="1905"/>
                    <a:pt x="138" y="1995"/>
                    <a:pt x="275" y="1995"/>
                  </a:cubicBezTo>
                  <a:cubicBezTo>
                    <a:pt x="412" y="1995"/>
                    <a:pt x="549" y="1905"/>
                    <a:pt x="549" y="1727"/>
                  </a:cubicBezTo>
                  <a:lnTo>
                    <a:pt x="549" y="274"/>
                  </a:lnTo>
                  <a:cubicBezTo>
                    <a:pt x="549" y="119"/>
                    <a:pt x="430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7" name="Google Shape;627;p32"/>
            <p:cNvSpPr/>
            <p:nvPr/>
          </p:nvSpPr>
          <p:spPr>
            <a:xfrm>
              <a:off x="3055575" y="4553375"/>
              <a:ext cx="14475" cy="50550"/>
            </a:xfrm>
            <a:custGeom>
              <a:avLst/>
              <a:gdLst/>
              <a:ahLst/>
              <a:cxnLst/>
              <a:rect l="l" t="t" r="r" b="b"/>
              <a:pathLst>
                <a:path w="579" h="2022" extrusionOk="0">
                  <a:moveTo>
                    <a:pt x="292" y="0"/>
                  </a:moveTo>
                  <a:cubicBezTo>
                    <a:pt x="245" y="0"/>
                    <a:pt x="197" y="12"/>
                    <a:pt x="161" y="36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1" y="1923"/>
                    <a:pt x="143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47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8" name="Google Shape;628;p32"/>
            <p:cNvSpPr/>
            <p:nvPr/>
          </p:nvSpPr>
          <p:spPr>
            <a:xfrm>
              <a:off x="3104700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92" y="0"/>
                  </a:moveTo>
                  <a:cubicBezTo>
                    <a:pt x="244" y="0"/>
                    <a:pt x="197" y="12"/>
                    <a:pt x="161" y="24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0" y="1923"/>
                    <a:pt x="143" y="2021"/>
                    <a:pt x="287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9" name="Google Shape;629;p32"/>
            <p:cNvSpPr/>
            <p:nvPr/>
          </p:nvSpPr>
          <p:spPr>
            <a:xfrm>
              <a:off x="3153950" y="4553375"/>
              <a:ext cx="14025" cy="50025"/>
            </a:xfrm>
            <a:custGeom>
              <a:avLst/>
              <a:gdLst/>
              <a:ahLst/>
              <a:cxnLst/>
              <a:rect l="l" t="t" r="r" b="b"/>
              <a:pathLst>
                <a:path w="561" h="2001" extrusionOk="0">
                  <a:moveTo>
                    <a:pt x="274" y="0"/>
                  </a:moveTo>
                  <a:cubicBezTo>
                    <a:pt x="239" y="0"/>
                    <a:pt x="191" y="12"/>
                    <a:pt x="155" y="36"/>
                  </a:cubicBezTo>
                  <a:cubicBezTo>
                    <a:pt x="60" y="72"/>
                    <a:pt x="1" y="167"/>
                    <a:pt x="1" y="274"/>
                  </a:cubicBezTo>
                  <a:lnTo>
                    <a:pt x="1" y="1727"/>
                  </a:lnTo>
                  <a:cubicBezTo>
                    <a:pt x="1" y="1869"/>
                    <a:pt x="132" y="2000"/>
                    <a:pt x="274" y="2000"/>
                  </a:cubicBezTo>
                  <a:cubicBezTo>
                    <a:pt x="429" y="1989"/>
                    <a:pt x="548" y="1869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0" name="Google Shape;630;p32"/>
            <p:cNvSpPr/>
            <p:nvPr/>
          </p:nvSpPr>
          <p:spPr>
            <a:xfrm>
              <a:off x="3202775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86" y="0"/>
                  </a:moveTo>
                  <a:cubicBezTo>
                    <a:pt x="238" y="0"/>
                    <a:pt x="203" y="12"/>
                    <a:pt x="167" y="36"/>
                  </a:cubicBezTo>
                  <a:cubicBezTo>
                    <a:pt x="72" y="72"/>
                    <a:pt x="12" y="167"/>
                    <a:pt x="12" y="274"/>
                  </a:cubicBezTo>
                  <a:lnTo>
                    <a:pt x="12" y="1727"/>
                  </a:lnTo>
                  <a:cubicBezTo>
                    <a:pt x="0" y="1923"/>
                    <a:pt x="146" y="2021"/>
                    <a:pt x="290" y="2021"/>
                  </a:cubicBezTo>
                  <a:cubicBezTo>
                    <a:pt x="435" y="2021"/>
                    <a:pt x="578" y="1923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41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1" name="Google Shape;631;p32"/>
            <p:cNvSpPr/>
            <p:nvPr/>
          </p:nvSpPr>
          <p:spPr>
            <a:xfrm>
              <a:off x="3251725" y="4553375"/>
              <a:ext cx="14475" cy="50550"/>
            </a:xfrm>
            <a:custGeom>
              <a:avLst/>
              <a:gdLst/>
              <a:ahLst/>
              <a:cxnLst/>
              <a:rect l="l" t="t" r="r" b="b"/>
              <a:pathLst>
                <a:path w="579" h="2022" extrusionOk="0">
                  <a:moveTo>
                    <a:pt x="293" y="0"/>
                  </a:moveTo>
                  <a:cubicBezTo>
                    <a:pt x="245" y="0"/>
                    <a:pt x="209" y="12"/>
                    <a:pt x="162" y="24"/>
                  </a:cubicBezTo>
                  <a:cubicBezTo>
                    <a:pt x="78" y="72"/>
                    <a:pt x="19" y="167"/>
                    <a:pt x="19" y="274"/>
                  </a:cubicBezTo>
                  <a:lnTo>
                    <a:pt x="19" y="1727"/>
                  </a:lnTo>
                  <a:cubicBezTo>
                    <a:pt x="1" y="1923"/>
                    <a:pt x="144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47" y="0"/>
                    <a:pt x="2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2" name="Google Shape;632;p32"/>
            <p:cNvSpPr/>
            <p:nvPr/>
          </p:nvSpPr>
          <p:spPr>
            <a:xfrm>
              <a:off x="3301300" y="4553375"/>
              <a:ext cx="13700" cy="50025"/>
            </a:xfrm>
            <a:custGeom>
              <a:avLst/>
              <a:gdLst/>
              <a:ahLst/>
              <a:cxnLst/>
              <a:rect l="l" t="t" r="r" b="b"/>
              <a:pathLst>
                <a:path w="548" h="2001" extrusionOk="0">
                  <a:moveTo>
                    <a:pt x="274" y="0"/>
                  </a:moveTo>
                  <a:cubicBezTo>
                    <a:pt x="226" y="0"/>
                    <a:pt x="179" y="12"/>
                    <a:pt x="143" y="36"/>
                  </a:cubicBezTo>
                  <a:cubicBezTo>
                    <a:pt x="48" y="72"/>
                    <a:pt x="0" y="167"/>
                    <a:pt x="0" y="274"/>
                  </a:cubicBezTo>
                  <a:lnTo>
                    <a:pt x="0" y="1727"/>
                  </a:lnTo>
                  <a:cubicBezTo>
                    <a:pt x="0" y="1869"/>
                    <a:pt x="119" y="2000"/>
                    <a:pt x="274" y="2000"/>
                  </a:cubicBezTo>
                  <a:cubicBezTo>
                    <a:pt x="417" y="1989"/>
                    <a:pt x="548" y="1869"/>
                    <a:pt x="548" y="1727"/>
                  </a:cubicBezTo>
                  <a:lnTo>
                    <a:pt x="548" y="274"/>
                  </a:lnTo>
                  <a:cubicBezTo>
                    <a:pt x="548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3" name="Google Shape;633;p32"/>
            <p:cNvSpPr/>
            <p:nvPr/>
          </p:nvSpPr>
          <p:spPr>
            <a:xfrm>
              <a:off x="3349950" y="4553375"/>
              <a:ext cx="14475" cy="50550"/>
            </a:xfrm>
            <a:custGeom>
              <a:avLst/>
              <a:gdLst/>
              <a:ahLst/>
              <a:cxnLst/>
              <a:rect l="l" t="t" r="r" b="b"/>
              <a:pathLst>
                <a:path w="579" h="2022" extrusionOk="0">
                  <a:moveTo>
                    <a:pt x="293" y="0"/>
                  </a:moveTo>
                  <a:cubicBezTo>
                    <a:pt x="245" y="0"/>
                    <a:pt x="197" y="12"/>
                    <a:pt x="162" y="24"/>
                  </a:cubicBezTo>
                  <a:cubicBezTo>
                    <a:pt x="66" y="72"/>
                    <a:pt x="19" y="167"/>
                    <a:pt x="19" y="274"/>
                  </a:cubicBezTo>
                  <a:lnTo>
                    <a:pt x="19" y="1727"/>
                  </a:lnTo>
                  <a:cubicBezTo>
                    <a:pt x="1" y="1923"/>
                    <a:pt x="144" y="2021"/>
                    <a:pt x="288" y="2021"/>
                  </a:cubicBezTo>
                  <a:cubicBezTo>
                    <a:pt x="433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4" name="Google Shape;634;p32"/>
            <p:cNvSpPr/>
            <p:nvPr/>
          </p:nvSpPr>
          <p:spPr>
            <a:xfrm>
              <a:off x="3399225" y="4553375"/>
              <a:ext cx="14000" cy="50025"/>
            </a:xfrm>
            <a:custGeom>
              <a:avLst/>
              <a:gdLst/>
              <a:ahLst/>
              <a:cxnLst/>
              <a:rect l="l" t="t" r="r" b="b"/>
              <a:pathLst>
                <a:path w="560" h="2001" extrusionOk="0">
                  <a:moveTo>
                    <a:pt x="274" y="0"/>
                  </a:moveTo>
                  <a:cubicBezTo>
                    <a:pt x="239" y="0"/>
                    <a:pt x="191" y="12"/>
                    <a:pt x="155" y="36"/>
                  </a:cubicBezTo>
                  <a:cubicBezTo>
                    <a:pt x="60" y="72"/>
                    <a:pt x="0" y="167"/>
                    <a:pt x="12" y="274"/>
                  </a:cubicBezTo>
                  <a:lnTo>
                    <a:pt x="12" y="1727"/>
                  </a:lnTo>
                  <a:cubicBezTo>
                    <a:pt x="0" y="1869"/>
                    <a:pt x="131" y="2000"/>
                    <a:pt x="286" y="2000"/>
                  </a:cubicBezTo>
                  <a:cubicBezTo>
                    <a:pt x="429" y="2000"/>
                    <a:pt x="560" y="1869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5" name="Google Shape;635;p32"/>
            <p:cNvSpPr/>
            <p:nvPr/>
          </p:nvSpPr>
          <p:spPr>
            <a:xfrm>
              <a:off x="3448050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86" y="0"/>
                  </a:moveTo>
                  <a:cubicBezTo>
                    <a:pt x="238" y="0"/>
                    <a:pt x="202" y="12"/>
                    <a:pt x="167" y="36"/>
                  </a:cubicBezTo>
                  <a:cubicBezTo>
                    <a:pt x="71" y="72"/>
                    <a:pt x="12" y="167"/>
                    <a:pt x="12" y="274"/>
                  </a:cubicBezTo>
                  <a:lnTo>
                    <a:pt x="12" y="1727"/>
                  </a:lnTo>
                  <a:cubicBezTo>
                    <a:pt x="0" y="1923"/>
                    <a:pt x="146" y="2021"/>
                    <a:pt x="290" y="2021"/>
                  </a:cubicBezTo>
                  <a:cubicBezTo>
                    <a:pt x="435" y="2021"/>
                    <a:pt x="577" y="1923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41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6" name="Google Shape;636;p32"/>
            <p:cNvSpPr/>
            <p:nvPr/>
          </p:nvSpPr>
          <p:spPr>
            <a:xfrm>
              <a:off x="3497150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86" y="0"/>
                  </a:moveTo>
                  <a:cubicBezTo>
                    <a:pt x="239" y="0"/>
                    <a:pt x="203" y="12"/>
                    <a:pt x="167" y="24"/>
                  </a:cubicBezTo>
                  <a:cubicBezTo>
                    <a:pt x="72" y="72"/>
                    <a:pt x="12" y="167"/>
                    <a:pt x="12" y="274"/>
                  </a:cubicBezTo>
                  <a:lnTo>
                    <a:pt x="12" y="1727"/>
                  </a:lnTo>
                  <a:cubicBezTo>
                    <a:pt x="1" y="1923"/>
                    <a:pt x="146" y="2021"/>
                    <a:pt x="291" y="2021"/>
                  </a:cubicBezTo>
                  <a:cubicBezTo>
                    <a:pt x="435" y="2021"/>
                    <a:pt x="578" y="1923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41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7" name="Google Shape;637;p32"/>
            <p:cNvSpPr/>
            <p:nvPr/>
          </p:nvSpPr>
          <p:spPr>
            <a:xfrm>
              <a:off x="3546125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92" y="0"/>
                  </a:moveTo>
                  <a:cubicBezTo>
                    <a:pt x="244" y="0"/>
                    <a:pt x="197" y="12"/>
                    <a:pt x="161" y="36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0" y="1923"/>
                    <a:pt x="143" y="2021"/>
                    <a:pt x="287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47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8" name="Google Shape;638;p32"/>
            <p:cNvSpPr/>
            <p:nvPr/>
          </p:nvSpPr>
          <p:spPr>
            <a:xfrm>
              <a:off x="3595225" y="4553375"/>
              <a:ext cx="14475" cy="50550"/>
            </a:xfrm>
            <a:custGeom>
              <a:avLst/>
              <a:gdLst/>
              <a:ahLst/>
              <a:cxnLst/>
              <a:rect l="l" t="t" r="r" b="b"/>
              <a:pathLst>
                <a:path w="579" h="2022" extrusionOk="0">
                  <a:moveTo>
                    <a:pt x="292" y="0"/>
                  </a:moveTo>
                  <a:cubicBezTo>
                    <a:pt x="245" y="0"/>
                    <a:pt x="197" y="12"/>
                    <a:pt x="161" y="24"/>
                  </a:cubicBezTo>
                  <a:cubicBezTo>
                    <a:pt x="66" y="72"/>
                    <a:pt x="19" y="167"/>
                    <a:pt x="19" y="274"/>
                  </a:cubicBezTo>
                  <a:lnTo>
                    <a:pt x="19" y="1727"/>
                  </a:lnTo>
                  <a:cubicBezTo>
                    <a:pt x="1" y="1923"/>
                    <a:pt x="144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639" name="Google Shape;639;p32"/>
          <p:cNvGrpSpPr/>
          <p:nvPr/>
        </p:nvGrpSpPr>
        <p:grpSpPr>
          <a:xfrm rot="360163" flipH="1">
            <a:off x="6063402" y="-661168"/>
            <a:ext cx="1547943" cy="3168552"/>
            <a:chOff x="6404350" y="3138600"/>
            <a:chExt cx="658750" cy="1348425"/>
          </a:xfrm>
        </p:grpSpPr>
        <p:sp>
          <p:nvSpPr>
            <p:cNvPr id="640" name="Google Shape;640;p32"/>
            <p:cNvSpPr/>
            <p:nvPr/>
          </p:nvSpPr>
          <p:spPr>
            <a:xfrm>
              <a:off x="6404350" y="3138600"/>
              <a:ext cx="658750" cy="1348425"/>
            </a:xfrm>
            <a:custGeom>
              <a:avLst/>
              <a:gdLst/>
              <a:ahLst/>
              <a:cxnLst/>
              <a:rect l="l" t="t" r="r" b="b"/>
              <a:pathLst>
                <a:path w="26350" h="53937" extrusionOk="0">
                  <a:moveTo>
                    <a:pt x="19218" y="8502"/>
                  </a:moveTo>
                  <a:lnTo>
                    <a:pt x="19218" y="45435"/>
                  </a:lnTo>
                  <a:cubicBezTo>
                    <a:pt x="11931" y="42518"/>
                    <a:pt x="7145" y="35446"/>
                    <a:pt x="7145" y="27600"/>
                  </a:cubicBezTo>
                  <a:lnTo>
                    <a:pt x="7145" y="26349"/>
                  </a:lnTo>
                  <a:cubicBezTo>
                    <a:pt x="7145" y="18491"/>
                    <a:pt x="11931" y="11431"/>
                    <a:pt x="19218" y="8502"/>
                  </a:cubicBezTo>
                  <a:close/>
                  <a:moveTo>
                    <a:pt x="26349" y="1"/>
                  </a:moveTo>
                  <a:cubicBezTo>
                    <a:pt x="11800" y="1"/>
                    <a:pt x="1" y="11800"/>
                    <a:pt x="1" y="26349"/>
                  </a:cubicBezTo>
                  <a:lnTo>
                    <a:pt x="1" y="27600"/>
                  </a:lnTo>
                  <a:cubicBezTo>
                    <a:pt x="1" y="42149"/>
                    <a:pt x="11800" y="53936"/>
                    <a:pt x="26349" y="53936"/>
                  </a:cubicBezTo>
                  <a:lnTo>
                    <a:pt x="2634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1" name="Google Shape;641;p32"/>
            <p:cNvSpPr/>
            <p:nvPr/>
          </p:nvSpPr>
          <p:spPr>
            <a:xfrm>
              <a:off x="6977050" y="4388775"/>
              <a:ext cx="64925" cy="13700"/>
            </a:xfrm>
            <a:custGeom>
              <a:avLst/>
              <a:gdLst/>
              <a:ahLst/>
              <a:cxnLst/>
              <a:rect l="l" t="t" r="r" b="b"/>
              <a:pathLst>
                <a:path w="2597" h="548" extrusionOk="0">
                  <a:moveTo>
                    <a:pt x="370" y="0"/>
                  </a:moveTo>
                  <a:cubicBezTo>
                    <a:pt x="1" y="0"/>
                    <a:pt x="1" y="548"/>
                    <a:pt x="370" y="548"/>
                  </a:cubicBezTo>
                  <a:lnTo>
                    <a:pt x="2322" y="548"/>
                  </a:lnTo>
                  <a:cubicBezTo>
                    <a:pt x="2477" y="548"/>
                    <a:pt x="2596" y="417"/>
                    <a:pt x="2596" y="274"/>
                  </a:cubicBezTo>
                  <a:cubicBezTo>
                    <a:pt x="2596" y="202"/>
                    <a:pt x="2572" y="131"/>
                    <a:pt x="2525" y="83"/>
                  </a:cubicBezTo>
                  <a:cubicBezTo>
                    <a:pt x="2465" y="24"/>
                    <a:pt x="2406" y="0"/>
                    <a:pt x="23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2" name="Google Shape;642;p32"/>
            <p:cNvSpPr/>
            <p:nvPr/>
          </p:nvSpPr>
          <p:spPr>
            <a:xfrm>
              <a:off x="6976350" y="432712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75" y="1"/>
                  </a:moveTo>
                  <a:cubicBezTo>
                    <a:pt x="4" y="1"/>
                    <a:pt x="0" y="551"/>
                    <a:pt x="364" y="551"/>
                  </a:cubicBezTo>
                  <a:cubicBezTo>
                    <a:pt x="375" y="551"/>
                    <a:pt x="386" y="550"/>
                    <a:pt x="398" y="549"/>
                  </a:cubicBezTo>
                  <a:lnTo>
                    <a:pt x="2350" y="549"/>
                  </a:lnTo>
                  <a:cubicBezTo>
                    <a:pt x="2505" y="549"/>
                    <a:pt x="2624" y="430"/>
                    <a:pt x="2624" y="275"/>
                  </a:cubicBezTo>
                  <a:cubicBezTo>
                    <a:pt x="2624" y="204"/>
                    <a:pt x="2600" y="132"/>
                    <a:pt x="2553" y="85"/>
                  </a:cubicBezTo>
                  <a:cubicBezTo>
                    <a:pt x="2493" y="37"/>
                    <a:pt x="2434" y="1"/>
                    <a:pt x="2350" y="1"/>
                  </a:cubicBezTo>
                  <a:lnTo>
                    <a:pt x="398" y="1"/>
                  </a:lnTo>
                  <a:cubicBezTo>
                    <a:pt x="390" y="1"/>
                    <a:pt x="382" y="1"/>
                    <a:pt x="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3" name="Google Shape;643;p32"/>
            <p:cNvSpPr/>
            <p:nvPr/>
          </p:nvSpPr>
          <p:spPr>
            <a:xfrm>
              <a:off x="6976350" y="4265825"/>
              <a:ext cx="65625" cy="14050"/>
            </a:xfrm>
            <a:custGeom>
              <a:avLst/>
              <a:gdLst/>
              <a:ahLst/>
              <a:cxnLst/>
              <a:rect l="l" t="t" r="r" b="b"/>
              <a:pathLst>
                <a:path w="2625" h="562" extrusionOk="0">
                  <a:moveTo>
                    <a:pt x="375" y="0"/>
                  </a:moveTo>
                  <a:cubicBezTo>
                    <a:pt x="0" y="0"/>
                    <a:pt x="0" y="561"/>
                    <a:pt x="375" y="561"/>
                  </a:cubicBezTo>
                  <a:cubicBezTo>
                    <a:pt x="382" y="561"/>
                    <a:pt x="390" y="561"/>
                    <a:pt x="398" y="560"/>
                  </a:cubicBezTo>
                  <a:lnTo>
                    <a:pt x="2350" y="560"/>
                  </a:lnTo>
                  <a:cubicBezTo>
                    <a:pt x="2505" y="560"/>
                    <a:pt x="2624" y="429"/>
                    <a:pt x="2624" y="287"/>
                  </a:cubicBezTo>
                  <a:cubicBezTo>
                    <a:pt x="2624" y="215"/>
                    <a:pt x="2600" y="144"/>
                    <a:pt x="2553" y="96"/>
                  </a:cubicBezTo>
                  <a:cubicBezTo>
                    <a:pt x="2493" y="37"/>
                    <a:pt x="2434" y="13"/>
                    <a:pt x="2350" y="1"/>
                  </a:cubicBezTo>
                  <a:lnTo>
                    <a:pt x="398" y="1"/>
                  </a:lnTo>
                  <a:cubicBezTo>
                    <a:pt x="390" y="0"/>
                    <a:pt x="382" y="0"/>
                    <a:pt x="3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6976350" y="420477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1"/>
                  </a:moveTo>
                  <a:cubicBezTo>
                    <a:pt x="0" y="1"/>
                    <a:pt x="4" y="550"/>
                    <a:pt x="375" y="550"/>
                  </a:cubicBezTo>
                  <a:cubicBezTo>
                    <a:pt x="382" y="550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204"/>
                    <a:pt x="2600" y="133"/>
                    <a:pt x="2553" y="85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1"/>
                    <a:pt x="3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5" name="Google Shape;645;p32"/>
            <p:cNvSpPr/>
            <p:nvPr/>
          </p:nvSpPr>
          <p:spPr>
            <a:xfrm>
              <a:off x="6976350" y="4143450"/>
              <a:ext cx="68000" cy="13775"/>
            </a:xfrm>
            <a:custGeom>
              <a:avLst/>
              <a:gdLst/>
              <a:ahLst/>
              <a:cxnLst/>
              <a:rect l="l" t="t" r="r" b="b"/>
              <a:pathLst>
                <a:path w="2720" h="551" extrusionOk="0">
                  <a:moveTo>
                    <a:pt x="364" y="1"/>
                  </a:moveTo>
                  <a:cubicBezTo>
                    <a:pt x="0" y="1"/>
                    <a:pt x="4" y="551"/>
                    <a:pt x="375" y="551"/>
                  </a:cubicBezTo>
                  <a:cubicBezTo>
                    <a:pt x="382" y="551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600" y="538"/>
                    <a:pt x="2719" y="252"/>
                    <a:pt x="2553" y="86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1"/>
                    <a:pt x="3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6" name="Google Shape;646;p32"/>
            <p:cNvSpPr/>
            <p:nvPr/>
          </p:nvSpPr>
          <p:spPr>
            <a:xfrm>
              <a:off x="6976350" y="4082150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0"/>
                  </a:moveTo>
                  <a:cubicBezTo>
                    <a:pt x="0" y="0"/>
                    <a:pt x="4" y="550"/>
                    <a:pt x="375" y="550"/>
                  </a:cubicBezTo>
                  <a:cubicBezTo>
                    <a:pt x="382" y="550"/>
                    <a:pt x="390" y="550"/>
                    <a:pt x="398" y="549"/>
                  </a:cubicBezTo>
                  <a:lnTo>
                    <a:pt x="2350" y="549"/>
                  </a:lnTo>
                  <a:cubicBezTo>
                    <a:pt x="2505" y="549"/>
                    <a:pt x="2624" y="418"/>
                    <a:pt x="2624" y="276"/>
                  </a:cubicBezTo>
                  <a:cubicBezTo>
                    <a:pt x="2624" y="204"/>
                    <a:pt x="2600" y="133"/>
                    <a:pt x="2553" y="85"/>
                  </a:cubicBezTo>
                  <a:cubicBezTo>
                    <a:pt x="2493" y="25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0"/>
                    <a:pt x="3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7" name="Google Shape;647;p32"/>
            <p:cNvSpPr/>
            <p:nvPr/>
          </p:nvSpPr>
          <p:spPr>
            <a:xfrm>
              <a:off x="6976350" y="402082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0"/>
                  </a:moveTo>
                  <a:cubicBezTo>
                    <a:pt x="0" y="0"/>
                    <a:pt x="4" y="550"/>
                    <a:pt x="375" y="550"/>
                  </a:cubicBezTo>
                  <a:cubicBezTo>
                    <a:pt x="382" y="550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204"/>
                    <a:pt x="2600" y="133"/>
                    <a:pt x="2553" y="85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0"/>
                    <a:pt x="3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6976350" y="3959225"/>
              <a:ext cx="65625" cy="14050"/>
            </a:xfrm>
            <a:custGeom>
              <a:avLst/>
              <a:gdLst/>
              <a:ahLst/>
              <a:cxnLst/>
              <a:rect l="l" t="t" r="r" b="b"/>
              <a:pathLst>
                <a:path w="2625" h="562" extrusionOk="0">
                  <a:moveTo>
                    <a:pt x="375" y="1"/>
                  </a:moveTo>
                  <a:cubicBezTo>
                    <a:pt x="0" y="1"/>
                    <a:pt x="0" y="562"/>
                    <a:pt x="375" y="562"/>
                  </a:cubicBezTo>
                  <a:cubicBezTo>
                    <a:pt x="382" y="562"/>
                    <a:pt x="390" y="561"/>
                    <a:pt x="398" y="561"/>
                  </a:cubicBezTo>
                  <a:lnTo>
                    <a:pt x="2350" y="561"/>
                  </a:lnTo>
                  <a:cubicBezTo>
                    <a:pt x="2505" y="561"/>
                    <a:pt x="2624" y="430"/>
                    <a:pt x="2624" y="287"/>
                  </a:cubicBezTo>
                  <a:cubicBezTo>
                    <a:pt x="2624" y="216"/>
                    <a:pt x="2600" y="144"/>
                    <a:pt x="2553" y="97"/>
                  </a:cubicBezTo>
                  <a:cubicBezTo>
                    <a:pt x="2493" y="37"/>
                    <a:pt x="2434" y="13"/>
                    <a:pt x="2350" y="1"/>
                  </a:cubicBezTo>
                  <a:lnTo>
                    <a:pt x="398" y="1"/>
                  </a:lnTo>
                  <a:cubicBezTo>
                    <a:pt x="390" y="1"/>
                    <a:pt x="382" y="1"/>
                    <a:pt x="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6977650" y="3897925"/>
              <a:ext cx="66700" cy="14025"/>
            </a:xfrm>
            <a:custGeom>
              <a:avLst/>
              <a:gdLst/>
              <a:ahLst/>
              <a:cxnLst/>
              <a:rect l="l" t="t" r="r" b="b"/>
              <a:pathLst>
                <a:path w="2668" h="561" extrusionOk="0">
                  <a:moveTo>
                    <a:pt x="334" y="1"/>
                  </a:moveTo>
                  <a:cubicBezTo>
                    <a:pt x="0" y="36"/>
                    <a:pt x="0" y="536"/>
                    <a:pt x="334" y="560"/>
                  </a:cubicBezTo>
                  <a:lnTo>
                    <a:pt x="2298" y="560"/>
                  </a:lnTo>
                  <a:cubicBezTo>
                    <a:pt x="2548" y="548"/>
                    <a:pt x="2667" y="263"/>
                    <a:pt x="2501" y="96"/>
                  </a:cubicBezTo>
                  <a:cubicBezTo>
                    <a:pt x="2441" y="36"/>
                    <a:pt x="2370" y="1"/>
                    <a:pt x="2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6976350" y="3836850"/>
              <a:ext cx="68000" cy="13800"/>
            </a:xfrm>
            <a:custGeom>
              <a:avLst/>
              <a:gdLst/>
              <a:ahLst/>
              <a:cxnLst/>
              <a:rect l="l" t="t" r="r" b="b"/>
              <a:pathLst>
                <a:path w="2720" h="552" extrusionOk="0">
                  <a:moveTo>
                    <a:pt x="2378" y="1"/>
                  </a:moveTo>
                  <a:cubicBezTo>
                    <a:pt x="2369" y="1"/>
                    <a:pt x="2359" y="1"/>
                    <a:pt x="2350" y="3"/>
                  </a:cubicBezTo>
                  <a:lnTo>
                    <a:pt x="398" y="3"/>
                  </a:lnTo>
                  <a:cubicBezTo>
                    <a:pt x="386" y="2"/>
                    <a:pt x="375" y="1"/>
                    <a:pt x="364" y="1"/>
                  </a:cubicBezTo>
                  <a:cubicBezTo>
                    <a:pt x="0" y="1"/>
                    <a:pt x="4" y="551"/>
                    <a:pt x="375" y="551"/>
                  </a:cubicBezTo>
                  <a:cubicBezTo>
                    <a:pt x="382" y="551"/>
                    <a:pt x="390" y="551"/>
                    <a:pt x="398" y="551"/>
                  </a:cubicBezTo>
                  <a:lnTo>
                    <a:pt x="2350" y="551"/>
                  </a:lnTo>
                  <a:cubicBezTo>
                    <a:pt x="2600" y="539"/>
                    <a:pt x="2719" y="253"/>
                    <a:pt x="2553" y="86"/>
                  </a:cubicBezTo>
                  <a:cubicBezTo>
                    <a:pt x="2501" y="34"/>
                    <a:pt x="2440" y="1"/>
                    <a:pt x="23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1" name="Google Shape;651;p32"/>
            <p:cNvSpPr/>
            <p:nvPr/>
          </p:nvSpPr>
          <p:spPr>
            <a:xfrm>
              <a:off x="6976350" y="3775525"/>
              <a:ext cx="68000" cy="13800"/>
            </a:xfrm>
            <a:custGeom>
              <a:avLst/>
              <a:gdLst/>
              <a:ahLst/>
              <a:cxnLst/>
              <a:rect l="l" t="t" r="r" b="b"/>
              <a:pathLst>
                <a:path w="2720" h="552" extrusionOk="0">
                  <a:moveTo>
                    <a:pt x="2378" y="1"/>
                  </a:moveTo>
                  <a:cubicBezTo>
                    <a:pt x="2369" y="1"/>
                    <a:pt x="2359" y="2"/>
                    <a:pt x="2350" y="3"/>
                  </a:cubicBezTo>
                  <a:lnTo>
                    <a:pt x="398" y="3"/>
                  </a:lnTo>
                  <a:cubicBezTo>
                    <a:pt x="386" y="2"/>
                    <a:pt x="375" y="2"/>
                    <a:pt x="364" y="2"/>
                  </a:cubicBezTo>
                  <a:cubicBezTo>
                    <a:pt x="0" y="2"/>
                    <a:pt x="4" y="552"/>
                    <a:pt x="375" y="552"/>
                  </a:cubicBezTo>
                  <a:cubicBezTo>
                    <a:pt x="382" y="552"/>
                    <a:pt x="390" y="551"/>
                    <a:pt x="398" y="551"/>
                  </a:cubicBezTo>
                  <a:lnTo>
                    <a:pt x="2350" y="551"/>
                  </a:lnTo>
                  <a:cubicBezTo>
                    <a:pt x="2600" y="539"/>
                    <a:pt x="2719" y="253"/>
                    <a:pt x="2553" y="87"/>
                  </a:cubicBezTo>
                  <a:cubicBezTo>
                    <a:pt x="2501" y="35"/>
                    <a:pt x="2440" y="1"/>
                    <a:pt x="23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2" name="Google Shape;652;p32"/>
            <p:cNvSpPr/>
            <p:nvPr/>
          </p:nvSpPr>
          <p:spPr>
            <a:xfrm>
              <a:off x="6976350" y="371422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2381" y="0"/>
                  </a:moveTo>
                  <a:cubicBezTo>
                    <a:pt x="2371" y="0"/>
                    <a:pt x="2361" y="1"/>
                    <a:pt x="2350" y="3"/>
                  </a:cubicBezTo>
                  <a:lnTo>
                    <a:pt x="398" y="3"/>
                  </a:lnTo>
                  <a:cubicBezTo>
                    <a:pt x="386" y="2"/>
                    <a:pt x="375" y="1"/>
                    <a:pt x="364" y="1"/>
                  </a:cubicBezTo>
                  <a:cubicBezTo>
                    <a:pt x="0" y="1"/>
                    <a:pt x="4" y="551"/>
                    <a:pt x="375" y="551"/>
                  </a:cubicBezTo>
                  <a:cubicBezTo>
                    <a:pt x="382" y="551"/>
                    <a:pt x="390" y="551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205"/>
                    <a:pt x="2600" y="134"/>
                    <a:pt x="2553" y="86"/>
                  </a:cubicBezTo>
                  <a:cubicBezTo>
                    <a:pt x="2501" y="34"/>
                    <a:pt x="2449" y="0"/>
                    <a:pt x="23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3" name="Google Shape;653;p32"/>
            <p:cNvSpPr/>
            <p:nvPr/>
          </p:nvSpPr>
          <p:spPr>
            <a:xfrm>
              <a:off x="6976350" y="365292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0"/>
                  </a:moveTo>
                  <a:cubicBezTo>
                    <a:pt x="0" y="0"/>
                    <a:pt x="4" y="550"/>
                    <a:pt x="375" y="550"/>
                  </a:cubicBezTo>
                  <a:cubicBezTo>
                    <a:pt x="382" y="550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192"/>
                    <a:pt x="2600" y="133"/>
                    <a:pt x="2553" y="73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0"/>
                    <a:pt x="3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4" name="Google Shape;654;p32"/>
            <p:cNvSpPr/>
            <p:nvPr/>
          </p:nvSpPr>
          <p:spPr>
            <a:xfrm>
              <a:off x="6977050" y="3591650"/>
              <a:ext cx="64925" cy="13700"/>
            </a:xfrm>
            <a:custGeom>
              <a:avLst/>
              <a:gdLst/>
              <a:ahLst/>
              <a:cxnLst/>
              <a:rect l="l" t="t" r="r" b="b"/>
              <a:pathLst>
                <a:path w="2597" h="548" extrusionOk="0">
                  <a:moveTo>
                    <a:pt x="370" y="0"/>
                  </a:moveTo>
                  <a:cubicBezTo>
                    <a:pt x="1" y="0"/>
                    <a:pt x="1" y="548"/>
                    <a:pt x="370" y="548"/>
                  </a:cubicBezTo>
                  <a:lnTo>
                    <a:pt x="2322" y="548"/>
                  </a:lnTo>
                  <a:cubicBezTo>
                    <a:pt x="2477" y="548"/>
                    <a:pt x="2596" y="417"/>
                    <a:pt x="2596" y="274"/>
                  </a:cubicBezTo>
                  <a:cubicBezTo>
                    <a:pt x="2596" y="203"/>
                    <a:pt x="2572" y="131"/>
                    <a:pt x="2525" y="84"/>
                  </a:cubicBezTo>
                  <a:cubicBezTo>
                    <a:pt x="2465" y="24"/>
                    <a:pt x="2406" y="0"/>
                    <a:pt x="23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5" name="Google Shape;655;p32"/>
            <p:cNvSpPr/>
            <p:nvPr/>
          </p:nvSpPr>
          <p:spPr>
            <a:xfrm>
              <a:off x="6976350" y="3530000"/>
              <a:ext cx="65625" cy="14050"/>
            </a:xfrm>
            <a:custGeom>
              <a:avLst/>
              <a:gdLst/>
              <a:ahLst/>
              <a:cxnLst/>
              <a:rect l="l" t="t" r="r" b="b"/>
              <a:pathLst>
                <a:path w="2625" h="562" extrusionOk="0">
                  <a:moveTo>
                    <a:pt x="375" y="1"/>
                  </a:moveTo>
                  <a:cubicBezTo>
                    <a:pt x="0" y="1"/>
                    <a:pt x="0" y="562"/>
                    <a:pt x="375" y="562"/>
                  </a:cubicBezTo>
                  <a:cubicBezTo>
                    <a:pt x="382" y="562"/>
                    <a:pt x="390" y="562"/>
                    <a:pt x="398" y="561"/>
                  </a:cubicBezTo>
                  <a:lnTo>
                    <a:pt x="2350" y="561"/>
                  </a:lnTo>
                  <a:cubicBezTo>
                    <a:pt x="2505" y="561"/>
                    <a:pt x="2624" y="430"/>
                    <a:pt x="2624" y="287"/>
                  </a:cubicBezTo>
                  <a:cubicBezTo>
                    <a:pt x="2624" y="216"/>
                    <a:pt x="2600" y="144"/>
                    <a:pt x="2553" y="97"/>
                  </a:cubicBezTo>
                  <a:cubicBezTo>
                    <a:pt x="2493" y="37"/>
                    <a:pt x="2434" y="14"/>
                    <a:pt x="2350" y="2"/>
                  </a:cubicBezTo>
                  <a:lnTo>
                    <a:pt x="398" y="2"/>
                  </a:lnTo>
                  <a:cubicBezTo>
                    <a:pt x="390" y="1"/>
                    <a:pt x="382" y="1"/>
                    <a:pt x="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6" name="Google Shape;656;p32"/>
            <p:cNvSpPr/>
            <p:nvPr/>
          </p:nvSpPr>
          <p:spPr>
            <a:xfrm>
              <a:off x="6976350" y="346897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0"/>
                  </a:moveTo>
                  <a:cubicBezTo>
                    <a:pt x="0" y="0"/>
                    <a:pt x="4" y="550"/>
                    <a:pt x="375" y="550"/>
                  </a:cubicBezTo>
                  <a:cubicBezTo>
                    <a:pt x="382" y="550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204"/>
                    <a:pt x="2600" y="133"/>
                    <a:pt x="2553" y="85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0"/>
                    <a:pt x="3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7" name="Google Shape;657;p32"/>
            <p:cNvSpPr/>
            <p:nvPr/>
          </p:nvSpPr>
          <p:spPr>
            <a:xfrm>
              <a:off x="6976350" y="3407650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1"/>
                  </a:moveTo>
                  <a:cubicBezTo>
                    <a:pt x="0" y="1"/>
                    <a:pt x="4" y="551"/>
                    <a:pt x="375" y="551"/>
                  </a:cubicBezTo>
                  <a:cubicBezTo>
                    <a:pt x="382" y="551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205"/>
                    <a:pt x="2600" y="133"/>
                    <a:pt x="2553" y="86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1"/>
                    <a:pt x="3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8" name="Google Shape;658;p32"/>
            <p:cNvSpPr/>
            <p:nvPr/>
          </p:nvSpPr>
          <p:spPr>
            <a:xfrm>
              <a:off x="6976350" y="3346325"/>
              <a:ext cx="68000" cy="13775"/>
            </a:xfrm>
            <a:custGeom>
              <a:avLst/>
              <a:gdLst/>
              <a:ahLst/>
              <a:cxnLst/>
              <a:rect l="l" t="t" r="r" b="b"/>
              <a:pathLst>
                <a:path w="2720" h="551" extrusionOk="0">
                  <a:moveTo>
                    <a:pt x="364" y="1"/>
                  </a:moveTo>
                  <a:cubicBezTo>
                    <a:pt x="0" y="1"/>
                    <a:pt x="4" y="551"/>
                    <a:pt x="375" y="551"/>
                  </a:cubicBezTo>
                  <a:cubicBezTo>
                    <a:pt x="382" y="551"/>
                    <a:pt x="390" y="551"/>
                    <a:pt x="398" y="550"/>
                  </a:cubicBezTo>
                  <a:lnTo>
                    <a:pt x="2350" y="550"/>
                  </a:lnTo>
                  <a:cubicBezTo>
                    <a:pt x="2600" y="538"/>
                    <a:pt x="2719" y="253"/>
                    <a:pt x="2553" y="86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1"/>
                    <a:pt x="3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9" name="Google Shape;659;p32"/>
            <p:cNvSpPr/>
            <p:nvPr/>
          </p:nvSpPr>
          <p:spPr>
            <a:xfrm>
              <a:off x="6977650" y="3284750"/>
              <a:ext cx="66700" cy="14025"/>
            </a:xfrm>
            <a:custGeom>
              <a:avLst/>
              <a:gdLst/>
              <a:ahLst/>
              <a:cxnLst/>
              <a:rect l="l" t="t" r="r" b="b"/>
              <a:pathLst>
                <a:path w="2668" h="561" extrusionOk="0">
                  <a:moveTo>
                    <a:pt x="334" y="1"/>
                  </a:moveTo>
                  <a:cubicBezTo>
                    <a:pt x="0" y="37"/>
                    <a:pt x="0" y="537"/>
                    <a:pt x="334" y="560"/>
                  </a:cubicBezTo>
                  <a:lnTo>
                    <a:pt x="2298" y="560"/>
                  </a:lnTo>
                  <a:cubicBezTo>
                    <a:pt x="2548" y="549"/>
                    <a:pt x="2667" y="263"/>
                    <a:pt x="2501" y="96"/>
                  </a:cubicBezTo>
                  <a:cubicBezTo>
                    <a:pt x="2441" y="37"/>
                    <a:pt x="2370" y="1"/>
                    <a:pt x="2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0" name="Google Shape;660;p32"/>
            <p:cNvSpPr/>
            <p:nvPr/>
          </p:nvSpPr>
          <p:spPr>
            <a:xfrm>
              <a:off x="6976350" y="3223425"/>
              <a:ext cx="68000" cy="14050"/>
            </a:xfrm>
            <a:custGeom>
              <a:avLst/>
              <a:gdLst/>
              <a:ahLst/>
              <a:cxnLst/>
              <a:rect l="l" t="t" r="r" b="b"/>
              <a:pathLst>
                <a:path w="2720" h="562" extrusionOk="0">
                  <a:moveTo>
                    <a:pt x="375" y="1"/>
                  </a:moveTo>
                  <a:cubicBezTo>
                    <a:pt x="0" y="1"/>
                    <a:pt x="0" y="561"/>
                    <a:pt x="375" y="561"/>
                  </a:cubicBezTo>
                  <a:cubicBezTo>
                    <a:pt x="382" y="561"/>
                    <a:pt x="390" y="561"/>
                    <a:pt x="398" y="561"/>
                  </a:cubicBezTo>
                  <a:lnTo>
                    <a:pt x="2350" y="561"/>
                  </a:lnTo>
                  <a:cubicBezTo>
                    <a:pt x="2600" y="549"/>
                    <a:pt x="2719" y="263"/>
                    <a:pt x="2553" y="96"/>
                  </a:cubicBezTo>
                  <a:cubicBezTo>
                    <a:pt x="2493" y="37"/>
                    <a:pt x="2434" y="13"/>
                    <a:pt x="2350" y="1"/>
                  </a:cubicBezTo>
                  <a:lnTo>
                    <a:pt x="398" y="1"/>
                  </a:lnTo>
                  <a:cubicBezTo>
                    <a:pt x="390" y="1"/>
                    <a:pt x="382" y="1"/>
                    <a:pt x="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661" name="Google Shape;661;p32"/>
          <p:cNvGrpSpPr/>
          <p:nvPr/>
        </p:nvGrpSpPr>
        <p:grpSpPr>
          <a:xfrm rot="3091077">
            <a:off x="5362067" y="21168"/>
            <a:ext cx="3419767" cy="2485451"/>
            <a:chOff x="7365331" y="3876744"/>
            <a:chExt cx="752588" cy="546995"/>
          </a:xfrm>
        </p:grpSpPr>
        <p:sp>
          <p:nvSpPr>
            <p:cNvPr id="662" name="Google Shape;662;p32"/>
            <p:cNvSpPr/>
            <p:nvPr/>
          </p:nvSpPr>
          <p:spPr>
            <a:xfrm>
              <a:off x="7365331" y="3876744"/>
              <a:ext cx="555487" cy="388974"/>
            </a:xfrm>
            <a:custGeom>
              <a:avLst/>
              <a:gdLst/>
              <a:ahLst/>
              <a:cxnLst/>
              <a:rect l="l" t="t" r="r" b="b"/>
              <a:pathLst>
                <a:path w="38791" h="27163" extrusionOk="0">
                  <a:moveTo>
                    <a:pt x="996" y="1"/>
                  </a:moveTo>
                  <a:cubicBezTo>
                    <a:pt x="847" y="1"/>
                    <a:pt x="744" y="36"/>
                    <a:pt x="691" y="110"/>
                  </a:cubicBezTo>
                  <a:cubicBezTo>
                    <a:pt x="0" y="1062"/>
                    <a:pt x="7823" y="7849"/>
                    <a:pt x="18157" y="15290"/>
                  </a:cubicBezTo>
                  <a:cubicBezTo>
                    <a:pt x="27688" y="22153"/>
                    <a:pt x="36024" y="27162"/>
                    <a:pt x="37795" y="27162"/>
                  </a:cubicBezTo>
                  <a:cubicBezTo>
                    <a:pt x="37945" y="27162"/>
                    <a:pt x="38047" y="27127"/>
                    <a:pt x="38100" y="27054"/>
                  </a:cubicBezTo>
                  <a:cubicBezTo>
                    <a:pt x="38791" y="26101"/>
                    <a:pt x="30956" y="19303"/>
                    <a:pt x="20634" y="11861"/>
                  </a:cubicBezTo>
                  <a:cubicBezTo>
                    <a:pt x="11104" y="5000"/>
                    <a:pt x="2770" y="1"/>
                    <a:pt x="9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3" name="Google Shape;663;p32"/>
            <p:cNvSpPr/>
            <p:nvPr/>
          </p:nvSpPr>
          <p:spPr>
            <a:xfrm>
              <a:off x="7867948" y="4226639"/>
              <a:ext cx="58154" cy="50306"/>
            </a:xfrm>
            <a:custGeom>
              <a:avLst/>
              <a:gdLst/>
              <a:ahLst/>
              <a:cxnLst/>
              <a:rect l="l" t="t" r="r" b="b"/>
              <a:pathLst>
                <a:path w="4061" h="3513" extrusionOk="0">
                  <a:moveTo>
                    <a:pt x="1239" y="0"/>
                  </a:moveTo>
                  <a:lnTo>
                    <a:pt x="620" y="893"/>
                  </a:lnTo>
                  <a:lnTo>
                    <a:pt x="1" y="1786"/>
                  </a:lnTo>
                  <a:lnTo>
                    <a:pt x="3442" y="3512"/>
                  </a:lnTo>
                  <a:lnTo>
                    <a:pt x="3751" y="3060"/>
                  </a:lnTo>
                  <a:lnTo>
                    <a:pt x="4061" y="2620"/>
                  </a:lnTo>
                  <a:lnTo>
                    <a:pt x="12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4" name="Google Shape;664;p32"/>
            <p:cNvSpPr/>
            <p:nvPr/>
          </p:nvSpPr>
          <p:spPr>
            <a:xfrm>
              <a:off x="7914675" y="4262353"/>
              <a:ext cx="186017" cy="150131"/>
            </a:xfrm>
            <a:custGeom>
              <a:avLst/>
              <a:gdLst/>
              <a:ahLst/>
              <a:cxnLst/>
              <a:rect l="l" t="t" r="r" b="b"/>
              <a:pathLst>
                <a:path w="12990" h="10484" extrusionOk="0">
                  <a:moveTo>
                    <a:pt x="2415" y="0"/>
                  </a:moveTo>
                  <a:cubicBezTo>
                    <a:pt x="1470" y="0"/>
                    <a:pt x="798" y="126"/>
                    <a:pt x="798" y="126"/>
                  </a:cubicBezTo>
                  <a:lnTo>
                    <a:pt x="179" y="1018"/>
                  </a:lnTo>
                  <a:cubicBezTo>
                    <a:pt x="179" y="1018"/>
                    <a:pt x="0" y="3650"/>
                    <a:pt x="2643" y="5888"/>
                  </a:cubicBezTo>
                  <a:cubicBezTo>
                    <a:pt x="5286" y="8126"/>
                    <a:pt x="12990" y="10484"/>
                    <a:pt x="12990" y="10484"/>
                  </a:cubicBezTo>
                  <a:cubicBezTo>
                    <a:pt x="12990" y="10484"/>
                    <a:pt x="9597" y="5864"/>
                    <a:pt x="7751" y="2519"/>
                  </a:cubicBezTo>
                  <a:cubicBezTo>
                    <a:pt x="6575" y="387"/>
                    <a:pt x="4075" y="0"/>
                    <a:pt x="2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5" name="Google Shape;665;p32"/>
            <p:cNvSpPr/>
            <p:nvPr/>
          </p:nvSpPr>
          <p:spPr>
            <a:xfrm>
              <a:off x="8011979" y="4321609"/>
              <a:ext cx="105939" cy="102130"/>
            </a:xfrm>
            <a:custGeom>
              <a:avLst/>
              <a:gdLst/>
              <a:ahLst/>
              <a:cxnLst/>
              <a:rect l="l" t="t" r="r" b="b"/>
              <a:pathLst>
                <a:path w="7398" h="7132" extrusionOk="0">
                  <a:moveTo>
                    <a:pt x="1934" y="0"/>
                  </a:moveTo>
                  <a:cubicBezTo>
                    <a:pt x="1765" y="0"/>
                    <a:pt x="1607" y="88"/>
                    <a:pt x="1516" y="357"/>
                  </a:cubicBezTo>
                  <a:cubicBezTo>
                    <a:pt x="1277" y="1074"/>
                    <a:pt x="3335" y="3255"/>
                    <a:pt x="2390" y="3255"/>
                  </a:cubicBezTo>
                  <a:cubicBezTo>
                    <a:pt x="2299" y="3255"/>
                    <a:pt x="2180" y="3235"/>
                    <a:pt x="2028" y="3191"/>
                  </a:cubicBezTo>
                  <a:cubicBezTo>
                    <a:pt x="1606" y="3069"/>
                    <a:pt x="1264" y="3015"/>
                    <a:pt x="993" y="3015"/>
                  </a:cubicBezTo>
                  <a:cubicBezTo>
                    <a:pt x="149" y="3015"/>
                    <a:pt x="1" y="3542"/>
                    <a:pt x="289" y="4191"/>
                  </a:cubicBezTo>
                  <a:cubicBezTo>
                    <a:pt x="682" y="5048"/>
                    <a:pt x="7397" y="7132"/>
                    <a:pt x="7397" y="7132"/>
                  </a:cubicBezTo>
                  <a:lnTo>
                    <a:pt x="2599" y="309"/>
                  </a:lnTo>
                  <a:cubicBezTo>
                    <a:pt x="2599" y="309"/>
                    <a:pt x="2249" y="0"/>
                    <a:pt x="19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666" name="Google Shape;666;p32"/>
          <p:cNvGrpSpPr/>
          <p:nvPr/>
        </p:nvGrpSpPr>
        <p:grpSpPr>
          <a:xfrm rot="-5611341">
            <a:off x="3596287" y="495176"/>
            <a:ext cx="4162744" cy="855875"/>
            <a:chOff x="4341300" y="4367325"/>
            <a:chExt cx="1511525" cy="310775"/>
          </a:xfrm>
        </p:grpSpPr>
        <p:sp>
          <p:nvSpPr>
            <p:cNvPr id="667" name="Google Shape;667;p32"/>
            <p:cNvSpPr/>
            <p:nvPr/>
          </p:nvSpPr>
          <p:spPr>
            <a:xfrm>
              <a:off x="4341300" y="4473600"/>
              <a:ext cx="118800" cy="96450"/>
            </a:xfrm>
            <a:custGeom>
              <a:avLst/>
              <a:gdLst/>
              <a:ahLst/>
              <a:cxnLst/>
              <a:rect l="l" t="t" r="r" b="b"/>
              <a:pathLst>
                <a:path w="4752" h="3858" extrusionOk="0">
                  <a:moveTo>
                    <a:pt x="4751" y="0"/>
                  </a:moveTo>
                  <a:lnTo>
                    <a:pt x="1096" y="893"/>
                  </a:lnTo>
                  <a:cubicBezTo>
                    <a:pt x="1" y="1155"/>
                    <a:pt x="1" y="2703"/>
                    <a:pt x="1096" y="2965"/>
                  </a:cubicBezTo>
                  <a:lnTo>
                    <a:pt x="4751" y="3858"/>
                  </a:lnTo>
                  <a:lnTo>
                    <a:pt x="47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8" name="Google Shape;668;p32"/>
            <p:cNvSpPr/>
            <p:nvPr/>
          </p:nvSpPr>
          <p:spPr>
            <a:xfrm>
              <a:off x="4547575" y="4395325"/>
              <a:ext cx="141125" cy="254500"/>
            </a:xfrm>
            <a:custGeom>
              <a:avLst/>
              <a:gdLst/>
              <a:ahLst/>
              <a:cxnLst/>
              <a:rect l="l" t="t" r="r" b="b"/>
              <a:pathLst>
                <a:path w="5645" h="10180" extrusionOk="0">
                  <a:moveTo>
                    <a:pt x="2501" y="0"/>
                  </a:moveTo>
                  <a:cubicBezTo>
                    <a:pt x="1120" y="0"/>
                    <a:pt x="1" y="1119"/>
                    <a:pt x="1" y="2500"/>
                  </a:cubicBezTo>
                  <a:lnTo>
                    <a:pt x="1" y="7680"/>
                  </a:lnTo>
                  <a:cubicBezTo>
                    <a:pt x="1" y="9061"/>
                    <a:pt x="1120" y="10180"/>
                    <a:pt x="2501" y="10180"/>
                  </a:cubicBezTo>
                  <a:lnTo>
                    <a:pt x="5644" y="10180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9" name="Google Shape;669;p32"/>
            <p:cNvSpPr/>
            <p:nvPr/>
          </p:nvSpPr>
          <p:spPr>
            <a:xfrm>
              <a:off x="4438350" y="4442650"/>
              <a:ext cx="109250" cy="159550"/>
            </a:xfrm>
            <a:custGeom>
              <a:avLst/>
              <a:gdLst/>
              <a:ahLst/>
              <a:cxnLst/>
              <a:rect l="l" t="t" r="r" b="b"/>
              <a:pathLst>
                <a:path w="4370" h="6382" extrusionOk="0">
                  <a:moveTo>
                    <a:pt x="2917" y="0"/>
                  </a:moveTo>
                  <a:cubicBezTo>
                    <a:pt x="1310" y="0"/>
                    <a:pt x="0" y="1310"/>
                    <a:pt x="0" y="2929"/>
                  </a:cubicBezTo>
                  <a:lnTo>
                    <a:pt x="0" y="3465"/>
                  </a:lnTo>
                  <a:cubicBezTo>
                    <a:pt x="0" y="5084"/>
                    <a:pt x="1310" y="6382"/>
                    <a:pt x="2917" y="6382"/>
                  </a:cubicBezTo>
                  <a:lnTo>
                    <a:pt x="4370" y="6382"/>
                  </a:lnTo>
                  <a:lnTo>
                    <a:pt x="43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0" name="Google Shape;670;p32"/>
            <p:cNvSpPr/>
            <p:nvPr/>
          </p:nvSpPr>
          <p:spPr>
            <a:xfrm>
              <a:off x="4544300" y="4439800"/>
              <a:ext cx="6875" cy="165975"/>
            </a:xfrm>
            <a:custGeom>
              <a:avLst/>
              <a:gdLst/>
              <a:ahLst/>
              <a:cxnLst/>
              <a:rect l="l" t="t" r="r" b="b"/>
              <a:pathLst>
                <a:path w="275" h="6639" extrusionOk="0">
                  <a:moveTo>
                    <a:pt x="133" y="1"/>
                  </a:moveTo>
                  <a:cubicBezTo>
                    <a:pt x="69" y="1"/>
                    <a:pt x="7" y="43"/>
                    <a:pt x="1" y="126"/>
                  </a:cubicBezTo>
                  <a:lnTo>
                    <a:pt x="1" y="6496"/>
                  </a:lnTo>
                  <a:cubicBezTo>
                    <a:pt x="1" y="6579"/>
                    <a:pt x="60" y="6639"/>
                    <a:pt x="132" y="6639"/>
                  </a:cubicBezTo>
                  <a:cubicBezTo>
                    <a:pt x="167" y="6639"/>
                    <a:pt x="191" y="6627"/>
                    <a:pt x="215" y="6615"/>
                  </a:cubicBezTo>
                  <a:cubicBezTo>
                    <a:pt x="251" y="6579"/>
                    <a:pt x="275" y="6543"/>
                    <a:pt x="275" y="6496"/>
                  </a:cubicBezTo>
                  <a:lnTo>
                    <a:pt x="275" y="126"/>
                  </a:lnTo>
                  <a:cubicBezTo>
                    <a:pt x="263" y="43"/>
                    <a:pt x="197" y="1"/>
                    <a:pt x="1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1" name="Google Shape;671;p32"/>
            <p:cNvSpPr/>
            <p:nvPr/>
          </p:nvSpPr>
          <p:spPr>
            <a:xfrm>
              <a:off x="4664550" y="4367325"/>
              <a:ext cx="1188275" cy="310775"/>
            </a:xfrm>
            <a:custGeom>
              <a:avLst/>
              <a:gdLst/>
              <a:ahLst/>
              <a:cxnLst/>
              <a:rect l="l" t="t" r="r" b="b"/>
              <a:pathLst>
                <a:path w="47531" h="12431" extrusionOk="0">
                  <a:moveTo>
                    <a:pt x="2311" y="1"/>
                  </a:moveTo>
                  <a:cubicBezTo>
                    <a:pt x="1037" y="1"/>
                    <a:pt x="1" y="1037"/>
                    <a:pt x="1" y="2323"/>
                  </a:cubicBezTo>
                  <a:lnTo>
                    <a:pt x="1" y="10121"/>
                  </a:lnTo>
                  <a:cubicBezTo>
                    <a:pt x="1" y="11395"/>
                    <a:pt x="1037" y="12431"/>
                    <a:pt x="2311" y="12431"/>
                  </a:cubicBezTo>
                  <a:lnTo>
                    <a:pt x="45209" y="12431"/>
                  </a:lnTo>
                  <a:cubicBezTo>
                    <a:pt x="46495" y="12431"/>
                    <a:pt x="47531" y="11395"/>
                    <a:pt x="47531" y="10121"/>
                  </a:cubicBezTo>
                  <a:lnTo>
                    <a:pt x="47531" y="2323"/>
                  </a:lnTo>
                  <a:cubicBezTo>
                    <a:pt x="47531" y="1037"/>
                    <a:pt x="46483" y="1"/>
                    <a:pt x="45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2" name="Google Shape;672;p32"/>
            <p:cNvSpPr/>
            <p:nvPr/>
          </p:nvSpPr>
          <p:spPr>
            <a:xfrm>
              <a:off x="5734925" y="4367325"/>
              <a:ext cx="46175" cy="310775"/>
            </a:xfrm>
            <a:custGeom>
              <a:avLst/>
              <a:gdLst/>
              <a:ahLst/>
              <a:cxnLst/>
              <a:rect l="l" t="t" r="r" b="b"/>
              <a:pathLst>
                <a:path w="1847" h="12431" extrusionOk="0">
                  <a:moveTo>
                    <a:pt x="1" y="1"/>
                  </a:moveTo>
                  <a:lnTo>
                    <a:pt x="1" y="12431"/>
                  </a:lnTo>
                  <a:lnTo>
                    <a:pt x="1846" y="12431"/>
                  </a:lnTo>
                  <a:lnTo>
                    <a:pt x="18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3" name="Google Shape;673;p32"/>
            <p:cNvSpPr/>
            <p:nvPr/>
          </p:nvSpPr>
          <p:spPr>
            <a:xfrm>
              <a:off x="4740175" y="4367325"/>
              <a:ext cx="46150" cy="310775"/>
            </a:xfrm>
            <a:custGeom>
              <a:avLst/>
              <a:gdLst/>
              <a:ahLst/>
              <a:cxnLst/>
              <a:rect l="l" t="t" r="r" b="b"/>
              <a:pathLst>
                <a:path w="1846" h="12431" extrusionOk="0">
                  <a:moveTo>
                    <a:pt x="0" y="1"/>
                  </a:moveTo>
                  <a:lnTo>
                    <a:pt x="0" y="12431"/>
                  </a:lnTo>
                  <a:lnTo>
                    <a:pt x="1846" y="12431"/>
                  </a:lnTo>
                  <a:lnTo>
                    <a:pt x="18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904993A2-35A3-498F-B653-6F2247E194F6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 rot="5400000">
            <a:off x="-3419241" y="2649220"/>
            <a:ext cx="5272773" cy="872691"/>
            <a:chOff x="1261240" y="3434504"/>
            <a:chExt cx="5539687" cy="818571"/>
          </a:xfrm>
        </p:grpSpPr>
        <p:sp>
          <p:nvSpPr>
            <p:cNvPr id="104" name="Google Shape;2644;p60">
              <a:extLst>
                <a:ext uri="{FF2B5EF4-FFF2-40B4-BE49-F238E27FC236}">
                  <a16:creationId xmlns:a16="http://schemas.microsoft.com/office/drawing/2014/main" id="{DF6FFD74-F15C-4F40-A45B-E440C57C6E1B}"/>
                </a:ext>
              </a:extLst>
            </p:cNvPr>
            <p:cNvSpPr/>
            <p:nvPr/>
          </p:nvSpPr>
          <p:spPr>
            <a:xfrm>
              <a:off x="2052660" y="3462984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ED4C67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" name="Google Shape;2645;p60">
              <a:extLst>
                <a:ext uri="{FF2B5EF4-FFF2-40B4-BE49-F238E27FC236}">
                  <a16:creationId xmlns:a16="http://schemas.microsoft.com/office/drawing/2014/main" id="{A8D0E751-8BDE-4672-AF80-D2C4B2E74C09}"/>
                </a:ext>
              </a:extLst>
            </p:cNvPr>
            <p:cNvSpPr/>
            <p:nvPr/>
          </p:nvSpPr>
          <p:spPr>
            <a:xfrm>
              <a:off x="2844041" y="3434504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F9067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" name="Google Shape;2648;p60">
              <a:extLst>
                <a:ext uri="{FF2B5EF4-FFF2-40B4-BE49-F238E27FC236}">
                  <a16:creationId xmlns:a16="http://schemas.microsoft.com/office/drawing/2014/main" id="{8BEADA2B-D46C-43A9-AAE4-EBC8011FA0A5}"/>
                </a:ext>
              </a:extLst>
            </p:cNvPr>
            <p:cNvSpPr/>
            <p:nvPr/>
          </p:nvSpPr>
          <p:spPr>
            <a:xfrm>
              <a:off x="3635422" y="3434504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FC867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" name="Google Shape;2649;p60">
              <a:extLst>
                <a:ext uri="{FF2B5EF4-FFF2-40B4-BE49-F238E27FC236}">
                  <a16:creationId xmlns:a16="http://schemas.microsoft.com/office/drawing/2014/main" id="{F9C9022C-8DFC-4EA7-BC9A-FB7B2585EC88}"/>
                </a:ext>
              </a:extLst>
            </p:cNvPr>
            <p:cNvSpPr/>
            <p:nvPr/>
          </p:nvSpPr>
          <p:spPr>
            <a:xfrm>
              <a:off x="4426784" y="3462984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AE4FD9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" name="Google Shape;2652;p60">
              <a:extLst>
                <a:ext uri="{FF2B5EF4-FFF2-40B4-BE49-F238E27FC236}">
                  <a16:creationId xmlns:a16="http://schemas.microsoft.com/office/drawing/2014/main" id="{833CA461-4286-4915-9536-CC3DD733B9D1}"/>
                </a:ext>
              </a:extLst>
            </p:cNvPr>
            <p:cNvSpPr/>
            <p:nvPr/>
          </p:nvSpPr>
          <p:spPr>
            <a:xfrm>
              <a:off x="5218165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8FAE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" name="Google Shape;2653;p60">
              <a:extLst>
                <a:ext uri="{FF2B5EF4-FFF2-40B4-BE49-F238E27FC236}">
                  <a16:creationId xmlns:a16="http://schemas.microsoft.com/office/drawing/2014/main" id="{A6741C6F-70C6-4A68-964E-D0012535B32A}"/>
                </a:ext>
              </a:extLst>
            </p:cNvPr>
            <p:cNvSpPr/>
            <p:nvPr/>
          </p:nvSpPr>
          <p:spPr>
            <a:xfrm>
              <a:off x="6009527" y="3480020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4399AB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" name="Google Shape;2656;p60">
              <a:extLst>
                <a:ext uri="{FF2B5EF4-FFF2-40B4-BE49-F238E27FC236}">
                  <a16:creationId xmlns:a16="http://schemas.microsoft.com/office/drawing/2014/main" id="{48DBE42E-7348-4833-BDAA-C028C8C93866}"/>
                </a:ext>
              </a:extLst>
            </p:cNvPr>
            <p:cNvSpPr/>
            <p:nvPr/>
          </p:nvSpPr>
          <p:spPr>
            <a:xfrm>
              <a:off x="1261240" y="3462984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EDEDED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11" name="TextBox 110">
            <a:extLst>
              <a:ext uri="{FF2B5EF4-FFF2-40B4-BE49-F238E27FC236}">
                <a16:creationId xmlns:a16="http://schemas.microsoft.com/office/drawing/2014/main" id="{464088B0-623D-46D2-AF48-0542C1CEED51}"/>
              </a:ext>
            </a:extLst>
          </p:cNvPr>
          <p:cNvSpPr txBox="1"/>
          <p:nvPr/>
        </p:nvSpPr>
        <p:spPr>
          <a:xfrm>
            <a:off x="4858106" y="4893810"/>
            <a:ext cx="6364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>
                <a:solidFill>
                  <a:srgbClr val="ED4C67"/>
                </a:solidFill>
              </a:rPr>
              <a:t>Đo lực</a:t>
            </a:r>
            <a:endParaRPr lang="en-US" sz="7200">
              <a:solidFill>
                <a:srgbClr val="ED4C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359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383933F-BC2A-4F63-8ADB-5AF6EBA905D5}"/>
              </a:ext>
            </a:extLst>
          </p:cNvPr>
          <p:cNvGrpSpPr/>
          <p:nvPr/>
        </p:nvGrpSpPr>
        <p:grpSpPr>
          <a:xfrm>
            <a:off x="-9525" y="2669298"/>
            <a:ext cx="4654017" cy="4188703"/>
            <a:chOff x="-327108" y="1083221"/>
            <a:chExt cx="3490513" cy="3141527"/>
          </a:xfrm>
        </p:grpSpPr>
        <p:grpSp>
          <p:nvGrpSpPr>
            <p:cNvPr id="200" name="Google Shape;200;p27"/>
            <p:cNvGrpSpPr/>
            <p:nvPr/>
          </p:nvGrpSpPr>
          <p:grpSpPr>
            <a:xfrm rot="10800000">
              <a:off x="226584" y="3293949"/>
              <a:ext cx="2753951" cy="510609"/>
              <a:chOff x="4399950" y="2954075"/>
              <a:chExt cx="1287675" cy="238725"/>
            </a:xfrm>
          </p:grpSpPr>
          <p:sp>
            <p:nvSpPr>
              <p:cNvPr id="201" name="Google Shape;201;p27"/>
              <p:cNvSpPr/>
              <p:nvPr/>
            </p:nvSpPr>
            <p:spPr>
              <a:xfrm>
                <a:off x="4399950" y="2954075"/>
                <a:ext cx="1287675" cy="238725"/>
              </a:xfrm>
              <a:custGeom>
                <a:avLst/>
                <a:gdLst/>
                <a:ahLst/>
                <a:cxnLst/>
                <a:rect l="l" t="t" r="r" b="b"/>
                <a:pathLst>
                  <a:path w="51507" h="9549" extrusionOk="0">
                    <a:moveTo>
                      <a:pt x="2212" y="3839"/>
                    </a:moveTo>
                    <a:cubicBezTo>
                      <a:pt x="2695" y="3839"/>
                      <a:pt x="3155" y="4212"/>
                      <a:pt x="3155" y="4774"/>
                    </a:cubicBezTo>
                    <a:cubicBezTo>
                      <a:pt x="3155" y="5298"/>
                      <a:pt x="2739" y="5715"/>
                      <a:pt x="2215" y="5715"/>
                    </a:cubicBezTo>
                    <a:cubicBezTo>
                      <a:pt x="1369" y="5715"/>
                      <a:pt x="953" y="4703"/>
                      <a:pt x="1548" y="4120"/>
                    </a:cubicBezTo>
                    <a:cubicBezTo>
                      <a:pt x="1742" y="3926"/>
                      <a:pt x="1979" y="3839"/>
                      <a:pt x="2212" y="3839"/>
                    </a:cubicBezTo>
                    <a:close/>
                    <a:moveTo>
                      <a:pt x="1584" y="0"/>
                    </a:moveTo>
                    <a:cubicBezTo>
                      <a:pt x="703" y="0"/>
                      <a:pt x="0" y="714"/>
                      <a:pt x="0" y="1596"/>
                    </a:cubicBezTo>
                    <a:lnTo>
                      <a:pt x="0" y="7965"/>
                    </a:lnTo>
                    <a:cubicBezTo>
                      <a:pt x="0" y="8834"/>
                      <a:pt x="703" y="9549"/>
                      <a:pt x="1584" y="9549"/>
                    </a:cubicBezTo>
                    <a:lnTo>
                      <a:pt x="49911" y="9549"/>
                    </a:lnTo>
                    <a:cubicBezTo>
                      <a:pt x="50792" y="9549"/>
                      <a:pt x="51507" y="8846"/>
                      <a:pt x="51507" y="7965"/>
                    </a:cubicBezTo>
                    <a:lnTo>
                      <a:pt x="51507" y="1596"/>
                    </a:lnTo>
                    <a:cubicBezTo>
                      <a:pt x="51507" y="714"/>
                      <a:pt x="50792" y="0"/>
                      <a:pt x="499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/>
              </a:p>
            </p:txBody>
          </p:sp>
          <p:sp>
            <p:nvSpPr>
              <p:cNvPr id="202" name="Google Shape;202;p27"/>
              <p:cNvSpPr/>
              <p:nvPr/>
            </p:nvSpPr>
            <p:spPr>
              <a:xfrm>
                <a:off x="4471375" y="3122975"/>
                <a:ext cx="10450" cy="525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2103" extrusionOk="0">
                    <a:moveTo>
                      <a:pt x="211" y="1"/>
                    </a:moveTo>
                    <a:cubicBezTo>
                      <a:pt x="114" y="1"/>
                      <a:pt x="19" y="66"/>
                      <a:pt x="13" y="197"/>
                    </a:cubicBezTo>
                    <a:lnTo>
                      <a:pt x="13" y="1888"/>
                    </a:lnTo>
                    <a:cubicBezTo>
                      <a:pt x="1" y="1983"/>
                      <a:pt x="60" y="2055"/>
                      <a:pt x="144" y="2090"/>
                    </a:cubicBezTo>
                    <a:cubicBezTo>
                      <a:pt x="167" y="2090"/>
                      <a:pt x="191" y="2102"/>
                      <a:pt x="215" y="2102"/>
                    </a:cubicBezTo>
                    <a:cubicBezTo>
                      <a:pt x="322" y="2102"/>
                      <a:pt x="417" y="2007"/>
                      <a:pt x="417" y="1888"/>
                    </a:cubicBezTo>
                    <a:lnTo>
                      <a:pt x="417" y="197"/>
                    </a:lnTo>
                    <a:cubicBezTo>
                      <a:pt x="406" y="66"/>
                      <a:pt x="307" y="1"/>
                      <a:pt x="2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/>
              </a:p>
            </p:txBody>
          </p:sp>
          <p:sp>
            <p:nvSpPr>
              <p:cNvPr id="203" name="Google Shape;203;p27"/>
              <p:cNvSpPr/>
              <p:nvPr/>
            </p:nvSpPr>
            <p:spPr>
              <a:xfrm>
                <a:off x="4505900" y="3122750"/>
                <a:ext cx="10450" cy="52800"/>
              </a:xfrm>
              <a:custGeom>
                <a:avLst/>
                <a:gdLst/>
                <a:ahLst/>
                <a:cxnLst/>
                <a:rect l="l" t="t" r="r" b="b"/>
                <a:pathLst>
                  <a:path w="418" h="2112" extrusionOk="0">
                    <a:moveTo>
                      <a:pt x="205" y="1"/>
                    </a:moveTo>
                    <a:cubicBezTo>
                      <a:pt x="102" y="1"/>
                      <a:pt x="1" y="69"/>
                      <a:pt x="1" y="206"/>
                    </a:cubicBezTo>
                    <a:lnTo>
                      <a:pt x="1" y="1897"/>
                    </a:lnTo>
                    <a:cubicBezTo>
                      <a:pt x="1" y="1992"/>
                      <a:pt x="48" y="2064"/>
                      <a:pt x="132" y="2099"/>
                    </a:cubicBezTo>
                    <a:cubicBezTo>
                      <a:pt x="156" y="2099"/>
                      <a:pt x="179" y="2111"/>
                      <a:pt x="203" y="2111"/>
                    </a:cubicBezTo>
                    <a:cubicBezTo>
                      <a:pt x="322" y="2111"/>
                      <a:pt x="406" y="2016"/>
                      <a:pt x="418" y="1897"/>
                    </a:cubicBezTo>
                    <a:lnTo>
                      <a:pt x="418" y="206"/>
                    </a:lnTo>
                    <a:cubicBezTo>
                      <a:pt x="412" y="69"/>
                      <a:pt x="307" y="1"/>
                      <a:pt x="2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/>
              </a:p>
            </p:txBody>
          </p:sp>
          <p:sp>
            <p:nvSpPr>
              <p:cNvPr id="204" name="Google Shape;204;p27"/>
              <p:cNvSpPr/>
              <p:nvPr/>
            </p:nvSpPr>
            <p:spPr>
              <a:xfrm>
                <a:off x="4540150" y="3122975"/>
                <a:ext cx="10425" cy="52575"/>
              </a:xfrm>
              <a:custGeom>
                <a:avLst/>
                <a:gdLst/>
                <a:ahLst/>
                <a:cxnLst/>
                <a:rect l="l" t="t" r="r" b="b"/>
                <a:pathLst>
                  <a:path w="417" h="2103" extrusionOk="0">
                    <a:moveTo>
                      <a:pt x="208" y="1"/>
                    </a:moveTo>
                    <a:cubicBezTo>
                      <a:pt x="110" y="1"/>
                      <a:pt x="12" y="66"/>
                      <a:pt x="0" y="197"/>
                    </a:cubicBezTo>
                    <a:lnTo>
                      <a:pt x="0" y="1888"/>
                    </a:lnTo>
                    <a:cubicBezTo>
                      <a:pt x="0" y="1983"/>
                      <a:pt x="60" y="2055"/>
                      <a:pt x="143" y="2090"/>
                    </a:cubicBezTo>
                    <a:cubicBezTo>
                      <a:pt x="167" y="2090"/>
                      <a:pt x="191" y="2102"/>
                      <a:pt x="214" y="2102"/>
                    </a:cubicBezTo>
                    <a:cubicBezTo>
                      <a:pt x="322" y="2102"/>
                      <a:pt x="417" y="2007"/>
                      <a:pt x="417" y="1888"/>
                    </a:cubicBezTo>
                    <a:lnTo>
                      <a:pt x="417" y="197"/>
                    </a:lnTo>
                    <a:cubicBezTo>
                      <a:pt x="405" y="66"/>
                      <a:pt x="307" y="1"/>
                      <a:pt x="2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/>
              </a:p>
            </p:txBody>
          </p:sp>
          <p:sp>
            <p:nvSpPr>
              <p:cNvPr id="205" name="Google Shape;205;p27"/>
              <p:cNvSpPr/>
              <p:nvPr/>
            </p:nvSpPr>
            <p:spPr>
              <a:xfrm>
                <a:off x="4574675" y="3122975"/>
                <a:ext cx="10425" cy="52575"/>
              </a:xfrm>
              <a:custGeom>
                <a:avLst/>
                <a:gdLst/>
                <a:ahLst/>
                <a:cxnLst/>
                <a:rect l="l" t="t" r="r" b="b"/>
                <a:pathLst>
                  <a:path w="417" h="2103" extrusionOk="0">
                    <a:moveTo>
                      <a:pt x="209" y="1"/>
                    </a:moveTo>
                    <a:cubicBezTo>
                      <a:pt x="110" y="1"/>
                      <a:pt x="12" y="66"/>
                      <a:pt x="0" y="197"/>
                    </a:cubicBezTo>
                    <a:lnTo>
                      <a:pt x="0" y="1888"/>
                    </a:lnTo>
                    <a:cubicBezTo>
                      <a:pt x="0" y="1983"/>
                      <a:pt x="48" y="2055"/>
                      <a:pt x="131" y="2090"/>
                    </a:cubicBezTo>
                    <a:cubicBezTo>
                      <a:pt x="155" y="2090"/>
                      <a:pt x="179" y="2102"/>
                      <a:pt x="203" y="2102"/>
                    </a:cubicBezTo>
                    <a:cubicBezTo>
                      <a:pt x="322" y="2102"/>
                      <a:pt x="405" y="2007"/>
                      <a:pt x="417" y="1888"/>
                    </a:cubicBezTo>
                    <a:lnTo>
                      <a:pt x="417" y="197"/>
                    </a:lnTo>
                    <a:cubicBezTo>
                      <a:pt x="405" y="66"/>
                      <a:pt x="307" y="1"/>
                      <a:pt x="2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/>
              </a:p>
            </p:txBody>
          </p:sp>
          <p:sp>
            <p:nvSpPr>
              <p:cNvPr id="206" name="Google Shape;206;p27"/>
              <p:cNvSpPr/>
              <p:nvPr/>
            </p:nvSpPr>
            <p:spPr>
              <a:xfrm>
                <a:off x="4608900" y="3122975"/>
                <a:ext cx="10450" cy="525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2103" extrusionOk="0">
                    <a:moveTo>
                      <a:pt x="209" y="1"/>
                    </a:moveTo>
                    <a:cubicBezTo>
                      <a:pt x="111" y="1"/>
                      <a:pt x="12" y="66"/>
                      <a:pt x="0" y="197"/>
                    </a:cubicBezTo>
                    <a:lnTo>
                      <a:pt x="0" y="1888"/>
                    </a:lnTo>
                    <a:cubicBezTo>
                      <a:pt x="0" y="1983"/>
                      <a:pt x="60" y="2055"/>
                      <a:pt x="143" y="2090"/>
                    </a:cubicBezTo>
                    <a:cubicBezTo>
                      <a:pt x="167" y="2090"/>
                      <a:pt x="191" y="2102"/>
                      <a:pt x="215" y="2102"/>
                    </a:cubicBezTo>
                    <a:cubicBezTo>
                      <a:pt x="322" y="2102"/>
                      <a:pt x="417" y="2007"/>
                      <a:pt x="417" y="1888"/>
                    </a:cubicBezTo>
                    <a:lnTo>
                      <a:pt x="417" y="197"/>
                    </a:lnTo>
                    <a:cubicBezTo>
                      <a:pt x="405" y="66"/>
                      <a:pt x="307" y="1"/>
                      <a:pt x="2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/>
              </a:p>
            </p:txBody>
          </p:sp>
          <p:sp>
            <p:nvSpPr>
              <p:cNvPr id="207" name="Google Shape;207;p27"/>
              <p:cNvSpPr/>
              <p:nvPr/>
            </p:nvSpPr>
            <p:spPr>
              <a:xfrm>
                <a:off x="4643425" y="3122975"/>
                <a:ext cx="10150" cy="52575"/>
              </a:xfrm>
              <a:custGeom>
                <a:avLst/>
                <a:gdLst/>
                <a:ahLst/>
                <a:cxnLst/>
                <a:rect l="l" t="t" r="r" b="b"/>
                <a:pathLst>
                  <a:path w="406" h="2103" extrusionOk="0">
                    <a:moveTo>
                      <a:pt x="207" y="1"/>
                    </a:moveTo>
                    <a:cubicBezTo>
                      <a:pt x="111" y="1"/>
                      <a:pt x="12" y="66"/>
                      <a:pt x="1" y="197"/>
                    </a:cubicBezTo>
                    <a:lnTo>
                      <a:pt x="1" y="1888"/>
                    </a:lnTo>
                    <a:cubicBezTo>
                      <a:pt x="1" y="1983"/>
                      <a:pt x="48" y="2055"/>
                      <a:pt x="131" y="2090"/>
                    </a:cubicBezTo>
                    <a:cubicBezTo>
                      <a:pt x="155" y="2090"/>
                      <a:pt x="179" y="2102"/>
                      <a:pt x="203" y="2102"/>
                    </a:cubicBezTo>
                    <a:cubicBezTo>
                      <a:pt x="322" y="2102"/>
                      <a:pt x="405" y="2007"/>
                      <a:pt x="405" y="1888"/>
                    </a:cubicBezTo>
                    <a:lnTo>
                      <a:pt x="405" y="197"/>
                    </a:lnTo>
                    <a:cubicBezTo>
                      <a:pt x="399" y="66"/>
                      <a:pt x="304" y="1"/>
                      <a:pt x="2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/>
              </a:p>
            </p:txBody>
          </p:sp>
          <p:sp>
            <p:nvSpPr>
              <p:cNvPr id="208" name="Google Shape;208;p27"/>
              <p:cNvSpPr/>
              <p:nvPr/>
            </p:nvSpPr>
            <p:spPr>
              <a:xfrm>
                <a:off x="4677650" y="3122975"/>
                <a:ext cx="10450" cy="525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2103" extrusionOk="0">
                    <a:moveTo>
                      <a:pt x="209" y="1"/>
                    </a:moveTo>
                    <a:cubicBezTo>
                      <a:pt x="111" y="1"/>
                      <a:pt x="13" y="66"/>
                      <a:pt x="1" y="197"/>
                    </a:cubicBezTo>
                    <a:lnTo>
                      <a:pt x="1" y="1888"/>
                    </a:lnTo>
                    <a:cubicBezTo>
                      <a:pt x="1" y="1983"/>
                      <a:pt x="60" y="2055"/>
                      <a:pt x="132" y="2090"/>
                    </a:cubicBezTo>
                    <a:cubicBezTo>
                      <a:pt x="156" y="2090"/>
                      <a:pt x="179" y="2102"/>
                      <a:pt x="203" y="2102"/>
                    </a:cubicBezTo>
                    <a:cubicBezTo>
                      <a:pt x="322" y="2102"/>
                      <a:pt x="417" y="2007"/>
                      <a:pt x="417" y="1888"/>
                    </a:cubicBezTo>
                    <a:lnTo>
                      <a:pt x="417" y="197"/>
                    </a:lnTo>
                    <a:cubicBezTo>
                      <a:pt x="406" y="66"/>
                      <a:pt x="307" y="1"/>
                      <a:pt x="2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/>
              </a:p>
            </p:txBody>
          </p:sp>
          <p:sp>
            <p:nvSpPr>
              <p:cNvPr id="209" name="Google Shape;209;p27"/>
              <p:cNvSpPr/>
              <p:nvPr/>
            </p:nvSpPr>
            <p:spPr>
              <a:xfrm>
                <a:off x="4712175" y="3122975"/>
                <a:ext cx="10150" cy="52575"/>
              </a:xfrm>
              <a:custGeom>
                <a:avLst/>
                <a:gdLst/>
                <a:ahLst/>
                <a:cxnLst/>
                <a:rect l="l" t="t" r="r" b="b"/>
                <a:pathLst>
                  <a:path w="406" h="2103" extrusionOk="0">
                    <a:moveTo>
                      <a:pt x="199" y="1"/>
                    </a:moveTo>
                    <a:cubicBezTo>
                      <a:pt x="102" y="1"/>
                      <a:pt x="7" y="66"/>
                      <a:pt x="1" y="197"/>
                    </a:cubicBezTo>
                    <a:lnTo>
                      <a:pt x="1" y="1888"/>
                    </a:lnTo>
                    <a:cubicBezTo>
                      <a:pt x="1" y="1983"/>
                      <a:pt x="48" y="2055"/>
                      <a:pt x="132" y="2090"/>
                    </a:cubicBezTo>
                    <a:cubicBezTo>
                      <a:pt x="156" y="2090"/>
                      <a:pt x="179" y="2102"/>
                      <a:pt x="203" y="2102"/>
                    </a:cubicBezTo>
                    <a:cubicBezTo>
                      <a:pt x="322" y="2102"/>
                      <a:pt x="406" y="2007"/>
                      <a:pt x="406" y="1888"/>
                    </a:cubicBezTo>
                    <a:lnTo>
                      <a:pt x="406" y="197"/>
                    </a:lnTo>
                    <a:cubicBezTo>
                      <a:pt x="394" y="66"/>
                      <a:pt x="296" y="1"/>
                      <a:pt x="1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/>
              </a:p>
            </p:txBody>
          </p:sp>
          <p:sp>
            <p:nvSpPr>
              <p:cNvPr id="210" name="Google Shape;210;p27"/>
              <p:cNvSpPr/>
              <p:nvPr/>
            </p:nvSpPr>
            <p:spPr>
              <a:xfrm>
                <a:off x="4746425" y="3122975"/>
                <a:ext cx="10425" cy="52575"/>
              </a:xfrm>
              <a:custGeom>
                <a:avLst/>
                <a:gdLst/>
                <a:ahLst/>
                <a:cxnLst/>
                <a:rect l="l" t="t" r="r" b="b"/>
                <a:pathLst>
                  <a:path w="417" h="2103" extrusionOk="0">
                    <a:moveTo>
                      <a:pt x="208" y="1"/>
                    </a:moveTo>
                    <a:cubicBezTo>
                      <a:pt x="110" y="1"/>
                      <a:pt x="12" y="66"/>
                      <a:pt x="0" y="197"/>
                    </a:cubicBezTo>
                    <a:lnTo>
                      <a:pt x="0" y="1888"/>
                    </a:lnTo>
                    <a:cubicBezTo>
                      <a:pt x="0" y="1983"/>
                      <a:pt x="60" y="2055"/>
                      <a:pt x="131" y="2090"/>
                    </a:cubicBezTo>
                    <a:cubicBezTo>
                      <a:pt x="155" y="2090"/>
                      <a:pt x="179" y="2102"/>
                      <a:pt x="202" y="2102"/>
                    </a:cubicBezTo>
                    <a:cubicBezTo>
                      <a:pt x="322" y="2102"/>
                      <a:pt x="417" y="2007"/>
                      <a:pt x="417" y="1888"/>
                    </a:cubicBezTo>
                    <a:lnTo>
                      <a:pt x="417" y="197"/>
                    </a:lnTo>
                    <a:cubicBezTo>
                      <a:pt x="405" y="66"/>
                      <a:pt x="307" y="1"/>
                      <a:pt x="2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/>
              </a:p>
            </p:txBody>
          </p:sp>
          <p:sp>
            <p:nvSpPr>
              <p:cNvPr id="211" name="Google Shape;211;p27"/>
              <p:cNvSpPr/>
              <p:nvPr/>
            </p:nvSpPr>
            <p:spPr>
              <a:xfrm>
                <a:off x="4780650" y="3122975"/>
                <a:ext cx="10425" cy="52575"/>
              </a:xfrm>
              <a:custGeom>
                <a:avLst/>
                <a:gdLst/>
                <a:ahLst/>
                <a:cxnLst/>
                <a:rect l="l" t="t" r="r" b="b"/>
                <a:pathLst>
                  <a:path w="417" h="2103" extrusionOk="0">
                    <a:moveTo>
                      <a:pt x="209" y="1"/>
                    </a:moveTo>
                    <a:cubicBezTo>
                      <a:pt x="110" y="1"/>
                      <a:pt x="12" y="66"/>
                      <a:pt x="0" y="197"/>
                    </a:cubicBezTo>
                    <a:lnTo>
                      <a:pt x="0" y="1888"/>
                    </a:lnTo>
                    <a:cubicBezTo>
                      <a:pt x="0" y="1983"/>
                      <a:pt x="60" y="2055"/>
                      <a:pt x="143" y="2090"/>
                    </a:cubicBezTo>
                    <a:cubicBezTo>
                      <a:pt x="167" y="2090"/>
                      <a:pt x="191" y="2102"/>
                      <a:pt x="215" y="2102"/>
                    </a:cubicBezTo>
                    <a:cubicBezTo>
                      <a:pt x="322" y="2102"/>
                      <a:pt x="417" y="2007"/>
                      <a:pt x="417" y="1888"/>
                    </a:cubicBezTo>
                    <a:lnTo>
                      <a:pt x="417" y="197"/>
                    </a:lnTo>
                    <a:cubicBezTo>
                      <a:pt x="405" y="66"/>
                      <a:pt x="307" y="1"/>
                      <a:pt x="2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/>
              </a:p>
            </p:txBody>
          </p:sp>
          <p:sp>
            <p:nvSpPr>
              <p:cNvPr id="212" name="Google Shape;212;p27"/>
              <p:cNvSpPr/>
              <p:nvPr/>
            </p:nvSpPr>
            <p:spPr>
              <a:xfrm>
                <a:off x="4815175" y="3122975"/>
                <a:ext cx="10450" cy="525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2103" extrusionOk="0">
                    <a:moveTo>
                      <a:pt x="209" y="1"/>
                    </a:moveTo>
                    <a:cubicBezTo>
                      <a:pt x="111" y="1"/>
                      <a:pt x="12" y="66"/>
                      <a:pt x="0" y="197"/>
                    </a:cubicBezTo>
                    <a:lnTo>
                      <a:pt x="0" y="1888"/>
                    </a:lnTo>
                    <a:cubicBezTo>
                      <a:pt x="0" y="1983"/>
                      <a:pt x="60" y="2055"/>
                      <a:pt x="131" y="2090"/>
                    </a:cubicBezTo>
                    <a:cubicBezTo>
                      <a:pt x="155" y="2090"/>
                      <a:pt x="179" y="2102"/>
                      <a:pt x="203" y="2102"/>
                    </a:cubicBezTo>
                    <a:cubicBezTo>
                      <a:pt x="322" y="2102"/>
                      <a:pt x="417" y="2007"/>
                      <a:pt x="417" y="1888"/>
                    </a:cubicBezTo>
                    <a:lnTo>
                      <a:pt x="417" y="197"/>
                    </a:lnTo>
                    <a:cubicBezTo>
                      <a:pt x="405" y="66"/>
                      <a:pt x="307" y="1"/>
                      <a:pt x="2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/>
              </a:p>
            </p:txBody>
          </p:sp>
          <p:sp>
            <p:nvSpPr>
              <p:cNvPr id="213" name="Google Shape;213;p27"/>
              <p:cNvSpPr/>
              <p:nvPr/>
            </p:nvSpPr>
            <p:spPr>
              <a:xfrm>
                <a:off x="4849400" y="3122525"/>
                <a:ext cx="10450" cy="5302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2121" extrusionOk="0">
                    <a:moveTo>
                      <a:pt x="215" y="1"/>
                    </a:moveTo>
                    <a:cubicBezTo>
                      <a:pt x="96" y="1"/>
                      <a:pt x="1" y="96"/>
                      <a:pt x="1" y="215"/>
                    </a:cubicBezTo>
                    <a:lnTo>
                      <a:pt x="1" y="1906"/>
                    </a:lnTo>
                    <a:cubicBezTo>
                      <a:pt x="1" y="2001"/>
                      <a:pt x="60" y="2073"/>
                      <a:pt x="144" y="2108"/>
                    </a:cubicBezTo>
                    <a:cubicBezTo>
                      <a:pt x="167" y="2108"/>
                      <a:pt x="191" y="2120"/>
                      <a:pt x="215" y="2120"/>
                    </a:cubicBezTo>
                    <a:cubicBezTo>
                      <a:pt x="322" y="2120"/>
                      <a:pt x="417" y="2025"/>
                      <a:pt x="417" y="1906"/>
                    </a:cubicBezTo>
                    <a:lnTo>
                      <a:pt x="417" y="215"/>
                    </a:lnTo>
                    <a:cubicBezTo>
                      <a:pt x="417" y="96"/>
                      <a:pt x="322" y="1"/>
                      <a:pt x="2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/>
              </a:p>
            </p:txBody>
          </p:sp>
          <p:sp>
            <p:nvSpPr>
              <p:cNvPr id="214" name="Google Shape;214;p27"/>
              <p:cNvSpPr/>
              <p:nvPr/>
            </p:nvSpPr>
            <p:spPr>
              <a:xfrm>
                <a:off x="4883925" y="3122975"/>
                <a:ext cx="10150" cy="52575"/>
              </a:xfrm>
              <a:custGeom>
                <a:avLst/>
                <a:gdLst/>
                <a:ahLst/>
                <a:cxnLst/>
                <a:rect l="l" t="t" r="r" b="b"/>
                <a:pathLst>
                  <a:path w="406" h="2103" extrusionOk="0">
                    <a:moveTo>
                      <a:pt x="208" y="1"/>
                    </a:moveTo>
                    <a:cubicBezTo>
                      <a:pt x="111" y="1"/>
                      <a:pt x="13" y="66"/>
                      <a:pt x="1" y="197"/>
                    </a:cubicBezTo>
                    <a:lnTo>
                      <a:pt x="1" y="1888"/>
                    </a:lnTo>
                    <a:cubicBezTo>
                      <a:pt x="1" y="1983"/>
                      <a:pt x="48" y="2055"/>
                      <a:pt x="132" y="2090"/>
                    </a:cubicBezTo>
                    <a:cubicBezTo>
                      <a:pt x="156" y="2090"/>
                      <a:pt x="179" y="2102"/>
                      <a:pt x="203" y="2102"/>
                    </a:cubicBezTo>
                    <a:cubicBezTo>
                      <a:pt x="322" y="2102"/>
                      <a:pt x="406" y="2007"/>
                      <a:pt x="406" y="1888"/>
                    </a:cubicBezTo>
                    <a:lnTo>
                      <a:pt x="406" y="197"/>
                    </a:lnTo>
                    <a:cubicBezTo>
                      <a:pt x="400" y="66"/>
                      <a:pt x="304" y="1"/>
                      <a:pt x="2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/>
              </a:p>
            </p:txBody>
          </p:sp>
          <p:sp>
            <p:nvSpPr>
              <p:cNvPr id="215" name="Google Shape;215;p27"/>
              <p:cNvSpPr/>
              <p:nvPr/>
            </p:nvSpPr>
            <p:spPr>
              <a:xfrm>
                <a:off x="4918150" y="3122750"/>
                <a:ext cx="10450" cy="52800"/>
              </a:xfrm>
              <a:custGeom>
                <a:avLst/>
                <a:gdLst/>
                <a:ahLst/>
                <a:cxnLst/>
                <a:rect l="l" t="t" r="r" b="b"/>
                <a:pathLst>
                  <a:path w="418" h="2112" extrusionOk="0">
                    <a:moveTo>
                      <a:pt x="209" y="1"/>
                    </a:moveTo>
                    <a:cubicBezTo>
                      <a:pt x="105" y="1"/>
                      <a:pt x="1" y="69"/>
                      <a:pt x="1" y="206"/>
                    </a:cubicBezTo>
                    <a:lnTo>
                      <a:pt x="1" y="1897"/>
                    </a:lnTo>
                    <a:cubicBezTo>
                      <a:pt x="1" y="1992"/>
                      <a:pt x="61" y="2064"/>
                      <a:pt x="144" y="2099"/>
                    </a:cubicBezTo>
                    <a:cubicBezTo>
                      <a:pt x="168" y="2099"/>
                      <a:pt x="191" y="2111"/>
                      <a:pt x="215" y="2111"/>
                    </a:cubicBezTo>
                    <a:cubicBezTo>
                      <a:pt x="322" y="2111"/>
                      <a:pt x="418" y="2016"/>
                      <a:pt x="418" y="1897"/>
                    </a:cubicBezTo>
                    <a:lnTo>
                      <a:pt x="418" y="206"/>
                    </a:lnTo>
                    <a:cubicBezTo>
                      <a:pt x="418" y="69"/>
                      <a:pt x="314" y="1"/>
                      <a:pt x="2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/>
              </a:p>
            </p:txBody>
          </p:sp>
          <p:sp>
            <p:nvSpPr>
              <p:cNvPr id="216" name="Google Shape;216;p27"/>
              <p:cNvSpPr/>
              <p:nvPr/>
            </p:nvSpPr>
            <p:spPr>
              <a:xfrm>
                <a:off x="4952700" y="3122975"/>
                <a:ext cx="10125" cy="52575"/>
              </a:xfrm>
              <a:custGeom>
                <a:avLst/>
                <a:gdLst/>
                <a:ahLst/>
                <a:cxnLst/>
                <a:rect l="l" t="t" r="r" b="b"/>
                <a:pathLst>
                  <a:path w="405" h="2103" extrusionOk="0">
                    <a:moveTo>
                      <a:pt x="198" y="1"/>
                    </a:moveTo>
                    <a:cubicBezTo>
                      <a:pt x="101" y="1"/>
                      <a:pt x="6" y="66"/>
                      <a:pt x="0" y="197"/>
                    </a:cubicBezTo>
                    <a:lnTo>
                      <a:pt x="0" y="1888"/>
                    </a:lnTo>
                    <a:cubicBezTo>
                      <a:pt x="0" y="1983"/>
                      <a:pt x="48" y="2055"/>
                      <a:pt x="131" y="2090"/>
                    </a:cubicBezTo>
                    <a:cubicBezTo>
                      <a:pt x="155" y="2090"/>
                      <a:pt x="179" y="2102"/>
                      <a:pt x="203" y="2102"/>
                    </a:cubicBezTo>
                    <a:cubicBezTo>
                      <a:pt x="310" y="2102"/>
                      <a:pt x="405" y="2007"/>
                      <a:pt x="405" y="1888"/>
                    </a:cubicBezTo>
                    <a:lnTo>
                      <a:pt x="405" y="197"/>
                    </a:lnTo>
                    <a:cubicBezTo>
                      <a:pt x="393" y="66"/>
                      <a:pt x="295" y="1"/>
                      <a:pt x="1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/>
              </a:p>
            </p:txBody>
          </p:sp>
          <p:sp>
            <p:nvSpPr>
              <p:cNvPr id="217" name="Google Shape;217;p27"/>
              <p:cNvSpPr/>
              <p:nvPr/>
            </p:nvSpPr>
            <p:spPr>
              <a:xfrm>
                <a:off x="4986925" y="3122525"/>
                <a:ext cx="10450" cy="5302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2121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lnTo>
                      <a:pt x="0" y="1906"/>
                    </a:lnTo>
                    <a:cubicBezTo>
                      <a:pt x="0" y="2001"/>
                      <a:pt x="60" y="2073"/>
                      <a:pt x="143" y="2108"/>
                    </a:cubicBezTo>
                    <a:cubicBezTo>
                      <a:pt x="155" y="2108"/>
                      <a:pt x="179" y="2120"/>
                      <a:pt x="215" y="2120"/>
                    </a:cubicBezTo>
                    <a:cubicBezTo>
                      <a:pt x="322" y="2120"/>
                      <a:pt x="417" y="2025"/>
                      <a:pt x="417" y="1906"/>
                    </a:cubicBezTo>
                    <a:lnTo>
                      <a:pt x="417" y="215"/>
                    </a:lnTo>
                    <a:cubicBezTo>
                      <a:pt x="417" y="96"/>
                      <a:pt x="322" y="1"/>
                      <a:pt x="2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/>
              </a:p>
            </p:txBody>
          </p:sp>
          <p:sp>
            <p:nvSpPr>
              <p:cNvPr id="218" name="Google Shape;218;p27"/>
              <p:cNvSpPr/>
              <p:nvPr/>
            </p:nvSpPr>
            <p:spPr>
              <a:xfrm>
                <a:off x="5021450" y="3122975"/>
                <a:ext cx="10150" cy="52575"/>
              </a:xfrm>
              <a:custGeom>
                <a:avLst/>
                <a:gdLst/>
                <a:ahLst/>
                <a:cxnLst/>
                <a:rect l="l" t="t" r="r" b="b"/>
                <a:pathLst>
                  <a:path w="406" h="2103" extrusionOk="0">
                    <a:moveTo>
                      <a:pt x="198" y="1"/>
                    </a:moveTo>
                    <a:cubicBezTo>
                      <a:pt x="102" y="1"/>
                      <a:pt x="6" y="66"/>
                      <a:pt x="0" y="197"/>
                    </a:cubicBezTo>
                    <a:lnTo>
                      <a:pt x="0" y="1888"/>
                    </a:lnTo>
                    <a:cubicBezTo>
                      <a:pt x="0" y="1983"/>
                      <a:pt x="48" y="2055"/>
                      <a:pt x="131" y="2090"/>
                    </a:cubicBezTo>
                    <a:cubicBezTo>
                      <a:pt x="155" y="2090"/>
                      <a:pt x="179" y="2102"/>
                      <a:pt x="203" y="2102"/>
                    </a:cubicBezTo>
                    <a:cubicBezTo>
                      <a:pt x="322" y="2102"/>
                      <a:pt x="405" y="2007"/>
                      <a:pt x="405" y="1888"/>
                    </a:cubicBezTo>
                    <a:lnTo>
                      <a:pt x="405" y="197"/>
                    </a:lnTo>
                    <a:cubicBezTo>
                      <a:pt x="393" y="66"/>
                      <a:pt x="295" y="1"/>
                      <a:pt x="1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/>
              </a:p>
            </p:txBody>
          </p:sp>
          <p:sp>
            <p:nvSpPr>
              <p:cNvPr id="219" name="Google Shape;219;p27"/>
              <p:cNvSpPr/>
              <p:nvPr/>
            </p:nvSpPr>
            <p:spPr>
              <a:xfrm>
                <a:off x="5055675" y="3122525"/>
                <a:ext cx="10450" cy="5302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2121" extrusionOk="0">
                    <a:moveTo>
                      <a:pt x="203" y="1"/>
                    </a:moveTo>
                    <a:cubicBezTo>
                      <a:pt x="96" y="1"/>
                      <a:pt x="1" y="96"/>
                      <a:pt x="1" y="215"/>
                    </a:cubicBezTo>
                    <a:lnTo>
                      <a:pt x="1" y="1906"/>
                    </a:lnTo>
                    <a:cubicBezTo>
                      <a:pt x="1" y="2001"/>
                      <a:pt x="60" y="2073"/>
                      <a:pt x="144" y="2108"/>
                    </a:cubicBezTo>
                    <a:cubicBezTo>
                      <a:pt x="155" y="2108"/>
                      <a:pt x="179" y="2120"/>
                      <a:pt x="203" y="2120"/>
                    </a:cubicBezTo>
                    <a:cubicBezTo>
                      <a:pt x="322" y="2120"/>
                      <a:pt x="417" y="2025"/>
                      <a:pt x="417" y="1906"/>
                    </a:cubicBezTo>
                    <a:lnTo>
                      <a:pt x="417" y="215"/>
                    </a:lnTo>
                    <a:cubicBezTo>
                      <a:pt x="417" y="96"/>
                      <a:pt x="322" y="1"/>
                      <a:pt x="2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/>
              </a:p>
            </p:txBody>
          </p:sp>
          <p:sp>
            <p:nvSpPr>
              <p:cNvPr id="220" name="Google Shape;220;p27"/>
              <p:cNvSpPr/>
              <p:nvPr/>
            </p:nvSpPr>
            <p:spPr>
              <a:xfrm>
                <a:off x="5090200" y="3122975"/>
                <a:ext cx="10450" cy="525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2103" extrusionOk="0">
                    <a:moveTo>
                      <a:pt x="209" y="1"/>
                    </a:moveTo>
                    <a:cubicBezTo>
                      <a:pt x="111" y="1"/>
                      <a:pt x="13" y="66"/>
                      <a:pt x="1" y="197"/>
                    </a:cubicBezTo>
                    <a:lnTo>
                      <a:pt x="1" y="1888"/>
                    </a:lnTo>
                    <a:cubicBezTo>
                      <a:pt x="1" y="1983"/>
                      <a:pt x="60" y="2055"/>
                      <a:pt x="144" y="2090"/>
                    </a:cubicBezTo>
                    <a:cubicBezTo>
                      <a:pt x="156" y="2090"/>
                      <a:pt x="179" y="2102"/>
                      <a:pt x="203" y="2102"/>
                    </a:cubicBezTo>
                    <a:cubicBezTo>
                      <a:pt x="322" y="2102"/>
                      <a:pt x="418" y="2007"/>
                      <a:pt x="418" y="1888"/>
                    </a:cubicBezTo>
                    <a:lnTo>
                      <a:pt x="418" y="197"/>
                    </a:lnTo>
                    <a:cubicBezTo>
                      <a:pt x="406" y="66"/>
                      <a:pt x="307" y="1"/>
                      <a:pt x="2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/>
              </a:p>
            </p:txBody>
          </p:sp>
          <p:sp>
            <p:nvSpPr>
              <p:cNvPr id="221" name="Google Shape;221;p27"/>
              <p:cNvSpPr/>
              <p:nvPr/>
            </p:nvSpPr>
            <p:spPr>
              <a:xfrm>
                <a:off x="5124450" y="3122975"/>
                <a:ext cx="10425" cy="52575"/>
              </a:xfrm>
              <a:custGeom>
                <a:avLst/>
                <a:gdLst/>
                <a:ahLst/>
                <a:cxnLst/>
                <a:rect l="l" t="t" r="r" b="b"/>
                <a:pathLst>
                  <a:path w="417" h="2103" extrusionOk="0">
                    <a:moveTo>
                      <a:pt x="208" y="1"/>
                    </a:moveTo>
                    <a:cubicBezTo>
                      <a:pt x="110" y="1"/>
                      <a:pt x="12" y="66"/>
                      <a:pt x="0" y="197"/>
                    </a:cubicBezTo>
                    <a:lnTo>
                      <a:pt x="0" y="1888"/>
                    </a:lnTo>
                    <a:cubicBezTo>
                      <a:pt x="0" y="1983"/>
                      <a:pt x="60" y="2055"/>
                      <a:pt x="131" y="2090"/>
                    </a:cubicBezTo>
                    <a:cubicBezTo>
                      <a:pt x="155" y="2090"/>
                      <a:pt x="179" y="2102"/>
                      <a:pt x="202" y="2102"/>
                    </a:cubicBezTo>
                    <a:cubicBezTo>
                      <a:pt x="321" y="2102"/>
                      <a:pt x="417" y="2007"/>
                      <a:pt x="417" y="1888"/>
                    </a:cubicBezTo>
                    <a:lnTo>
                      <a:pt x="417" y="197"/>
                    </a:lnTo>
                    <a:cubicBezTo>
                      <a:pt x="405" y="66"/>
                      <a:pt x="307" y="1"/>
                      <a:pt x="2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/>
              </a:p>
            </p:txBody>
          </p:sp>
          <p:sp>
            <p:nvSpPr>
              <p:cNvPr id="222" name="Google Shape;222;p27"/>
              <p:cNvSpPr/>
              <p:nvPr/>
            </p:nvSpPr>
            <p:spPr>
              <a:xfrm>
                <a:off x="5158675" y="3122975"/>
                <a:ext cx="10425" cy="52575"/>
              </a:xfrm>
              <a:custGeom>
                <a:avLst/>
                <a:gdLst/>
                <a:ahLst/>
                <a:cxnLst/>
                <a:rect l="l" t="t" r="r" b="b"/>
                <a:pathLst>
                  <a:path w="417" h="2103" extrusionOk="0">
                    <a:moveTo>
                      <a:pt x="209" y="1"/>
                    </a:moveTo>
                    <a:cubicBezTo>
                      <a:pt x="110" y="1"/>
                      <a:pt x="12" y="66"/>
                      <a:pt x="0" y="197"/>
                    </a:cubicBezTo>
                    <a:lnTo>
                      <a:pt x="0" y="1888"/>
                    </a:lnTo>
                    <a:cubicBezTo>
                      <a:pt x="0" y="1983"/>
                      <a:pt x="60" y="2055"/>
                      <a:pt x="143" y="2090"/>
                    </a:cubicBezTo>
                    <a:cubicBezTo>
                      <a:pt x="167" y="2090"/>
                      <a:pt x="191" y="2102"/>
                      <a:pt x="215" y="2102"/>
                    </a:cubicBezTo>
                    <a:cubicBezTo>
                      <a:pt x="322" y="2102"/>
                      <a:pt x="417" y="2007"/>
                      <a:pt x="417" y="1888"/>
                    </a:cubicBezTo>
                    <a:lnTo>
                      <a:pt x="417" y="197"/>
                    </a:lnTo>
                    <a:cubicBezTo>
                      <a:pt x="405" y="66"/>
                      <a:pt x="307" y="1"/>
                      <a:pt x="2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/>
              </a:p>
            </p:txBody>
          </p:sp>
          <p:sp>
            <p:nvSpPr>
              <p:cNvPr id="223" name="Google Shape;223;p27"/>
              <p:cNvSpPr/>
              <p:nvPr/>
            </p:nvSpPr>
            <p:spPr>
              <a:xfrm>
                <a:off x="5193200" y="3122975"/>
                <a:ext cx="10450" cy="525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2103" extrusionOk="0">
                    <a:moveTo>
                      <a:pt x="209" y="1"/>
                    </a:moveTo>
                    <a:cubicBezTo>
                      <a:pt x="110" y="1"/>
                      <a:pt x="12" y="66"/>
                      <a:pt x="0" y="197"/>
                    </a:cubicBezTo>
                    <a:lnTo>
                      <a:pt x="0" y="1888"/>
                    </a:lnTo>
                    <a:cubicBezTo>
                      <a:pt x="0" y="1983"/>
                      <a:pt x="48" y="2055"/>
                      <a:pt x="131" y="2090"/>
                    </a:cubicBezTo>
                    <a:cubicBezTo>
                      <a:pt x="155" y="2090"/>
                      <a:pt x="179" y="2102"/>
                      <a:pt x="203" y="2102"/>
                    </a:cubicBezTo>
                    <a:cubicBezTo>
                      <a:pt x="322" y="2102"/>
                      <a:pt x="417" y="2007"/>
                      <a:pt x="417" y="1888"/>
                    </a:cubicBezTo>
                    <a:lnTo>
                      <a:pt x="417" y="197"/>
                    </a:lnTo>
                    <a:cubicBezTo>
                      <a:pt x="405" y="66"/>
                      <a:pt x="307" y="1"/>
                      <a:pt x="2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/>
              </a:p>
            </p:txBody>
          </p:sp>
          <p:sp>
            <p:nvSpPr>
              <p:cNvPr id="224" name="Google Shape;224;p27"/>
              <p:cNvSpPr/>
              <p:nvPr/>
            </p:nvSpPr>
            <p:spPr>
              <a:xfrm>
                <a:off x="5227425" y="3122975"/>
                <a:ext cx="10450" cy="525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2103" extrusionOk="0">
                    <a:moveTo>
                      <a:pt x="209" y="1"/>
                    </a:moveTo>
                    <a:cubicBezTo>
                      <a:pt x="111" y="1"/>
                      <a:pt x="12" y="66"/>
                      <a:pt x="1" y="197"/>
                    </a:cubicBezTo>
                    <a:lnTo>
                      <a:pt x="1" y="1888"/>
                    </a:lnTo>
                    <a:cubicBezTo>
                      <a:pt x="1" y="1983"/>
                      <a:pt x="60" y="2055"/>
                      <a:pt x="143" y="2090"/>
                    </a:cubicBezTo>
                    <a:cubicBezTo>
                      <a:pt x="167" y="2090"/>
                      <a:pt x="191" y="2102"/>
                      <a:pt x="215" y="2102"/>
                    </a:cubicBezTo>
                    <a:cubicBezTo>
                      <a:pt x="322" y="2102"/>
                      <a:pt x="417" y="2007"/>
                      <a:pt x="417" y="1888"/>
                    </a:cubicBezTo>
                    <a:lnTo>
                      <a:pt x="417" y="197"/>
                    </a:lnTo>
                    <a:cubicBezTo>
                      <a:pt x="405" y="66"/>
                      <a:pt x="307" y="1"/>
                      <a:pt x="2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/>
              </a:p>
            </p:txBody>
          </p:sp>
          <p:sp>
            <p:nvSpPr>
              <p:cNvPr id="225" name="Google Shape;225;p27"/>
              <p:cNvSpPr/>
              <p:nvPr/>
            </p:nvSpPr>
            <p:spPr>
              <a:xfrm>
                <a:off x="5261950" y="3122975"/>
                <a:ext cx="10150" cy="52575"/>
              </a:xfrm>
              <a:custGeom>
                <a:avLst/>
                <a:gdLst/>
                <a:ahLst/>
                <a:cxnLst/>
                <a:rect l="l" t="t" r="r" b="b"/>
                <a:pathLst>
                  <a:path w="406" h="2103" extrusionOk="0">
                    <a:moveTo>
                      <a:pt x="208" y="1"/>
                    </a:moveTo>
                    <a:cubicBezTo>
                      <a:pt x="111" y="1"/>
                      <a:pt x="13" y="66"/>
                      <a:pt x="1" y="197"/>
                    </a:cubicBezTo>
                    <a:lnTo>
                      <a:pt x="1" y="1888"/>
                    </a:lnTo>
                    <a:cubicBezTo>
                      <a:pt x="1" y="1983"/>
                      <a:pt x="48" y="2055"/>
                      <a:pt x="132" y="2090"/>
                    </a:cubicBezTo>
                    <a:cubicBezTo>
                      <a:pt x="155" y="2090"/>
                      <a:pt x="179" y="2102"/>
                      <a:pt x="203" y="2102"/>
                    </a:cubicBezTo>
                    <a:cubicBezTo>
                      <a:pt x="322" y="2102"/>
                      <a:pt x="406" y="2007"/>
                      <a:pt x="406" y="1888"/>
                    </a:cubicBezTo>
                    <a:lnTo>
                      <a:pt x="406" y="197"/>
                    </a:lnTo>
                    <a:cubicBezTo>
                      <a:pt x="400" y="66"/>
                      <a:pt x="304" y="1"/>
                      <a:pt x="2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/>
              </a:p>
            </p:txBody>
          </p:sp>
          <p:sp>
            <p:nvSpPr>
              <p:cNvPr id="226" name="Google Shape;226;p27"/>
              <p:cNvSpPr/>
              <p:nvPr/>
            </p:nvSpPr>
            <p:spPr>
              <a:xfrm>
                <a:off x="5296175" y="3122525"/>
                <a:ext cx="10450" cy="5302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2121" extrusionOk="0">
                    <a:moveTo>
                      <a:pt x="215" y="1"/>
                    </a:moveTo>
                    <a:cubicBezTo>
                      <a:pt x="96" y="1"/>
                      <a:pt x="1" y="96"/>
                      <a:pt x="1" y="215"/>
                    </a:cubicBezTo>
                    <a:lnTo>
                      <a:pt x="1" y="1906"/>
                    </a:lnTo>
                    <a:cubicBezTo>
                      <a:pt x="1" y="2001"/>
                      <a:pt x="60" y="2073"/>
                      <a:pt x="144" y="2108"/>
                    </a:cubicBezTo>
                    <a:cubicBezTo>
                      <a:pt x="156" y="2108"/>
                      <a:pt x="180" y="2120"/>
                      <a:pt x="215" y="2120"/>
                    </a:cubicBezTo>
                    <a:cubicBezTo>
                      <a:pt x="322" y="2120"/>
                      <a:pt x="418" y="2025"/>
                      <a:pt x="418" y="1906"/>
                    </a:cubicBezTo>
                    <a:lnTo>
                      <a:pt x="418" y="215"/>
                    </a:lnTo>
                    <a:cubicBezTo>
                      <a:pt x="418" y="96"/>
                      <a:pt x="322" y="1"/>
                      <a:pt x="2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/>
              </a:p>
            </p:txBody>
          </p:sp>
          <p:sp>
            <p:nvSpPr>
              <p:cNvPr id="227" name="Google Shape;227;p27"/>
              <p:cNvSpPr/>
              <p:nvPr/>
            </p:nvSpPr>
            <p:spPr>
              <a:xfrm>
                <a:off x="5330725" y="3122750"/>
                <a:ext cx="10125" cy="52800"/>
              </a:xfrm>
              <a:custGeom>
                <a:avLst/>
                <a:gdLst/>
                <a:ahLst/>
                <a:cxnLst/>
                <a:rect l="l" t="t" r="r" b="b"/>
                <a:pathLst>
                  <a:path w="405" h="2112" extrusionOk="0">
                    <a:moveTo>
                      <a:pt x="202" y="1"/>
                    </a:moveTo>
                    <a:cubicBezTo>
                      <a:pt x="101" y="1"/>
                      <a:pt x="0" y="69"/>
                      <a:pt x="0" y="206"/>
                    </a:cubicBezTo>
                    <a:lnTo>
                      <a:pt x="0" y="1897"/>
                    </a:lnTo>
                    <a:cubicBezTo>
                      <a:pt x="0" y="1992"/>
                      <a:pt x="48" y="2064"/>
                      <a:pt x="131" y="2099"/>
                    </a:cubicBezTo>
                    <a:cubicBezTo>
                      <a:pt x="155" y="2099"/>
                      <a:pt x="179" y="2111"/>
                      <a:pt x="202" y="2111"/>
                    </a:cubicBezTo>
                    <a:cubicBezTo>
                      <a:pt x="322" y="2111"/>
                      <a:pt x="405" y="2016"/>
                      <a:pt x="405" y="1897"/>
                    </a:cubicBezTo>
                    <a:lnTo>
                      <a:pt x="405" y="206"/>
                    </a:lnTo>
                    <a:cubicBezTo>
                      <a:pt x="405" y="69"/>
                      <a:pt x="304" y="1"/>
                      <a:pt x="2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/>
              </a:p>
            </p:txBody>
          </p:sp>
          <p:sp>
            <p:nvSpPr>
              <p:cNvPr id="228" name="Google Shape;228;p27"/>
              <p:cNvSpPr/>
              <p:nvPr/>
            </p:nvSpPr>
            <p:spPr>
              <a:xfrm>
                <a:off x="5364950" y="3122975"/>
                <a:ext cx="10425" cy="52575"/>
              </a:xfrm>
              <a:custGeom>
                <a:avLst/>
                <a:gdLst/>
                <a:ahLst/>
                <a:cxnLst/>
                <a:rect l="l" t="t" r="r" b="b"/>
                <a:pathLst>
                  <a:path w="417" h="2103" extrusionOk="0">
                    <a:moveTo>
                      <a:pt x="209" y="1"/>
                    </a:moveTo>
                    <a:cubicBezTo>
                      <a:pt x="110" y="1"/>
                      <a:pt x="12" y="66"/>
                      <a:pt x="0" y="197"/>
                    </a:cubicBezTo>
                    <a:lnTo>
                      <a:pt x="0" y="1888"/>
                    </a:lnTo>
                    <a:cubicBezTo>
                      <a:pt x="0" y="1983"/>
                      <a:pt x="60" y="2055"/>
                      <a:pt x="143" y="2090"/>
                    </a:cubicBezTo>
                    <a:cubicBezTo>
                      <a:pt x="155" y="2090"/>
                      <a:pt x="179" y="2102"/>
                      <a:pt x="203" y="2102"/>
                    </a:cubicBezTo>
                    <a:cubicBezTo>
                      <a:pt x="322" y="2102"/>
                      <a:pt x="417" y="2007"/>
                      <a:pt x="417" y="1888"/>
                    </a:cubicBezTo>
                    <a:lnTo>
                      <a:pt x="417" y="197"/>
                    </a:lnTo>
                    <a:cubicBezTo>
                      <a:pt x="405" y="66"/>
                      <a:pt x="307" y="1"/>
                      <a:pt x="2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/>
              </a:p>
            </p:txBody>
          </p:sp>
          <p:sp>
            <p:nvSpPr>
              <p:cNvPr id="229" name="Google Shape;229;p27"/>
              <p:cNvSpPr/>
              <p:nvPr/>
            </p:nvSpPr>
            <p:spPr>
              <a:xfrm>
                <a:off x="5399475" y="3122750"/>
                <a:ext cx="10150" cy="52800"/>
              </a:xfrm>
              <a:custGeom>
                <a:avLst/>
                <a:gdLst/>
                <a:ahLst/>
                <a:cxnLst/>
                <a:rect l="l" t="t" r="r" b="b"/>
                <a:pathLst>
                  <a:path w="406" h="2112" extrusionOk="0">
                    <a:moveTo>
                      <a:pt x="203" y="1"/>
                    </a:moveTo>
                    <a:cubicBezTo>
                      <a:pt x="102" y="1"/>
                      <a:pt x="0" y="69"/>
                      <a:pt x="0" y="206"/>
                    </a:cubicBezTo>
                    <a:lnTo>
                      <a:pt x="0" y="1897"/>
                    </a:lnTo>
                    <a:cubicBezTo>
                      <a:pt x="0" y="1992"/>
                      <a:pt x="48" y="2064"/>
                      <a:pt x="131" y="2099"/>
                    </a:cubicBezTo>
                    <a:cubicBezTo>
                      <a:pt x="155" y="2099"/>
                      <a:pt x="179" y="2111"/>
                      <a:pt x="203" y="2111"/>
                    </a:cubicBezTo>
                    <a:cubicBezTo>
                      <a:pt x="310" y="2111"/>
                      <a:pt x="405" y="2016"/>
                      <a:pt x="405" y="1897"/>
                    </a:cubicBezTo>
                    <a:lnTo>
                      <a:pt x="405" y="206"/>
                    </a:lnTo>
                    <a:cubicBezTo>
                      <a:pt x="405" y="69"/>
                      <a:pt x="304" y="1"/>
                      <a:pt x="2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/>
              </a:p>
            </p:txBody>
          </p:sp>
          <p:sp>
            <p:nvSpPr>
              <p:cNvPr id="230" name="Google Shape;230;p27"/>
              <p:cNvSpPr/>
              <p:nvPr/>
            </p:nvSpPr>
            <p:spPr>
              <a:xfrm>
                <a:off x="5433700" y="3122975"/>
                <a:ext cx="10450" cy="525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2103" extrusionOk="0">
                    <a:moveTo>
                      <a:pt x="209" y="1"/>
                    </a:moveTo>
                    <a:cubicBezTo>
                      <a:pt x="111" y="1"/>
                      <a:pt x="13" y="66"/>
                      <a:pt x="1" y="197"/>
                    </a:cubicBezTo>
                    <a:lnTo>
                      <a:pt x="1" y="1888"/>
                    </a:lnTo>
                    <a:cubicBezTo>
                      <a:pt x="1" y="1983"/>
                      <a:pt x="60" y="2055"/>
                      <a:pt x="132" y="2090"/>
                    </a:cubicBezTo>
                    <a:cubicBezTo>
                      <a:pt x="155" y="2090"/>
                      <a:pt x="179" y="2102"/>
                      <a:pt x="203" y="2102"/>
                    </a:cubicBezTo>
                    <a:cubicBezTo>
                      <a:pt x="322" y="2102"/>
                      <a:pt x="417" y="2007"/>
                      <a:pt x="417" y="1888"/>
                    </a:cubicBezTo>
                    <a:lnTo>
                      <a:pt x="417" y="197"/>
                    </a:lnTo>
                    <a:cubicBezTo>
                      <a:pt x="405" y="66"/>
                      <a:pt x="307" y="1"/>
                      <a:pt x="2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/>
              </a:p>
            </p:txBody>
          </p:sp>
          <p:sp>
            <p:nvSpPr>
              <p:cNvPr id="231" name="Google Shape;231;p27"/>
              <p:cNvSpPr/>
              <p:nvPr/>
            </p:nvSpPr>
            <p:spPr>
              <a:xfrm>
                <a:off x="5467925" y="3122750"/>
                <a:ext cx="10450" cy="52800"/>
              </a:xfrm>
              <a:custGeom>
                <a:avLst/>
                <a:gdLst/>
                <a:ahLst/>
                <a:cxnLst/>
                <a:rect l="l" t="t" r="r" b="b"/>
                <a:pathLst>
                  <a:path w="418" h="2112" extrusionOk="0">
                    <a:moveTo>
                      <a:pt x="215" y="1"/>
                    </a:moveTo>
                    <a:cubicBezTo>
                      <a:pt x="114" y="1"/>
                      <a:pt x="13" y="69"/>
                      <a:pt x="13" y="206"/>
                    </a:cubicBezTo>
                    <a:lnTo>
                      <a:pt x="13" y="1897"/>
                    </a:lnTo>
                    <a:cubicBezTo>
                      <a:pt x="1" y="1992"/>
                      <a:pt x="60" y="2064"/>
                      <a:pt x="144" y="2099"/>
                    </a:cubicBezTo>
                    <a:cubicBezTo>
                      <a:pt x="168" y="2099"/>
                      <a:pt x="191" y="2111"/>
                      <a:pt x="215" y="2111"/>
                    </a:cubicBezTo>
                    <a:cubicBezTo>
                      <a:pt x="322" y="2111"/>
                      <a:pt x="418" y="2016"/>
                      <a:pt x="418" y="1897"/>
                    </a:cubicBezTo>
                    <a:lnTo>
                      <a:pt x="418" y="206"/>
                    </a:lnTo>
                    <a:cubicBezTo>
                      <a:pt x="418" y="69"/>
                      <a:pt x="316" y="1"/>
                      <a:pt x="2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/>
              </a:p>
            </p:txBody>
          </p:sp>
          <p:sp>
            <p:nvSpPr>
              <p:cNvPr id="232" name="Google Shape;232;p27"/>
              <p:cNvSpPr/>
              <p:nvPr/>
            </p:nvSpPr>
            <p:spPr>
              <a:xfrm>
                <a:off x="5502450" y="3122975"/>
                <a:ext cx="10450" cy="525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2103" extrusionOk="0">
                    <a:moveTo>
                      <a:pt x="209" y="1"/>
                    </a:moveTo>
                    <a:cubicBezTo>
                      <a:pt x="111" y="1"/>
                      <a:pt x="13" y="66"/>
                      <a:pt x="1" y="197"/>
                    </a:cubicBezTo>
                    <a:lnTo>
                      <a:pt x="1" y="1888"/>
                    </a:lnTo>
                    <a:cubicBezTo>
                      <a:pt x="1" y="1983"/>
                      <a:pt x="49" y="2055"/>
                      <a:pt x="132" y="2090"/>
                    </a:cubicBezTo>
                    <a:cubicBezTo>
                      <a:pt x="156" y="2090"/>
                      <a:pt x="180" y="2102"/>
                      <a:pt x="203" y="2102"/>
                    </a:cubicBezTo>
                    <a:cubicBezTo>
                      <a:pt x="322" y="2102"/>
                      <a:pt x="418" y="2007"/>
                      <a:pt x="418" y="1888"/>
                    </a:cubicBezTo>
                    <a:lnTo>
                      <a:pt x="418" y="197"/>
                    </a:lnTo>
                    <a:cubicBezTo>
                      <a:pt x="406" y="66"/>
                      <a:pt x="308" y="1"/>
                      <a:pt x="2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/>
              </a:p>
            </p:txBody>
          </p:sp>
          <p:sp>
            <p:nvSpPr>
              <p:cNvPr id="233" name="Google Shape;233;p27"/>
              <p:cNvSpPr/>
              <p:nvPr/>
            </p:nvSpPr>
            <p:spPr>
              <a:xfrm>
                <a:off x="5536700" y="3122975"/>
                <a:ext cx="10425" cy="52575"/>
              </a:xfrm>
              <a:custGeom>
                <a:avLst/>
                <a:gdLst/>
                <a:ahLst/>
                <a:cxnLst/>
                <a:rect l="l" t="t" r="r" b="b"/>
                <a:pathLst>
                  <a:path w="417" h="2103" extrusionOk="0">
                    <a:moveTo>
                      <a:pt x="209" y="1"/>
                    </a:moveTo>
                    <a:cubicBezTo>
                      <a:pt x="110" y="1"/>
                      <a:pt x="12" y="66"/>
                      <a:pt x="0" y="197"/>
                    </a:cubicBezTo>
                    <a:lnTo>
                      <a:pt x="0" y="1888"/>
                    </a:lnTo>
                    <a:cubicBezTo>
                      <a:pt x="0" y="1983"/>
                      <a:pt x="60" y="2055"/>
                      <a:pt x="143" y="2090"/>
                    </a:cubicBezTo>
                    <a:cubicBezTo>
                      <a:pt x="155" y="2090"/>
                      <a:pt x="179" y="2102"/>
                      <a:pt x="203" y="2102"/>
                    </a:cubicBezTo>
                    <a:cubicBezTo>
                      <a:pt x="322" y="2102"/>
                      <a:pt x="417" y="2007"/>
                      <a:pt x="417" y="1888"/>
                    </a:cubicBezTo>
                    <a:lnTo>
                      <a:pt x="417" y="197"/>
                    </a:lnTo>
                    <a:cubicBezTo>
                      <a:pt x="405" y="66"/>
                      <a:pt x="307" y="1"/>
                      <a:pt x="2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/>
              </a:p>
            </p:txBody>
          </p:sp>
          <p:sp>
            <p:nvSpPr>
              <p:cNvPr id="234" name="Google Shape;234;p27"/>
              <p:cNvSpPr/>
              <p:nvPr/>
            </p:nvSpPr>
            <p:spPr>
              <a:xfrm>
                <a:off x="5571225" y="3122975"/>
                <a:ext cx="10150" cy="52575"/>
              </a:xfrm>
              <a:custGeom>
                <a:avLst/>
                <a:gdLst/>
                <a:ahLst/>
                <a:cxnLst/>
                <a:rect l="l" t="t" r="r" b="b"/>
                <a:pathLst>
                  <a:path w="406" h="2103" extrusionOk="0">
                    <a:moveTo>
                      <a:pt x="207" y="1"/>
                    </a:moveTo>
                    <a:cubicBezTo>
                      <a:pt x="110" y="1"/>
                      <a:pt x="12" y="66"/>
                      <a:pt x="0" y="197"/>
                    </a:cubicBezTo>
                    <a:lnTo>
                      <a:pt x="0" y="1888"/>
                    </a:lnTo>
                    <a:cubicBezTo>
                      <a:pt x="0" y="1983"/>
                      <a:pt x="48" y="2055"/>
                      <a:pt x="131" y="2090"/>
                    </a:cubicBezTo>
                    <a:cubicBezTo>
                      <a:pt x="155" y="2090"/>
                      <a:pt x="179" y="2102"/>
                      <a:pt x="203" y="2102"/>
                    </a:cubicBezTo>
                    <a:cubicBezTo>
                      <a:pt x="322" y="2102"/>
                      <a:pt x="405" y="2007"/>
                      <a:pt x="405" y="1888"/>
                    </a:cubicBezTo>
                    <a:lnTo>
                      <a:pt x="405" y="197"/>
                    </a:lnTo>
                    <a:cubicBezTo>
                      <a:pt x="399" y="66"/>
                      <a:pt x="304" y="1"/>
                      <a:pt x="2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/>
              </a:p>
            </p:txBody>
          </p:sp>
          <p:sp>
            <p:nvSpPr>
              <p:cNvPr id="235" name="Google Shape;235;p27"/>
              <p:cNvSpPr/>
              <p:nvPr/>
            </p:nvSpPr>
            <p:spPr>
              <a:xfrm>
                <a:off x="5605450" y="3122975"/>
                <a:ext cx="10450" cy="525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2103" extrusionOk="0">
                    <a:moveTo>
                      <a:pt x="209" y="1"/>
                    </a:moveTo>
                    <a:cubicBezTo>
                      <a:pt x="111" y="1"/>
                      <a:pt x="12" y="66"/>
                      <a:pt x="1" y="197"/>
                    </a:cubicBezTo>
                    <a:lnTo>
                      <a:pt x="1" y="1888"/>
                    </a:lnTo>
                    <a:cubicBezTo>
                      <a:pt x="1" y="1983"/>
                      <a:pt x="60" y="2055"/>
                      <a:pt x="143" y="2090"/>
                    </a:cubicBezTo>
                    <a:cubicBezTo>
                      <a:pt x="167" y="2090"/>
                      <a:pt x="191" y="2102"/>
                      <a:pt x="215" y="2102"/>
                    </a:cubicBezTo>
                    <a:cubicBezTo>
                      <a:pt x="322" y="2102"/>
                      <a:pt x="417" y="2007"/>
                      <a:pt x="417" y="1888"/>
                    </a:cubicBezTo>
                    <a:lnTo>
                      <a:pt x="417" y="197"/>
                    </a:lnTo>
                    <a:cubicBezTo>
                      <a:pt x="405" y="66"/>
                      <a:pt x="307" y="1"/>
                      <a:pt x="2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/>
              </a:p>
            </p:txBody>
          </p:sp>
        </p:grpSp>
        <p:grpSp>
          <p:nvGrpSpPr>
            <p:cNvPr id="236" name="Google Shape;236;p27"/>
            <p:cNvGrpSpPr/>
            <p:nvPr/>
          </p:nvGrpSpPr>
          <p:grpSpPr>
            <a:xfrm rot="-213178" flipH="1">
              <a:off x="-239064" y="3647977"/>
              <a:ext cx="3397388" cy="576771"/>
              <a:chOff x="4330300" y="3920250"/>
              <a:chExt cx="1682975" cy="210775"/>
            </a:xfrm>
          </p:grpSpPr>
          <p:sp>
            <p:nvSpPr>
              <p:cNvPr id="237" name="Google Shape;237;p27"/>
              <p:cNvSpPr/>
              <p:nvPr/>
            </p:nvSpPr>
            <p:spPr>
              <a:xfrm>
                <a:off x="4586275" y="3920250"/>
                <a:ext cx="1427000" cy="210775"/>
              </a:xfrm>
              <a:custGeom>
                <a:avLst/>
                <a:gdLst/>
                <a:ahLst/>
                <a:cxnLst/>
                <a:rect l="l" t="t" r="r" b="b"/>
                <a:pathLst>
                  <a:path w="57080" h="8431" extrusionOk="0">
                    <a:moveTo>
                      <a:pt x="1" y="1"/>
                    </a:moveTo>
                    <a:lnTo>
                      <a:pt x="1" y="8430"/>
                    </a:lnTo>
                    <a:lnTo>
                      <a:pt x="57079" y="8430"/>
                    </a:lnTo>
                    <a:lnTo>
                      <a:pt x="5707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/>
              </a:p>
            </p:txBody>
          </p:sp>
          <p:sp>
            <p:nvSpPr>
              <p:cNvPr id="238" name="Google Shape;238;p27"/>
              <p:cNvSpPr/>
              <p:nvPr/>
            </p:nvSpPr>
            <p:spPr>
              <a:xfrm>
                <a:off x="4330300" y="3920250"/>
                <a:ext cx="304225" cy="210775"/>
              </a:xfrm>
              <a:custGeom>
                <a:avLst/>
                <a:gdLst/>
                <a:ahLst/>
                <a:cxnLst/>
                <a:rect l="l" t="t" r="r" b="b"/>
                <a:pathLst>
                  <a:path w="12169" h="8431" extrusionOk="0">
                    <a:moveTo>
                      <a:pt x="10240" y="1"/>
                    </a:moveTo>
                    <a:lnTo>
                      <a:pt x="0" y="4215"/>
                    </a:lnTo>
                    <a:lnTo>
                      <a:pt x="10240" y="8430"/>
                    </a:lnTo>
                    <a:lnTo>
                      <a:pt x="12168" y="6299"/>
                    </a:lnTo>
                    <a:lnTo>
                      <a:pt x="10240" y="4215"/>
                    </a:lnTo>
                    <a:lnTo>
                      <a:pt x="12168" y="1751"/>
                    </a:lnTo>
                    <a:lnTo>
                      <a:pt x="1024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/>
              </a:p>
            </p:txBody>
          </p:sp>
          <p:sp>
            <p:nvSpPr>
              <p:cNvPr id="239" name="Google Shape;239;p27"/>
              <p:cNvSpPr/>
              <p:nvPr/>
            </p:nvSpPr>
            <p:spPr>
              <a:xfrm>
                <a:off x="4330300" y="3978300"/>
                <a:ext cx="114625" cy="94675"/>
              </a:xfrm>
              <a:custGeom>
                <a:avLst/>
                <a:gdLst/>
                <a:ahLst/>
                <a:cxnLst/>
                <a:rect l="l" t="t" r="r" b="b"/>
                <a:pathLst>
                  <a:path w="4585" h="3787" extrusionOk="0">
                    <a:moveTo>
                      <a:pt x="4584" y="0"/>
                    </a:moveTo>
                    <a:lnTo>
                      <a:pt x="0" y="1893"/>
                    </a:lnTo>
                    <a:lnTo>
                      <a:pt x="4584" y="3787"/>
                    </a:lnTo>
                    <a:lnTo>
                      <a:pt x="458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/>
              </a:p>
            </p:txBody>
          </p:sp>
          <p:sp>
            <p:nvSpPr>
              <p:cNvPr id="240" name="Google Shape;240;p27"/>
              <p:cNvSpPr/>
              <p:nvPr/>
            </p:nvSpPr>
            <p:spPr>
              <a:xfrm>
                <a:off x="4634500" y="4070875"/>
                <a:ext cx="1378775" cy="13700"/>
              </a:xfrm>
              <a:custGeom>
                <a:avLst/>
                <a:gdLst/>
                <a:ahLst/>
                <a:cxnLst/>
                <a:rect l="l" t="t" r="r" b="b"/>
                <a:pathLst>
                  <a:path w="55151" h="548" extrusionOk="0">
                    <a:moveTo>
                      <a:pt x="0" y="0"/>
                    </a:moveTo>
                    <a:lnTo>
                      <a:pt x="0" y="548"/>
                    </a:lnTo>
                    <a:lnTo>
                      <a:pt x="55150" y="548"/>
                    </a:lnTo>
                    <a:lnTo>
                      <a:pt x="551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/>
              </a:p>
            </p:txBody>
          </p:sp>
          <p:sp>
            <p:nvSpPr>
              <p:cNvPr id="241" name="Google Shape;241;p27"/>
              <p:cNvSpPr/>
              <p:nvPr/>
            </p:nvSpPr>
            <p:spPr>
              <a:xfrm>
                <a:off x="4634500" y="3960150"/>
                <a:ext cx="13787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55151" h="560" extrusionOk="0">
                    <a:moveTo>
                      <a:pt x="0" y="0"/>
                    </a:moveTo>
                    <a:lnTo>
                      <a:pt x="0" y="560"/>
                    </a:lnTo>
                    <a:lnTo>
                      <a:pt x="55150" y="560"/>
                    </a:lnTo>
                    <a:lnTo>
                      <a:pt x="551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/>
              </a:p>
            </p:txBody>
          </p:sp>
        </p:grpSp>
        <p:grpSp>
          <p:nvGrpSpPr>
            <p:cNvPr id="242" name="Google Shape;242;p27"/>
            <p:cNvGrpSpPr/>
            <p:nvPr/>
          </p:nvGrpSpPr>
          <p:grpSpPr>
            <a:xfrm rot="-10474289" flipH="1">
              <a:off x="-327108" y="1234474"/>
              <a:ext cx="3490513" cy="2207237"/>
              <a:chOff x="2600325" y="3927100"/>
              <a:chExt cx="1196000" cy="691475"/>
            </a:xfrm>
          </p:grpSpPr>
          <p:sp>
            <p:nvSpPr>
              <p:cNvPr id="243" name="Google Shape;243;p27"/>
              <p:cNvSpPr/>
              <p:nvPr/>
            </p:nvSpPr>
            <p:spPr>
              <a:xfrm>
                <a:off x="2600325" y="3927100"/>
                <a:ext cx="1196000" cy="691475"/>
              </a:xfrm>
              <a:custGeom>
                <a:avLst/>
                <a:gdLst/>
                <a:ahLst/>
                <a:cxnLst/>
                <a:rect l="l" t="t" r="r" b="b"/>
                <a:pathLst>
                  <a:path w="47840" h="27659" extrusionOk="0">
                    <a:moveTo>
                      <a:pt x="4393" y="7621"/>
                    </a:moveTo>
                    <a:lnTo>
                      <a:pt x="31468" y="23265"/>
                    </a:lnTo>
                    <a:lnTo>
                      <a:pt x="4393" y="23265"/>
                    </a:lnTo>
                    <a:lnTo>
                      <a:pt x="4393" y="7621"/>
                    </a:lnTo>
                    <a:close/>
                    <a:moveTo>
                      <a:pt x="0" y="1"/>
                    </a:moveTo>
                    <a:lnTo>
                      <a:pt x="0" y="27659"/>
                    </a:lnTo>
                    <a:lnTo>
                      <a:pt x="47839" y="2765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/>
              </a:p>
            </p:txBody>
          </p:sp>
          <p:sp>
            <p:nvSpPr>
              <p:cNvPr id="244" name="Google Shape;244;p27"/>
              <p:cNvSpPr/>
              <p:nvPr/>
            </p:nvSpPr>
            <p:spPr>
              <a:xfrm>
                <a:off x="2663425" y="4553375"/>
                <a:ext cx="14000" cy="50025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001" extrusionOk="0">
                    <a:moveTo>
                      <a:pt x="274" y="0"/>
                    </a:moveTo>
                    <a:cubicBezTo>
                      <a:pt x="238" y="0"/>
                      <a:pt x="191" y="12"/>
                      <a:pt x="155" y="36"/>
                    </a:cubicBezTo>
                    <a:cubicBezTo>
                      <a:pt x="60" y="72"/>
                      <a:pt x="0" y="167"/>
                      <a:pt x="0" y="274"/>
                    </a:cubicBezTo>
                    <a:lnTo>
                      <a:pt x="0" y="1727"/>
                    </a:lnTo>
                    <a:cubicBezTo>
                      <a:pt x="0" y="1869"/>
                      <a:pt x="131" y="2000"/>
                      <a:pt x="274" y="2000"/>
                    </a:cubicBezTo>
                    <a:cubicBezTo>
                      <a:pt x="429" y="1989"/>
                      <a:pt x="548" y="1869"/>
                      <a:pt x="560" y="1727"/>
                    </a:cubicBezTo>
                    <a:lnTo>
                      <a:pt x="560" y="274"/>
                    </a:lnTo>
                    <a:cubicBezTo>
                      <a:pt x="560" y="119"/>
                      <a:pt x="429" y="0"/>
                      <a:pt x="2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/>
              </a:p>
            </p:txBody>
          </p:sp>
          <p:sp>
            <p:nvSpPr>
              <p:cNvPr id="245" name="Google Shape;245;p27"/>
              <p:cNvSpPr/>
              <p:nvPr/>
            </p:nvSpPr>
            <p:spPr>
              <a:xfrm>
                <a:off x="2712075" y="4553375"/>
                <a:ext cx="14475" cy="50550"/>
              </a:xfrm>
              <a:custGeom>
                <a:avLst/>
                <a:gdLst/>
                <a:ahLst/>
                <a:cxnLst/>
                <a:rect l="l" t="t" r="r" b="b"/>
                <a:pathLst>
                  <a:path w="579" h="2022" extrusionOk="0">
                    <a:moveTo>
                      <a:pt x="293" y="0"/>
                    </a:moveTo>
                    <a:cubicBezTo>
                      <a:pt x="245" y="0"/>
                      <a:pt x="197" y="12"/>
                      <a:pt x="162" y="24"/>
                    </a:cubicBezTo>
                    <a:cubicBezTo>
                      <a:pt x="66" y="72"/>
                      <a:pt x="19" y="167"/>
                      <a:pt x="19" y="274"/>
                    </a:cubicBezTo>
                    <a:lnTo>
                      <a:pt x="19" y="1727"/>
                    </a:lnTo>
                    <a:cubicBezTo>
                      <a:pt x="1" y="1923"/>
                      <a:pt x="144" y="2021"/>
                      <a:pt x="288" y="2021"/>
                    </a:cubicBezTo>
                    <a:cubicBezTo>
                      <a:pt x="432" y="2021"/>
                      <a:pt x="578" y="1923"/>
                      <a:pt x="566" y="1727"/>
                    </a:cubicBezTo>
                    <a:lnTo>
                      <a:pt x="566" y="274"/>
                    </a:lnTo>
                    <a:cubicBezTo>
                      <a:pt x="566" y="119"/>
                      <a:pt x="447" y="0"/>
                      <a:pt x="2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/>
              </a:p>
            </p:txBody>
          </p:sp>
          <p:sp>
            <p:nvSpPr>
              <p:cNvPr id="246" name="Google Shape;246;p27"/>
              <p:cNvSpPr/>
              <p:nvPr/>
            </p:nvSpPr>
            <p:spPr>
              <a:xfrm>
                <a:off x="2761650" y="4553375"/>
                <a:ext cx="13700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1977" extrusionOk="0">
                    <a:moveTo>
                      <a:pt x="274" y="0"/>
                    </a:moveTo>
                    <a:cubicBezTo>
                      <a:pt x="226" y="0"/>
                      <a:pt x="191" y="12"/>
                      <a:pt x="143" y="24"/>
                    </a:cubicBezTo>
                    <a:cubicBezTo>
                      <a:pt x="60" y="72"/>
                      <a:pt x="0" y="167"/>
                      <a:pt x="0" y="274"/>
                    </a:cubicBezTo>
                    <a:lnTo>
                      <a:pt x="0" y="1727"/>
                    </a:lnTo>
                    <a:cubicBezTo>
                      <a:pt x="12" y="1893"/>
                      <a:pt x="143" y="1977"/>
                      <a:pt x="274" y="1977"/>
                    </a:cubicBezTo>
                    <a:cubicBezTo>
                      <a:pt x="405" y="1977"/>
                      <a:pt x="536" y="1893"/>
                      <a:pt x="548" y="1727"/>
                    </a:cubicBezTo>
                    <a:lnTo>
                      <a:pt x="548" y="274"/>
                    </a:lnTo>
                    <a:cubicBezTo>
                      <a:pt x="548" y="119"/>
                      <a:pt x="429" y="0"/>
                      <a:pt x="2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/>
              </a:p>
            </p:txBody>
          </p:sp>
          <p:sp>
            <p:nvSpPr>
              <p:cNvPr id="247" name="Google Shape;247;p27"/>
              <p:cNvSpPr/>
              <p:nvPr/>
            </p:nvSpPr>
            <p:spPr>
              <a:xfrm>
                <a:off x="2810750" y="4553375"/>
                <a:ext cx="13725" cy="5002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2001" extrusionOk="0">
                    <a:moveTo>
                      <a:pt x="275" y="0"/>
                    </a:moveTo>
                    <a:cubicBezTo>
                      <a:pt x="227" y="0"/>
                      <a:pt x="179" y="12"/>
                      <a:pt x="144" y="36"/>
                    </a:cubicBezTo>
                    <a:cubicBezTo>
                      <a:pt x="48" y="72"/>
                      <a:pt x="1" y="167"/>
                      <a:pt x="1" y="274"/>
                    </a:cubicBezTo>
                    <a:lnTo>
                      <a:pt x="1" y="1727"/>
                    </a:lnTo>
                    <a:cubicBezTo>
                      <a:pt x="1" y="1869"/>
                      <a:pt x="120" y="2000"/>
                      <a:pt x="275" y="2000"/>
                    </a:cubicBezTo>
                    <a:cubicBezTo>
                      <a:pt x="417" y="1989"/>
                      <a:pt x="548" y="1869"/>
                      <a:pt x="548" y="1727"/>
                    </a:cubicBezTo>
                    <a:lnTo>
                      <a:pt x="548" y="274"/>
                    </a:lnTo>
                    <a:cubicBezTo>
                      <a:pt x="548" y="119"/>
                      <a:pt x="429" y="0"/>
                      <a:pt x="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/>
              </a:p>
            </p:txBody>
          </p:sp>
          <p:sp>
            <p:nvSpPr>
              <p:cNvPr id="248" name="Google Shape;248;p27"/>
              <p:cNvSpPr/>
              <p:nvPr/>
            </p:nvSpPr>
            <p:spPr>
              <a:xfrm>
                <a:off x="2859425" y="4553375"/>
                <a:ext cx="14450" cy="50550"/>
              </a:xfrm>
              <a:custGeom>
                <a:avLst/>
                <a:gdLst/>
                <a:ahLst/>
                <a:cxnLst/>
                <a:rect l="l" t="t" r="r" b="b"/>
                <a:pathLst>
                  <a:path w="578" h="2022" extrusionOk="0">
                    <a:moveTo>
                      <a:pt x="292" y="0"/>
                    </a:moveTo>
                    <a:cubicBezTo>
                      <a:pt x="244" y="0"/>
                      <a:pt x="197" y="12"/>
                      <a:pt x="161" y="24"/>
                    </a:cubicBezTo>
                    <a:cubicBezTo>
                      <a:pt x="66" y="72"/>
                      <a:pt x="18" y="167"/>
                      <a:pt x="18" y="274"/>
                    </a:cubicBezTo>
                    <a:lnTo>
                      <a:pt x="18" y="1727"/>
                    </a:lnTo>
                    <a:cubicBezTo>
                      <a:pt x="0" y="1923"/>
                      <a:pt x="143" y="2021"/>
                      <a:pt x="288" y="2021"/>
                    </a:cubicBezTo>
                    <a:cubicBezTo>
                      <a:pt x="432" y="2021"/>
                      <a:pt x="578" y="1923"/>
                      <a:pt x="566" y="1727"/>
                    </a:cubicBezTo>
                    <a:lnTo>
                      <a:pt x="566" y="274"/>
                    </a:lnTo>
                    <a:cubicBezTo>
                      <a:pt x="566" y="119"/>
                      <a:pt x="435" y="0"/>
                      <a:pt x="2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/>
              </a:p>
            </p:txBody>
          </p:sp>
          <p:sp>
            <p:nvSpPr>
              <p:cNvPr id="249" name="Google Shape;249;p27"/>
              <p:cNvSpPr/>
              <p:nvPr/>
            </p:nvSpPr>
            <p:spPr>
              <a:xfrm>
                <a:off x="2908675" y="4553375"/>
                <a:ext cx="14025" cy="50025"/>
              </a:xfrm>
              <a:custGeom>
                <a:avLst/>
                <a:gdLst/>
                <a:ahLst/>
                <a:cxnLst/>
                <a:rect l="l" t="t" r="r" b="b"/>
                <a:pathLst>
                  <a:path w="561" h="2001" extrusionOk="0">
                    <a:moveTo>
                      <a:pt x="275" y="0"/>
                    </a:moveTo>
                    <a:cubicBezTo>
                      <a:pt x="239" y="0"/>
                      <a:pt x="191" y="12"/>
                      <a:pt x="156" y="36"/>
                    </a:cubicBezTo>
                    <a:cubicBezTo>
                      <a:pt x="60" y="72"/>
                      <a:pt x="1" y="167"/>
                      <a:pt x="1" y="274"/>
                    </a:cubicBezTo>
                    <a:lnTo>
                      <a:pt x="1" y="1727"/>
                    </a:lnTo>
                    <a:cubicBezTo>
                      <a:pt x="1" y="1869"/>
                      <a:pt x="132" y="2000"/>
                      <a:pt x="275" y="2000"/>
                    </a:cubicBezTo>
                    <a:cubicBezTo>
                      <a:pt x="430" y="1989"/>
                      <a:pt x="549" y="1869"/>
                      <a:pt x="560" y="1727"/>
                    </a:cubicBezTo>
                    <a:lnTo>
                      <a:pt x="560" y="274"/>
                    </a:lnTo>
                    <a:cubicBezTo>
                      <a:pt x="560" y="119"/>
                      <a:pt x="430" y="0"/>
                      <a:pt x="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/>
              </a:p>
            </p:txBody>
          </p:sp>
          <p:sp>
            <p:nvSpPr>
              <p:cNvPr id="250" name="Google Shape;250;p27"/>
              <p:cNvSpPr/>
              <p:nvPr/>
            </p:nvSpPr>
            <p:spPr>
              <a:xfrm>
                <a:off x="2957650" y="4553375"/>
                <a:ext cx="14450" cy="50550"/>
              </a:xfrm>
              <a:custGeom>
                <a:avLst/>
                <a:gdLst/>
                <a:ahLst/>
                <a:cxnLst/>
                <a:rect l="l" t="t" r="r" b="b"/>
                <a:pathLst>
                  <a:path w="578" h="2022" extrusionOk="0">
                    <a:moveTo>
                      <a:pt x="292" y="0"/>
                    </a:moveTo>
                    <a:cubicBezTo>
                      <a:pt x="245" y="0"/>
                      <a:pt x="197" y="12"/>
                      <a:pt x="161" y="36"/>
                    </a:cubicBezTo>
                    <a:cubicBezTo>
                      <a:pt x="66" y="72"/>
                      <a:pt x="18" y="167"/>
                      <a:pt x="18" y="274"/>
                    </a:cubicBezTo>
                    <a:lnTo>
                      <a:pt x="18" y="1727"/>
                    </a:lnTo>
                    <a:cubicBezTo>
                      <a:pt x="0" y="1923"/>
                      <a:pt x="143" y="2021"/>
                      <a:pt x="288" y="2021"/>
                    </a:cubicBezTo>
                    <a:cubicBezTo>
                      <a:pt x="432" y="2021"/>
                      <a:pt x="578" y="1923"/>
                      <a:pt x="566" y="1727"/>
                    </a:cubicBezTo>
                    <a:lnTo>
                      <a:pt x="566" y="274"/>
                    </a:lnTo>
                    <a:cubicBezTo>
                      <a:pt x="566" y="119"/>
                      <a:pt x="435" y="0"/>
                      <a:pt x="2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/>
              </a:p>
            </p:txBody>
          </p:sp>
          <p:sp>
            <p:nvSpPr>
              <p:cNvPr id="251" name="Google Shape;251;p27"/>
              <p:cNvSpPr/>
              <p:nvPr/>
            </p:nvSpPr>
            <p:spPr>
              <a:xfrm>
                <a:off x="3006900" y="4553375"/>
                <a:ext cx="13725" cy="4987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1995" extrusionOk="0">
                    <a:moveTo>
                      <a:pt x="275" y="0"/>
                    </a:moveTo>
                    <a:cubicBezTo>
                      <a:pt x="227" y="0"/>
                      <a:pt x="191" y="12"/>
                      <a:pt x="144" y="24"/>
                    </a:cubicBezTo>
                    <a:cubicBezTo>
                      <a:pt x="60" y="72"/>
                      <a:pt x="1" y="167"/>
                      <a:pt x="1" y="274"/>
                    </a:cubicBezTo>
                    <a:lnTo>
                      <a:pt x="1" y="1727"/>
                    </a:lnTo>
                    <a:cubicBezTo>
                      <a:pt x="1" y="1905"/>
                      <a:pt x="138" y="1995"/>
                      <a:pt x="275" y="1995"/>
                    </a:cubicBezTo>
                    <a:cubicBezTo>
                      <a:pt x="412" y="1995"/>
                      <a:pt x="549" y="1905"/>
                      <a:pt x="549" y="1727"/>
                    </a:cubicBezTo>
                    <a:lnTo>
                      <a:pt x="549" y="274"/>
                    </a:lnTo>
                    <a:cubicBezTo>
                      <a:pt x="549" y="119"/>
                      <a:pt x="430" y="0"/>
                      <a:pt x="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/>
              </a:p>
            </p:txBody>
          </p:sp>
          <p:sp>
            <p:nvSpPr>
              <p:cNvPr id="252" name="Google Shape;252;p27"/>
              <p:cNvSpPr/>
              <p:nvPr/>
            </p:nvSpPr>
            <p:spPr>
              <a:xfrm>
                <a:off x="3055575" y="4553375"/>
                <a:ext cx="14475" cy="50550"/>
              </a:xfrm>
              <a:custGeom>
                <a:avLst/>
                <a:gdLst/>
                <a:ahLst/>
                <a:cxnLst/>
                <a:rect l="l" t="t" r="r" b="b"/>
                <a:pathLst>
                  <a:path w="579" h="2022" extrusionOk="0">
                    <a:moveTo>
                      <a:pt x="292" y="0"/>
                    </a:moveTo>
                    <a:cubicBezTo>
                      <a:pt x="245" y="0"/>
                      <a:pt x="197" y="12"/>
                      <a:pt x="161" y="36"/>
                    </a:cubicBezTo>
                    <a:cubicBezTo>
                      <a:pt x="66" y="72"/>
                      <a:pt x="18" y="167"/>
                      <a:pt x="18" y="274"/>
                    </a:cubicBezTo>
                    <a:lnTo>
                      <a:pt x="18" y="1727"/>
                    </a:lnTo>
                    <a:cubicBezTo>
                      <a:pt x="1" y="1923"/>
                      <a:pt x="143" y="2021"/>
                      <a:pt x="288" y="2021"/>
                    </a:cubicBezTo>
                    <a:cubicBezTo>
                      <a:pt x="432" y="2021"/>
                      <a:pt x="578" y="1923"/>
                      <a:pt x="566" y="1727"/>
                    </a:cubicBezTo>
                    <a:lnTo>
                      <a:pt x="566" y="274"/>
                    </a:lnTo>
                    <a:cubicBezTo>
                      <a:pt x="566" y="119"/>
                      <a:pt x="447" y="0"/>
                      <a:pt x="2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/>
              </a:p>
            </p:txBody>
          </p:sp>
          <p:sp>
            <p:nvSpPr>
              <p:cNvPr id="253" name="Google Shape;253;p27"/>
              <p:cNvSpPr/>
              <p:nvPr/>
            </p:nvSpPr>
            <p:spPr>
              <a:xfrm>
                <a:off x="3104700" y="4553375"/>
                <a:ext cx="14450" cy="50550"/>
              </a:xfrm>
              <a:custGeom>
                <a:avLst/>
                <a:gdLst/>
                <a:ahLst/>
                <a:cxnLst/>
                <a:rect l="l" t="t" r="r" b="b"/>
                <a:pathLst>
                  <a:path w="578" h="2022" extrusionOk="0">
                    <a:moveTo>
                      <a:pt x="292" y="0"/>
                    </a:moveTo>
                    <a:cubicBezTo>
                      <a:pt x="244" y="0"/>
                      <a:pt x="197" y="12"/>
                      <a:pt x="161" y="24"/>
                    </a:cubicBezTo>
                    <a:cubicBezTo>
                      <a:pt x="66" y="72"/>
                      <a:pt x="18" y="167"/>
                      <a:pt x="18" y="274"/>
                    </a:cubicBezTo>
                    <a:lnTo>
                      <a:pt x="18" y="1727"/>
                    </a:lnTo>
                    <a:cubicBezTo>
                      <a:pt x="0" y="1923"/>
                      <a:pt x="143" y="2021"/>
                      <a:pt x="287" y="2021"/>
                    </a:cubicBezTo>
                    <a:cubicBezTo>
                      <a:pt x="432" y="2021"/>
                      <a:pt x="578" y="1923"/>
                      <a:pt x="566" y="1727"/>
                    </a:cubicBezTo>
                    <a:lnTo>
                      <a:pt x="566" y="274"/>
                    </a:lnTo>
                    <a:cubicBezTo>
                      <a:pt x="566" y="119"/>
                      <a:pt x="435" y="0"/>
                      <a:pt x="2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/>
              </a:p>
            </p:txBody>
          </p:sp>
          <p:sp>
            <p:nvSpPr>
              <p:cNvPr id="254" name="Google Shape;254;p27"/>
              <p:cNvSpPr/>
              <p:nvPr/>
            </p:nvSpPr>
            <p:spPr>
              <a:xfrm>
                <a:off x="3153950" y="4553375"/>
                <a:ext cx="14025" cy="50025"/>
              </a:xfrm>
              <a:custGeom>
                <a:avLst/>
                <a:gdLst/>
                <a:ahLst/>
                <a:cxnLst/>
                <a:rect l="l" t="t" r="r" b="b"/>
                <a:pathLst>
                  <a:path w="561" h="2001" extrusionOk="0">
                    <a:moveTo>
                      <a:pt x="274" y="0"/>
                    </a:moveTo>
                    <a:cubicBezTo>
                      <a:pt x="239" y="0"/>
                      <a:pt x="191" y="12"/>
                      <a:pt x="155" y="36"/>
                    </a:cubicBezTo>
                    <a:cubicBezTo>
                      <a:pt x="60" y="72"/>
                      <a:pt x="1" y="167"/>
                      <a:pt x="1" y="274"/>
                    </a:cubicBezTo>
                    <a:lnTo>
                      <a:pt x="1" y="1727"/>
                    </a:lnTo>
                    <a:cubicBezTo>
                      <a:pt x="1" y="1869"/>
                      <a:pt x="132" y="2000"/>
                      <a:pt x="274" y="2000"/>
                    </a:cubicBezTo>
                    <a:cubicBezTo>
                      <a:pt x="429" y="1989"/>
                      <a:pt x="548" y="1869"/>
                      <a:pt x="560" y="1727"/>
                    </a:cubicBezTo>
                    <a:lnTo>
                      <a:pt x="560" y="274"/>
                    </a:lnTo>
                    <a:cubicBezTo>
                      <a:pt x="560" y="119"/>
                      <a:pt x="429" y="0"/>
                      <a:pt x="2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/>
              </a:p>
            </p:txBody>
          </p:sp>
          <p:sp>
            <p:nvSpPr>
              <p:cNvPr id="255" name="Google Shape;255;p27"/>
              <p:cNvSpPr/>
              <p:nvPr/>
            </p:nvSpPr>
            <p:spPr>
              <a:xfrm>
                <a:off x="3202775" y="4553375"/>
                <a:ext cx="14450" cy="50550"/>
              </a:xfrm>
              <a:custGeom>
                <a:avLst/>
                <a:gdLst/>
                <a:ahLst/>
                <a:cxnLst/>
                <a:rect l="l" t="t" r="r" b="b"/>
                <a:pathLst>
                  <a:path w="578" h="2022" extrusionOk="0">
                    <a:moveTo>
                      <a:pt x="286" y="0"/>
                    </a:moveTo>
                    <a:cubicBezTo>
                      <a:pt x="238" y="0"/>
                      <a:pt x="203" y="12"/>
                      <a:pt x="167" y="36"/>
                    </a:cubicBezTo>
                    <a:cubicBezTo>
                      <a:pt x="72" y="72"/>
                      <a:pt x="12" y="167"/>
                      <a:pt x="12" y="274"/>
                    </a:cubicBezTo>
                    <a:lnTo>
                      <a:pt x="12" y="1727"/>
                    </a:lnTo>
                    <a:cubicBezTo>
                      <a:pt x="0" y="1923"/>
                      <a:pt x="146" y="2021"/>
                      <a:pt x="290" y="2021"/>
                    </a:cubicBezTo>
                    <a:cubicBezTo>
                      <a:pt x="435" y="2021"/>
                      <a:pt x="578" y="1923"/>
                      <a:pt x="560" y="1727"/>
                    </a:cubicBezTo>
                    <a:lnTo>
                      <a:pt x="560" y="274"/>
                    </a:lnTo>
                    <a:cubicBezTo>
                      <a:pt x="560" y="119"/>
                      <a:pt x="441" y="0"/>
                      <a:pt x="2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/>
              </a:p>
            </p:txBody>
          </p:sp>
          <p:sp>
            <p:nvSpPr>
              <p:cNvPr id="256" name="Google Shape;256;p27"/>
              <p:cNvSpPr/>
              <p:nvPr/>
            </p:nvSpPr>
            <p:spPr>
              <a:xfrm>
                <a:off x="3251725" y="4553375"/>
                <a:ext cx="14475" cy="50550"/>
              </a:xfrm>
              <a:custGeom>
                <a:avLst/>
                <a:gdLst/>
                <a:ahLst/>
                <a:cxnLst/>
                <a:rect l="l" t="t" r="r" b="b"/>
                <a:pathLst>
                  <a:path w="579" h="2022" extrusionOk="0">
                    <a:moveTo>
                      <a:pt x="293" y="0"/>
                    </a:moveTo>
                    <a:cubicBezTo>
                      <a:pt x="245" y="0"/>
                      <a:pt x="209" y="12"/>
                      <a:pt x="162" y="24"/>
                    </a:cubicBezTo>
                    <a:cubicBezTo>
                      <a:pt x="78" y="72"/>
                      <a:pt x="19" y="167"/>
                      <a:pt x="19" y="274"/>
                    </a:cubicBezTo>
                    <a:lnTo>
                      <a:pt x="19" y="1727"/>
                    </a:lnTo>
                    <a:cubicBezTo>
                      <a:pt x="1" y="1923"/>
                      <a:pt x="144" y="2021"/>
                      <a:pt x="288" y="2021"/>
                    </a:cubicBezTo>
                    <a:cubicBezTo>
                      <a:pt x="432" y="2021"/>
                      <a:pt x="578" y="1923"/>
                      <a:pt x="566" y="1727"/>
                    </a:cubicBezTo>
                    <a:lnTo>
                      <a:pt x="566" y="274"/>
                    </a:lnTo>
                    <a:cubicBezTo>
                      <a:pt x="566" y="119"/>
                      <a:pt x="447" y="0"/>
                      <a:pt x="2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/>
              </a:p>
            </p:txBody>
          </p:sp>
          <p:sp>
            <p:nvSpPr>
              <p:cNvPr id="257" name="Google Shape;257;p27"/>
              <p:cNvSpPr/>
              <p:nvPr/>
            </p:nvSpPr>
            <p:spPr>
              <a:xfrm>
                <a:off x="3301300" y="4553375"/>
                <a:ext cx="13700" cy="5002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2001" extrusionOk="0">
                    <a:moveTo>
                      <a:pt x="274" y="0"/>
                    </a:moveTo>
                    <a:cubicBezTo>
                      <a:pt x="226" y="0"/>
                      <a:pt x="179" y="12"/>
                      <a:pt x="143" y="36"/>
                    </a:cubicBezTo>
                    <a:cubicBezTo>
                      <a:pt x="48" y="72"/>
                      <a:pt x="0" y="167"/>
                      <a:pt x="0" y="274"/>
                    </a:cubicBezTo>
                    <a:lnTo>
                      <a:pt x="0" y="1727"/>
                    </a:lnTo>
                    <a:cubicBezTo>
                      <a:pt x="0" y="1869"/>
                      <a:pt x="119" y="2000"/>
                      <a:pt x="274" y="2000"/>
                    </a:cubicBezTo>
                    <a:cubicBezTo>
                      <a:pt x="417" y="1989"/>
                      <a:pt x="548" y="1869"/>
                      <a:pt x="548" y="1727"/>
                    </a:cubicBezTo>
                    <a:lnTo>
                      <a:pt x="548" y="274"/>
                    </a:lnTo>
                    <a:cubicBezTo>
                      <a:pt x="548" y="119"/>
                      <a:pt x="429" y="0"/>
                      <a:pt x="2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/>
              </a:p>
            </p:txBody>
          </p:sp>
          <p:sp>
            <p:nvSpPr>
              <p:cNvPr id="258" name="Google Shape;258;p27"/>
              <p:cNvSpPr/>
              <p:nvPr/>
            </p:nvSpPr>
            <p:spPr>
              <a:xfrm>
                <a:off x="3349950" y="4553375"/>
                <a:ext cx="14475" cy="50550"/>
              </a:xfrm>
              <a:custGeom>
                <a:avLst/>
                <a:gdLst/>
                <a:ahLst/>
                <a:cxnLst/>
                <a:rect l="l" t="t" r="r" b="b"/>
                <a:pathLst>
                  <a:path w="579" h="2022" extrusionOk="0">
                    <a:moveTo>
                      <a:pt x="293" y="0"/>
                    </a:moveTo>
                    <a:cubicBezTo>
                      <a:pt x="245" y="0"/>
                      <a:pt x="197" y="12"/>
                      <a:pt x="162" y="24"/>
                    </a:cubicBezTo>
                    <a:cubicBezTo>
                      <a:pt x="66" y="72"/>
                      <a:pt x="19" y="167"/>
                      <a:pt x="19" y="274"/>
                    </a:cubicBezTo>
                    <a:lnTo>
                      <a:pt x="19" y="1727"/>
                    </a:lnTo>
                    <a:cubicBezTo>
                      <a:pt x="1" y="1923"/>
                      <a:pt x="144" y="2021"/>
                      <a:pt x="288" y="2021"/>
                    </a:cubicBezTo>
                    <a:cubicBezTo>
                      <a:pt x="433" y="2021"/>
                      <a:pt x="578" y="1923"/>
                      <a:pt x="566" y="1727"/>
                    </a:cubicBezTo>
                    <a:lnTo>
                      <a:pt x="566" y="274"/>
                    </a:lnTo>
                    <a:cubicBezTo>
                      <a:pt x="566" y="119"/>
                      <a:pt x="435" y="0"/>
                      <a:pt x="2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/>
              </a:p>
            </p:txBody>
          </p:sp>
          <p:sp>
            <p:nvSpPr>
              <p:cNvPr id="259" name="Google Shape;259;p27"/>
              <p:cNvSpPr/>
              <p:nvPr/>
            </p:nvSpPr>
            <p:spPr>
              <a:xfrm>
                <a:off x="3399225" y="4553375"/>
                <a:ext cx="14000" cy="50025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001" extrusionOk="0">
                    <a:moveTo>
                      <a:pt x="274" y="0"/>
                    </a:moveTo>
                    <a:cubicBezTo>
                      <a:pt x="239" y="0"/>
                      <a:pt x="191" y="12"/>
                      <a:pt x="155" y="36"/>
                    </a:cubicBezTo>
                    <a:cubicBezTo>
                      <a:pt x="60" y="72"/>
                      <a:pt x="0" y="167"/>
                      <a:pt x="12" y="274"/>
                    </a:cubicBezTo>
                    <a:lnTo>
                      <a:pt x="12" y="1727"/>
                    </a:lnTo>
                    <a:cubicBezTo>
                      <a:pt x="0" y="1869"/>
                      <a:pt x="131" y="2000"/>
                      <a:pt x="286" y="2000"/>
                    </a:cubicBezTo>
                    <a:cubicBezTo>
                      <a:pt x="429" y="2000"/>
                      <a:pt x="560" y="1869"/>
                      <a:pt x="560" y="1727"/>
                    </a:cubicBezTo>
                    <a:lnTo>
                      <a:pt x="560" y="274"/>
                    </a:lnTo>
                    <a:cubicBezTo>
                      <a:pt x="560" y="119"/>
                      <a:pt x="429" y="0"/>
                      <a:pt x="2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/>
              </a:p>
            </p:txBody>
          </p:sp>
          <p:sp>
            <p:nvSpPr>
              <p:cNvPr id="260" name="Google Shape;260;p27"/>
              <p:cNvSpPr/>
              <p:nvPr/>
            </p:nvSpPr>
            <p:spPr>
              <a:xfrm>
                <a:off x="3448050" y="4553375"/>
                <a:ext cx="14450" cy="50550"/>
              </a:xfrm>
              <a:custGeom>
                <a:avLst/>
                <a:gdLst/>
                <a:ahLst/>
                <a:cxnLst/>
                <a:rect l="l" t="t" r="r" b="b"/>
                <a:pathLst>
                  <a:path w="578" h="2022" extrusionOk="0">
                    <a:moveTo>
                      <a:pt x="286" y="0"/>
                    </a:moveTo>
                    <a:cubicBezTo>
                      <a:pt x="238" y="0"/>
                      <a:pt x="202" y="12"/>
                      <a:pt x="167" y="36"/>
                    </a:cubicBezTo>
                    <a:cubicBezTo>
                      <a:pt x="71" y="72"/>
                      <a:pt x="12" y="167"/>
                      <a:pt x="12" y="274"/>
                    </a:cubicBezTo>
                    <a:lnTo>
                      <a:pt x="12" y="1727"/>
                    </a:lnTo>
                    <a:cubicBezTo>
                      <a:pt x="0" y="1923"/>
                      <a:pt x="146" y="2021"/>
                      <a:pt x="290" y="2021"/>
                    </a:cubicBezTo>
                    <a:cubicBezTo>
                      <a:pt x="435" y="2021"/>
                      <a:pt x="577" y="1923"/>
                      <a:pt x="560" y="1727"/>
                    </a:cubicBezTo>
                    <a:lnTo>
                      <a:pt x="560" y="274"/>
                    </a:lnTo>
                    <a:cubicBezTo>
                      <a:pt x="560" y="119"/>
                      <a:pt x="441" y="0"/>
                      <a:pt x="2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/>
              </a:p>
            </p:txBody>
          </p:sp>
          <p:sp>
            <p:nvSpPr>
              <p:cNvPr id="261" name="Google Shape;261;p27"/>
              <p:cNvSpPr/>
              <p:nvPr/>
            </p:nvSpPr>
            <p:spPr>
              <a:xfrm>
                <a:off x="3497150" y="4553375"/>
                <a:ext cx="14450" cy="50550"/>
              </a:xfrm>
              <a:custGeom>
                <a:avLst/>
                <a:gdLst/>
                <a:ahLst/>
                <a:cxnLst/>
                <a:rect l="l" t="t" r="r" b="b"/>
                <a:pathLst>
                  <a:path w="578" h="2022" extrusionOk="0">
                    <a:moveTo>
                      <a:pt x="286" y="0"/>
                    </a:moveTo>
                    <a:cubicBezTo>
                      <a:pt x="239" y="0"/>
                      <a:pt x="203" y="12"/>
                      <a:pt x="167" y="24"/>
                    </a:cubicBezTo>
                    <a:cubicBezTo>
                      <a:pt x="72" y="72"/>
                      <a:pt x="12" y="167"/>
                      <a:pt x="12" y="274"/>
                    </a:cubicBezTo>
                    <a:lnTo>
                      <a:pt x="12" y="1727"/>
                    </a:lnTo>
                    <a:cubicBezTo>
                      <a:pt x="1" y="1923"/>
                      <a:pt x="146" y="2021"/>
                      <a:pt x="291" y="2021"/>
                    </a:cubicBezTo>
                    <a:cubicBezTo>
                      <a:pt x="435" y="2021"/>
                      <a:pt x="578" y="1923"/>
                      <a:pt x="560" y="1727"/>
                    </a:cubicBezTo>
                    <a:lnTo>
                      <a:pt x="560" y="274"/>
                    </a:lnTo>
                    <a:cubicBezTo>
                      <a:pt x="560" y="119"/>
                      <a:pt x="441" y="0"/>
                      <a:pt x="2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/>
              </a:p>
            </p:txBody>
          </p:sp>
          <p:sp>
            <p:nvSpPr>
              <p:cNvPr id="262" name="Google Shape;262;p27"/>
              <p:cNvSpPr/>
              <p:nvPr/>
            </p:nvSpPr>
            <p:spPr>
              <a:xfrm>
                <a:off x="3546125" y="4553375"/>
                <a:ext cx="14450" cy="50550"/>
              </a:xfrm>
              <a:custGeom>
                <a:avLst/>
                <a:gdLst/>
                <a:ahLst/>
                <a:cxnLst/>
                <a:rect l="l" t="t" r="r" b="b"/>
                <a:pathLst>
                  <a:path w="578" h="2022" extrusionOk="0">
                    <a:moveTo>
                      <a:pt x="292" y="0"/>
                    </a:moveTo>
                    <a:cubicBezTo>
                      <a:pt x="244" y="0"/>
                      <a:pt x="197" y="12"/>
                      <a:pt x="161" y="36"/>
                    </a:cubicBezTo>
                    <a:cubicBezTo>
                      <a:pt x="66" y="72"/>
                      <a:pt x="18" y="167"/>
                      <a:pt x="18" y="274"/>
                    </a:cubicBezTo>
                    <a:lnTo>
                      <a:pt x="18" y="1727"/>
                    </a:lnTo>
                    <a:cubicBezTo>
                      <a:pt x="0" y="1923"/>
                      <a:pt x="143" y="2021"/>
                      <a:pt x="287" y="2021"/>
                    </a:cubicBezTo>
                    <a:cubicBezTo>
                      <a:pt x="432" y="2021"/>
                      <a:pt x="578" y="1923"/>
                      <a:pt x="566" y="1727"/>
                    </a:cubicBezTo>
                    <a:lnTo>
                      <a:pt x="566" y="274"/>
                    </a:lnTo>
                    <a:cubicBezTo>
                      <a:pt x="566" y="119"/>
                      <a:pt x="447" y="0"/>
                      <a:pt x="2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/>
              </a:p>
            </p:txBody>
          </p:sp>
          <p:sp>
            <p:nvSpPr>
              <p:cNvPr id="263" name="Google Shape;263;p27"/>
              <p:cNvSpPr/>
              <p:nvPr/>
            </p:nvSpPr>
            <p:spPr>
              <a:xfrm>
                <a:off x="3595225" y="4553375"/>
                <a:ext cx="14475" cy="50550"/>
              </a:xfrm>
              <a:custGeom>
                <a:avLst/>
                <a:gdLst/>
                <a:ahLst/>
                <a:cxnLst/>
                <a:rect l="l" t="t" r="r" b="b"/>
                <a:pathLst>
                  <a:path w="579" h="2022" extrusionOk="0">
                    <a:moveTo>
                      <a:pt x="292" y="0"/>
                    </a:moveTo>
                    <a:cubicBezTo>
                      <a:pt x="245" y="0"/>
                      <a:pt x="197" y="12"/>
                      <a:pt x="161" y="24"/>
                    </a:cubicBezTo>
                    <a:cubicBezTo>
                      <a:pt x="66" y="72"/>
                      <a:pt x="19" y="167"/>
                      <a:pt x="19" y="274"/>
                    </a:cubicBezTo>
                    <a:lnTo>
                      <a:pt x="19" y="1727"/>
                    </a:lnTo>
                    <a:cubicBezTo>
                      <a:pt x="1" y="1923"/>
                      <a:pt x="144" y="2021"/>
                      <a:pt x="288" y="2021"/>
                    </a:cubicBezTo>
                    <a:cubicBezTo>
                      <a:pt x="432" y="2021"/>
                      <a:pt x="578" y="1923"/>
                      <a:pt x="566" y="1727"/>
                    </a:cubicBezTo>
                    <a:lnTo>
                      <a:pt x="566" y="274"/>
                    </a:lnTo>
                    <a:cubicBezTo>
                      <a:pt x="566" y="119"/>
                      <a:pt x="435" y="0"/>
                      <a:pt x="2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/>
              </a:p>
            </p:txBody>
          </p:sp>
        </p:grpSp>
        <p:grpSp>
          <p:nvGrpSpPr>
            <p:cNvPr id="264" name="Google Shape;264;p27"/>
            <p:cNvGrpSpPr/>
            <p:nvPr/>
          </p:nvGrpSpPr>
          <p:grpSpPr>
            <a:xfrm rot="10588659">
              <a:off x="-142889" y="2740031"/>
              <a:ext cx="3122058" cy="641906"/>
              <a:chOff x="4341300" y="4367325"/>
              <a:chExt cx="1511525" cy="310775"/>
            </a:xfrm>
          </p:grpSpPr>
          <p:sp>
            <p:nvSpPr>
              <p:cNvPr id="265" name="Google Shape;265;p27"/>
              <p:cNvSpPr/>
              <p:nvPr/>
            </p:nvSpPr>
            <p:spPr>
              <a:xfrm>
                <a:off x="4341300" y="4473600"/>
                <a:ext cx="118800" cy="96450"/>
              </a:xfrm>
              <a:custGeom>
                <a:avLst/>
                <a:gdLst/>
                <a:ahLst/>
                <a:cxnLst/>
                <a:rect l="l" t="t" r="r" b="b"/>
                <a:pathLst>
                  <a:path w="4752" h="3858" extrusionOk="0">
                    <a:moveTo>
                      <a:pt x="4751" y="0"/>
                    </a:moveTo>
                    <a:lnTo>
                      <a:pt x="1096" y="893"/>
                    </a:lnTo>
                    <a:cubicBezTo>
                      <a:pt x="1" y="1155"/>
                      <a:pt x="1" y="2703"/>
                      <a:pt x="1096" y="2965"/>
                    </a:cubicBezTo>
                    <a:lnTo>
                      <a:pt x="4751" y="3858"/>
                    </a:lnTo>
                    <a:lnTo>
                      <a:pt x="475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/>
              </a:p>
            </p:txBody>
          </p:sp>
          <p:sp>
            <p:nvSpPr>
              <p:cNvPr id="266" name="Google Shape;266;p27"/>
              <p:cNvSpPr/>
              <p:nvPr/>
            </p:nvSpPr>
            <p:spPr>
              <a:xfrm>
                <a:off x="4547575" y="4395325"/>
                <a:ext cx="141125" cy="254500"/>
              </a:xfrm>
              <a:custGeom>
                <a:avLst/>
                <a:gdLst/>
                <a:ahLst/>
                <a:cxnLst/>
                <a:rect l="l" t="t" r="r" b="b"/>
                <a:pathLst>
                  <a:path w="5645" h="10180" extrusionOk="0">
                    <a:moveTo>
                      <a:pt x="2501" y="0"/>
                    </a:moveTo>
                    <a:cubicBezTo>
                      <a:pt x="1120" y="0"/>
                      <a:pt x="1" y="1119"/>
                      <a:pt x="1" y="2500"/>
                    </a:cubicBezTo>
                    <a:lnTo>
                      <a:pt x="1" y="7680"/>
                    </a:lnTo>
                    <a:cubicBezTo>
                      <a:pt x="1" y="9061"/>
                      <a:pt x="1120" y="10180"/>
                      <a:pt x="2501" y="10180"/>
                    </a:cubicBezTo>
                    <a:lnTo>
                      <a:pt x="5644" y="10180"/>
                    </a:lnTo>
                    <a:lnTo>
                      <a:pt x="564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/>
              </a:p>
            </p:txBody>
          </p:sp>
          <p:sp>
            <p:nvSpPr>
              <p:cNvPr id="267" name="Google Shape;267;p27"/>
              <p:cNvSpPr/>
              <p:nvPr/>
            </p:nvSpPr>
            <p:spPr>
              <a:xfrm>
                <a:off x="4438350" y="4442650"/>
                <a:ext cx="109250" cy="159550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6382" extrusionOk="0">
                    <a:moveTo>
                      <a:pt x="2917" y="0"/>
                    </a:moveTo>
                    <a:cubicBezTo>
                      <a:pt x="1310" y="0"/>
                      <a:pt x="0" y="1310"/>
                      <a:pt x="0" y="2929"/>
                    </a:cubicBezTo>
                    <a:lnTo>
                      <a:pt x="0" y="3465"/>
                    </a:lnTo>
                    <a:cubicBezTo>
                      <a:pt x="0" y="5084"/>
                      <a:pt x="1310" y="6382"/>
                      <a:pt x="2917" y="6382"/>
                    </a:cubicBezTo>
                    <a:lnTo>
                      <a:pt x="4370" y="6382"/>
                    </a:lnTo>
                    <a:lnTo>
                      <a:pt x="43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/>
              </a:p>
            </p:txBody>
          </p:sp>
          <p:sp>
            <p:nvSpPr>
              <p:cNvPr id="268" name="Google Shape;268;p27"/>
              <p:cNvSpPr/>
              <p:nvPr/>
            </p:nvSpPr>
            <p:spPr>
              <a:xfrm>
                <a:off x="4544300" y="4439800"/>
                <a:ext cx="6875" cy="16597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6639" extrusionOk="0">
                    <a:moveTo>
                      <a:pt x="133" y="1"/>
                    </a:moveTo>
                    <a:cubicBezTo>
                      <a:pt x="69" y="1"/>
                      <a:pt x="7" y="43"/>
                      <a:pt x="1" y="126"/>
                    </a:cubicBezTo>
                    <a:lnTo>
                      <a:pt x="1" y="6496"/>
                    </a:lnTo>
                    <a:cubicBezTo>
                      <a:pt x="1" y="6579"/>
                      <a:pt x="60" y="6639"/>
                      <a:pt x="132" y="6639"/>
                    </a:cubicBezTo>
                    <a:cubicBezTo>
                      <a:pt x="167" y="6639"/>
                      <a:pt x="191" y="6627"/>
                      <a:pt x="215" y="6615"/>
                    </a:cubicBezTo>
                    <a:cubicBezTo>
                      <a:pt x="251" y="6579"/>
                      <a:pt x="275" y="6543"/>
                      <a:pt x="275" y="6496"/>
                    </a:cubicBezTo>
                    <a:lnTo>
                      <a:pt x="275" y="126"/>
                    </a:lnTo>
                    <a:cubicBezTo>
                      <a:pt x="263" y="43"/>
                      <a:pt x="197" y="1"/>
                      <a:pt x="1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/>
              </a:p>
            </p:txBody>
          </p:sp>
          <p:sp>
            <p:nvSpPr>
              <p:cNvPr id="269" name="Google Shape;269;p27"/>
              <p:cNvSpPr/>
              <p:nvPr/>
            </p:nvSpPr>
            <p:spPr>
              <a:xfrm>
                <a:off x="4664550" y="4367325"/>
                <a:ext cx="1188275" cy="310775"/>
              </a:xfrm>
              <a:custGeom>
                <a:avLst/>
                <a:gdLst/>
                <a:ahLst/>
                <a:cxnLst/>
                <a:rect l="l" t="t" r="r" b="b"/>
                <a:pathLst>
                  <a:path w="47531" h="12431" extrusionOk="0">
                    <a:moveTo>
                      <a:pt x="2311" y="1"/>
                    </a:moveTo>
                    <a:cubicBezTo>
                      <a:pt x="1037" y="1"/>
                      <a:pt x="1" y="1037"/>
                      <a:pt x="1" y="2323"/>
                    </a:cubicBezTo>
                    <a:lnTo>
                      <a:pt x="1" y="10121"/>
                    </a:lnTo>
                    <a:cubicBezTo>
                      <a:pt x="1" y="11395"/>
                      <a:pt x="1037" y="12431"/>
                      <a:pt x="2311" y="12431"/>
                    </a:cubicBezTo>
                    <a:lnTo>
                      <a:pt x="45209" y="12431"/>
                    </a:lnTo>
                    <a:cubicBezTo>
                      <a:pt x="46495" y="12431"/>
                      <a:pt x="47531" y="11395"/>
                      <a:pt x="47531" y="10121"/>
                    </a:cubicBezTo>
                    <a:lnTo>
                      <a:pt x="47531" y="2323"/>
                    </a:lnTo>
                    <a:cubicBezTo>
                      <a:pt x="47531" y="1037"/>
                      <a:pt x="46483" y="1"/>
                      <a:pt x="452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/>
              </a:p>
            </p:txBody>
          </p:sp>
          <p:sp>
            <p:nvSpPr>
              <p:cNvPr id="270" name="Google Shape;270;p27"/>
              <p:cNvSpPr/>
              <p:nvPr/>
            </p:nvSpPr>
            <p:spPr>
              <a:xfrm>
                <a:off x="5734925" y="4367325"/>
                <a:ext cx="46175" cy="310775"/>
              </a:xfrm>
              <a:custGeom>
                <a:avLst/>
                <a:gdLst/>
                <a:ahLst/>
                <a:cxnLst/>
                <a:rect l="l" t="t" r="r" b="b"/>
                <a:pathLst>
                  <a:path w="1847" h="12431" extrusionOk="0">
                    <a:moveTo>
                      <a:pt x="1" y="1"/>
                    </a:moveTo>
                    <a:lnTo>
                      <a:pt x="1" y="12431"/>
                    </a:lnTo>
                    <a:lnTo>
                      <a:pt x="1846" y="12431"/>
                    </a:lnTo>
                    <a:lnTo>
                      <a:pt x="184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/>
              </a:p>
            </p:txBody>
          </p:sp>
          <p:sp>
            <p:nvSpPr>
              <p:cNvPr id="271" name="Google Shape;271;p27"/>
              <p:cNvSpPr/>
              <p:nvPr/>
            </p:nvSpPr>
            <p:spPr>
              <a:xfrm>
                <a:off x="4740175" y="4367325"/>
                <a:ext cx="46150" cy="310775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12431" extrusionOk="0">
                    <a:moveTo>
                      <a:pt x="0" y="1"/>
                    </a:moveTo>
                    <a:lnTo>
                      <a:pt x="0" y="12431"/>
                    </a:lnTo>
                    <a:lnTo>
                      <a:pt x="1846" y="12431"/>
                    </a:lnTo>
                    <a:lnTo>
                      <a:pt x="184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/>
              </a:p>
            </p:txBody>
          </p:sp>
        </p:grpSp>
        <p:grpSp>
          <p:nvGrpSpPr>
            <p:cNvPr id="272" name="Google Shape;272;p27"/>
            <p:cNvGrpSpPr/>
            <p:nvPr/>
          </p:nvGrpSpPr>
          <p:grpSpPr>
            <a:xfrm rot="-5400000" flipH="1">
              <a:off x="793448" y="1060038"/>
              <a:ext cx="1160981" cy="2376464"/>
              <a:chOff x="6404350" y="3138600"/>
              <a:chExt cx="658750" cy="1348425"/>
            </a:xfrm>
          </p:grpSpPr>
          <p:sp>
            <p:nvSpPr>
              <p:cNvPr id="273" name="Google Shape;273;p27"/>
              <p:cNvSpPr/>
              <p:nvPr/>
            </p:nvSpPr>
            <p:spPr>
              <a:xfrm>
                <a:off x="6404350" y="3138600"/>
                <a:ext cx="658750" cy="1348425"/>
              </a:xfrm>
              <a:custGeom>
                <a:avLst/>
                <a:gdLst/>
                <a:ahLst/>
                <a:cxnLst/>
                <a:rect l="l" t="t" r="r" b="b"/>
                <a:pathLst>
                  <a:path w="26350" h="53937" extrusionOk="0">
                    <a:moveTo>
                      <a:pt x="19218" y="8502"/>
                    </a:moveTo>
                    <a:lnTo>
                      <a:pt x="19218" y="45435"/>
                    </a:lnTo>
                    <a:cubicBezTo>
                      <a:pt x="11931" y="42518"/>
                      <a:pt x="7145" y="35446"/>
                      <a:pt x="7145" y="27600"/>
                    </a:cubicBezTo>
                    <a:lnTo>
                      <a:pt x="7145" y="26349"/>
                    </a:lnTo>
                    <a:cubicBezTo>
                      <a:pt x="7145" y="18491"/>
                      <a:pt x="11931" y="11431"/>
                      <a:pt x="19218" y="8502"/>
                    </a:cubicBezTo>
                    <a:close/>
                    <a:moveTo>
                      <a:pt x="26349" y="1"/>
                    </a:moveTo>
                    <a:cubicBezTo>
                      <a:pt x="11800" y="1"/>
                      <a:pt x="1" y="11800"/>
                      <a:pt x="1" y="26349"/>
                    </a:cubicBezTo>
                    <a:lnTo>
                      <a:pt x="1" y="27600"/>
                    </a:lnTo>
                    <a:cubicBezTo>
                      <a:pt x="1" y="42149"/>
                      <a:pt x="11800" y="53936"/>
                      <a:pt x="26349" y="53936"/>
                    </a:cubicBezTo>
                    <a:lnTo>
                      <a:pt x="263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/>
              </a:p>
            </p:txBody>
          </p:sp>
          <p:sp>
            <p:nvSpPr>
              <p:cNvPr id="274" name="Google Shape;274;p27"/>
              <p:cNvSpPr/>
              <p:nvPr/>
            </p:nvSpPr>
            <p:spPr>
              <a:xfrm>
                <a:off x="6977050" y="4388775"/>
                <a:ext cx="64925" cy="13700"/>
              </a:xfrm>
              <a:custGeom>
                <a:avLst/>
                <a:gdLst/>
                <a:ahLst/>
                <a:cxnLst/>
                <a:rect l="l" t="t" r="r" b="b"/>
                <a:pathLst>
                  <a:path w="2597" h="548" extrusionOk="0">
                    <a:moveTo>
                      <a:pt x="370" y="0"/>
                    </a:moveTo>
                    <a:cubicBezTo>
                      <a:pt x="1" y="0"/>
                      <a:pt x="1" y="548"/>
                      <a:pt x="370" y="548"/>
                    </a:cubicBezTo>
                    <a:lnTo>
                      <a:pt x="2322" y="548"/>
                    </a:lnTo>
                    <a:cubicBezTo>
                      <a:pt x="2477" y="548"/>
                      <a:pt x="2596" y="417"/>
                      <a:pt x="2596" y="274"/>
                    </a:cubicBezTo>
                    <a:cubicBezTo>
                      <a:pt x="2596" y="202"/>
                      <a:pt x="2572" y="131"/>
                      <a:pt x="2525" y="83"/>
                    </a:cubicBezTo>
                    <a:cubicBezTo>
                      <a:pt x="2465" y="24"/>
                      <a:pt x="2406" y="0"/>
                      <a:pt x="23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/>
              </a:p>
            </p:txBody>
          </p:sp>
          <p:sp>
            <p:nvSpPr>
              <p:cNvPr id="275" name="Google Shape;275;p27"/>
              <p:cNvSpPr/>
              <p:nvPr/>
            </p:nvSpPr>
            <p:spPr>
              <a:xfrm>
                <a:off x="6976350" y="4327125"/>
                <a:ext cx="65625" cy="13775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551" extrusionOk="0">
                    <a:moveTo>
                      <a:pt x="375" y="1"/>
                    </a:moveTo>
                    <a:cubicBezTo>
                      <a:pt x="4" y="1"/>
                      <a:pt x="0" y="551"/>
                      <a:pt x="364" y="551"/>
                    </a:cubicBezTo>
                    <a:cubicBezTo>
                      <a:pt x="375" y="551"/>
                      <a:pt x="386" y="550"/>
                      <a:pt x="398" y="549"/>
                    </a:cubicBezTo>
                    <a:lnTo>
                      <a:pt x="2350" y="549"/>
                    </a:lnTo>
                    <a:cubicBezTo>
                      <a:pt x="2505" y="549"/>
                      <a:pt x="2624" y="430"/>
                      <a:pt x="2624" y="275"/>
                    </a:cubicBezTo>
                    <a:cubicBezTo>
                      <a:pt x="2624" y="204"/>
                      <a:pt x="2600" y="132"/>
                      <a:pt x="2553" y="85"/>
                    </a:cubicBezTo>
                    <a:cubicBezTo>
                      <a:pt x="2493" y="37"/>
                      <a:pt x="2434" y="1"/>
                      <a:pt x="2350" y="1"/>
                    </a:cubicBezTo>
                    <a:lnTo>
                      <a:pt x="398" y="1"/>
                    </a:lnTo>
                    <a:cubicBezTo>
                      <a:pt x="390" y="1"/>
                      <a:pt x="382" y="1"/>
                      <a:pt x="3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/>
              </a:p>
            </p:txBody>
          </p:sp>
          <p:sp>
            <p:nvSpPr>
              <p:cNvPr id="276" name="Google Shape;276;p27"/>
              <p:cNvSpPr/>
              <p:nvPr/>
            </p:nvSpPr>
            <p:spPr>
              <a:xfrm>
                <a:off x="6976350" y="4265825"/>
                <a:ext cx="65625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562" extrusionOk="0">
                    <a:moveTo>
                      <a:pt x="375" y="0"/>
                    </a:moveTo>
                    <a:cubicBezTo>
                      <a:pt x="0" y="0"/>
                      <a:pt x="0" y="561"/>
                      <a:pt x="375" y="561"/>
                    </a:cubicBezTo>
                    <a:cubicBezTo>
                      <a:pt x="382" y="561"/>
                      <a:pt x="390" y="561"/>
                      <a:pt x="398" y="560"/>
                    </a:cubicBezTo>
                    <a:lnTo>
                      <a:pt x="2350" y="560"/>
                    </a:lnTo>
                    <a:cubicBezTo>
                      <a:pt x="2505" y="560"/>
                      <a:pt x="2624" y="429"/>
                      <a:pt x="2624" y="287"/>
                    </a:cubicBezTo>
                    <a:cubicBezTo>
                      <a:pt x="2624" y="215"/>
                      <a:pt x="2600" y="144"/>
                      <a:pt x="2553" y="96"/>
                    </a:cubicBezTo>
                    <a:cubicBezTo>
                      <a:pt x="2493" y="37"/>
                      <a:pt x="2434" y="13"/>
                      <a:pt x="2350" y="1"/>
                    </a:cubicBezTo>
                    <a:lnTo>
                      <a:pt x="398" y="1"/>
                    </a:lnTo>
                    <a:cubicBezTo>
                      <a:pt x="390" y="0"/>
                      <a:pt x="382" y="0"/>
                      <a:pt x="3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/>
              </a:p>
            </p:txBody>
          </p:sp>
          <p:sp>
            <p:nvSpPr>
              <p:cNvPr id="277" name="Google Shape;277;p27"/>
              <p:cNvSpPr/>
              <p:nvPr/>
            </p:nvSpPr>
            <p:spPr>
              <a:xfrm>
                <a:off x="6976350" y="4204775"/>
                <a:ext cx="65625" cy="13775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551" extrusionOk="0">
                    <a:moveTo>
                      <a:pt x="364" y="1"/>
                    </a:moveTo>
                    <a:cubicBezTo>
                      <a:pt x="0" y="1"/>
                      <a:pt x="4" y="550"/>
                      <a:pt x="375" y="550"/>
                    </a:cubicBezTo>
                    <a:cubicBezTo>
                      <a:pt x="382" y="550"/>
                      <a:pt x="390" y="550"/>
                      <a:pt x="398" y="550"/>
                    </a:cubicBezTo>
                    <a:lnTo>
                      <a:pt x="2350" y="550"/>
                    </a:lnTo>
                    <a:cubicBezTo>
                      <a:pt x="2505" y="550"/>
                      <a:pt x="2624" y="419"/>
                      <a:pt x="2624" y="276"/>
                    </a:cubicBezTo>
                    <a:cubicBezTo>
                      <a:pt x="2624" y="204"/>
                      <a:pt x="2600" y="133"/>
                      <a:pt x="2553" y="85"/>
                    </a:cubicBezTo>
                    <a:cubicBezTo>
                      <a:pt x="2493" y="26"/>
                      <a:pt x="2434" y="2"/>
                      <a:pt x="2350" y="2"/>
                    </a:cubicBezTo>
                    <a:lnTo>
                      <a:pt x="398" y="2"/>
                    </a:lnTo>
                    <a:cubicBezTo>
                      <a:pt x="386" y="1"/>
                      <a:pt x="375" y="1"/>
                      <a:pt x="3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/>
              </a:p>
            </p:txBody>
          </p:sp>
          <p:sp>
            <p:nvSpPr>
              <p:cNvPr id="278" name="Google Shape;278;p27"/>
              <p:cNvSpPr/>
              <p:nvPr/>
            </p:nvSpPr>
            <p:spPr>
              <a:xfrm>
                <a:off x="6976350" y="4143450"/>
                <a:ext cx="68000" cy="13775"/>
              </a:xfrm>
              <a:custGeom>
                <a:avLst/>
                <a:gdLst/>
                <a:ahLst/>
                <a:cxnLst/>
                <a:rect l="l" t="t" r="r" b="b"/>
                <a:pathLst>
                  <a:path w="2720" h="551" extrusionOk="0">
                    <a:moveTo>
                      <a:pt x="364" y="1"/>
                    </a:moveTo>
                    <a:cubicBezTo>
                      <a:pt x="0" y="1"/>
                      <a:pt x="4" y="551"/>
                      <a:pt x="375" y="551"/>
                    </a:cubicBezTo>
                    <a:cubicBezTo>
                      <a:pt x="382" y="551"/>
                      <a:pt x="390" y="550"/>
                      <a:pt x="398" y="550"/>
                    </a:cubicBezTo>
                    <a:lnTo>
                      <a:pt x="2350" y="550"/>
                    </a:lnTo>
                    <a:cubicBezTo>
                      <a:pt x="2600" y="538"/>
                      <a:pt x="2719" y="252"/>
                      <a:pt x="2553" y="86"/>
                    </a:cubicBezTo>
                    <a:cubicBezTo>
                      <a:pt x="2493" y="26"/>
                      <a:pt x="2434" y="2"/>
                      <a:pt x="2350" y="2"/>
                    </a:cubicBezTo>
                    <a:lnTo>
                      <a:pt x="398" y="2"/>
                    </a:lnTo>
                    <a:cubicBezTo>
                      <a:pt x="386" y="1"/>
                      <a:pt x="375" y="1"/>
                      <a:pt x="3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/>
              </a:p>
            </p:txBody>
          </p:sp>
          <p:sp>
            <p:nvSpPr>
              <p:cNvPr id="279" name="Google Shape;279;p27"/>
              <p:cNvSpPr/>
              <p:nvPr/>
            </p:nvSpPr>
            <p:spPr>
              <a:xfrm>
                <a:off x="6976350" y="4082150"/>
                <a:ext cx="65625" cy="13775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551" extrusionOk="0">
                    <a:moveTo>
                      <a:pt x="364" y="0"/>
                    </a:moveTo>
                    <a:cubicBezTo>
                      <a:pt x="0" y="0"/>
                      <a:pt x="4" y="550"/>
                      <a:pt x="375" y="550"/>
                    </a:cubicBezTo>
                    <a:cubicBezTo>
                      <a:pt x="382" y="550"/>
                      <a:pt x="390" y="550"/>
                      <a:pt x="398" y="549"/>
                    </a:cubicBezTo>
                    <a:lnTo>
                      <a:pt x="2350" y="549"/>
                    </a:lnTo>
                    <a:cubicBezTo>
                      <a:pt x="2505" y="549"/>
                      <a:pt x="2624" y="418"/>
                      <a:pt x="2624" y="276"/>
                    </a:cubicBezTo>
                    <a:cubicBezTo>
                      <a:pt x="2624" y="204"/>
                      <a:pt x="2600" y="133"/>
                      <a:pt x="2553" y="85"/>
                    </a:cubicBezTo>
                    <a:cubicBezTo>
                      <a:pt x="2493" y="25"/>
                      <a:pt x="2434" y="2"/>
                      <a:pt x="2350" y="2"/>
                    </a:cubicBezTo>
                    <a:lnTo>
                      <a:pt x="398" y="2"/>
                    </a:lnTo>
                    <a:cubicBezTo>
                      <a:pt x="386" y="1"/>
                      <a:pt x="375" y="0"/>
                      <a:pt x="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/>
              </a:p>
            </p:txBody>
          </p:sp>
          <p:sp>
            <p:nvSpPr>
              <p:cNvPr id="280" name="Google Shape;280;p27"/>
              <p:cNvSpPr/>
              <p:nvPr/>
            </p:nvSpPr>
            <p:spPr>
              <a:xfrm>
                <a:off x="6976350" y="4020825"/>
                <a:ext cx="65625" cy="13775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551" extrusionOk="0">
                    <a:moveTo>
                      <a:pt x="364" y="0"/>
                    </a:moveTo>
                    <a:cubicBezTo>
                      <a:pt x="0" y="0"/>
                      <a:pt x="4" y="550"/>
                      <a:pt x="375" y="550"/>
                    </a:cubicBezTo>
                    <a:cubicBezTo>
                      <a:pt x="382" y="550"/>
                      <a:pt x="390" y="550"/>
                      <a:pt x="398" y="550"/>
                    </a:cubicBezTo>
                    <a:lnTo>
                      <a:pt x="2350" y="550"/>
                    </a:lnTo>
                    <a:cubicBezTo>
                      <a:pt x="2505" y="550"/>
                      <a:pt x="2624" y="419"/>
                      <a:pt x="2624" y="276"/>
                    </a:cubicBezTo>
                    <a:cubicBezTo>
                      <a:pt x="2624" y="204"/>
                      <a:pt x="2600" y="133"/>
                      <a:pt x="2553" y="85"/>
                    </a:cubicBezTo>
                    <a:cubicBezTo>
                      <a:pt x="2493" y="26"/>
                      <a:pt x="2434" y="2"/>
                      <a:pt x="2350" y="2"/>
                    </a:cubicBezTo>
                    <a:lnTo>
                      <a:pt x="398" y="2"/>
                    </a:lnTo>
                    <a:cubicBezTo>
                      <a:pt x="386" y="1"/>
                      <a:pt x="375" y="0"/>
                      <a:pt x="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/>
              </a:p>
            </p:txBody>
          </p:sp>
          <p:sp>
            <p:nvSpPr>
              <p:cNvPr id="281" name="Google Shape;281;p27"/>
              <p:cNvSpPr/>
              <p:nvPr/>
            </p:nvSpPr>
            <p:spPr>
              <a:xfrm>
                <a:off x="6976350" y="3959225"/>
                <a:ext cx="65625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562" extrusionOk="0">
                    <a:moveTo>
                      <a:pt x="375" y="1"/>
                    </a:moveTo>
                    <a:cubicBezTo>
                      <a:pt x="0" y="1"/>
                      <a:pt x="0" y="562"/>
                      <a:pt x="375" y="562"/>
                    </a:cubicBezTo>
                    <a:cubicBezTo>
                      <a:pt x="382" y="562"/>
                      <a:pt x="390" y="561"/>
                      <a:pt x="398" y="561"/>
                    </a:cubicBezTo>
                    <a:lnTo>
                      <a:pt x="2350" y="561"/>
                    </a:lnTo>
                    <a:cubicBezTo>
                      <a:pt x="2505" y="561"/>
                      <a:pt x="2624" y="430"/>
                      <a:pt x="2624" y="287"/>
                    </a:cubicBezTo>
                    <a:cubicBezTo>
                      <a:pt x="2624" y="216"/>
                      <a:pt x="2600" y="144"/>
                      <a:pt x="2553" y="97"/>
                    </a:cubicBezTo>
                    <a:cubicBezTo>
                      <a:pt x="2493" y="37"/>
                      <a:pt x="2434" y="13"/>
                      <a:pt x="2350" y="1"/>
                    </a:cubicBezTo>
                    <a:lnTo>
                      <a:pt x="398" y="1"/>
                    </a:lnTo>
                    <a:cubicBezTo>
                      <a:pt x="390" y="1"/>
                      <a:pt x="382" y="1"/>
                      <a:pt x="3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/>
              </a:p>
            </p:txBody>
          </p:sp>
          <p:sp>
            <p:nvSpPr>
              <p:cNvPr id="282" name="Google Shape;282;p27"/>
              <p:cNvSpPr/>
              <p:nvPr/>
            </p:nvSpPr>
            <p:spPr>
              <a:xfrm>
                <a:off x="6977650" y="3897925"/>
                <a:ext cx="66700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561" extrusionOk="0">
                    <a:moveTo>
                      <a:pt x="334" y="1"/>
                    </a:moveTo>
                    <a:cubicBezTo>
                      <a:pt x="0" y="36"/>
                      <a:pt x="0" y="536"/>
                      <a:pt x="334" y="560"/>
                    </a:cubicBezTo>
                    <a:lnTo>
                      <a:pt x="2298" y="560"/>
                    </a:lnTo>
                    <a:cubicBezTo>
                      <a:pt x="2548" y="548"/>
                      <a:pt x="2667" y="263"/>
                      <a:pt x="2501" y="96"/>
                    </a:cubicBezTo>
                    <a:cubicBezTo>
                      <a:pt x="2441" y="36"/>
                      <a:pt x="2370" y="1"/>
                      <a:pt x="22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/>
              </a:p>
            </p:txBody>
          </p:sp>
          <p:sp>
            <p:nvSpPr>
              <p:cNvPr id="283" name="Google Shape;283;p27"/>
              <p:cNvSpPr/>
              <p:nvPr/>
            </p:nvSpPr>
            <p:spPr>
              <a:xfrm>
                <a:off x="6976350" y="3836850"/>
                <a:ext cx="68000" cy="13800"/>
              </a:xfrm>
              <a:custGeom>
                <a:avLst/>
                <a:gdLst/>
                <a:ahLst/>
                <a:cxnLst/>
                <a:rect l="l" t="t" r="r" b="b"/>
                <a:pathLst>
                  <a:path w="2720" h="552" extrusionOk="0">
                    <a:moveTo>
                      <a:pt x="2378" y="1"/>
                    </a:moveTo>
                    <a:cubicBezTo>
                      <a:pt x="2369" y="1"/>
                      <a:pt x="2359" y="1"/>
                      <a:pt x="2350" y="3"/>
                    </a:cubicBezTo>
                    <a:lnTo>
                      <a:pt x="398" y="3"/>
                    </a:lnTo>
                    <a:cubicBezTo>
                      <a:pt x="386" y="2"/>
                      <a:pt x="375" y="1"/>
                      <a:pt x="364" y="1"/>
                    </a:cubicBezTo>
                    <a:cubicBezTo>
                      <a:pt x="0" y="1"/>
                      <a:pt x="4" y="551"/>
                      <a:pt x="375" y="551"/>
                    </a:cubicBezTo>
                    <a:cubicBezTo>
                      <a:pt x="382" y="551"/>
                      <a:pt x="390" y="551"/>
                      <a:pt x="398" y="551"/>
                    </a:cubicBezTo>
                    <a:lnTo>
                      <a:pt x="2350" y="551"/>
                    </a:lnTo>
                    <a:cubicBezTo>
                      <a:pt x="2600" y="539"/>
                      <a:pt x="2719" y="253"/>
                      <a:pt x="2553" y="86"/>
                    </a:cubicBezTo>
                    <a:cubicBezTo>
                      <a:pt x="2501" y="34"/>
                      <a:pt x="2440" y="1"/>
                      <a:pt x="23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/>
              </a:p>
            </p:txBody>
          </p:sp>
          <p:sp>
            <p:nvSpPr>
              <p:cNvPr id="284" name="Google Shape;284;p27"/>
              <p:cNvSpPr/>
              <p:nvPr/>
            </p:nvSpPr>
            <p:spPr>
              <a:xfrm>
                <a:off x="6976350" y="3775525"/>
                <a:ext cx="68000" cy="13800"/>
              </a:xfrm>
              <a:custGeom>
                <a:avLst/>
                <a:gdLst/>
                <a:ahLst/>
                <a:cxnLst/>
                <a:rect l="l" t="t" r="r" b="b"/>
                <a:pathLst>
                  <a:path w="2720" h="552" extrusionOk="0">
                    <a:moveTo>
                      <a:pt x="2378" y="1"/>
                    </a:moveTo>
                    <a:cubicBezTo>
                      <a:pt x="2369" y="1"/>
                      <a:pt x="2359" y="2"/>
                      <a:pt x="2350" y="3"/>
                    </a:cubicBezTo>
                    <a:lnTo>
                      <a:pt x="398" y="3"/>
                    </a:lnTo>
                    <a:cubicBezTo>
                      <a:pt x="386" y="2"/>
                      <a:pt x="375" y="2"/>
                      <a:pt x="364" y="2"/>
                    </a:cubicBezTo>
                    <a:cubicBezTo>
                      <a:pt x="0" y="2"/>
                      <a:pt x="4" y="552"/>
                      <a:pt x="375" y="552"/>
                    </a:cubicBezTo>
                    <a:cubicBezTo>
                      <a:pt x="382" y="552"/>
                      <a:pt x="390" y="551"/>
                      <a:pt x="398" y="551"/>
                    </a:cubicBezTo>
                    <a:lnTo>
                      <a:pt x="2350" y="551"/>
                    </a:lnTo>
                    <a:cubicBezTo>
                      <a:pt x="2600" y="539"/>
                      <a:pt x="2719" y="253"/>
                      <a:pt x="2553" y="87"/>
                    </a:cubicBezTo>
                    <a:cubicBezTo>
                      <a:pt x="2501" y="35"/>
                      <a:pt x="2440" y="1"/>
                      <a:pt x="23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/>
              </a:p>
            </p:txBody>
          </p:sp>
          <p:sp>
            <p:nvSpPr>
              <p:cNvPr id="285" name="Google Shape;285;p27"/>
              <p:cNvSpPr/>
              <p:nvPr/>
            </p:nvSpPr>
            <p:spPr>
              <a:xfrm>
                <a:off x="6976350" y="3714225"/>
                <a:ext cx="65625" cy="13775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551" extrusionOk="0">
                    <a:moveTo>
                      <a:pt x="2381" y="0"/>
                    </a:moveTo>
                    <a:cubicBezTo>
                      <a:pt x="2371" y="0"/>
                      <a:pt x="2361" y="1"/>
                      <a:pt x="2350" y="3"/>
                    </a:cubicBezTo>
                    <a:lnTo>
                      <a:pt x="398" y="3"/>
                    </a:lnTo>
                    <a:cubicBezTo>
                      <a:pt x="386" y="2"/>
                      <a:pt x="375" y="1"/>
                      <a:pt x="364" y="1"/>
                    </a:cubicBezTo>
                    <a:cubicBezTo>
                      <a:pt x="0" y="1"/>
                      <a:pt x="4" y="551"/>
                      <a:pt x="375" y="551"/>
                    </a:cubicBezTo>
                    <a:cubicBezTo>
                      <a:pt x="382" y="551"/>
                      <a:pt x="390" y="551"/>
                      <a:pt x="398" y="550"/>
                    </a:cubicBezTo>
                    <a:lnTo>
                      <a:pt x="2350" y="550"/>
                    </a:lnTo>
                    <a:cubicBezTo>
                      <a:pt x="2505" y="550"/>
                      <a:pt x="2624" y="419"/>
                      <a:pt x="2624" y="276"/>
                    </a:cubicBezTo>
                    <a:cubicBezTo>
                      <a:pt x="2624" y="205"/>
                      <a:pt x="2600" y="134"/>
                      <a:pt x="2553" y="86"/>
                    </a:cubicBezTo>
                    <a:cubicBezTo>
                      <a:pt x="2501" y="34"/>
                      <a:pt x="2449" y="0"/>
                      <a:pt x="23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/>
              </a:p>
            </p:txBody>
          </p:sp>
          <p:sp>
            <p:nvSpPr>
              <p:cNvPr id="286" name="Google Shape;286;p27"/>
              <p:cNvSpPr/>
              <p:nvPr/>
            </p:nvSpPr>
            <p:spPr>
              <a:xfrm>
                <a:off x="6976350" y="3652925"/>
                <a:ext cx="65625" cy="13775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551" extrusionOk="0">
                    <a:moveTo>
                      <a:pt x="364" y="0"/>
                    </a:moveTo>
                    <a:cubicBezTo>
                      <a:pt x="0" y="0"/>
                      <a:pt x="4" y="550"/>
                      <a:pt x="375" y="550"/>
                    </a:cubicBezTo>
                    <a:cubicBezTo>
                      <a:pt x="382" y="550"/>
                      <a:pt x="390" y="550"/>
                      <a:pt x="398" y="550"/>
                    </a:cubicBezTo>
                    <a:lnTo>
                      <a:pt x="2350" y="550"/>
                    </a:lnTo>
                    <a:cubicBezTo>
                      <a:pt x="2505" y="550"/>
                      <a:pt x="2624" y="419"/>
                      <a:pt x="2624" y="276"/>
                    </a:cubicBezTo>
                    <a:cubicBezTo>
                      <a:pt x="2624" y="192"/>
                      <a:pt x="2600" y="133"/>
                      <a:pt x="2553" y="73"/>
                    </a:cubicBezTo>
                    <a:cubicBezTo>
                      <a:pt x="2493" y="26"/>
                      <a:pt x="2434" y="2"/>
                      <a:pt x="2350" y="2"/>
                    </a:cubicBezTo>
                    <a:lnTo>
                      <a:pt x="398" y="2"/>
                    </a:lnTo>
                    <a:cubicBezTo>
                      <a:pt x="386" y="1"/>
                      <a:pt x="375" y="0"/>
                      <a:pt x="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/>
              </a:p>
            </p:txBody>
          </p:sp>
          <p:sp>
            <p:nvSpPr>
              <p:cNvPr id="287" name="Google Shape;287;p27"/>
              <p:cNvSpPr/>
              <p:nvPr/>
            </p:nvSpPr>
            <p:spPr>
              <a:xfrm>
                <a:off x="6977050" y="3591650"/>
                <a:ext cx="64925" cy="13700"/>
              </a:xfrm>
              <a:custGeom>
                <a:avLst/>
                <a:gdLst/>
                <a:ahLst/>
                <a:cxnLst/>
                <a:rect l="l" t="t" r="r" b="b"/>
                <a:pathLst>
                  <a:path w="2597" h="548" extrusionOk="0">
                    <a:moveTo>
                      <a:pt x="370" y="0"/>
                    </a:moveTo>
                    <a:cubicBezTo>
                      <a:pt x="1" y="0"/>
                      <a:pt x="1" y="548"/>
                      <a:pt x="370" y="548"/>
                    </a:cubicBezTo>
                    <a:lnTo>
                      <a:pt x="2322" y="548"/>
                    </a:lnTo>
                    <a:cubicBezTo>
                      <a:pt x="2477" y="548"/>
                      <a:pt x="2596" y="417"/>
                      <a:pt x="2596" y="274"/>
                    </a:cubicBezTo>
                    <a:cubicBezTo>
                      <a:pt x="2596" y="203"/>
                      <a:pt x="2572" y="131"/>
                      <a:pt x="2525" y="84"/>
                    </a:cubicBezTo>
                    <a:cubicBezTo>
                      <a:pt x="2465" y="24"/>
                      <a:pt x="2406" y="0"/>
                      <a:pt x="23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/>
              </a:p>
            </p:txBody>
          </p:sp>
          <p:sp>
            <p:nvSpPr>
              <p:cNvPr id="288" name="Google Shape;288;p27"/>
              <p:cNvSpPr/>
              <p:nvPr/>
            </p:nvSpPr>
            <p:spPr>
              <a:xfrm>
                <a:off x="6976350" y="3530000"/>
                <a:ext cx="65625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562" extrusionOk="0">
                    <a:moveTo>
                      <a:pt x="375" y="1"/>
                    </a:moveTo>
                    <a:cubicBezTo>
                      <a:pt x="0" y="1"/>
                      <a:pt x="0" y="562"/>
                      <a:pt x="375" y="562"/>
                    </a:cubicBezTo>
                    <a:cubicBezTo>
                      <a:pt x="382" y="562"/>
                      <a:pt x="390" y="562"/>
                      <a:pt x="398" y="561"/>
                    </a:cubicBezTo>
                    <a:lnTo>
                      <a:pt x="2350" y="561"/>
                    </a:lnTo>
                    <a:cubicBezTo>
                      <a:pt x="2505" y="561"/>
                      <a:pt x="2624" y="430"/>
                      <a:pt x="2624" y="287"/>
                    </a:cubicBezTo>
                    <a:cubicBezTo>
                      <a:pt x="2624" y="216"/>
                      <a:pt x="2600" y="144"/>
                      <a:pt x="2553" y="97"/>
                    </a:cubicBezTo>
                    <a:cubicBezTo>
                      <a:pt x="2493" y="37"/>
                      <a:pt x="2434" y="14"/>
                      <a:pt x="2350" y="2"/>
                    </a:cubicBezTo>
                    <a:lnTo>
                      <a:pt x="398" y="2"/>
                    </a:lnTo>
                    <a:cubicBezTo>
                      <a:pt x="390" y="1"/>
                      <a:pt x="382" y="1"/>
                      <a:pt x="3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/>
              </a:p>
            </p:txBody>
          </p:sp>
          <p:sp>
            <p:nvSpPr>
              <p:cNvPr id="289" name="Google Shape;289;p27"/>
              <p:cNvSpPr/>
              <p:nvPr/>
            </p:nvSpPr>
            <p:spPr>
              <a:xfrm>
                <a:off x="6976350" y="3468975"/>
                <a:ext cx="65625" cy="13775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551" extrusionOk="0">
                    <a:moveTo>
                      <a:pt x="364" y="0"/>
                    </a:moveTo>
                    <a:cubicBezTo>
                      <a:pt x="0" y="0"/>
                      <a:pt x="4" y="550"/>
                      <a:pt x="375" y="550"/>
                    </a:cubicBezTo>
                    <a:cubicBezTo>
                      <a:pt x="382" y="550"/>
                      <a:pt x="390" y="550"/>
                      <a:pt x="398" y="550"/>
                    </a:cubicBezTo>
                    <a:lnTo>
                      <a:pt x="2350" y="550"/>
                    </a:lnTo>
                    <a:cubicBezTo>
                      <a:pt x="2505" y="550"/>
                      <a:pt x="2624" y="419"/>
                      <a:pt x="2624" y="276"/>
                    </a:cubicBezTo>
                    <a:cubicBezTo>
                      <a:pt x="2624" y="204"/>
                      <a:pt x="2600" y="133"/>
                      <a:pt x="2553" y="85"/>
                    </a:cubicBezTo>
                    <a:cubicBezTo>
                      <a:pt x="2493" y="26"/>
                      <a:pt x="2434" y="2"/>
                      <a:pt x="2350" y="2"/>
                    </a:cubicBezTo>
                    <a:lnTo>
                      <a:pt x="398" y="2"/>
                    </a:lnTo>
                    <a:cubicBezTo>
                      <a:pt x="386" y="1"/>
                      <a:pt x="375" y="0"/>
                      <a:pt x="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/>
              </a:p>
            </p:txBody>
          </p:sp>
          <p:sp>
            <p:nvSpPr>
              <p:cNvPr id="290" name="Google Shape;290;p27"/>
              <p:cNvSpPr/>
              <p:nvPr/>
            </p:nvSpPr>
            <p:spPr>
              <a:xfrm>
                <a:off x="6976350" y="3407650"/>
                <a:ext cx="65625" cy="13775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551" extrusionOk="0">
                    <a:moveTo>
                      <a:pt x="364" y="1"/>
                    </a:moveTo>
                    <a:cubicBezTo>
                      <a:pt x="0" y="1"/>
                      <a:pt x="4" y="551"/>
                      <a:pt x="375" y="551"/>
                    </a:cubicBezTo>
                    <a:cubicBezTo>
                      <a:pt x="382" y="551"/>
                      <a:pt x="390" y="550"/>
                      <a:pt x="398" y="550"/>
                    </a:cubicBezTo>
                    <a:lnTo>
                      <a:pt x="2350" y="550"/>
                    </a:lnTo>
                    <a:cubicBezTo>
                      <a:pt x="2505" y="550"/>
                      <a:pt x="2624" y="419"/>
                      <a:pt x="2624" y="276"/>
                    </a:cubicBezTo>
                    <a:cubicBezTo>
                      <a:pt x="2624" y="205"/>
                      <a:pt x="2600" y="133"/>
                      <a:pt x="2553" y="86"/>
                    </a:cubicBezTo>
                    <a:cubicBezTo>
                      <a:pt x="2493" y="26"/>
                      <a:pt x="2434" y="2"/>
                      <a:pt x="2350" y="2"/>
                    </a:cubicBezTo>
                    <a:lnTo>
                      <a:pt x="398" y="2"/>
                    </a:lnTo>
                    <a:cubicBezTo>
                      <a:pt x="386" y="1"/>
                      <a:pt x="375" y="1"/>
                      <a:pt x="3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/>
              </a:p>
            </p:txBody>
          </p:sp>
          <p:sp>
            <p:nvSpPr>
              <p:cNvPr id="291" name="Google Shape;291;p27"/>
              <p:cNvSpPr/>
              <p:nvPr/>
            </p:nvSpPr>
            <p:spPr>
              <a:xfrm>
                <a:off x="6976350" y="3346325"/>
                <a:ext cx="68000" cy="13775"/>
              </a:xfrm>
              <a:custGeom>
                <a:avLst/>
                <a:gdLst/>
                <a:ahLst/>
                <a:cxnLst/>
                <a:rect l="l" t="t" r="r" b="b"/>
                <a:pathLst>
                  <a:path w="2720" h="551" extrusionOk="0">
                    <a:moveTo>
                      <a:pt x="364" y="1"/>
                    </a:moveTo>
                    <a:cubicBezTo>
                      <a:pt x="0" y="1"/>
                      <a:pt x="4" y="551"/>
                      <a:pt x="375" y="551"/>
                    </a:cubicBezTo>
                    <a:cubicBezTo>
                      <a:pt x="382" y="551"/>
                      <a:pt x="390" y="551"/>
                      <a:pt x="398" y="550"/>
                    </a:cubicBezTo>
                    <a:lnTo>
                      <a:pt x="2350" y="550"/>
                    </a:lnTo>
                    <a:cubicBezTo>
                      <a:pt x="2600" y="538"/>
                      <a:pt x="2719" y="253"/>
                      <a:pt x="2553" y="86"/>
                    </a:cubicBezTo>
                    <a:cubicBezTo>
                      <a:pt x="2493" y="26"/>
                      <a:pt x="2434" y="2"/>
                      <a:pt x="2350" y="2"/>
                    </a:cubicBezTo>
                    <a:lnTo>
                      <a:pt x="398" y="2"/>
                    </a:lnTo>
                    <a:cubicBezTo>
                      <a:pt x="386" y="1"/>
                      <a:pt x="375" y="1"/>
                      <a:pt x="3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/>
              </a:p>
            </p:txBody>
          </p:sp>
          <p:sp>
            <p:nvSpPr>
              <p:cNvPr id="292" name="Google Shape;292;p27"/>
              <p:cNvSpPr/>
              <p:nvPr/>
            </p:nvSpPr>
            <p:spPr>
              <a:xfrm>
                <a:off x="6977650" y="3284750"/>
                <a:ext cx="66700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561" extrusionOk="0">
                    <a:moveTo>
                      <a:pt x="334" y="1"/>
                    </a:moveTo>
                    <a:cubicBezTo>
                      <a:pt x="0" y="37"/>
                      <a:pt x="0" y="537"/>
                      <a:pt x="334" y="560"/>
                    </a:cubicBezTo>
                    <a:lnTo>
                      <a:pt x="2298" y="560"/>
                    </a:lnTo>
                    <a:cubicBezTo>
                      <a:pt x="2548" y="549"/>
                      <a:pt x="2667" y="263"/>
                      <a:pt x="2501" y="96"/>
                    </a:cubicBezTo>
                    <a:cubicBezTo>
                      <a:pt x="2441" y="37"/>
                      <a:pt x="2370" y="1"/>
                      <a:pt x="22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/>
              </a:p>
            </p:txBody>
          </p:sp>
          <p:sp>
            <p:nvSpPr>
              <p:cNvPr id="293" name="Google Shape;293;p27"/>
              <p:cNvSpPr/>
              <p:nvPr/>
            </p:nvSpPr>
            <p:spPr>
              <a:xfrm>
                <a:off x="6976350" y="3223425"/>
                <a:ext cx="680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2720" h="562" extrusionOk="0">
                    <a:moveTo>
                      <a:pt x="375" y="1"/>
                    </a:moveTo>
                    <a:cubicBezTo>
                      <a:pt x="0" y="1"/>
                      <a:pt x="0" y="561"/>
                      <a:pt x="375" y="561"/>
                    </a:cubicBezTo>
                    <a:cubicBezTo>
                      <a:pt x="382" y="561"/>
                      <a:pt x="390" y="561"/>
                      <a:pt x="398" y="561"/>
                    </a:cubicBezTo>
                    <a:lnTo>
                      <a:pt x="2350" y="561"/>
                    </a:lnTo>
                    <a:cubicBezTo>
                      <a:pt x="2600" y="549"/>
                      <a:pt x="2719" y="263"/>
                      <a:pt x="2553" y="96"/>
                    </a:cubicBezTo>
                    <a:cubicBezTo>
                      <a:pt x="2493" y="37"/>
                      <a:pt x="2434" y="13"/>
                      <a:pt x="2350" y="1"/>
                    </a:cubicBezTo>
                    <a:lnTo>
                      <a:pt x="398" y="1"/>
                    </a:lnTo>
                    <a:cubicBezTo>
                      <a:pt x="390" y="1"/>
                      <a:pt x="382" y="1"/>
                      <a:pt x="3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/>
              </a:p>
            </p:txBody>
          </p:sp>
        </p:grpSp>
        <p:grpSp>
          <p:nvGrpSpPr>
            <p:cNvPr id="294" name="Google Shape;294;p27"/>
            <p:cNvGrpSpPr/>
            <p:nvPr/>
          </p:nvGrpSpPr>
          <p:grpSpPr>
            <a:xfrm rot="-2308923">
              <a:off x="391311" y="1083221"/>
              <a:ext cx="2564825" cy="1864088"/>
              <a:chOff x="7365331" y="3876744"/>
              <a:chExt cx="752588" cy="546995"/>
            </a:xfrm>
          </p:grpSpPr>
          <p:sp>
            <p:nvSpPr>
              <p:cNvPr id="295" name="Google Shape;295;p27"/>
              <p:cNvSpPr/>
              <p:nvPr/>
            </p:nvSpPr>
            <p:spPr>
              <a:xfrm>
                <a:off x="7365331" y="3876744"/>
                <a:ext cx="555487" cy="388974"/>
              </a:xfrm>
              <a:custGeom>
                <a:avLst/>
                <a:gdLst/>
                <a:ahLst/>
                <a:cxnLst/>
                <a:rect l="l" t="t" r="r" b="b"/>
                <a:pathLst>
                  <a:path w="38791" h="27163" extrusionOk="0">
                    <a:moveTo>
                      <a:pt x="996" y="1"/>
                    </a:moveTo>
                    <a:cubicBezTo>
                      <a:pt x="847" y="1"/>
                      <a:pt x="744" y="36"/>
                      <a:pt x="691" y="110"/>
                    </a:cubicBezTo>
                    <a:cubicBezTo>
                      <a:pt x="0" y="1062"/>
                      <a:pt x="7823" y="7849"/>
                      <a:pt x="18157" y="15290"/>
                    </a:cubicBezTo>
                    <a:cubicBezTo>
                      <a:pt x="27688" y="22153"/>
                      <a:pt x="36024" y="27162"/>
                      <a:pt x="37795" y="27162"/>
                    </a:cubicBezTo>
                    <a:cubicBezTo>
                      <a:pt x="37945" y="27162"/>
                      <a:pt x="38047" y="27127"/>
                      <a:pt x="38100" y="27054"/>
                    </a:cubicBezTo>
                    <a:cubicBezTo>
                      <a:pt x="38791" y="26101"/>
                      <a:pt x="30956" y="19303"/>
                      <a:pt x="20634" y="11861"/>
                    </a:cubicBezTo>
                    <a:cubicBezTo>
                      <a:pt x="11104" y="5000"/>
                      <a:pt x="2770" y="1"/>
                      <a:pt x="9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/>
              </a:p>
            </p:txBody>
          </p:sp>
          <p:sp>
            <p:nvSpPr>
              <p:cNvPr id="296" name="Google Shape;296;p27"/>
              <p:cNvSpPr/>
              <p:nvPr/>
            </p:nvSpPr>
            <p:spPr>
              <a:xfrm>
                <a:off x="7867948" y="4226639"/>
                <a:ext cx="58154" cy="50306"/>
              </a:xfrm>
              <a:custGeom>
                <a:avLst/>
                <a:gdLst/>
                <a:ahLst/>
                <a:cxnLst/>
                <a:rect l="l" t="t" r="r" b="b"/>
                <a:pathLst>
                  <a:path w="4061" h="3513" extrusionOk="0">
                    <a:moveTo>
                      <a:pt x="1239" y="0"/>
                    </a:moveTo>
                    <a:lnTo>
                      <a:pt x="620" y="893"/>
                    </a:lnTo>
                    <a:lnTo>
                      <a:pt x="1" y="1786"/>
                    </a:lnTo>
                    <a:lnTo>
                      <a:pt x="3442" y="3512"/>
                    </a:lnTo>
                    <a:lnTo>
                      <a:pt x="3751" y="3060"/>
                    </a:lnTo>
                    <a:lnTo>
                      <a:pt x="4061" y="2620"/>
                    </a:lnTo>
                    <a:lnTo>
                      <a:pt x="123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/>
              </a:p>
            </p:txBody>
          </p:sp>
          <p:sp>
            <p:nvSpPr>
              <p:cNvPr id="297" name="Google Shape;297;p27"/>
              <p:cNvSpPr/>
              <p:nvPr/>
            </p:nvSpPr>
            <p:spPr>
              <a:xfrm>
                <a:off x="7914675" y="4262353"/>
                <a:ext cx="186017" cy="150131"/>
              </a:xfrm>
              <a:custGeom>
                <a:avLst/>
                <a:gdLst/>
                <a:ahLst/>
                <a:cxnLst/>
                <a:rect l="l" t="t" r="r" b="b"/>
                <a:pathLst>
                  <a:path w="12990" h="10484" extrusionOk="0">
                    <a:moveTo>
                      <a:pt x="2415" y="0"/>
                    </a:moveTo>
                    <a:cubicBezTo>
                      <a:pt x="1470" y="0"/>
                      <a:pt x="798" y="126"/>
                      <a:pt x="798" y="126"/>
                    </a:cubicBezTo>
                    <a:lnTo>
                      <a:pt x="179" y="1018"/>
                    </a:lnTo>
                    <a:cubicBezTo>
                      <a:pt x="179" y="1018"/>
                      <a:pt x="0" y="3650"/>
                      <a:pt x="2643" y="5888"/>
                    </a:cubicBezTo>
                    <a:cubicBezTo>
                      <a:pt x="5286" y="8126"/>
                      <a:pt x="12990" y="10484"/>
                      <a:pt x="12990" y="10484"/>
                    </a:cubicBezTo>
                    <a:cubicBezTo>
                      <a:pt x="12990" y="10484"/>
                      <a:pt x="9597" y="5864"/>
                      <a:pt x="7751" y="2519"/>
                    </a:cubicBezTo>
                    <a:cubicBezTo>
                      <a:pt x="6575" y="387"/>
                      <a:pt x="4075" y="0"/>
                      <a:pt x="24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/>
              </a:p>
            </p:txBody>
          </p:sp>
          <p:sp>
            <p:nvSpPr>
              <p:cNvPr id="298" name="Google Shape;298;p27"/>
              <p:cNvSpPr/>
              <p:nvPr/>
            </p:nvSpPr>
            <p:spPr>
              <a:xfrm>
                <a:off x="8011979" y="4321609"/>
                <a:ext cx="105939" cy="102130"/>
              </a:xfrm>
              <a:custGeom>
                <a:avLst/>
                <a:gdLst/>
                <a:ahLst/>
                <a:cxnLst/>
                <a:rect l="l" t="t" r="r" b="b"/>
                <a:pathLst>
                  <a:path w="7398" h="7132" extrusionOk="0">
                    <a:moveTo>
                      <a:pt x="1934" y="0"/>
                    </a:moveTo>
                    <a:cubicBezTo>
                      <a:pt x="1765" y="0"/>
                      <a:pt x="1607" y="88"/>
                      <a:pt x="1516" y="357"/>
                    </a:cubicBezTo>
                    <a:cubicBezTo>
                      <a:pt x="1277" y="1074"/>
                      <a:pt x="3335" y="3255"/>
                      <a:pt x="2390" y="3255"/>
                    </a:cubicBezTo>
                    <a:cubicBezTo>
                      <a:pt x="2299" y="3255"/>
                      <a:pt x="2180" y="3235"/>
                      <a:pt x="2028" y="3191"/>
                    </a:cubicBezTo>
                    <a:cubicBezTo>
                      <a:pt x="1606" y="3069"/>
                      <a:pt x="1264" y="3015"/>
                      <a:pt x="993" y="3015"/>
                    </a:cubicBezTo>
                    <a:cubicBezTo>
                      <a:pt x="149" y="3015"/>
                      <a:pt x="1" y="3542"/>
                      <a:pt x="289" y="4191"/>
                    </a:cubicBezTo>
                    <a:cubicBezTo>
                      <a:pt x="682" y="5048"/>
                      <a:pt x="7397" y="7132"/>
                      <a:pt x="7397" y="7132"/>
                    </a:cubicBezTo>
                    <a:lnTo>
                      <a:pt x="2599" y="309"/>
                    </a:lnTo>
                    <a:cubicBezTo>
                      <a:pt x="2599" y="309"/>
                      <a:pt x="2249" y="0"/>
                      <a:pt x="19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/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8A7B28B-4AF7-40B8-972C-FF6F6CAA1F3F}"/>
              </a:ext>
            </a:extLst>
          </p:cNvPr>
          <p:cNvSpPr txBox="1"/>
          <p:nvPr/>
        </p:nvSpPr>
        <p:spPr>
          <a:xfrm>
            <a:off x="2432349" y="748556"/>
            <a:ext cx="99424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BÀI 26. </a:t>
            </a:r>
          </a:p>
          <a:p>
            <a:r>
              <a:rPr lang="vi-VN" sz="7200" b="1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LỰC VÀ TÁC DỤNG LỰC</a:t>
            </a:r>
            <a:endParaRPr lang="en-US" sz="7200" b="1"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10CFD1-76B2-4547-A000-81DAB2629593}"/>
              </a:ext>
            </a:extLst>
          </p:cNvPr>
          <p:cNvSpPr txBox="1"/>
          <p:nvPr/>
        </p:nvSpPr>
        <p:spPr>
          <a:xfrm>
            <a:off x="5604824" y="4578832"/>
            <a:ext cx="699607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267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Khoa học tự nhiên 6</a:t>
            </a:r>
            <a:endParaRPr lang="en-US" sz="4267"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C690E171-53E5-4C78-9BEA-CD95E2100F8E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 rot="5400000">
            <a:off x="-3419241" y="2649220"/>
            <a:ext cx="5272773" cy="872691"/>
            <a:chOff x="1261240" y="3434504"/>
            <a:chExt cx="5539687" cy="818571"/>
          </a:xfrm>
        </p:grpSpPr>
        <p:sp>
          <p:nvSpPr>
            <p:cNvPr id="115" name="Google Shape;2644;p60">
              <a:extLst>
                <a:ext uri="{FF2B5EF4-FFF2-40B4-BE49-F238E27FC236}">
                  <a16:creationId xmlns:a16="http://schemas.microsoft.com/office/drawing/2014/main" id="{C2C16DFC-F235-4110-9023-E0EF6FF26E72}"/>
                </a:ext>
              </a:extLst>
            </p:cNvPr>
            <p:cNvSpPr/>
            <p:nvPr/>
          </p:nvSpPr>
          <p:spPr>
            <a:xfrm>
              <a:off x="2052660" y="3462984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ED4C67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" name="Google Shape;2645;p60">
              <a:extLst>
                <a:ext uri="{FF2B5EF4-FFF2-40B4-BE49-F238E27FC236}">
                  <a16:creationId xmlns:a16="http://schemas.microsoft.com/office/drawing/2014/main" id="{7438ED3C-CE39-452F-BBBC-5FF965E39545}"/>
                </a:ext>
              </a:extLst>
            </p:cNvPr>
            <p:cNvSpPr/>
            <p:nvPr/>
          </p:nvSpPr>
          <p:spPr>
            <a:xfrm>
              <a:off x="2844041" y="3434504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F9067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" name="Google Shape;2648;p60">
              <a:extLst>
                <a:ext uri="{FF2B5EF4-FFF2-40B4-BE49-F238E27FC236}">
                  <a16:creationId xmlns:a16="http://schemas.microsoft.com/office/drawing/2014/main" id="{E91F7594-E44E-437F-A14F-06D77E34BDD8}"/>
                </a:ext>
              </a:extLst>
            </p:cNvPr>
            <p:cNvSpPr/>
            <p:nvPr/>
          </p:nvSpPr>
          <p:spPr>
            <a:xfrm>
              <a:off x="3635422" y="3434504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FC867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" name="Google Shape;2649;p60">
              <a:extLst>
                <a:ext uri="{FF2B5EF4-FFF2-40B4-BE49-F238E27FC236}">
                  <a16:creationId xmlns:a16="http://schemas.microsoft.com/office/drawing/2014/main" id="{B297E361-CA9B-4C98-9EB8-02D33197AB97}"/>
                </a:ext>
              </a:extLst>
            </p:cNvPr>
            <p:cNvSpPr/>
            <p:nvPr/>
          </p:nvSpPr>
          <p:spPr>
            <a:xfrm>
              <a:off x="4426784" y="3462984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AE4FD9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" name="Google Shape;2652;p60">
              <a:extLst>
                <a:ext uri="{FF2B5EF4-FFF2-40B4-BE49-F238E27FC236}">
                  <a16:creationId xmlns:a16="http://schemas.microsoft.com/office/drawing/2014/main" id="{A49C9380-FF2E-4BC8-8D4F-73124DFF2787}"/>
                </a:ext>
              </a:extLst>
            </p:cNvPr>
            <p:cNvSpPr/>
            <p:nvPr/>
          </p:nvSpPr>
          <p:spPr>
            <a:xfrm>
              <a:off x="5218165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8FAE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" name="Google Shape;2653;p60">
              <a:extLst>
                <a:ext uri="{FF2B5EF4-FFF2-40B4-BE49-F238E27FC236}">
                  <a16:creationId xmlns:a16="http://schemas.microsoft.com/office/drawing/2014/main" id="{91C01DC2-36E3-4957-BC74-475920A5CAA1}"/>
                </a:ext>
              </a:extLst>
            </p:cNvPr>
            <p:cNvSpPr/>
            <p:nvPr/>
          </p:nvSpPr>
          <p:spPr>
            <a:xfrm>
              <a:off x="6009527" y="3480020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4399AB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" name="Google Shape;2656;p60">
              <a:extLst>
                <a:ext uri="{FF2B5EF4-FFF2-40B4-BE49-F238E27FC236}">
                  <a16:creationId xmlns:a16="http://schemas.microsoft.com/office/drawing/2014/main" id="{59AB6DA1-290B-4690-9C7D-5E6AD5C58D7E}"/>
                </a:ext>
              </a:extLst>
            </p:cNvPr>
            <p:cNvSpPr/>
            <p:nvPr/>
          </p:nvSpPr>
          <p:spPr>
            <a:xfrm>
              <a:off x="1261240" y="3462984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EDEDED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46" name="Group 345">
            <a:extLst>
              <a:ext uri="{FF2B5EF4-FFF2-40B4-BE49-F238E27FC236}">
                <a16:creationId xmlns:a16="http://schemas.microsoft.com/office/drawing/2014/main" id="{E6896D82-A9F6-4E8C-94E8-2A350D835D7C}"/>
              </a:ext>
            </a:extLst>
          </p:cNvPr>
          <p:cNvGrpSpPr/>
          <p:nvPr/>
        </p:nvGrpSpPr>
        <p:grpSpPr>
          <a:xfrm>
            <a:off x="12198904" y="1645995"/>
            <a:ext cx="11018855" cy="4269001"/>
            <a:chOff x="1341872" y="1579227"/>
            <a:chExt cx="8264141" cy="3201751"/>
          </a:xfrm>
        </p:grpSpPr>
        <p:pic>
          <p:nvPicPr>
            <p:cNvPr id="347" name="Picture 346" descr="A toy figurine on a wheelbarrow&#10;&#10;Description automatically generated with low confidence">
              <a:extLst>
                <a:ext uri="{FF2B5EF4-FFF2-40B4-BE49-F238E27FC236}">
                  <a16:creationId xmlns:a16="http://schemas.microsoft.com/office/drawing/2014/main" id="{2DECCAE3-B61B-46B2-B00B-DF2FD35E9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60000" y1="82069" x2="60349" y2="7896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72000" y="1579227"/>
              <a:ext cx="5034013" cy="3111774"/>
            </a:xfrm>
            <a:prstGeom prst="rect">
              <a:avLst/>
            </a:prstGeom>
          </p:spPr>
        </p:pic>
        <p:pic>
          <p:nvPicPr>
            <p:cNvPr id="348" name="Picture 347" descr="Two people sitting on a bench with a guitar&#10;&#10;Description automatically generated with low confidence">
              <a:extLst>
                <a:ext uri="{FF2B5EF4-FFF2-40B4-BE49-F238E27FC236}">
                  <a16:creationId xmlns:a16="http://schemas.microsoft.com/office/drawing/2014/main" id="{BC0CD8C4-D191-4CB9-AE0F-B3160F641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2931" l="10000" r="90000">
                          <a14:foregroundMark x1="22326" y1="12414" x2="32558" y2="40000"/>
                          <a14:foregroundMark x1="12558" y1="27241" x2="12907" y2="40000"/>
                          <a14:foregroundMark x1="14767" y1="40000" x2="19186" y2="68966"/>
                          <a14:foregroundMark x1="19186" y1="68966" x2="19070" y2="71034"/>
                          <a14:foregroundMark x1="18605" y1="60862" x2="26395" y2="73793"/>
                          <a14:foregroundMark x1="14767" y1="55690" x2="19884" y2="70172"/>
                          <a14:foregroundMark x1="15000" y1="55345" x2="18837" y2="75345"/>
                          <a14:foregroundMark x1="18837" y1="75345" x2="20698" y2="74483"/>
                          <a14:foregroundMark x1="10930" y1="58448" x2="23953" y2="62069"/>
                          <a14:foregroundMark x1="15581" y1="56552" x2="17442" y2="68103"/>
                          <a14:foregroundMark x1="13721" y1="58103" x2="16395" y2="72586"/>
                          <a14:foregroundMark x1="14186" y1="62931" x2="30233" y2="65345"/>
                          <a14:foregroundMark x1="30233" y1="65345" x2="32558" y2="63793"/>
                          <a14:foregroundMark x1="32558" y1="65000" x2="35349" y2="68103"/>
                          <a14:foregroundMark x1="58256" y1="87069" x2="61860" y2="92241"/>
                          <a14:foregroundMark x1="75349" y1="90172" x2="78837" y2="9293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41872" y="1579227"/>
              <a:ext cx="3861887" cy="2824676"/>
            </a:xfrm>
            <a:prstGeom prst="rect">
              <a:avLst/>
            </a:prstGeom>
          </p:spPr>
        </p:pic>
        <p:sp>
          <p:nvSpPr>
            <p:cNvPr id="349" name="TextBox 348">
              <a:extLst>
                <a:ext uri="{FF2B5EF4-FFF2-40B4-BE49-F238E27FC236}">
                  <a16:creationId xmlns:a16="http://schemas.microsoft.com/office/drawing/2014/main" id="{87C4E47D-B78A-43AE-9093-55FA67092663}"/>
                </a:ext>
              </a:extLst>
            </p:cNvPr>
            <p:cNvSpPr txBox="1"/>
            <p:nvPr/>
          </p:nvSpPr>
          <p:spPr>
            <a:xfrm>
              <a:off x="1934678" y="4355498"/>
              <a:ext cx="2396690" cy="37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667"/>
                <a:t>Hình a</a:t>
              </a:r>
              <a:endParaRPr lang="en-US" sz="2667"/>
            </a:p>
          </p:txBody>
        </p:sp>
        <p:sp>
          <p:nvSpPr>
            <p:cNvPr id="350" name="TextBox 349">
              <a:extLst>
                <a:ext uri="{FF2B5EF4-FFF2-40B4-BE49-F238E27FC236}">
                  <a16:creationId xmlns:a16="http://schemas.microsoft.com/office/drawing/2014/main" id="{BEB15931-6A09-42F6-B51E-AC2D3471400A}"/>
                </a:ext>
              </a:extLst>
            </p:cNvPr>
            <p:cNvSpPr txBox="1"/>
            <p:nvPr/>
          </p:nvSpPr>
          <p:spPr>
            <a:xfrm>
              <a:off x="6987941" y="4403903"/>
              <a:ext cx="2396690" cy="37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667"/>
                <a:t>Hình b</a:t>
              </a:r>
              <a:endParaRPr lang="en-US" sz="2667"/>
            </a:p>
          </p:txBody>
        </p:sp>
      </p:grpSp>
    </p:spTree>
    <p:extLst>
      <p:ext uri="{BB962C8B-B14F-4D97-AF65-F5344CB8AC3E}">
        <p14:creationId xmlns:p14="http://schemas.microsoft.com/office/powerpoint/2010/main" val="358443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5" name="Google Shape;865;p44">
            <a:hlinkClick r:id="rId4" action="ppaction://hlinksldjump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968888" y="6051700"/>
            <a:ext cx="523829" cy="52384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2ECF0DD5-BEE5-4C8F-9352-7274A7DB64F4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 rot="16200000">
            <a:off x="-2503354" y="2752361"/>
            <a:ext cx="3591692" cy="979207"/>
            <a:chOff x="2588424" y="3498875"/>
            <a:chExt cx="3987462" cy="754200"/>
          </a:xfrm>
        </p:grpSpPr>
        <p:grpSp>
          <p:nvGrpSpPr>
            <p:cNvPr id="25" name="Google Shape;4754;p84">
              <a:extLst>
                <a:ext uri="{FF2B5EF4-FFF2-40B4-BE49-F238E27FC236}">
                  <a16:creationId xmlns:a16="http://schemas.microsoft.com/office/drawing/2014/main" id="{40C6C1AB-7D61-47DA-8AEA-90D35C52C393}"/>
                </a:ext>
              </a:extLst>
            </p:cNvPr>
            <p:cNvGrpSpPr/>
            <p:nvPr/>
          </p:nvGrpSpPr>
          <p:grpSpPr>
            <a:xfrm>
              <a:off x="2588424" y="3498875"/>
              <a:ext cx="3185908" cy="754200"/>
              <a:chOff x="2323080" y="3498875"/>
              <a:chExt cx="3185908" cy="754200"/>
            </a:xfrm>
          </p:grpSpPr>
          <p:sp>
            <p:nvSpPr>
              <p:cNvPr id="27" name="Google Shape;4755;p84">
                <a:extLst>
                  <a:ext uri="{FF2B5EF4-FFF2-40B4-BE49-F238E27FC236}">
                    <a16:creationId xmlns:a16="http://schemas.microsoft.com/office/drawing/2014/main" id="{467F9DEC-5595-47F6-A33C-2F9BA2A835CA}"/>
                  </a:ext>
                </a:extLst>
              </p:cNvPr>
              <p:cNvSpPr/>
              <p:nvPr/>
            </p:nvSpPr>
            <p:spPr>
              <a:xfrm>
                <a:off x="3114480" y="3498875"/>
                <a:ext cx="791400" cy="754200"/>
              </a:xfrm>
              <a:prstGeom prst="roundRect">
                <a:avLst>
                  <a:gd name="adj" fmla="val 16667"/>
                </a:avLst>
              </a:prstGeom>
              <a:solidFill>
                <a:srgbClr val="98DAED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8" name="Google Shape;4756;p84">
                <a:extLst>
                  <a:ext uri="{FF2B5EF4-FFF2-40B4-BE49-F238E27FC236}">
                    <a16:creationId xmlns:a16="http://schemas.microsoft.com/office/drawing/2014/main" id="{D24A35C4-D46B-4640-ACE0-EB12A9E8FDE1}"/>
                  </a:ext>
                </a:extLst>
              </p:cNvPr>
              <p:cNvSpPr/>
              <p:nvPr/>
            </p:nvSpPr>
            <p:spPr>
              <a:xfrm>
                <a:off x="3916034" y="3498875"/>
                <a:ext cx="791400" cy="754200"/>
              </a:xfrm>
              <a:prstGeom prst="roundRect">
                <a:avLst>
                  <a:gd name="adj" fmla="val 16667"/>
                </a:avLst>
              </a:prstGeom>
              <a:solidFill>
                <a:srgbClr val="61D8C4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" name="Google Shape;4757;p84">
                <a:extLst>
                  <a:ext uri="{FF2B5EF4-FFF2-40B4-BE49-F238E27FC236}">
                    <a16:creationId xmlns:a16="http://schemas.microsoft.com/office/drawing/2014/main" id="{10E4813D-CE75-4BF0-A0A9-BFF4C7E58F4C}"/>
                  </a:ext>
                </a:extLst>
              </p:cNvPr>
              <p:cNvSpPr/>
              <p:nvPr/>
            </p:nvSpPr>
            <p:spPr>
              <a:xfrm>
                <a:off x="4717588" y="3498875"/>
                <a:ext cx="791400" cy="754200"/>
              </a:xfrm>
              <a:prstGeom prst="roundRect">
                <a:avLst>
                  <a:gd name="adj" fmla="val 16667"/>
                </a:avLst>
              </a:prstGeom>
              <a:solidFill>
                <a:srgbClr val="FFB757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" name="Google Shape;4758;p84">
                <a:extLst>
                  <a:ext uri="{FF2B5EF4-FFF2-40B4-BE49-F238E27FC236}">
                    <a16:creationId xmlns:a16="http://schemas.microsoft.com/office/drawing/2014/main" id="{1EA3CAE4-0CD8-463B-983F-AC948497F084}"/>
                  </a:ext>
                </a:extLst>
              </p:cNvPr>
              <p:cNvSpPr/>
              <p:nvPr/>
            </p:nvSpPr>
            <p:spPr>
              <a:xfrm>
                <a:off x="2323080" y="3498875"/>
                <a:ext cx="791400" cy="754200"/>
              </a:xfrm>
              <a:prstGeom prst="roundRect">
                <a:avLst>
                  <a:gd name="adj" fmla="val 16667"/>
                </a:avLst>
              </a:prstGeom>
              <a:solidFill>
                <a:srgbClr val="F27FB2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26" name="Google Shape;4764;p84">
              <a:extLst>
                <a:ext uri="{FF2B5EF4-FFF2-40B4-BE49-F238E27FC236}">
                  <a16:creationId xmlns:a16="http://schemas.microsoft.com/office/drawing/2014/main" id="{4774A8A2-ED1A-4F61-A218-CB646D5EC873}"/>
                </a:ext>
              </a:extLst>
            </p:cNvPr>
            <p:cNvSpPr/>
            <p:nvPr/>
          </p:nvSpPr>
          <p:spPr>
            <a:xfrm>
              <a:off x="5784486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C2B9DB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A101CB3-8468-47BB-AD3D-2B363C7782A8}"/>
              </a:ext>
            </a:extLst>
          </p:cNvPr>
          <p:cNvSpPr txBox="1"/>
          <p:nvPr/>
        </p:nvSpPr>
        <p:spPr>
          <a:xfrm>
            <a:off x="821356" y="83801"/>
            <a:ext cx="3519411" cy="64698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latin typeface="+mj-lt"/>
              </a:rPr>
              <a:t>Đ0 LỰC</a:t>
            </a:r>
            <a:endParaRPr lang="en-US" sz="320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90940D-0631-4023-9390-89C805C1BC52}"/>
              </a:ext>
            </a:extLst>
          </p:cNvPr>
          <p:cNvSpPr txBox="1"/>
          <p:nvPr/>
        </p:nvSpPr>
        <p:spPr>
          <a:xfrm>
            <a:off x="1103698" y="2083095"/>
            <a:ext cx="7007193" cy="1323632"/>
          </a:xfrm>
          <a:custGeom>
            <a:avLst/>
            <a:gdLst>
              <a:gd name="connsiteX0" fmla="*/ 0 w 5255395"/>
              <a:gd name="connsiteY0" fmla="*/ 0 h 1015663"/>
              <a:gd name="connsiteX1" fmla="*/ 478825 w 5255395"/>
              <a:gd name="connsiteY1" fmla="*/ 0 h 1015663"/>
              <a:gd name="connsiteX2" fmla="*/ 905096 w 5255395"/>
              <a:gd name="connsiteY2" fmla="*/ 0 h 1015663"/>
              <a:gd name="connsiteX3" fmla="*/ 1331367 w 5255395"/>
              <a:gd name="connsiteY3" fmla="*/ 0 h 1015663"/>
              <a:gd name="connsiteX4" fmla="*/ 2020407 w 5255395"/>
              <a:gd name="connsiteY4" fmla="*/ 0 h 1015663"/>
              <a:gd name="connsiteX5" fmla="*/ 2551786 w 5255395"/>
              <a:gd name="connsiteY5" fmla="*/ 0 h 1015663"/>
              <a:gd name="connsiteX6" fmla="*/ 3030611 w 5255395"/>
              <a:gd name="connsiteY6" fmla="*/ 0 h 1015663"/>
              <a:gd name="connsiteX7" fmla="*/ 3509436 w 5255395"/>
              <a:gd name="connsiteY7" fmla="*/ 0 h 1015663"/>
              <a:gd name="connsiteX8" fmla="*/ 4145923 w 5255395"/>
              <a:gd name="connsiteY8" fmla="*/ 0 h 1015663"/>
              <a:gd name="connsiteX9" fmla="*/ 4572194 w 5255395"/>
              <a:gd name="connsiteY9" fmla="*/ 0 h 1015663"/>
              <a:gd name="connsiteX10" fmla="*/ 5255395 w 5255395"/>
              <a:gd name="connsiteY10" fmla="*/ 0 h 1015663"/>
              <a:gd name="connsiteX11" fmla="*/ 5255395 w 5255395"/>
              <a:gd name="connsiteY11" fmla="*/ 477362 h 1015663"/>
              <a:gd name="connsiteX12" fmla="*/ 5255395 w 5255395"/>
              <a:gd name="connsiteY12" fmla="*/ 1015663 h 1015663"/>
              <a:gd name="connsiteX13" fmla="*/ 4724016 w 5255395"/>
              <a:gd name="connsiteY13" fmla="*/ 1015663 h 1015663"/>
              <a:gd name="connsiteX14" fmla="*/ 4297745 w 5255395"/>
              <a:gd name="connsiteY14" fmla="*/ 1015663 h 1015663"/>
              <a:gd name="connsiteX15" fmla="*/ 3713812 w 5255395"/>
              <a:gd name="connsiteY15" fmla="*/ 1015663 h 1015663"/>
              <a:gd name="connsiteX16" fmla="*/ 3234988 w 5255395"/>
              <a:gd name="connsiteY16" fmla="*/ 1015663 h 1015663"/>
              <a:gd name="connsiteX17" fmla="*/ 2703609 w 5255395"/>
              <a:gd name="connsiteY17" fmla="*/ 1015663 h 1015663"/>
              <a:gd name="connsiteX18" fmla="*/ 2172230 w 5255395"/>
              <a:gd name="connsiteY18" fmla="*/ 1015663 h 1015663"/>
              <a:gd name="connsiteX19" fmla="*/ 1745959 w 5255395"/>
              <a:gd name="connsiteY19" fmla="*/ 1015663 h 1015663"/>
              <a:gd name="connsiteX20" fmla="*/ 1267134 w 5255395"/>
              <a:gd name="connsiteY20" fmla="*/ 1015663 h 1015663"/>
              <a:gd name="connsiteX21" fmla="*/ 735755 w 5255395"/>
              <a:gd name="connsiteY21" fmla="*/ 1015663 h 1015663"/>
              <a:gd name="connsiteX22" fmla="*/ 0 w 5255395"/>
              <a:gd name="connsiteY22" fmla="*/ 1015663 h 1015663"/>
              <a:gd name="connsiteX23" fmla="*/ 0 w 5255395"/>
              <a:gd name="connsiteY23" fmla="*/ 538301 h 1015663"/>
              <a:gd name="connsiteX24" fmla="*/ 0 w 5255395"/>
              <a:gd name="connsiteY24" fmla="*/ 0 h 101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255395" h="1015663" extrusionOk="0">
                <a:moveTo>
                  <a:pt x="0" y="0"/>
                </a:moveTo>
                <a:cubicBezTo>
                  <a:pt x="198108" y="-53950"/>
                  <a:pt x="248540" y="12900"/>
                  <a:pt x="478825" y="0"/>
                </a:cubicBezTo>
                <a:cubicBezTo>
                  <a:pt x="709111" y="-12900"/>
                  <a:pt x="706121" y="45367"/>
                  <a:pt x="905096" y="0"/>
                </a:cubicBezTo>
                <a:cubicBezTo>
                  <a:pt x="1104071" y="-45367"/>
                  <a:pt x="1187509" y="21274"/>
                  <a:pt x="1331367" y="0"/>
                </a:cubicBezTo>
                <a:cubicBezTo>
                  <a:pt x="1475225" y="-21274"/>
                  <a:pt x="1850857" y="23044"/>
                  <a:pt x="2020407" y="0"/>
                </a:cubicBezTo>
                <a:cubicBezTo>
                  <a:pt x="2189957" y="-23044"/>
                  <a:pt x="2398958" y="56845"/>
                  <a:pt x="2551786" y="0"/>
                </a:cubicBezTo>
                <a:cubicBezTo>
                  <a:pt x="2704614" y="-56845"/>
                  <a:pt x="2930404" y="45010"/>
                  <a:pt x="3030611" y="0"/>
                </a:cubicBezTo>
                <a:cubicBezTo>
                  <a:pt x="3130818" y="-45010"/>
                  <a:pt x="3323026" y="34260"/>
                  <a:pt x="3509436" y="0"/>
                </a:cubicBezTo>
                <a:cubicBezTo>
                  <a:pt x="3695846" y="-34260"/>
                  <a:pt x="3952846" y="34663"/>
                  <a:pt x="4145923" y="0"/>
                </a:cubicBezTo>
                <a:cubicBezTo>
                  <a:pt x="4339000" y="-34663"/>
                  <a:pt x="4462290" y="23483"/>
                  <a:pt x="4572194" y="0"/>
                </a:cubicBezTo>
                <a:cubicBezTo>
                  <a:pt x="4682098" y="-23483"/>
                  <a:pt x="5020723" y="52813"/>
                  <a:pt x="5255395" y="0"/>
                </a:cubicBezTo>
                <a:cubicBezTo>
                  <a:pt x="5284215" y="196886"/>
                  <a:pt x="5248741" y="360599"/>
                  <a:pt x="5255395" y="477362"/>
                </a:cubicBezTo>
                <a:cubicBezTo>
                  <a:pt x="5262049" y="594125"/>
                  <a:pt x="5193840" y="878224"/>
                  <a:pt x="5255395" y="1015663"/>
                </a:cubicBezTo>
                <a:cubicBezTo>
                  <a:pt x="5043830" y="1063956"/>
                  <a:pt x="4851114" y="980301"/>
                  <a:pt x="4724016" y="1015663"/>
                </a:cubicBezTo>
                <a:cubicBezTo>
                  <a:pt x="4596918" y="1051025"/>
                  <a:pt x="4422533" y="998892"/>
                  <a:pt x="4297745" y="1015663"/>
                </a:cubicBezTo>
                <a:cubicBezTo>
                  <a:pt x="4172957" y="1032434"/>
                  <a:pt x="3960672" y="1013306"/>
                  <a:pt x="3713812" y="1015663"/>
                </a:cubicBezTo>
                <a:cubicBezTo>
                  <a:pt x="3466952" y="1018020"/>
                  <a:pt x="3378036" y="972103"/>
                  <a:pt x="3234988" y="1015663"/>
                </a:cubicBezTo>
                <a:cubicBezTo>
                  <a:pt x="3091940" y="1059223"/>
                  <a:pt x="2891670" y="984523"/>
                  <a:pt x="2703609" y="1015663"/>
                </a:cubicBezTo>
                <a:cubicBezTo>
                  <a:pt x="2515548" y="1046803"/>
                  <a:pt x="2333226" y="1007810"/>
                  <a:pt x="2172230" y="1015663"/>
                </a:cubicBezTo>
                <a:cubicBezTo>
                  <a:pt x="2011234" y="1023516"/>
                  <a:pt x="1946732" y="1004200"/>
                  <a:pt x="1745959" y="1015663"/>
                </a:cubicBezTo>
                <a:cubicBezTo>
                  <a:pt x="1545186" y="1027126"/>
                  <a:pt x="1502504" y="996893"/>
                  <a:pt x="1267134" y="1015663"/>
                </a:cubicBezTo>
                <a:cubicBezTo>
                  <a:pt x="1031765" y="1034433"/>
                  <a:pt x="882885" y="1003551"/>
                  <a:pt x="735755" y="1015663"/>
                </a:cubicBezTo>
                <a:cubicBezTo>
                  <a:pt x="588625" y="1027775"/>
                  <a:pt x="175243" y="932777"/>
                  <a:pt x="0" y="1015663"/>
                </a:cubicBezTo>
                <a:cubicBezTo>
                  <a:pt x="-18207" y="905053"/>
                  <a:pt x="53396" y="750027"/>
                  <a:pt x="0" y="538301"/>
                </a:cubicBezTo>
                <a:cubicBezTo>
                  <a:pt x="-53396" y="326575"/>
                  <a:pt x="30038" y="198137"/>
                  <a:pt x="0" y="0"/>
                </a:cubicBezTo>
                <a:close/>
              </a:path>
            </a:pathLst>
          </a:custGeom>
          <a:noFill/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31234950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vi-VN" sz="2667">
                <a:solidFill>
                  <a:srgbClr val="C00000"/>
                </a:solidFill>
              </a:rPr>
              <a:t>         Trong Hệ đơn vị đo lường hợp pháp của nước ta, đơn vị lực là niutơn, kí hiệu N. </a:t>
            </a:r>
          </a:p>
          <a:p>
            <a:r>
              <a:rPr lang="vi-VN" sz="2667">
                <a:solidFill>
                  <a:srgbClr val="C00000"/>
                </a:solidFill>
              </a:rPr>
              <a:t>Dụng cụ đo lực là lực kế</a:t>
            </a:r>
            <a:endParaRPr lang="en-US" sz="2667">
              <a:solidFill>
                <a:srgbClr val="C00000"/>
              </a:solidFill>
            </a:endParaRP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548DDDA6-299C-409D-A597-282BC5172C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356" y="1431270"/>
            <a:ext cx="1093269" cy="1093269"/>
          </a:xfrm>
          <a:prstGeom prst="rect">
            <a:avLst/>
          </a:prstGeom>
        </p:spPr>
      </p:pic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F48B603-DB94-4B7D-90BD-05C81D15A3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3688" y="949917"/>
            <a:ext cx="2938913" cy="2479083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601070B5-80A8-499E-A0F6-73B9231B50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0757" y="1919836"/>
            <a:ext cx="3250793" cy="325079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6148F32-B80F-4C19-802B-10AD675B593E}"/>
              </a:ext>
            </a:extLst>
          </p:cNvPr>
          <p:cNvSpPr txBox="1"/>
          <p:nvPr/>
        </p:nvSpPr>
        <p:spPr>
          <a:xfrm>
            <a:off x="17278013" y="578089"/>
            <a:ext cx="5056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rgbClr val="C00000"/>
                </a:solidFill>
                <a:latin typeface="+mj-lt"/>
              </a:rPr>
              <a:t>MỘT SỐ LOẠI LỰC KẾ</a:t>
            </a:r>
            <a:endParaRPr lang="en-US" sz="3200" b="1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18" name="Picture 2" descr="Amazon.com: 4pcs 5N Newton Meter Force Meter Dynamometer Spring Balance  Physics Experiment 212.52.5cm/8.270.98 0.98inch : Toys &amp;amp; Games">
            <a:extLst>
              <a:ext uri="{FF2B5EF4-FFF2-40B4-BE49-F238E27FC236}">
                <a16:creationId xmlns:a16="http://schemas.microsoft.com/office/drawing/2014/main" id="{43C106A0-9266-462A-863F-B1D2B869E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7651" y="1787017"/>
            <a:ext cx="3814011" cy="381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Mua GRIPX Digital Hand Dynamometer Grip Strength Measurement Meter Auto  Capturing Electronic Hand Grip Power 198Lbs / 90Kgs trên Amazon Mỹ chính  hãng 2021 | Fado">
            <a:extLst>
              <a:ext uri="{FF2B5EF4-FFF2-40B4-BE49-F238E27FC236}">
                <a16:creationId xmlns:a16="http://schemas.microsoft.com/office/drawing/2014/main" id="{490F2F44-FBF8-41B2-8A7B-463679D3E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5255" y="1548163"/>
            <a:ext cx="4111592" cy="411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Mechanical dynamometer to watch Wunder with Capacity Kg. 200">
            <a:extLst>
              <a:ext uri="{FF2B5EF4-FFF2-40B4-BE49-F238E27FC236}">
                <a16:creationId xmlns:a16="http://schemas.microsoft.com/office/drawing/2014/main" id="{9C0A2E4B-61A1-4308-8EC9-7CC7E37D4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4669" y="1489436"/>
            <a:ext cx="4111592" cy="411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4402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BDC0141-37BE-41A1-B947-068D98B2C26E}"/>
              </a:ext>
            </a:extLst>
          </p:cNvPr>
          <p:cNvSpPr txBox="1"/>
          <p:nvPr/>
        </p:nvSpPr>
        <p:spPr>
          <a:xfrm>
            <a:off x="2012058" y="473914"/>
            <a:ext cx="505647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267" b="1">
                <a:solidFill>
                  <a:srgbClr val="002060"/>
                </a:solidFill>
                <a:latin typeface="+mj-lt"/>
              </a:rPr>
              <a:t>Một số loại lực kế</a:t>
            </a:r>
            <a:endParaRPr lang="en-US" sz="4267" b="1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2050" name="Picture 2" descr="Amazon.com: 4pcs 5N Newton Meter Force Meter Dynamometer Spring Balance  Physics Experiment 212.52.5cm/8.270.98 0.98inch : Toys &amp;amp; Games">
            <a:extLst>
              <a:ext uri="{FF2B5EF4-FFF2-40B4-BE49-F238E27FC236}">
                <a16:creationId xmlns:a16="http://schemas.microsoft.com/office/drawing/2014/main" id="{A54E754C-7334-4516-BB47-806A60887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2" y="1750109"/>
            <a:ext cx="3814011" cy="4106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ua GRIPX Digital Hand Dynamometer Grip Strength Measurement Meter Auto  Capturing Electronic Hand Grip Power 198Lbs / 90Kgs trên Amazon Mỹ chính  hãng 2021 | Fado">
            <a:extLst>
              <a:ext uri="{FF2B5EF4-FFF2-40B4-BE49-F238E27FC236}">
                <a16:creationId xmlns:a16="http://schemas.microsoft.com/office/drawing/2014/main" id="{16E7941F-F4B1-4D08-8827-010D5D593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476" y="1745311"/>
            <a:ext cx="4111592" cy="411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echanical dynamometer to watch Wunder with Capacity Kg. 200">
            <a:extLst>
              <a:ext uri="{FF2B5EF4-FFF2-40B4-BE49-F238E27FC236}">
                <a16:creationId xmlns:a16="http://schemas.microsoft.com/office/drawing/2014/main" id="{7524D014-9797-4194-A759-FB254E096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655" y="1745311"/>
            <a:ext cx="4111592" cy="411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27">
            <a:extLst>
              <a:ext uri="{FF2B5EF4-FFF2-40B4-BE49-F238E27FC236}">
                <a16:creationId xmlns:a16="http://schemas.microsoft.com/office/drawing/2014/main" id="{9E7AA740-B586-4FAC-AD3B-4CC6937733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1133" y="5903701"/>
            <a:ext cx="21740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altLang="en-US" sz="2400" b="1" dirty="0" err="1">
                <a:solidFill>
                  <a:srgbClr val="002060"/>
                </a:solidFill>
                <a:latin typeface="+mn-lt"/>
              </a:rPr>
              <a:t>Lực</a:t>
            </a:r>
            <a:r>
              <a:rPr lang="en-US" altLang="en-US" sz="24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n-lt"/>
              </a:rPr>
              <a:t>kế</a:t>
            </a:r>
            <a:r>
              <a:rPr lang="en-US" altLang="en-US" sz="24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n-lt"/>
              </a:rPr>
              <a:t>lò</a:t>
            </a:r>
            <a:r>
              <a:rPr lang="en-US" altLang="en-US" sz="2400" b="1" dirty="0">
                <a:solidFill>
                  <a:srgbClr val="002060"/>
                </a:solidFill>
                <a:latin typeface="+mn-lt"/>
              </a:rPr>
              <a:t> xo </a:t>
            </a:r>
          </a:p>
        </p:txBody>
      </p:sp>
      <p:sp>
        <p:nvSpPr>
          <p:cNvPr id="11" name="Text Box 28">
            <a:extLst>
              <a:ext uri="{FF2B5EF4-FFF2-40B4-BE49-F238E27FC236}">
                <a16:creationId xmlns:a16="http://schemas.microsoft.com/office/drawing/2014/main" id="{C5EAE0D5-55C2-49FF-A758-269A1164D6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9276" y="5903701"/>
            <a:ext cx="32651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altLang="en-US" sz="2400" b="1" dirty="0" err="1">
                <a:solidFill>
                  <a:srgbClr val="002060"/>
                </a:solidFill>
                <a:latin typeface="+mn-lt"/>
              </a:rPr>
              <a:t>Lực</a:t>
            </a:r>
            <a:r>
              <a:rPr lang="en-US" altLang="en-US" sz="24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n-lt"/>
              </a:rPr>
              <a:t>kế</a:t>
            </a:r>
            <a:r>
              <a:rPr lang="en-US" altLang="en-US" sz="24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n-lt"/>
              </a:rPr>
              <a:t>điện</a:t>
            </a:r>
            <a:r>
              <a:rPr lang="en-US" altLang="en-US" sz="24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n-lt"/>
              </a:rPr>
              <a:t>tử</a:t>
            </a:r>
            <a:r>
              <a:rPr lang="en-US" altLang="en-US" sz="2400" b="1" dirty="0">
                <a:solidFill>
                  <a:srgbClr val="002060"/>
                </a:solidFill>
                <a:latin typeface="+mn-lt"/>
              </a:rPr>
              <a:t> </a:t>
            </a:r>
          </a:p>
        </p:txBody>
      </p:sp>
      <p:sp>
        <p:nvSpPr>
          <p:cNvPr id="12" name="Text Box 29">
            <a:extLst>
              <a:ext uri="{FF2B5EF4-FFF2-40B4-BE49-F238E27FC236}">
                <a16:creationId xmlns:a16="http://schemas.microsoft.com/office/drawing/2014/main" id="{9E533F5E-3DBB-484B-953C-158ECD61AE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00183" y="5903701"/>
            <a:ext cx="28420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altLang="en-US" sz="2400" b="1" dirty="0" err="1">
                <a:solidFill>
                  <a:srgbClr val="002060"/>
                </a:solidFill>
                <a:latin typeface="+mn-lt"/>
              </a:rPr>
              <a:t>Lực</a:t>
            </a:r>
            <a:r>
              <a:rPr lang="en-US" altLang="en-US" sz="24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n-lt"/>
              </a:rPr>
              <a:t>kế</a:t>
            </a:r>
            <a:r>
              <a:rPr lang="en-US" altLang="en-US" sz="24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n-lt"/>
              </a:rPr>
              <a:t>đồng</a:t>
            </a:r>
            <a:r>
              <a:rPr lang="en-US" altLang="en-US" sz="24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n-lt"/>
              </a:rPr>
              <a:t>hồ</a:t>
            </a:r>
            <a:r>
              <a:rPr lang="en-US" altLang="en-US" sz="2400" b="1" dirty="0">
                <a:solidFill>
                  <a:srgbClr val="002060"/>
                </a:solidFill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515228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mazon.com: 4pcs 5N Newton Meter Force Meter Dynamometer Spring Balance  Physics Experiment 212.52.5cm/8.270.98 0.98inch : Toys &amp;amp; Games">
            <a:extLst>
              <a:ext uri="{FF2B5EF4-FFF2-40B4-BE49-F238E27FC236}">
                <a16:creationId xmlns:a16="http://schemas.microsoft.com/office/drawing/2014/main" id="{A54E754C-7334-4516-BB47-806A60887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122" y="891456"/>
            <a:ext cx="4217465" cy="4701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27">
            <a:extLst>
              <a:ext uri="{FF2B5EF4-FFF2-40B4-BE49-F238E27FC236}">
                <a16:creationId xmlns:a16="http://schemas.microsoft.com/office/drawing/2014/main" id="{9E7AA740-B586-4FAC-AD3B-4CC6937733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2327" y="5593398"/>
            <a:ext cx="21740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altLang="en-US" sz="2400" b="1" dirty="0" err="1">
                <a:solidFill>
                  <a:srgbClr val="002060"/>
                </a:solidFill>
                <a:latin typeface="+mn-lt"/>
              </a:rPr>
              <a:t>Lực</a:t>
            </a:r>
            <a:r>
              <a:rPr lang="en-US" altLang="en-US" sz="24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n-lt"/>
              </a:rPr>
              <a:t>kế</a:t>
            </a:r>
            <a:r>
              <a:rPr lang="en-US" altLang="en-US" sz="24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n-lt"/>
              </a:rPr>
              <a:t>lò</a:t>
            </a:r>
            <a:r>
              <a:rPr lang="en-US" altLang="en-US" sz="2400" b="1" dirty="0">
                <a:solidFill>
                  <a:srgbClr val="002060"/>
                </a:solidFill>
                <a:latin typeface="+mn-lt"/>
              </a:rPr>
              <a:t> xo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39ACD4-6BDB-4D96-805C-F575563318B0}"/>
              </a:ext>
            </a:extLst>
          </p:cNvPr>
          <p:cNvSpPr txBox="1"/>
          <p:nvPr/>
        </p:nvSpPr>
        <p:spPr>
          <a:xfrm>
            <a:off x="5786130" y="444500"/>
            <a:ext cx="4994749" cy="3950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rgbClr val="C00000"/>
                </a:solidFill>
              </a:rPr>
              <a:t>CÁCH SỬ DỤNG LỰC KẾ LÒ XO</a:t>
            </a:r>
          </a:p>
          <a:p>
            <a:pPr marL="380990" indent="-380990">
              <a:buFontTx/>
              <a:buChar char="-"/>
            </a:pPr>
            <a:r>
              <a:rPr lang="vi-VN" sz="2667"/>
              <a:t>Ước lượng độ lớn của lực.</a:t>
            </a:r>
          </a:p>
          <a:p>
            <a:pPr marL="380990" indent="-380990">
              <a:buFontTx/>
              <a:buChar char="-"/>
            </a:pPr>
            <a:r>
              <a:rPr lang="vi-VN" sz="2667"/>
              <a:t>Chọn lực kế thích hợp</a:t>
            </a:r>
          </a:p>
          <a:p>
            <a:pPr marL="380990" indent="-380990">
              <a:buFontTx/>
              <a:buChar char="-"/>
            </a:pPr>
            <a:r>
              <a:rPr lang="vi-VN" sz="2667"/>
              <a:t>Điều chỉnh lực kế về số 0</a:t>
            </a:r>
          </a:p>
          <a:p>
            <a:pPr marL="380990" indent="-380990">
              <a:buFontTx/>
              <a:buChar char="-"/>
            </a:pPr>
            <a:r>
              <a:rPr lang="vi-VN" sz="2667"/>
              <a:t>Móc vật vào lực kế, kéo hoặc giữ lực kế theo phương của lực cần đo.</a:t>
            </a:r>
          </a:p>
          <a:p>
            <a:pPr marL="380990" indent="-380990">
              <a:buFontTx/>
              <a:buChar char="-"/>
            </a:pPr>
            <a:r>
              <a:rPr lang="vi-VN" sz="2667"/>
              <a:t>Đọc và ghi kết quả đo.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7CDB87-0233-4484-8CEC-108D83901C05}"/>
              </a:ext>
            </a:extLst>
          </p:cNvPr>
          <p:cNvSpPr txBox="1"/>
          <p:nvPr/>
        </p:nvSpPr>
        <p:spPr>
          <a:xfrm>
            <a:off x="-6306643" y="556204"/>
            <a:ext cx="5903495" cy="2207240"/>
          </a:xfrm>
          <a:prstGeom prst="wedgeEllipseCallout">
            <a:avLst>
              <a:gd name="adj1" fmla="val 31686"/>
              <a:gd name="adj2" fmla="val 83129"/>
            </a:avLst>
          </a:prstGeom>
          <a:solidFill>
            <a:srgbClr val="F27F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200">
                <a:ea typeface="Calibri" panose="020F0502020204030204" pitchFamily="34" charset="0"/>
              </a:rPr>
              <a:t>M</a:t>
            </a:r>
            <a:r>
              <a:rPr lang="en-US" sz="3200">
                <a:solidFill>
                  <a:srgbClr val="000000"/>
                </a:solidFill>
                <a:ea typeface="Calibri" panose="020F0502020204030204" pitchFamily="34" charset="0"/>
              </a:rPr>
              <a:t>ô tả lực kế lò xo, nêu ĐCNN và GHĐ của lực kế</a:t>
            </a:r>
            <a:r>
              <a:rPr lang="vi-VN" sz="3200">
                <a:solidFill>
                  <a:srgbClr val="000000"/>
                </a:solidFill>
                <a:ea typeface="Calibri" panose="020F0502020204030204" pitchFamily="34" charset="0"/>
              </a:rPr>
              <a:t>? </a:t>
            </a:r>
            <a:endParaRPr lang="en-US" sz="2400"/>
          </a:p>
        </p:txBody>
      </p:sp>
      <p:pic>
        <p:nvPicPr>
          <p:cNvPr id="6" name="Picture 2" descr="Demonstration School Vector &amp;amp; Photo (Free Trial) | Bigstock">
            <a:extLst>
              <a:ext uri="{FF2B5EF4-FFF2-40B4-BE49-F238E27FC236}">
                <a16:creationId xmlns:a16="http://schemas.microsoft.com/office/drawing/2014/main" id="{C2E812AD-21E7-4DC2-80E8-F72B63E77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30" b="90000" l="9748" r="89937">
                        <a14:foregroundMark x1="47170" y1="52766" x2="50000" y2="81489"/>
                        <a14:foregroundMark x1="50000" y1="81489" x2="46855" y2="85957"/>
                        <a14:foregroundMark x1="49057" y1="3830" x2="48742" y2="108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31883" y="444500"/>
            <a:ext cx="4038600" cy="596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4772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5" name="Google Shape;865;p44">
            <a:hlinkClick r:id="rId4" action="ppaction://hlinksldjump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968888" y="6051700"/>
            <a:ext cx="523829" cy="52384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2ECF0DD5-BEE5-4C8F-9352-7274A7DB64F4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 rot="16200000">
            <a:off x="-2503354" y="2752361"/>
            <a:ext cx="3591692" cy="979207"/>
            <a:chOff x="2588424" y="3498875"/>
            <a:chExt cx="3987462" cy="754200"/>
          </a:xfrm>
        </p:grpSpPr>
        <p:grpSp>
          <p:nvGrpSpPr>
            <p:cNvPr id="25" name="Google Shape;4754;p84">
              <a:extLst>
                <a:ext uri="{FF2B5EF4-FFF2-40B4-BE49-F238E27FC236}">
                  <a16:creationId xmlns:a16="http://schemas.microsoft.com/office/drawing/2014/main" id="{40C6C1AB-7D61-47DA-8AEA-90D35C52C393}"/>
                </a:ext>
              </a:extLst>
            </p:cNvPr>
            <p:cNvGrpSpPr/>
            <p:nvPr/>
          </p:nvGrpSpPr>
          <p:grpSpPr>
            <a:xfrm>
              <a:off x="2588424" y="3498875"/>
              <a:ext cx="3185908" cy="754200"/>
              <a:chOff x="2323080" y="3498875"/>
              <a:chExt cx="3185908" cy="754200"/>
            </a:xfrm>
          </p:grpSpPr>
          <p:sp>
            <p:nvSpPr>
              <p:cNvPr id="27" name="Google Shape;4755;p84">
                <a:extLst>
                  <a:ext uri="{FF2B5EF4-FFF2-40B4-BE49-F238E27FC236}">
                    <a16:creationId xmlns:a16="http://schemas.microsoft.com/office/drawing/2014/main" id="{467F9DEC-5595-47F6-A33C-2F9BA2A835CA}"/>
                  </a:ext>
                </a:extLst>
              </p:cNvPr>
              <p:cNvSpPr/>
              <p:nvPr/>
            </p:nvSpPr>
            <p:spPr>
              <a:xfrm>
                <a:off x="3114480" y="3498875"/>
                <a:ext cx="791400" cy="754200"/>
              </a:xfrm>
              <a:prstGeom prst="roundRect">
                <a:avLst>
                  <a:gd name="adj" fmla="val 16667"/>
                </a:avLst>
              </a:prstGeom>
              <a:solidFill>
                <a:srgbClr val="98DAED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8" name="Google Shape;4756;p84">
                <a:extLst>
                  <a:ext uri="{FF2B5EF4-FFF2-40B4-BE49-F238E27FC236}">
                    <a16:creationId xmlns:a16="http://schemas.microsoft.com/office/drawing/2014/main" id="{D24A35C4-D46B-4640-ACE0-EB12A9E8FDE1}"/>
                  </a:ext>
                </a:extLst>
              </p:cNvPr>
              <p:cNvSpPr/>
              <p:nvPr/>
            </p:nvSpPr>
            <p:spPr>
              <a:xfrm>
                <a:off x="3916034" y="3498875"/>
                <a:ext cx="791400" cy="754200"/>
              </a:xfrm>
              <a:prstGeom prst="roundRect">
                <a:avLst>
                  <a:gd name="adj" fmla="val 16667"/>
                </a:avLst>
              </a:prstGeom>
              <a:solidFill>
                <a:srgbClr val="61D8C4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" name="Google Shape;4757;p84">
                <a:extLst>
                  <a:ext uri="{FF2B5EF4-FFF2-40B4-BE49-F238E27FC236}">
                    <a16:creationId xmlns:a16="http://schemas.microsoft.com/office/drawing/2014/main" id="{10E4813D-CE75-4BF0-A0A9-BFF4C7E58F4C}"/>
                  </a:ext>
                </a:extLst>
              </p:cNvPr>
              <p:cNvSpPr/>
              <p:nvPr/>
            </p:nvSpPr>
            <p:spPr>
              <a:xfrm>
                <a:off x="4717588" y="3498875"/>
                <a:ext cx="791400" cy="754200"/>
              </a:xfrm>
              <a:prstGeom prst="roundRect">
                <a:avLst>
                  <a:gd name="adj" fmla="val 16667"/>
                </a:avLst>
              </a:prstGeom>
              <a:solidFill>
                <a:srgbClr val="FFB757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" name="Google Shape;4758;p84">
                <a:extLst>
                  <a:ext uri="{FF2B5EF4-FFF2-40B4-BE49-F238E27FC236}">
                    <a16:creationId xmlns:a16="http://schemas.microsoft.com/office/drawing/2014/main" id="{1EA3CAE4-0CD8-463B-983F-AC948497F084}"/>
                  </a:ext>
                </a:extLst>
              </p:cNvPr>
              <p:cNvSpPr/>
              <p:nvPr/>
            </p:nvSpPr>
            <p:spPr>
              <a:xfrm>
                <a:off x="2323080" y="3498875"/>
                <a:ext cx="791400" cy="754200"/>
              </a:xfrm>
              <a:prstGeom prst="roundRect">
                <a:avLst>
                  <a:gd name="adj" fmla="val 16667"/>
                </a:avLst>
              </a:prstGeom>
              <a:solidFill>
                <a:srgbClr val="F27FB2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26" name="Google Shape;4764;p84">
              <a:extLst>
                <a:ext uri="{FF2B5EF4-FFF2-40B4-BE49-F238E27FC236}">
                  <a16:creationId xmlns:a16="http://schemas.microsoft.com/office/drawing/2014/main" id="{4774A8A2-ED1A-4F61-A218-CB646D5EC873}"/>
                </a:ext>
              </a:extLst>
            </p:cNvPr>
            <p:cNvSpPr/>
            <p:nvPr/>
          </p:nvSpPr>
          <p:spPr>
            <a:xfrm>
              <a:off x="5784486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C2B9DB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13" name="Picture 1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5E6602F6-2DD3-4F8C-BE77-671789B802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6379" y="3323627"/>
            <a:ext cx="4567579" cy="35834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0E1503-5154-4B2E-8ED9-210B0700E1B5}"/>
              </a:ext>
            </a:extLst>
          </p:cNvPr>
          <p:cNvSpPr txBox="1"/>
          <p:nvPr/>
        </p:nvSpPr>
        <p:spPr>
          <a:xfrm>
            <a:off x="2746422" y="938063"/>
            <a:ext cx="5903495" cy="2207240"/>
          </a:xfrm>
          <a:prstGeom prst="wedgeEllipseCallout">
            <a:avLst>
              <a:gd name="adj1" fmla="val 31686"/>
              <a:gd name="adj2" fmla="val 83129"/>
            </a:avLst>
          </a:prstGeom>
          <a:solidFill>
            <a:srgbClr val="F27F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200">
                <a:ea typeface="Calibri" panose="020F0502020204030204" pitchFamily="34" charset="0"/>
              </a:rPr>
              <a:t>M</a:t>
            </a:r>
            <a:r>
              <a:rPr lang="en-US" sz="3200">
                <a:solidFill>
                  <a:srgbClr val="000000"/>
                </a:solidFill>
                <a:ea typeface="Calibri" panose="020F0502020204030204" pitchFamily="34" charset="0"/>
              </a:rPr>
              <a:t>ô tả lực kế lò xo, nêu ĐCNN và GHĐ của lực kế</a:t>
            </a:r>
            <a:r>
              <a:rPr lang="vi-VN" sz="3200">
                <a:solidFill>
                  <a:srgbClr val="000000"/>
                </a:solidFill>
                <a:ea typeface="Calibri" panose="020F0502020204030204" pitchFamily="34" charset="0"/>
              </a:rPr>
              <a:t>? </a:t>
            </a:r>
            <a:endParaRPr lang="en-US" sz="2400"/>
          </a:p>
        </p:txBody>
      </p:sp>
      <p:pic>
        <p:nvPicPr>
          <p:cNvPr id="6146" name="Picture 2" descr="Demonstration School Vector &amp;amp; Photo (Free Trial) | Bigstock">
            <a:extLst>
              <a:ext uri="{FF2B5EF4-FFF2-40B4-BE49-F238E27FC236}">
                <a16:creationId xmlns:a16="http://schemas.microsoft.com/office/drawing/2014/main" id="{3DD1B619-5A2C-41F9-A75A-01786F98D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30" b="90000" l="9748" r="89937">
                        <a14:foregroundMark x1="47170" y1="52766" x2="50000" y2="81489"/>
                        <a14:foregroundMark x1="50000" y1="81489" x2="46855" y2="85957"/>
                        <a14:foregroundMark x1="49057" y1="3830" x2="48742" y2="108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69" y="938063"/>
            <a:ext cx="4038600" cy="596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39512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5" name="Google Shape;865;p44">
            <a:hlinkClick r:id="rId4" action="ppaction://hlinksldjump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968888" y="6051700"/>
            <a:ext cx="523829" cy="52384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2ECF0DD5-BEE5-4C8F-9352-7274A7DB64F4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 rot="16200000">
            <a:off x="-2503354" y="2752361"/>
            <a:ext cx="3591692" cy="979207"/>
            <a:chOff x="2588424" y="3498875"/>
            <a:chExt cx="3987462" cy="754200"/>
          </a:xfrm>
        </p:grpSpPr>
        <p:grpSp>
          <p:nvGrpSpPr>
            <p:cNvPr id="25" name="Google Shape;4754;p84">
              <a:extLst>
                <a:ext uri="{FF2B5EF4-FFF2-40B4-BE49-F238E27FC236}">
                  <a16:creationId xmlns:a16="http://schemas.microsoft.com/office/drawing/2014/main" id="{40C6C1AB-7D61-47DA-8AEA-90D35C52C393}"/>
                </a:ext>
              </a:extLst>
            </p:cNvPr>
            <p:cNvGrpSpPr/>
            <p:nvPr/>
          </p:nvGrpSpPr>
          <p:grpSpPr>
            <a:xfrm>
              <a:off x="2588424" y="3498875"/>
              <a:ext cx="3185908" cy="754200"/>
              <a:chOff x="2323080" y="3498875"/>
              <a:chExt cx="3185908" cy="754200"/>
            </a:xfrm>
          </p:grpSpPr>
          <p:sp>
            <p:nvSpPr>
              <p:cNvPr id="27" name="Google Shape;4755;p84">
                <a:extLst>
                  <a:ext uri="{FF2B5EF4-FFF2-40B4-BE49-F238E27FC236}">
                    <a16:creationId xmlns:a16="http://schemas.microsoft.com/office/drawing/2014/main" id="{467F9DEC-5595-47F6-A33C-2F9BA2A835CA}"/>
                  </a:ext>
                </a:extLst>
              </p:cNvPr>
              <p:cNvSpPr/>
              <p:nvPr/>
            </p:nvSpPr>
            <p:spPr>
              <a:xfrm>
                <a:off x="3114480" y="3498875"/>
                <a:ext cx="791400" cy="754200"/>
              </a:xfrm>
              <a:prstGeom prst="roundRect">
                <a:avLst>
                  <a:gd name="adj" fmla="val 16667"/>
                </a:avLst>
              </a:prstGeom>
              <a:solidFill>
                <a:srgbClr val="98DAED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8" name="Google Shape;4756;p84">
                <a:extLst>
                  <a:ext uri="{FF2B5EF4-FFF2-40B4-BE49-F238E27FC236}">
                    <a16:creationId xmlns:a16="http://schemas.microsoft.com/office/drawing/2014/main" id="{D24A35C4-D46B-4640-ACE0-EB12A9E8FDE1}"/>
                  </a:ext>
                </a:extLst>
              </p:cNvPr>
              <p:cNvSpPr/>
              <p:nvPr/>
            </p:nvSpPr>
            <p:spPr>
              <a:xfrm>
                <a:off x="3916034" y="3498875"/>
                <a:ext cx="791400" cy="754200"/>
              </a:xfrm>
              <a:prstGeom prst="roundRect">
                <a:avLst>
                  <a:gd name="adj" fmla="val 16667"/>
                </a:avLst>
              </a:prstGeom>
              <a:solidFill>
                <a:srgbClr val="61D8C4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" name="Google Shape;4757;p84">
                <a:extLst>
                  <a:ext uri="{FF2B5EF4-FFF2-40B4-BE49-F238E27FC236}">
                    <a16:creationId xmlns:a16="http://schemas.microsoft.com/office/drawing/2014/main" id="{10E4813D-CE75-4BF0-A0A9-BFF4C7E58F4C}"/>
                  </a:ext>
                </a:extLst>
              </p:cNvPr>
              <p:cNvSpPr/>
              <p:nvPr/>
            </p:nvSpPr>
            <p:spPr>
              <a:xfrm>
                <a:off x="4717588" y="3498875"/>
                <a:ext cx="791400" cy="754200"/>
              </a:xfrm>
              <a:prstGeom prst="roundRect">
                <a:avLst>
                  <a:gd name="adj" fmla="val 16667"/>
                </a:avLst>
              </a:prstGeom>
              <a:solidFill>
                <a:srgbClr val="FFB757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" name="Google Shape;4758;p84">
                <a:extLst>
                  <a:ext uri="{FF2B5EF4-FFF2-40B4-BE49-F238E27FC236}">
                    <a16:creationId xmlns:a16="http://schemas.microsoft.com/office/drawing/2014/main" id="{1EA3CAE4-0CD8-463B-983F-AC948497F084}"/>
                  </a:ext>
                </a:extLst>
              </p:cNvPr>
              <p:cNvSpPr/>
              <p:nvPr/>
            </p:nvSpPr>
            <p:spPr>
              <a:xfrm>
                <a:off x="2323080" y="3498875"/>
                <a:ext cx="791400" cy="754200"/>
              </a:xfrm>
              <a:prstGeom prst="roundRect">
                <a:avLst>
                  <a:gd name="adj" fmla="val 16667"/>
                </a:avLst>
              </a:prstGeom>
              <a:solidFill>
                <a:srgbClr val="F27FB2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26" name="Google Shape;4764;p84">
              <a:extLst>
                <a:ext uri="{FF2B5EF4-FFF2-40B4-BE49-F238E27FC236}">
                  <a16:creationId xmlns:a16="http://schemas.microsoft.com/office/drawing/2014/main" id="{4774A8A2-ED1A-4F61-A218-CB646D5EC873}"/>
                </a:ext>
              </a:extLst>
            </p:cNvPr>
            <p:cNvSpPr/>
            <p:nvPr/>
          </p:nvSpPr>
          <p:spPr>
            <a:xfrm>
              <a:off x="5784486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C2B9DB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6146" name="Picture 2" descr="Demonstration School Vector &amp;amp; Photo (Free Trial) | Bigstock">
            <a:extLst>
              <a:ext uri="{FF2B5EF4-FFF2-40B4-BE49-F238E27FC236}">
                <a16:creationId xmlns:a16="http://schemas.microsoft.com/office/drawing/2014/main" id="{3DD1B619-5A2C-41F9-A75A-01786F98D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30" b="90000" l="9748" r="89937">
                        <a14:foregroundMark x1="47170" y1="52766" x2="50000" y2="81489"/>
                        <a14:foregroundMark x1="50000" y1="81489" x2="46855" y2="85957"/>
                        <a14:foregroundMark x1="49057" y1="3830" x2="48742" y2="108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1" y="341012"/>
            <a:ext cx="4038600" cy="596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2EA29A-602B-4261-8629-3174EF21EE7C}"/>
              </a:ext>
            </a:extLst>
          </p:cNvPr>
          <p:cNvSpPr txBox="1"/>
          <p:nvPr/>
        </p:nvSpPr>
        <p:spPr>
          <a:xfrm>
            <a:off x="4124069" y="1706221"/>
            <a:ext cx="33239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GHĐ: 4 N</a:t>
            </a:r>
          </a:p>
          <a:p>
            <a:r>
              <a:rPr lang="vi-VN" sz="320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ĐCNN: 0,5N</a:t>
            </a:r>
            <a:endParaRPr lang="en-US" sz="3200">
              <a:solidFill>
                <a:srgbClr val="C0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grpSp>
        <p:nvGrpSpPr>
          <p:cNvPr id="16" name="Google Shape;1801;p61">
            <a:extLst>
              <a:ext uri="{FF2B5EF4-FFF2-40B4-BE49-F238E27FC236}">
                <a16:creationId xmlns:a16="http://schemas.microsoft.com/office/drawing/2014/main" id="{4E771AFD-67AC-4882-9298-1732BB384B70}"/>
              </a:ext>
            </a:extLst>
          </p:cNvPr>
          <p:cNvGrpSpPr/>
          <p:nvPr/>
        </p:nvGrpSpPr>
        <p:grpSpPr>
          <a:xfrm>
            <a:off x="8636857" y="1362733"/>
            <a:ext cx="3559616" cy="5495268"/>
            <a:chOff x="5935827" y="724913"/>
            <a:chExt cx="2395220" cy="3697695"/>
          </a:xfrm>
        </p:grpSpPr>
        <p:sp>
          <p:nvSpPr>
            <p:cNvPr id="17" name="Google Shape;1802;p61">
              <a:extLst>
                <a:ext uri="{FF2B5EF4-FFF2-40B4-BE49-F238E27FC236}">
                  <a16:creationId xmlns:a16="http://schemas.microsoft.com/office/drawing/2014/main" id="{8FC967F4-268C-4848-A59F-61970DDC01A9}"/>
                </a:ext>
              </a:extLst>
            </p:cNvPr>
            <p:cNvSpPr/>
            <p:nvPr/>
          </p:nvSpPr>
          <p:spPr>
            <a:xfrm>
              <a:off x="6717393" y="2212159"/>
              <a:ext cx="835100" cy="509909"/>
            </a:xfrm>
            <a:custGeom>
              <a:avLst/>
              <a:gdLst/>
              <a:ahLst/>
              <a:cxnLst/>
              <a:rect l="l" t="t" r="r" b="b"/>
              <a:pathLst>
                <a:path w="16628" h="10153" extrusionOk="0">
                  <a:moveTo>
                    <a:pt x="16627" y="0"/>
                  </a:moveTo>
                  <a:lnTo>
                    <a:pt x="1" y="61"/>
                  </a:lnTo>
                  <a:lnTo>
                    <a:pt x="1" y="10152"/>
                  </a:lnTo>
                  <a:lnTo>
                    <a:pt x="16019" y="10092"/>
                  </a:lnTo>
                  <a:lnTo>
                    <a:pt x="16627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" name="Google Shape;1803;p61">
              <a:extLst>
                <a:ext uri="{FF2B5EF4-FFF2-40B4-BE49-F238E27FC236}">
                  <a16:creationId xmlns:a16="http://schemas.microsoft.com/office/drawing/2014/main" id="{BCC6249A-1968-483A-9119-32ABCBE3550B}"/>
                </a:ext>
              </a:extLst>
            </p:cNvPr>
            <p:cNvSpPr/>
            <p:nvPr/>
          </p:nvSpPr>
          <p:spPr>
            <a:xfrm>
              <a:off x="6564766" y="1966369"/>
              <a:ext cx="117571" cy="996866"/>
            </a:xfrm>
            <a:custGeom>
              <a:avLst/>
              <a:gdLst/>
              <a:ahLst/>
              <a:cxnLst/>
              <a:rect l="l" t="t" r="r" b="b"/>
              <a:pathLst>
                <a:path w="2341" h="19849" extrusionOk="0">
                  <a:moveTo>
                    <a:pt x="2189" y="1"/>
                  </a:moveTo>
                  <a:lnTo>
                    <a:pt x="304" y="61"/>
                  </a:lnTo>
                  <a:lnTo>
                    <a:pt x="0" y="19849"/>
                  </a:lnTo>
                  <a:lnTo>
                    <a:pt x="2341" y="19758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" name="Google Shape;1804;p61">
              <a:extLst>
                <a:ext uri="{FF2B5EF4-FFF2-40B4-BE49-F238E27FC236}">
                  <a16:creationId xmlns:a16="http://schemas.microsoft.com/office/drawing/2014/main" id="{098A282C-A84E-4F60-B58A-9155BAF3EC44}"/>
                </a:ext>
              </a:extLst>
            </p:cNvPr>
            <p:cNvSpPr/>
            <p:nvPr/>
          </p:nvSpPr>
          <p:spPr>
            <a:xfrm>
              <a:off x="6674654" y="1966369"/>
              <a:ext cx="68755" cy="992296"/>
            </a:xfrm>
            <a:custGeom>
              <a:avLst/>
              <a:gdLst/>
              <a:ahLst/>
              <a:cxnLst/>
              <a:rect l="l" t="t" r="r" b="b"/>
              <a:pathLst>
                <a:path w="1369" h="19758" extrusionOk="0">
                  <a:moveTo>
                    <a:pt x="1" y="1"/>
                  </a:moveTo>
                  <a:lnTo>
                    <a:pt x="153" y="19758"/>
                  </a:lnTo>
                  <a:lnTo>
                    <a:pt x="1369" y="19697"/>
                  </a:lnTo>
                  <a:lnTo>
                    <a:pt x="1338" y="97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" name="Google Shape;1805;p61">
              <a:extLst>
                <a:ext uri="{FF2B5EF4-FFF2-40B4-BE49-F238E27FC236}">
                  <a16:creationId xmlns:a16="http://schemas.microsoft.com/office/drawing/2014/main" id="{99DE1E40-4901-40E0-829A-F43F0A1242D6}"/>
                </a:ext>
              </a:extLst>
            </p:cNvPr>
            <p:cNvSpPr/>
            <p:nvPr/>
          </p:nvSpPr>
          <p:spPr>
            <a:xfrm>
              <a:off x="7468474" y="1990777"/>
              <a:ext cx="142029" cy="992296"/>
            </a:xfrm>
            <a:custGeom>
              <a:avLst/>
              <a:gdLst/>
              <a:ahLst/>
              <a:cxnLst/>
              <a:rect l="l" t="t" r="r" b="b"/>
              <a:pathLst>
                <a:path w="2828" h="19758" extrusionOk="0">
                  <a:moveTo>
                    <a:pt x="973" y="1"/>
                  </a:moveTo>
                  <a:lnTo>
                    <a:pt x="1" y="19758"/>
                  </a:lnTo>
                  <a:lnTo>
                    <a:pt x="2311" y="19758"/>
                  </a:lnTo>
                  <a:lnTo>
                    <a:pt x="2827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" name="Google Shape;1806;p61">
              <a:extLst>
                <a:ext uri="{FF2B5EF4-FFF2-40B4-BE49-F238E27FC236}">
                  <a16:creationId xmlns:a16="http://schemas.microsoft.com/office/drawing/2014/main" id="{ECFFEF74-9A74-4F7C-880F-884FFD4F1FDC}"/>
                </a:ext>
              </a:extLst>
            </p:cNvPr>
            <p:cNvSpPr/>
            <p:nvPr/>
          </p:nvSpPr>
          <p:spPr>
            <a:xfrm>
              <a:off x="7584489" y="1990777"/>
              <a:ext cx="91656" cy="992296"/>
            </a:xfrm>
            <a:custGeom>
              <a:avLst/>
              <a:gdLst/>
              <a:ahLst/>
              <a:cxnLst/>
              <a:rect l="l" t="t" r="r" b="b"/>
              <a:pathLst>
                <a:path w="1825" h="19758" extrusionOk="0">
                  <a:moveTo>
                    <a:pt x="517" y="1"/>
                  </a:moveTo>
                  <a:lnTo>
                    <a:pt x="1" y="19758"/>
                  </a:lnTo>
                  <a:lnTo>
                    <a:pt x="1247" y="19758"/>
                  </a:lnTo>
                  <a:lnTo>
                    <a:pt x="1824" y="1034"/>
                  </a:lnTo>
                  <a:lnTo>
                    <a:pt x="517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" name="Google Shape;1807;p61">
              <a:extLst>
                <a:ext uri="{FF2B5EF4-FFF2-40B4-BE49-F238E27FC236}">
                  <a16:creationId xmlns:a16="http://schemas.microsoft.com/office/drawing/2014/main" id="{FF02B8E8-5505-49A3-9E8B-029F3BA8EDB7}"/>
                </a:ext>
              </a:extLst>
            </p:cNvPr>
            <p:cNvSpPr/>
            <p:nvPr/>
          </p:nvSpPr>
          <p:spPr>
            <a:xfrm>
              <a:off x="6714380" y="3025818"/>
              <a:ext cx="116064" cy="972458"/>
            </a:xfrm>
            <a:custGeom>
              <a:avLst/>
              <a:gdLst/>
              <a:ahLst/>
              <a:cxnLst/>
              <a:rect l="l" t="t" r="r" b="b"/>
              <a:pathLst>
                <a:path w="2311" h="19363" extrusionOk="0">
                  <a:moveTo>
                    <a:pt x="0" y="0"/>
                  </a:moveTo>
                  <a:lnTo>
                    <a:pt x="517" y="19332"/>
                  </a:lnTo>
                  <a:lnTo>
                    <a:pt x="2310" y="19362"/>
                  </a:lnTo>
                  <a:lnTo>
                    <a:pt x="2249" y="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" name="Google Shape;1808;p61">
              <a:extLst>
                <a:ext uri="{FF2B5EF4-FFF2-40B4-BE49-F238E27FC236}">
                  <a16:creationId xmlns:a16="http://schemas.microsoft.com/office/drawing/2014/main" id="{CE8342A6-E114-4A38-ACC0-D1C704AC4460}"/>
                </a:ext>
              </a:extLst>
            </p:cNvPr>
            <p:cNvSpPr/>
            <p:nvPr/>
          </p:nvSpPr>
          <p:spPr>
            <a:xfrm>
              <a:off x="6827331" y="3028831"/>
              <a:ext cx="70261" cy="969445"/>
            </a:xfrm>
            <a:custGeom>
              <a:avLst/>
              <a:gdLst/>
              <a:ahLst/>
              <a:cxnLst/>
              <a:rect l="l" t="t" r="r" b="b"/>
              <a:pathLst>
                <a:path w="1399" h="19303" extrusionOk="0">
                  <a:moveTo>
                    <a:pt x="0" y="1"/>
                  </a:moveTo>
                  <a:lnTo>
                    <a:pt x="61" y="19302"/>
                  </a:lnTo>
                  <a:lnTo>
                    <a:pt x="1399" y="18329"/>
                  </a:lnTo>
                  <a:lnTo>
                    <a:pt x="1186" y="3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" name="Google Shape;1809;p61">
              <a:extLst>
                <a:ext uri="{FF2B5EF4-FFF2-40B4-BE49-F238E27FC236}">
                  <a16:creationId xmlns:a16="http://schemas.microsoft.com/office/drawing/2014/main" id="{BD811176-A11B-419C-9FDF-1948867BE62C}"/>
                </a:ext>
              </a:extLst>
            </p:cNvPr>
            <p:cNvSpPr/>
            <p:nvPr/>
          </p:nvSpPr>
          <p:spPr>
            <a:xfrm>
              <a:off x="7503580" y="3073127"/>
              <a:ext cx="135902" cy="972458"/>
            </a:xfrm>
            <a:custGeom>
              <a:avLst/>
              <a:gdLst/>
              <a:ahLst/>
              <a:cxnLst/>
              <a:rect l="l" t="t" r="r" b="b"/>
              <a:pathLst>
                <a:path w="2706" h="19363" extrusionOk="0">
                  <a:moveTo>
                    <a:pt x="1" y="0"/>
                  </a:moveTo>
                  <a:lnTo>
                    <a:pt x="882" y="19332"/>
                  </a:lnTo>
                  <a:lnTo>
                    <a:pt x="2706" y="19362"/>
                  </a:lnTo>
                  <a:lnTo>
                    <a:pt x="2280" y="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" name="Google Shape;1810;p61">
              <a:extLst>
                <a:ext uri="{FF2B5EF4-FFF2-40B4-BE49-F238E27FC236}">
                  <a16:creationId xmlns:a16="http://schemas.microsoft.com/office/drawing/2014/main" id="{21F2795D-C1B8-4BCF-92EC-D42E6154BAF1}"/>
                </a:ext>
              </a:extLst>
            </p:cNvPr>
            <p:cNvSpPr/>
            <p:nvPr/>
          </p:nvSpPr>
          <p:spPr>
            <a:xfrm>
              <a:off x="7618088" y="3074634"/>
              <a:ext cx="87036" cy="970952"/>
            </a:xfrm>
            <a:custGeom>
              <a:avLst/>
              <a:gdLst/>
              <a:ahLst/>
              <a:cxnLst/>
              <a:rect l="l" t="t" r="r" b="b"/>
              <a:pathLst>
                <a:path w="1733" h="19333" extrusionOk="0">
                  <a:moveTo>
                    <a:pt x="0" y="1"/>
                  </a:moveTo>
                  <a:lnTo>
                    <a:pt x="426" y="19332"/>
                  </a:lnTo>
                  <a:lnTo>
                    <a:pt x="1733" y="18299"/>
                  </a:lnTo>
                  <a:lnTo>
                    <a:pt x="1186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" name="Google Shape;1811;p61">
              <a:extLst>
                <a:ext uri="{FF2B5EF4-FFF2-40B4-BE49-F238E27FC236}">
                  <a16:creationId xmlns:a16="http://schemas.microsoft.com/office/drawing/2014/main" id="{BD15B021-0253-466E-9A96-DD2D0C49E508}"/>
                </a:ext>
              </a:extLst>
            </p:cNvPr>
            <p:cNvSpPr/>
            <p:nvPr/>
          </p:nvSpPr>
          <p:spPr>
            <a:xfrm>
              <a:off x="7207416" y="3079204"/>
              <a:ext cx="134395" cy="970952"/>
            </a:xfrm>
            <a:custGeom>
              <a:avLst/>
              <a:gdLst/>
              <a:ahLst/>
              <a:cxnLst/>
              <a:rect l="l" t="t" r="r" b="b"/>
              <a:pathLst>
                <a:path w="2676" h="19333" extrusionOk="0">
                  <a:moveTo>
                    <a:pt x="1" y="1"/>
                  </a:moveTo>
                  <a:lnTo>
                    <a:pt x="882" y="19332"/>
                  </a:lnTo>
                  <a:lnTo>
                    <a:pt x="2676" y="19332"/>
                  </a:lnTo>
                  <a:lnTo>
                    <a:pt x="2281" y="3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" name="Google Shape;1812;p61">
              <a:extLst>
                <a:ext uri="{FF2B5EF4-FFF2-40B4-BE49-F238E27FC236}">
                  <a16:creationId xmlns:a16="http://schemas.microsoft.com/office/drawing/2014/main" id="{CB7FA157-1E13-484A-A6A2-8619DC03416D}"/>
                </a:ext>
              </a:extLst>
            </p:cNvPr>
            <p:cNvSpPr/>
            <p:nvPr/>
          </p:nvSpPr>
          <p:spPr>
            <a:xfrm>
              <a:off x="7321924" y="3080761"/>
              <a:ext cx="85529" cy="969395"/>
            </a:xfrm>
            <a:custGeom>
              <a:avLst/>
              <a:gdLst/>
              <a:ahLst/>
              <a:cxnLst/>
              <a:rect l="l" t="t" r="r" b="b"/>
              <a:pathLst>
                <a:path w="1703" h="19302" extrusionOk="0">
                  <a:moveTo>
                    <a:pt x="1" y="0"/>
                  </a:moveTo>
                  <a:lnTo>
                    <a:pt x="396" y="19301"/>
                  </a:lnTo>
                  <a:lnTo>
                    <a:pt x="1703" y="18298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" name="Google Shape;1813;p61">
              <a:extLst>
                <a:ext uri="{FF2B5EF4-FFF2-40B4-BE49-F238E27FC236}">
                  <a16:creationId xmlns:a16="http://schemas.microsoft.com/office/drawing/2014/main" id="{04809AEC-E4EF-440A-A6C0-A2CB22AF76EF}"/>
                </a:ext>
              </a:extLst>
            </p:cNvPr>
            <p:cNvSpPr/>
            <p:nvPr/>
          </p:nvSpPr>
          <p:spPr>
            <a:xfrm>
              <a:off x="6656372" y="2126680"/>
              <a:ext cx="859458" cy="537381"/>
            </a:xfrm>
            <a:custGeom>
              <a:avLst/>
              <a:gdLst/>
              <a:ahLst/>
              <a:cxnLst/>
              <a:rect l="l" t="t" r="r" b="b"/>
              <a:pathLst>
                <a:path w="17113" h="10700" extrusionOk="0">
                  <a:moveTo>
                    <a:pt x="0" y="0"/>
                  </a:moveTo>
                  <a:lnTo>
                    <a:pt x="456" y="10699"/>
                  </a:lnTo>
                  <a:lnTo>
                    <a:pt x="16475" y="10669"/>
                  </a:lnTo>
                  <a:lnTo>
                    <a:pt x="17113" y="5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" name="Google Shape;1814;p61">
              <a:extLst>
                <a:ext uri="{FF2B5EF4-FFF2-40B4-BE49-F238E27FC236}">
                  <a16:creationId xmlns:a16="http://schemas.microsoft.com/office/drawing/2014/main" id="{28B3483D-7847-4BF9-8AF1-DCC68CFB2393}"/>
                </a:ext>
              </a:extLst>
            </p:cNvPr>
            <p:cNvSpPr/>
            <p:nvPr/>
          </p:nvSpPr>
          <p:spPr>
            <a:xfrm>
              <a:off x="7850117" y="1317591"/>
              <a:ext cx="1557" cy="3114"/>
            </a:xfrm>
            <a:custGeom>
              <a:avLst/>
              <a:gdLst/>
              <a:ahLst/>
              <a:cxnLst/>
              <a:rect l="l" t="t" r="r" b="b"/>
              <a:pathLst>
                <a:path w="31" h="62" extrusionOk="0">
                  <a:moveTo>
                    <a:pt x="31" y="0"/>
                  </a:moveTo>
                  <a:cubicBezTo>
                    <a:pt x="31" y="31"/>
                    <a:pt x="1" y="61"/>
                    <a:pt x="1" y="61"/>
                  </a:cubicBezTo>
                  <a:cubicBezTo>
                    <a:pt x="1" y="61"/>
                    <a:pt x="31" y="31"/>
                    <a:pt x="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" name="Google Shape;1815;p61">
              <a:extLst>
                <a:ext uri="{FF2B5EF4-FFF2-40B4-BE49-F238E27FC236}">
                  <a16:creationId xmlns:a16="http://schemas.microsoft.com/office/drawing/2014/main" id="{79B77585-5C65-47CE-9FAD-5CA0EC3DA29B}"/>
                </a:ext>
              </a:extLst>
            </p:cNvPr>
            <p:cNvSpPr/>
            <p:nvPr/>
          </p:nvSpPr>
          <p:spPr>
            <a:xfrm>
              <a:off x="6886845" y="2041150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" name="Google Shape;1816;p61">
              <a:extLst>
                <a:ext uri="{FF2B5EF4-FFF2-40B4-BE49-F238E27FC236}">
                  <a16:creationId xmlns:a16="http://schemas.microsoft.com/office/drawing/2014/main" id="{523F15D9-A611-4FB5-B7C8-6585A142949E}"/>
                </a:ext>
              </a:extLst>
            </p:cNvPr>
            <p:cNvSpPr/>
            <p:nvPr/>
          </p:nvSpPr>
          <p:spPr>
            <a:xfrm>
              <a:off x="6299138" y="1463991"/>
              <a:ext cx="216811" cy="137760"/>
            </a:xfrm>
            <a:custGeom>
              <a:avLst/>
              <a:gdLst/>
              <a:ahLst/>
              <a:cxnLst/>
              <a:rect l="l" t="t" r="r" b="b"/>
              <a:pathLst>
                <a:path w="4317" h="2743" extrusionOk="0">
                  <a:moveTo>
                    <a:pt x="2347" y="1"/>
                  </a:moveTo>
                  <a:cubicBezTo>
                    <a:pt x="1515" y="1"/>
                    <a:pt x="688" y="246"/>
                    <a:pt x="1" y="733"/>
                  </a:cubicBezTo>
                  <a:cubicBezTo>
                    <a:pt x="139" y="1746"/>
                    <a:pt x="975" y="2742"/>
                    <a:pt x="2562" y="2742"/>
                  </a:cubicBezTo>
                  <a:cubicBezTo>
                    <a:pt x="3070" y="2742"/>
                    <a:pt x="3654" y="2640"/>
                    <a:pt x="4317" y="2405"/>
                  </a:cubicBezTo>
                  <a:lnTo>
                    <a:pt x="4317" y="490"/>
                  </a:lnTo>
                  <a:cubicBezTo>
                    <a:pt x="3704" y="163"/>
                    <a:pt x="3024" y="1"/>
                    <a:pt x="2347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" name="Google Shape;1817;p61">
              <a:extLst>
                <a:ext uri="{FF2B5EF4-FFF2-40B4-BE49-F238E27FC236}">
                  <a16:creationId xmlns:a16="http://schemas.microsoft.com/office/drawing/2014/main" id="{647F46D3-D05B-4DA6-AB05-EDBCD76A63D0}"/>
                </a:ext>
              </a:extLst>
            </p:cNvPr>
            <p:cNvSpPr/>
            <p:nvPr/>
          </p:nvSpPr>
          <p:spPr>
            <a:xfrm>
              <a:off x="6293011" y="1386145"/>
              <a:ext cx="222938" cy="114658"/>
            </a:xfrm>
            <a:custGeom>
              <a:avLst/>
              <a:gdLst/>
              <a:ahLst/>
              <a:cxnLst/>
              <a:rect l="l" t="t" r="r" b="b"/>
              <a:pathLst>
                <a:path w="4439" h="2283" extrusionOk="0">
                  <a:moveTo>
                    <a:pt x="2298" y="0"/>
                  </a:moveTo>
                  <a:cubicBezTo>
                    <a:pt x="1859" y="0"/>
                    <a:pt x="1386" y="99"/>
                    <a:pt x="913" y="368"/>
                  </a:cubicBezTo>
                  <a:cubicBezTo>
                    <a:pt x="275" y="733"/>
                    <a:pt x="1" y="1523"/>
                    <a:pt x="123" y="2283"/>
                  </a:cubicBezTo>
                  <a:cubicBezTo>
                    <a:pt x="810" y="1796"/>
                    <a:pt x="1637" y="1551"/>
                    <a:pt x="2469" y="1551"/>
                  </a:cubicBezTo>
                  <a:cubicBezTo>
                    <a:pt x="3146" y="1551"/>
                    <a:pt x="3826" y="1713"/>
                    <a:pt x="4439" y="2040"/>
                  </a:cubicBezTo>
                  <a:lnTo>
                    <a:pt x="4439" y="733"/>
                  </a:lnTo>
                  <a:cubicBezTo>
                    <a:pt x="4439" y="733"/>
                    <a:pt x="3495" y="0"/>
                    <a:pt x="229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" name="Google Shape;1818;p61">
              <a:extLst>
                <a:ext uri="{FF2B5EF4-FFF2-40B4-BE49-F238E27FC236}">
                  <a16:creationId xmlns:a16="http://schemas.microsoft.com/office/drawing/2014/main" id="{738A5153-50B5-4773-B975-579D4DAC7FB7}"/>
                </a:ext>
              </a:extLst>
            </p:cNvPr>
            <p:cNvSpPr/>
            <p:nvPr/>
          </p:nvSpPr>
          <p:spPr>
            <a:xfrm>
              <a:off x="6363273" y="1470068"/>
              <a:ext cx="134345" cy="114708"/>
            </a:xfrm>
            <a:custGeom>
              <a:avLst/>
              <a:gdLst/>
              <a:ahLst/>
              <a:cxnLst/>
              <a:rect l="l" t="t" r="r" b="b"/>
              <a:pathLst>
                <a:path w="2675" h="2284" extrusionOk="0">
                  <a:moveTo>
                    <a:pt x="1133" y="0"/>
                  </a:moveTo>
                  <a:cubicBezTo>
                    <a:pt x="750" y="0"/>
                    <a:pt x="358" y="82"/>
                    <a:pt x="31" y="156"/>
                  </a:cubicBezTo>
                  <a:cubicBezTo>
                    <a:pt x="0" y="186"/>
                    <a:pt x="0" y="217"/>
                    <a:pt x="31" y="217"/>
                  </a:cubicBezTo>
                  <a:cubicBezTo>
                    <a:pt x="387" y="217"/>
                    <a:pt x="795" y="137"/>
                    <a:pt x="1178" y="137"/>
                  </a:cubicBezTo>
                  <a:cubicBezTo>
                    <a:pt x="1580" y="137"/>
                    <a:pt x="1955" y="224"/>
                    <a:pt x="2219" y="581"/>
                  </a:cubicBezTo>
                  <a:cubicBezTo>
                    <a:pt x="2553" y="1037"/>
                    <a:pt x="2493" y="1676"/>
                    <a:pt x="2523" y="2192"/>
                  </a:cubicBezTo>
                  <a:cubicBezTo>
                    <a:pt x="2523" y="2253"/>
                    <a:pt x="2561" y="2284"/>
                    <a:pt x="2599" y="2284"/>
                  </a:cubicBezTo>
                  <a:cubicBezTo>
                    <a:pt x="2637" y="2284"/>
                    <a:pt x="2675" y="2253"/>
                    <a:pt x="2675" y="2192"/>
                  </a:cubicBezTo>
                  <a:cubicBezTo>
                    <a:pt x="2675" y="1585"/>
                    <a:pt x="2675" y="825"/>
                    <a:pt x="2219" y="369"/>
                  </a:cubicBezTo>
                  <a:cubicBezTo>
                    <a:pt x="1924" y="89"/>
                    <a:pt x="1534" y="0"/>
                    <a:pt x="113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" name="Google Shape;1819;p61">
              <a:extLst>
                <a:ext uri="{FF2B5EF4-FFF2-40B4-BE49-F238E27FC236}">
                  <a16:creationId xmlns:a16="http://schemas.microsoft.com/office/drawing/2014/main" id="{5B915596-77FF-45C6-A796-F8D331DF89B5}"/>
                </a:ext>
              </a:extLst>
            </p:cNvPr>
            <p:cNvSpPr/>
            <p:nvPr/>
          </p:nvSpPr>
          <p:spPr>
            <a:xfrm>
              <a:off x="6420275" y="1501758"/>
              <a:ext cx="78548" cy="47360"/>
            </a:xfrm>
            <a:custGeom>
              <a:avLst/>
              <a:gdLst/>
              <a:ahLst/>
              <a:cxnLst/>
              <a:rect l="l" t="t" r="r" b="b"/>
              <a:pathLst>
                <a:path w="1564" h="943" extrusionOk="0">
                  <a:moveTo>
                    <a:pt x="552" y="0"/>
                  </a:moveTo>
                  <a:cubicBezTo>
                    <a:pt x="390" y="0"/>
                    <a:pt x="220" y="58"/>
                    <a:pt x="51" y="194"/>
                  </a:cubicBezTo>
                  <a:cubicBezTo>
                    <a:pt x="1" y="243"/>
                    <a:pt x="32" y="293"/>
                    <a:pt x="79" y="293"/>
                  </a:cubicBezTo>
                  <a:cubicBezTo>
                    <a:pt x="89" y="293"/>
                    <a:pt x="100" y="290"/>
                    <a:pt x="111" y="285"/>
                  </a:cubicBezTo>
                  <a:cubicBezTo>
                    <a:pt x="250" y="229"/>
                    <a:pt x="383" y="193"/>
                    <a:pt x="512" y="193"/>
                  </a:cubicBezTo>
                  <a:cubicBezTo>
                    <a:pt x="666" y="193"/>
                    <a:pt x="814" y="244"/>
                    <a:pt x="962" y="376"/>
                  </a:cubicBezTo>
                  <a:cubicBezTo>
                    <a:pt x="1145" y="528"/>
                    <a:pt x="1236" y="741"/>
                    <a:pt x="1388" y="923"/>
                  </a:cubicBezTo>
                  <a:cubicBezTo>
                    <a:pt x="1402" y="937"/>
                    <a:pt x="1418" y="943"/>
                    <a:pt x="1436" y="943"/>
                  </a:cubicBezTo>
                  <a:cubicBezTo>
                    <a:pt x="1496" y="943"/>
                    <a:pt x="1564" y="872"/>
                    <a:pt x="1540" y="802"/>
                  </a:cubicBezTo>
                  <a:cubicBezTo>
                    <a:pt x="1343" y="385"/>
                    <a:pt x="972" y="0"/>
                    <a:pt x="55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" name="Google Shape;1820;p61">
              <a:extLst>
                <a:ext uri="{FF2B5EF4-FFF2-40B4-BE49-F238E27FC236}">
                  <a16:creationId xmlns:a16="http://schemas.microsoft.com/office/drawing/2014/main" id="{20486623-1727-41F8-A58E-60E986520252}"/>
                </a:ext>
              </a:extLst>
            </p:cNvPr>
            <p:cNvSpPr/>
            <p:nvPr/>
          </p:nvSpPr>
          <p:spPr>
            <a:xfrm>
              <a:off x="7500516" y="1463991"/>
              <a:ext cx="216861" cy="137760"/>
            </a:xfrm>
            <a:custGeom>
              <a:avLst/>
              <a:gdLst/>
              <a:ahLst/>
              <a:cxnLst/>
              <a:rect l="l" t="t" r="r" b="b"/>
              <a:pathLst>
                <a:path w="4318" h="2743" extrusionOk="0">
                  <a:moveTo>
                    <a:pt x="1948" y="1"/>
                  </a:moveTo>
                  <a:cubicBezTo>
                    <a:pt x="1273" y="1"/>
                    <a:pt x="600" y="163"/>
                    <a:pt x="1" y="490"/>
                  </a:cubicBezTo>
                  <a:lnTo>
                    <a:pt x="1" y="2405"/>
                  </a:lnTo>
                  <a:cubicBezTo>
                    <a:pt x="656" y="2640"/>
                    <a:pt x="1235" y="2742"/>
                    <a:pt x="1739" y="2742"/>
                  </a:cubicBezTo>
                  <a:cubicBezTo>
                    <a:pt x="3314" y="2742"/>
                    <a:pt x="4156" y="1746"/>
                    <a:pt x="4317" y="733"/>
                  </a:cubicBezTo>
                  <a:cubicBezTo>
                    <a:pt x="3613" y="246"/>
                    <a:pt x="2779" y="1"/>
                    <a:pt x="194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" name="Google Shape;1821;p61">
              <a:extLst>
                <a:ext uri="{FF2B5EF4-FFF2-40B4-BE49-F238E27FC236}">
                  <a16:creationId xmlns:a16="http://schemas.microsoft.com/office/drawing/2014/main" id="{C32F5843-AB5B-4891-B7B4-6DCEF414EFA0}"/>
                </a:ext>
              </a:extLst>
            </p:cNvPr>
            <p:cNvSpPr/>
            <p:nvPr/>
          </p:nvSpPr>
          <p:spPr>
            <a:xfrm>
              <a:off x="7500516" y="1386145"/>
              <a:ext cx="222938" cy="114658"/>
            </a:xfrm>
            <a:custGeom>
              <a:avLst/>
              <a:gdLst/>
              <a:ahLst/>
              <a:cxnLst/>
              <a:rect l="l" t="t" r="r" b="b"/>
              <a:pathLst>
                <a:path w="4439" h="2283" extrusionOk="0">
                  <a:moveTo>
                    <a:pt x="2142" y="0"/>
                  </a:moveTo>
                  <a:cubicBezTo>
                    <a:pt x="945" y="0"/>
                    <a:pt x="1" y="733"/>
                    <a:pt x="1" y="733"/>
                  </a:cubicBezTo>
                  <a:lnTo>
                    <a:pt x="1" y="2040"/>
                  </a:lnTo>
                  <a:cubicBezTo>
                    <a:pt x="600" y="1713"/>
                    <a:pt x="1273" y="1551"/>
                    <a:pt x="1948" y="1551"/>
                  </a:cubicBezTo>
                  <a:cubicBezTo>
                    <a:pt x="2779" y="1551"/>
                    <a:pt x="3613" y="1796"/>
                    <a:pt x="4317" y="2283"/>
                  </a:cubicBezTo>
                  <a:cubicBezTo>
                    <a:pt x="4439" y="1523"/>
                    <a:pt x="4165" y="733"/>
                    <a:pt x="3527" y="368"/>
                  </a:cubicBezTo>
                  <a:cubicBezTo>
                    <a:pt x="3054" y="99"/>
                    <a:pt x="2581" y="0"/>
                    <a:pt x="2142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" name="Google Shape;1822;p61">
              <a:extLst>
                <a:ext uri="{FF2B5EF4-FFF2-40B4-BE49-F238E27FC236}">
                  <a16:creationId xmlns:a16="http://schemas.microsoft.com/office/drawing/2014/main" id="{398B45E6-4CE3-4A23-B9E6-AD1174D865E4}"/>
                </a:ext>
              </a:extLst>
            </p:cNvPr>
            <p:cNvSpPr/>
            <p:nvPr/>
          </p:nvSpPr>
          <p:spPr>
            <a:xfrm>
              <a:off x="7517341" y="1470068"/>
              <a:ext cx="134395" cy="114708"/>
            </a:xfrm>
            <a:custGeom>
              <a:avLst/>
              <a:gdLst/>
              <a:ahLst/>
              <a:cxnLst/>
              <a:rect l="l" t="t" r="r" b="b"/>
              <a:pathLst>
                <a:path w="2676" h="2284" extrusionOk="0">
                  <a:moveTo>
                    <a:pt x="1546" y="0"/>
                  </a:moveTo>
                  <a:cubicBezTo>
                    <a:pt x="1142" y="0"/>
                    <a:pt x="751" y="89"/>
                    <a:pt x="456" y="369"/>
                  </a:cubicBezTo>
                  <a:cubicBezTo>
                    <a:pt x="0" y="855"/>
                    <a:pt x="0" y="1585"/>
                    <a:pt x="31" y="2192"/>
                  </a:cubicBezTo>
                  <a:cubicBezTo>
                    <a:pt x="31" y="2253"/>
                    <a:pt x="69" y="2284"/>
                    <a:pt x="107" y="2284"/>
                  </a:cubicBezTo>
                  <a:cubicBezTo>
                    <a:pt x="145" y="2284"/>
                    <a:pt x="183" y="2253"/>
                    <a:pt x="183" y="2192"/>
                  </a:cubicBezTo>
                  <a:cubicBezTo>
                    <a:pt x="183" y="1676"/>
                    <a:pt x="152" y="1037"/>
                    <a:pt x="456" y="581"/>
                  </a:cubicBezTo>
                  <a:cubicBezTo>
                    <a:pt x="715" y="217"/>
                    <a:pt x="1087" y="126"/>
                    <a:pt x="1482" y="126"/>
                  </a:cubicBezTo>
                  <a:cubicBezTo>
                    <a:pt x="1877" y="126"/>
                    <a:pt x="2295" y="217"/>
                    <a:pt x="2645" y="217"/>
                  </a:cubicBezTo>
                  <a:cubicBezTo>
                    <a:pt x="2675" y="217"/>
                    <a:pt x="2675" y="186"/>
                    <a:pt x="2675" y="156"/>
                  </a:cubicBezTo>
                  <a:cubicBezTo>
                    <a:pt x="2333" y="82"/>
                    <a:pt x="1933" y="0"/>
                    <a:pt x="154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" name="Google Shape;1823;p61">
              <a:extLst>
                <a:ext uri="{FF2B5EF4-FFF2-40B4-BE49-F238E27FC236}">
                  <a16:creationId xmlns:a16="http://schemas.microsoft.com/office/drawing/2014/main" id="{0159FE35-BAD0-4A4C-8E8F-1C149AE9917D}"/>
                </a:ext>
              </a:extLst>
            </p:cNvPr>
            <p:cNvSpPr/>
            <p:nvPr/>
          </p:nvSpPr>
          <p:spPr>
            <a:xfrm>
              <a:off x="7517693" y="1502411"/>
              <a:ext cx="77242" cy="46707"/>
            </a:xfrm>
            <a:custGeom>
              <a:avLst/>
              <a:gdLst/>
              <a:ahLst/>
              <a:cxnLst/>
              <a:rect l="l" t="t" r="r" b="b"/>
              <a:pathLst>
                <a:path w="1538" h="930" extrusionOk="0">
                  <a:moveTo>
                    <a:pt x="1016" y="1"/>
                  </a:moveTo>
                  <a:cubicBezTo>
                    <a:pt x="595" y="1"/>
                    <a:pt x="222" y="371"/>
                    <a:pt x="24" y="789"/>
                  </a:cubicBezTo>
                  <a:cubicBezTo>
                    <a:pt x="0" y="859"/>
                    <a:pt x="50" y="930"/>
                    <a:pt x="101" y="930"/>
                  </a:cubicBezTo>
                  <a:cubicBezTo>
                    <a:pt x="116" y="930"/>
                    <a:pt x="132" y="924"/>
                    <a:pt x="145" y="910"/>
                  </a:cubicBezTo>
                  <a:cubicBezTo>
                    <a:pt x="297" y="728"/>
                    <a:pt x="388" y="515"/>
                    <a:pt x="571" y="363"/>
                  </a:cubicBezTo>
                  <a:cubicBezTo>
                    <a:pt x="719" y="231"/>
                    <a:pt x="868" y="180"/>
                    <a:pt x="1021" y="180"/>
                  </a:cubicBezTo>
                  <a:cubicBezTo>
                    <a:pt x="1150" y="180"/>
                    <a:pt x="1283" y="216"/>
                    <a:pt x="1422" y="272"/>
                  </a:cubicBezTo>
                  <a:cubicBezTo>
                    <a:pt x="1433" y="277"/>
                    <a:pt x="1444" y="280"/>
                    <a:pt x="1455" y="280"/>
                  </a:cubicBezTo>
                  <a:cubicBezTo>
                    <a:pt x="1502" y="280"/>
                    <a:pt x="1538" y="230"/>
                    <a:pt x="1513" y="181"/>
                  </a:cubicBezTo>
                  <a:cubicBezTo>
                    <a:pt x="1345" y="55"/>
                    <a:pt x="1177" y="1"/>
                    <a:pt x="101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" name="Google Shape;1824;p61">
              <a:extLst>
                <a:ext uri="{FF2B5EF4-FFF2-40B4-BE49-F238E27FC236}">
                  <a16:creationId xmlns:a16="http://schemas.microsoft.com/office/drawing/2014/main" id="{48B3ABB8-EE69-4208-8C8C-82F055B7E3F4}"/>
                </a:ext>
              </a:extLst>
            </p:cNvPr>
            <p:cNvSpPr/>
            <p:nvPr/>
          </p:nvSpPr>
          <p:spPr>
            <a:xfrm>
              <a:off x="6905176" y="1951101"/>
              <a:ext cx="253473" cy="118525"/>
            </a:xfrm>
            <a:custGeom>
              <a:avLst/>
              <a:gdLst/>
              <a:ahLst/>
              <a:cxnLst/>
              <a:rect l="l" t="t" r="r" b="b"/>
              <a:pathLst>
                <a:path w="5047" h="2360" extrusionOk="0">
                  <a:moveTo>
                    <a:pt x="5046" y="1"/>
                  </a:moveTo>
                  <a:lnTo>
                    <a:pt x="5046" y="1"/>
                  </a:lnTo>
                  <a:cubicBezTo>
                    <a:pt x="3375" y="122"/>
                    <a:pt x="1764" y="396"/>
                    <a:pt x="183" y="943"/>
                  </a:cubicBezTo>
                  <a:cubicBezTo>
                    <a:pt x="122" y="1125"/>
                    <a:pt x="92" y="1277"/>
                    <a:pt x="1" y="1429"/>
                  </a:cubicBezTo>
                  <a:cubicBezTo>
                    <a:pt x="1" y="1429"/>
                    <a:pt x="792" y="2360"/>
                    <a:pt x="2506" y="2360"/>
                  </a:cubicBezTo>
                  <a:cubicBezTo>
                    <a:pt x="3192" y="2360"/>
                    <a:pt x="4026" y="2211"/>
                    <a:pt x="5016" y="1794"/>
                  </a:cubicBezTo>
                  <a:cubicBezTo>
                    <a:pt x="5016" y="1794"/>
                    <a:pt x="4955" y="973"/>
                    <a:pt x="504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" name="Google Shape;1825;p61">
              <a:extLst>
                <a:ext uri="{FF2B5EF4-FFF2-40B4-BE49-F238E27FC236}">
                  <a16:creationId xmlns:a16="http://schemas.microsoft.com/office/drawing/2014/main" id="{F393FADB-64CC-48C7-BDD9-29BEC0E30C46}"/>
                </a:ext>
              </a:extLst>
            </p:cNvPr>
            <p:cNvSpPr/>
            <p:nvPr/>
          </p:nvSpPr>
          <p:spPr>
            <a:xfrm>
              <a:off x="6905176" y="1856481"/>
              <a:ext cx="271804" cy="141979"/>
            </a:xfrm>
            <a:custGeom>
              <a:avLst/>
              <a:gdLst/>
              <a:ahLst/>
              <a:cxnLst/>
              <a:rect l="l" t="t" r="r" b="b"/>
              <a:pathLst>
                <a:path w="5412" h="2827" extrusionOk="0">
                  <a:moveTo>
                    <a:pt x="5411" y="0"/>
                  </a:moveTo>
                  <a:lnTo>
                    <a:pt x="1" y="426"/>
                  </a:lnTo>
                  <a:cubicBezTo>
                    <a:pt x="1" y="426"/>
                    <a:pt x="426" y="1763"/>
                    <a:pt x="183" y="2827"/>
                  </a:cubicBezTo>
                  <a:cubicBezTo>
                    <a:pt x="1764" y="2280"/>
                    <a:pt x="3375" y="2006"/>
                    <a:pt x="5046" y="1885"/>
                  </a:cubicBezTo>
                  <a:cubicBezTo>
                    <a:pt x="5077" y="1277"/>
                    <a:pt x="5198" y="578"/>
                    <a:pt x="541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" name="Google Shape;1826;p61">
              <a:extLst>
                <a:ext uri="{FF2B5EF4-FFF2-40B4-BE49-F238E27FC236}">
                  <a16:creationId xmlns:a16="http://schemas.microsoft.com/office/drawing/2014/main" id="{F4C5F375-BCF7-44AE-B066-797A3B6832C0}"/>
                </a:ext>
              </a:extLst>
            </p:cNvPr>
            <p:cNvSpPr/>
            <p:nvPr/>
          </p:nvSpPr>
          <p:spPr>
            <a:xfrm>
              <a:off x="6492797" y="891100"/>
              <a:ext cx="1050504" cy="989835"/>
            </a:xfrm>
            <a:custGeom>
              <a:avLst/>
              <a:gdLst/>
              <a:ahLst/>
              <a:cxnLst/>
              <a:rect l="l" t="t" r="r" b="b"/>
              <a:pathLst>
                <a:path w="20917" h="19709" extrusionOk="0">
                  <a:moveTo>
                    <a:pt x="7883" y="1"/>
                  </a:moveTo>
                  <a:cubicBezTo>
                    <a:pt x="3784" y="1"/>
                    <a:pt x="0" y="2091"/>
                    <a:pt x="187" y="9921"/>
                  </a:cubicBezTo>
                  <a:cubicBezTo>
                    <a:pt x="187" y="9921"/>
                    <a:pt x="66" y="13599"/>
                    <a:pt x="947" y="15423"/>
                  </a:cubicBezTo>
                  <a:cubicBezTo>
                    <a:pt x="1859" y="17246"/>
                    <a:pt x="4807" y="19283"/>
                    <a:pt x="8789" y="19648"/>
                  </a:cubicBezTo>
                  <a:cubicBezTo>
                    <a:pt x="9232" y="19688"/>
                    <a:pt x="9691" y="19708"/>
                    <a:pt x="10158" y="19708"/>
                  </a:cubicBezTo>
                  <a:cubicBezTo>
                    <a:pt x="13891" y="19708"/>
                    <a:pt x="18165" y="18415"/>
                    <a:pt x="19245" y="15848"/>
                  </a:cubicBezTo>
                  <a:cubicBezTo>
                    <a:pt x="20431" y="12991"/>
                    <a:pt x="20917" y="10985"/>
                    <a:pt x="20552" y="8067"/>
                  </a:cubicBezTo>
                  <a:cubicBezTo>
                    <a:pt x="20188" y="5149"/>
                    <a:pt x="20005" y="3842"/>
                    <a:pt x="17300" y="2535"/>
                  </a:cubicBezTo>
                  <a:cubicBezTo>
                    <a:pt x="15980" y="1897"/>
                    <a:pt x="11788" y="1"/>
                    <a:pt x="788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" name="Google Shape;1827;p61">
              <a:extLst>
                <a:ext uri="{FF2B5EF4-FFF2-40B4-BE49-F238E27FC236}">
                  <a16:creationId xmlns:a16="http://schemas.microsoft.com/office/drawing/2014/main" id="{2196BBE4-B1C6-4335-A4E5-448DB920DD43}"/>
                </a:ext>
              </a:extLst>
            </p:cNvPr>
            <p:cNvSpPr/>
            <p:nvPr/>
          </p:nvSpPr>
          <p:spPr>
            <a:xfrm>
              <a:off x="6972374" y="1388204"/>
              <a:ext cx="73275" cy="126510"/>
            </a:xfrm>
            <a:custGeom>
              <a:avLst/>
              <a:gdLst/>
              <a:ahLst/>
              <a:cxnLst/>
              <a:rect l="l" t="t" r="r" b="b"/>
              <a:pathLst>
                <a:path w="1459" h="2519" extrusionOk="0">
                  <a:moveTo>
                    <a:pt x="334" y="0"/>
                  </a:moveTo>
                  <a:cubicBezTo>
                    <a:pt x="319" y="0"/>
                    <a:pt x="304" y="8"/>
                    <a:pt x="304" y="23"/>
                  </a:cubicBezTo>
                  <a:cubicBezTo>
                    <a:pt x="213" y="327"/>
                    <a:pt x="182" y="692"/>
                    <a:pt x="91" y="1026"/>
                  </a:cubicBezTo>
                  <a:cubicBezTo>
                    <a:pt x="61" y="1239"/>
                    <a:pt x="0" y="1482"/>
                    <a:pt x="122" y="1695"/>
                  </a:cubicBezTo>
                  <a:cubicBezTo>
                    <a:pt x="176" y="1831"/>
                    <a:pt x="304" y="1943"/>
                    <a:pt x="439" y="1943"/>
                  </a:cubicBezTo>
                  <a:cubicBezTo>
                    <a:pt x="455" y="1943"/>
                    <a:pt x="471" y="1941"/>
                    <a:pt x="486" y="1938"/>
                  </a:cubicBezTo>
                  <a:cubicBezTo>
                    <a:pt x="578" y="1938"/>
                    <a:pt x="669" y="1877"/>
                    <a:pt x="730" y="1847"/>
                  </a:cubicBezTo>
                  <a:cubicBezTo>
                    <a:pt x="760" y="1816"/>
                    <a:pt x="821" y="1756"/>
                    <a:pt x="851" y="1756"/>
                  </a:cubicBezTo>
                  <a:cubicBezTo>
                    <a:pt x="902" y="1715"/>
                    <a:pt x="942" y="1695"/>
                    <a:pt x="974" y="1695"/>
                  </a:cubicBezTo>
                  <a:cubicBezTo>
                    <a:pt x="1037" y="1695"/>
                    <a:pt x="1064" y="1776"/>
                    <a:pt x="1064" y="1938"/>
                  </a:cubicBezTo>
                  <a:cubicBezTo>
                    <a:pt x="1216" y="2151"/>
                    <a:pt x="1185" y="2272"/>
                    <a:pt x="942" y="2333"/>
                  </a:cubicBezTo>
                  <a:cubicBezTo>
                    <a:pt x="830" y="2361"/>
                    <a:pt x="873" y="2519"/>
                    <a:pt x="952" y="2519"/>
                  </a:cubicBezTo>
                  <a:cubicBezTo>
                    <a:pt x="959" y="2519"/>
                    <a:pt x="966" y="2518"/>
                    <a:pt x="973" y="2515"/>
                  </a:cubicBezTo>
                  <a:cubicBezTo>
                    <a:pt x="1216" y="2424"/>
                    <a:pt x="1459" y="2181"/>
                    <a:pt x="1459" y="1908"/>
                  </a:cubicBezTo>
                  <a:cubicBezTo>
                    <a:pt x="1429" y="1664"/>
                    <a:pt x="1216" y="1512"/>
                    <a:pt x="1003" y="1512"/>
                  </a:cubicBezTo>
                  <a:cubicBezTo>
                    <a:pt x="851" y="1512"/>
                    <a:pt x="790" y="1634"/>
                    <a:pt x="638" y="1695"/>
                  </a:cubicBezTo>
                  <a:cubicBezTo>
                    <a:pt x="562" y="1724"/>
                    <a:pt x="499" y="1737"/>
                    <a:pt x="447" y="1737"/>
                  </a:cubicBezTo>
                  <a:cubicBezTo>
                    <a:pt x="124" y="1737"/>
                    <a:pt x="221" y="1231"/>
                    <a:pt x="274" y="996"/>
                  </a:cubicBezTo>
                  <a:cubicBezTo>
                    <a:pt x="304" y="722"/>
                    <a:pt x="517" y="297"/>
                    <a:pt x="365" y="23"/>
                  </a:cubicBezTo>
                  <a:cubicBezTo>
                    <a:pt x="365" y="8"/>
                    <a:pt x="350" y="0"/>
                    <a:pt x="33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" name="Google Shape;1828;p61">
              <a:extLst>
                <a:ext uri="{FF2B5EF4-FFF2-40B4-BE49-F238E27FC236}">
                  <a16:creationId xmlns:a16="http://schemas.microsoft.com/office/drawing/2014/main" id="{2AF653E1-BED1-4D0E-9642-4B96CFC98785}"/>
                </a:ext>
              </a:extLst>
            </p:cNvPr>
            <p:cNvSpPr/>
            <p:nvPr/>
          </p:nvSpPr>
          <p:spPr>
            <a:xfrm>
              <a:off x="6961677" y="1589698"/>
              <a:ext cx="108430" cy="51629"/>
            </a:xfrm>
            <a:custGeom>
              <a:avLst/>
              <a:gdLst/>
              <a:ahLst/>
              <a:cxnLst/>
              <a:rect l="l" t="t" r="r" b="b"/>
              <a:pathLst>
                <a:path w="2159" h="1028" extrusionOk="0">
                  <a:moveTo>
                    <a:pt x="2048" y="0"/>
                  </a:moveTo>
                  <a:cubicBezTo>
                    <a:pt x="1991" y="0"/>
                    <a:pt x="1930" y="38"/>
                    <a:pt x="1915" y="114"/>
                  </a:cubicBezTo>
                  <a:cubicBezTo>
                    <a:pt x="1857" y="547"/>
                    <a:pt x="1581" y="816"/>
                    <a:pt x="1162" y="816"/>
                  </a:cubicBezTo>
                  <a:cubicBezTo>
                    <a:pt x="1140" y="816"/>
                    <a:pt x="1118" y="815"/>
                    <a:pt x="1095" y="814"/>
                  </a:cubicBezTo>
                  <a:cubicBezTo>
                    <a:pt x="882" y="814"/>
                    <a:pt x="669" y="753"/>
                    <a:pt x="517" y="601"/>
                  </a:cubicBezTo>
                  <a:cubicBezTo>
                    <a:pt x="365" y="479"/>
                    <a:pt x="335" y="297"/>
                    <a:pt x="213" y="175"/>
                  </a:cubicBezTo>
                  <a:cubicBezTo>
                    <a:pt x="213" y="160"/>
                    <a:pt x="205" y="152"/>
                    <a:pt x="194" y="152"/>
                  </a:cubicBezTo>
                  <a:cubicBezTo>
                    <a:pt x="183" y="152"/>
                    <a:pt x="167" y="160"/>
                    <a:pt x="152" y="175"/>
                  </a:cubicBezTo>
                  <a:cubicBezTo>
                    <a:pt x="0" y="662"/>
                    <a:pt x="730" y="1026"/>
                    <a:pt x="1125" y="1026"/>
                  </a:cubicBezTo>
                  <a:cubicBezTo>
                    <a:pt x="1145" y="1027"/>
                    <a:pt x="1164" y="1028"/>
                    <a:pt x="1184" y="1028"/>
                  </a:cubicBezTo>
                  <a:cubicBezTo>
                    <a:pt x="1707" y="1028"/>
                    <a:pt x="2158" y="642"/>
                    <a:pt x="2158" y="114"/>
                  </a:cubicBezTo>
                  <a:cubicBezTo>
                    <a:pt x="2158" y="38"/>
                    <a:pt x="2105" y="0"/>
                    <a:pt x="204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" name="Google Shape;1829;p61">
              <a:extLst>
                <a:ext uri="{FF2B5EF4-FFF2-40B4-BE49-F238E27FC236}">
                  <a16:creationId xmlns:a16="http://schemas.microsoft.com/office/drawing/2014/main" id="{DE51EB7F-33DE-462B-8432-49523DCFA967}"/>
                </a:ext>
              </a:extLst>
            </p:cNvPr>
            <p:cNvSpPr/>
            <p:nvPr/>
          </p:nvSpPr>
          <p:spPr>
            <a:xfrm>
              <a:off x="6641657" y="1253256"/>
              <a:ext cx="98687" cy="69106"/>
            </a:xfrm>
            <a:custGeom>
              <a:avLst/>
              <a:gdLst/>
              <a:ahLst/>
              <a:cxnLst/>
              <a:rect l="l" t="t" r="r" b="b"/>
              <a:pathLst>
                <a:path w="1965" h="1376" extrusionOk="0">
                  <a:moveTo>
                    <a:pt x="1756" y="1"/>
                  </a:moveTo>
                  <a:cubicBezTo>
                    <a:pt x="1088" y="1"/>
                    <a:pt x="136" y="642"/>
                    <a:pt x="20" y="1312"/>
                  </a:cubicBezTo>
                  <a:cubicBezTo>
                    <a:pt x="1" y="1349"/>
                    <a:pt x="17" y="1375"/>
                    <a:pt x="39" y="1375"/>
                  </a:cubicBezTo>
                  <a:cubicBezTo>
                    <a:pt x="53" y="1375"/>
                    <a:pt x="69" y="1365"/>
                    <a:pt x="80" y="1342"/>
                  </a:cubicBezTo>
                  <a:cubicBezTo>
                    <a:pt x="567" y="704"/>
                    <a:pt x="1083" y="309"/>
                    <a:pt x="1874" y="157"/>
                  </a:cubicBezTo>
                  <a:cubicBezTo>
                    <a:pt x="1965" y="126"/>
                    <a:pt x="1934" y="5"/>
                    <a:pt x="1843" y="5"/>
                  </a:cubicBezTo>
                  <a:cubicBezTo>
                    <a:pt x="1815" y="2"/>
                    <a:pt x="1786" y="1"/>
                    <a:pt x="175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" name="Google Shape;1830;p61">
              <a:extLst>
                <a:ext uri="{FF2B5EF4-FFF2-40B4-BE49-F238E27FC236}">
                  <a16:creationId xmlns:a16="http://schemas.microsoft.com/office/drawing/2014/main" id="{1B7B2030-828B-4183-BA13-82751E34E30A}"/>
                </a:ext>
              </a:extLst>
            </p:cNvPr>
            <p:cNvSpPr/>
            <p:nvPr/>
          </p:nvSpPr>
          <p:spPr>
            <a:xfrm>
              <a:off x="7228811" y="1241554"/>
              <a:ext cx="105718" cy="47812"/>
            </a:xfrm>
            <a:custGeom>
              <a:avLst/>
              <a:gdLst/>
              <a:ahLst/>
              <a:cxnLst/>
              <a:rect l="l" t="t" r="r" b="b"/>
              <a:pathLst>
                <a:path w="2105" h="952" extrusionOk="0">
                  <a:moveTo>
                    <a:pt x="343" y="0"/>
                  </a:moveTo>
                  <a:cubicBezTo>
                    <a:pt x="245" y="0"/>
                    <a:pt x="150" y="8"/>
                    <a:pt x="61" y="25"/>
                  </a:cubicBezTo>
                  <a:cubicBezTo>
                    <a:pt x="1" y="25"/>
                    <a:pt x="1" y="116"/>
                    <a:pt x="61" y="116"/>
                  </a:cubicBezTo>
                  <a:cubicBezTo>
                    <a:pt x="730" y="299"/>
                    <a:pt x="1368" y="390"/>
                    <a:pt x="1885" y="907"/>
                  </a:cubicBezTo>
                  <a:cubicBezTo>
                    <a:pt x="1917" y="938"/>
                    <a:pt x="1948" y="951"/>
                    <a:pt x="1976" y="951"/>
                  </a:cubicBezTo>
                  <a:cubicBezTo>
                    <a:pt x="2055" y="951"/>
                    <a:pt x="2105" y="845"/>
                    <a:pt x="2037" y="755"/>
                  </a:cubicBezTo>
                  <a:cubicBezTo>
                    <a:pt x="1697" y="310"/>
                    <a:pt x="951" y="0"/>
                    <a:pt x="34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" name="Google Shape;1831;p61">
              <a:extLst>
                <a:ext uri="{FF2B5EF4-FFF2-40B4-BE49-F238E27FC236}">
                  <a16:creationId xmlns:a16="http://schemas.microsoft.com/office/drawing/2014/main" id="{C17BA095-10BF-499F-945E-92DCD5750FAC}"/>
                </a:ext>
              </a:extLst>
            </p:cNvPr>
            <p:cNvSpPr/>
            <p:nvPr/>
          </p:nvSpPr>
          <p:spPr>
            <a:xfrm>
              <a:off x="6644118" y="1545050"/>
              <a:ext cx="195466" cy="183212"/>
            </a:xfrm>
            <a:custGeom>
              <a:avLst/>
              <a:gdLst/>
              <a:ahLst/>
              <a:cxnLst/>
              <a:rect l="l" t="t" r="r" b="b"/>
              <a:pathLst>
                <a:path w="3892" h="3648" extrusionOk="0">
                  <a:moveTo>
                    <a:pt x="1946" y="0"/>
                  </a:moveTo>
                  <a:cubicBezTo>
                    <a:pt x="882" y="0"/>
                    <a:pt x="1" y="821"/>
                    <a:pt x="1" y="1824"/>
                  </a:cubicBezTo>
                  <a:cubicBezTo>
                    <a:pt x="1" y="2827"/>
                    <a:pt x="882" y="3648"/>
                    <a:pt x="1946" y="3648"/>
                  </a:cubicBezTo>
                  <a:cubicBezTo>
                    <a:pt x="3041" y="3648"/>
                    <a:pt x="3892" y="2827"/>
                    <a:pt x="3892" y="1824"/>
                  </a:cubicBezTo>
                  <a:cubicBezTo>
                    <a:pt x="3892" y="821"/>
                    <a:pt x="3041" y="0"/>
                    <a:pt x="194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" name="Google Shape;1832;p61">
              <a:extLst>
                <a:ext uri="{FF2B5EF4-FFF2-40B4-BE49-F238E27FC236}">
                  <a16:creationId xmlns:a16="http://schemas.microsoft.com/office/drawing/2014/main" id="{309C76C1-F469-4B05-9E35-868B36AFF773}"/>
                </a:ext>
              </a:extLst>
            </p:cNvPr>
            <p:cNvSpPr/>
            <p:nvPr/>
          </p:nvSpPr>
          <p:spPr>
            <a:xfrm>
              <a:off x="7178438" y="1545050"/>
              <a:ext cx="195466" cy="183212"/>
            </a:xfrm>
            <a:custGeom>
              <a:avLst/>
              <a:gdLst/>
              <a:ahLst/>
              <a:cxnLst/>
              <a:rect l="l" t="t" r="r" b="b"/>
              <a:pathLst>
                <a:path w="3892" h="3648" extrusionOk="0">
                  <a:moveTo>
                    <a:pt x="1946" y="0"/>
                  </a:moveTo>
                  <a:cubicBezTo>
                    <a:pt x="882" y="0"/>
                    <a:pt x="0" y="821"/>
                    <a:pt x="0" y="1824"/>
                  </a:cubicBezTo>
                  <a:cubicBezTo>
                    <a:pt x="0" y="2827"/>
                    <a:pt x="882" y="3648"/>
                    <a:pt x="1946" y="3648"/>
                  </a:cubicBezTo>
                  <a:cubicBezTo>
                    <a:pt x="3040" y="3648"/>
                    <a:pt x="3891" y="2827"/>
                    <a:pt x="3891" y="1824"/>
                  </a:cubicBezTo>
                  <a:cubicBezTo>
                    <a:pt x="3891" y="821"/>
                    <a:pt x="3040" y="0"/>
                    <a:pt x="194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" name="Google Shape;1833;p61">
              <a:extLst>
                <a:ext uri="{FF2B5EF4-FFF2-40B4-BE49-F238E27FC236}">
                  <a16:creationId xmlns:a16="http://schemas.microsoft.com/office/drawing/2014/main" id="{B0B6144E-0F1F-4705-9463-BFBC405F6491}"/>
                </a:ext>
              </a:extLst>
            </p:cNvPr>
            <p:cNvSpPr/>
            <p:nvPr/>
          </p:nvSpPr>
          <p:spPr>
            <a:xfrm>
              <a:off x="6434991" y="948153"/>
              <a:ext cx="1215184" cy="474804"/>
            </a:xfrm>
            <a:custGeom>
              <a:avLst/>
              <a:gdLst/>
              <a:ahLst/>
              <a:cxnLst/>
              <a:rect l="l" t="t" r="r" b="b"/>
              <a:pathLst>
                <a:path w="24196" h="9454" extrusionOk="0">
                  <a:moveTo>
                    <a:pt x="17448" y="1"/>
                  </a:moveTo>
                  <a:cubicBezTo>
                    <a:pt x="17448" y="1369"/>
                    <a:pt x="16713" y="3235"/>
                    <a:pt x="15475" y="3235"/>
                  </a:cubicBezTo>
                  <a:cubicBezTo>
                    <a:pt x="15310" y="3235"/>
                    <a:pt x="15137" y="3203"/>
                    <a:pt x="14955" y="3131"/>
                  </a:cubicBezTo>
                  <a:cubicBezTo>
                    <a:pt x="14013" y="2493"/>
                    <a:pt x="13375" y="1247"/>
                    <a:pt x="12433" y="305"/>
                  </a:cubicBezTo>
                  <a:cubicBezTo>
                    <a:pt x="12062" y="2650"/>
                    <a:pt x="10866" y="3441"/>
                    <a:pt x="9380" y="3441"/>
                  </a:cubicBezTo>
                  <a:cubicBezTo>
                    <a:pt x="7092" y="3441"/>
                    <a:pt x="4116" y="1567"/>
                    <a:pt x="2402" y="609"/>
                  </a:cubicBezTo>
                  <a:cubicBezTo>
                    <a:pt x="1369" y="3223"/>
                    <a:pt x="1399" y="6262"/>
                    <a:pt x="1" y="8846"/>
                  </a:cubicBezTo>
                  <a:cubicBezTo>
                    <a:pt x="913" y="9028"/>
                    <a:pt x="1612" y="9454"/>
                    <a:pt x="1612" y="9454"/>
                  </a:cubicBezTo>
                  <a:cubicBezTo>
                    <a:pt x="3709" y="9028"/>
                    <a:pt x="3344" y="1825"/>
                    <a:pt x="3344" y="1824"/>
                  </a:cubicBezTo>
                  <a:lnTo>
                    <a:pt x="3344" y="1824"/>
                  </a:lnTo>
                  <a:cubicBezTo>
                    <a:pt x="3345" y="1825"/>
                    <a:pt x="7965" y="4834"/>
                    <a:pt x="10305" y="5046"/>
                  </a:cubicBezTo>
                  <a:cubicBezTo>
                    <a:pt x="10409" y="5056"/>
                    <a:pt x="10510" y="5060"/>
                    <a:pt x="10606" y="5060"/>
                  </a:cubicBezTo>
                  <a:cubicBezTo>
                    <a:pt x="12677" y="5060"/>
                    <a:pt x="13010" y="2979"/>
                    <a:pt x="13010" y="2979"/>
                  </a:cubicBezTo>
                  <a:cubicBezTo>
                    <a:pt x="13010" y="2979"/>
                    <a:pt x="13952" y="4530"/>
                    <a:pt x="15685" y="4682"/>
                  </a:cubicBezTo>
                  <a:cubicBezTo>
                    <a:pt x="15753" y="4688"/>
                    <a:pt x="15818" y="4690"/>
                    <a:pt x="15881" y="4690"/>
                  </a:cubicBezTo>
                  <a:cubicBezTo>
                    <a:pt x="17408" y="4690"/>
                    <a:pt x="17296" y="2980"/>
                    <a:pt x="17296" y="2979"/>
                  </a:cubicBezTo>
                  <a:lnTo>
                    <a:pt x="17296" y="2979"/>
                  </a:lnTo>
                  <a:cubicBezTo>
                    <a:pt x="18222" y="4147"/>
                    <a:pt x="18935" y="4473"/>
                    <a:pt x="19442" y="4473"/>
                  </a:cubicBezTo>
                  <a:cubicBezTo>
                    <a:pt x="20084" y="4473"/>
                    <a:pt x="20396" y="3952"/>
                    <a:pt x="20396" y="3952"/>
                  </a:cubicBezTo>
                  <a:cubicBezTo>
                    <a:pt x="20396" y="3952"/>
                    <a:pt x="20396" y="8815"/>
                    <a:pt x="22038" y="8998"/>
                  </a:cubicBezTo>
                  <a:cubicBezTo>
                    <a:pt x="22123" y="9007"/>
                    <a:pt x="22203" y="9012"/>
                    <a:pt x="22280" y="9012"/>
                  </a:cubicBezTo>
                  <a:cubicBezTo>
                    <a:pt x="23682" y="9012"/>
                    <a:pt x="23709" y="7508"/>
                    <a:pt x="23709" y="7508"/>
                  </a:cubicBezTo>
                  <a:cubicBezTo>
                    <a:pt x="23801" y="7539"/>
                    <a:pt x="23884" y="7554"/>
                    <a:pt x="23964" y="7554"/>
                  </a:cubicBezTo>
                  <a:cubicBezTo>
                    <a:pt x="24044" y="7554"/>
                    <a:pt x="24120" y="7539"/>
                    <a:pt x="24196" y="7508"/>
                  </a:cubicBezTo>
                  <a:cubicBezTo>
                    <a:pt x="22676" y="6353"/>
                    <a:pt x="22129" y="3831"/>
                    <a:pt x="21855" y="1551"/>
                  </a:cubicBezTo>
                  <a:cubicBezTo>
                    <a:pt x="21559" y="2284"/>
                    <a:pt x="21067" y="2540"/>
                    <a:pt x="20531" y="2540"/>
                  </a:cubicBezTo>
                  <a:cubicBezTo>
                    <a:pt x="19910" y="2540"/>
                    <a:pt x="19230" y="2197"/>
                    <a:pt x="18724" y="1855"/>
                  </a:cubicBezTo>
                  <a:cubicBezTo>
                    <a:pt x="18390" y="1247"/>
                    <a:pt x="17448" y="943"/>
                    <a:pt x="17448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" name="Google Shape;1834;p61">
              <a:extLst>
                <a:ext uri="{FF2B5EF4-FFF2-40B4-BE49-F238E27FC236}">
                  <a16:creationId xmlns:a16="http://schemas.microsoft.com/office/drawing/2014/main" id="{165485F8-0B99-4D07-A713-6B26FC1E70AC}"/>
                </a:ext>
              </a:extLst>
            </p:cNvPr>
            <p:cNvSpPr/>
            <p:nvPr/>
          </p:nvSpPr>
          <p:spPr>
            <a:xfrm>
              <a:off x="6305265" y="724913"/>
              <a:ext cx="1459416" cy="667507"/>
            </a:xfrm>
            <a:custGeom>
              <a:avLst/>
              <a:gdLst/>
              <a:ahLst/>
              <a:cxnLst/>
              <a:rect l="l" t="t" r="r" b="b"/>
              <a:pathLst>
                <a:path w="29059" h="13291" extrusionOk="0">
                  <a:moveTo>
                    <a:pt x="14078" y="1"/>
                  </a:moveTo>
                  <a:cubicBezTo>
                    <a:pt x="9972" y="1"/>
                    <a:pt x="5532" y="3230"/>
                    <a:pt x="5532" y="3230"/>
                  </a:cubicBezTo>
                  <a:cubicBezTo>
                    <a:pt x="5532" y="3230"/>
                    <a:pt x="6262" y="616"/>
                    <a:pt x="4955" y="525"/>
                  </a:cubicBezTo>
                  <a:cubicBezTo>
                    <a:pt x="4930" y="522"/>
                    <a:pt x="4906" y="521"/>
                    <a:pt x="4883" y="521"/>
                  </a:cubicBezTo>
                  <a:cubicBezTo>
                    <a:pt x="3676" y="521"/>
                    <a:pt x="4407" y="3595"/>
                    <a:pt x="4407" y="3595"/>
                  </a:cubicBezTo>
                  <a:cubicBezTo>
                    <a:pt x="4407" y="3595"/>
                    <a:pt x="3460" y="2182"/>
                    <a:pt x="2675" y="2182"/>
                  </a:cubicBezTo>
                  <a:cubicBezTo>
                    <a:pt x="2437" y="2182"/>
                    <a:pt x="2214" y="2312"/>
                    <a:pt x="2037" y="2652"/>
                  </a:cubicBezTo>
                  <a:cubicBezTo>
                    <a:pt x="1246" y="4111"/>
                    <a:pt x="3739" y="5540"/>
                    <a:pt x="3739" y="5540"/>
                  </a:cubicBezTo>
                  <a:cubicBezTo>
                    <a:pt x="3459" y="5667"/>
                    <a:pt x="3276" y="5702"/>
                    <a:pt x="3136" y="5702"/>
                  </a:cubicBezTo>
                  <a:cubicBezTo>
                    <a:pt x="2968" y="5702"/>
                    <a:pt x="2863" y="5651"/>
                    <a:pt x="2727" y="5651"/>
                  </a:cubicBezTo>
                  <a:cubicBezTo>
                    <a:pt x="2573" y="5651"/>
                    <a:pt x="2379" y="5717"/>
                    <a:pt x="2006" y="5996"/>
                  </a:cubicBezTo>
                  <a:cubicBezTo>
                    <a:pt x="274" y="7607"/>
                    <a:pt x="1581" y="10008"/>
                    <a:pt x="1581" y="10008"/>
                  </a:cubicBezTo>
                  <a:cubicBezTo>
                    <a:pt x="0" y="11589"/>
                    <a:pt x="1581" y="13200"/>
                    <a:pt x="1581" y="13200"/>
                  </a:cubicBezTo>
                  <a:cubicBezTo>
                    <a:pt x="1648" y="13194"/>
                    <a:pt x="1714" y="13192"/>
                    <a:pt x="1778" y="13192"/>
                  </a:cubicBezTo>
                  <a:cubicBezTo>
                    <a:pt x="2067" y="13192"/>
                    <a:pt x="2336" y="13241"/>
                    <a:pt x="2584" y="13291"/>
                  </a:cubicBezTo>
                  <a:cubicBezTo>
                    <a:pt x="3982" y="10707"/>
                    <a:pt x="3952" y="7668"/>
                    <a:pt x="5015" y="5054"/>
                  </a:cubicBezTo>
                  <a:cubicBezTo>
                    <a:pt x="6711" y="6012"/>
                    <a:pt x="9680" y="7886"/>
                    <a:pt x="11965" y="7886"/>
                  </a:cubicBezTo>
                  <a:cubicBezTo>
                    <a:pt x="13449" y="7886"/>
                    <a:pt x="14645" y="7095"/>
                    <a:pt x="15016" y="4750"/>
                  </a:cubicBezTo>
                  <a:cubicBezTo>
                    <a:pt x="15958" y="5692"/>
                    <a:pt x="16596" y="6938"/>
                    <a:pt x="17538" y="7546"/>
                  </a:cubicBezTo>
                  <a:cubicBezTo>
                    <a:pt x="17727" y="7624"/>
                    <a:pt x="17907" y="7660"/>
                    <a:pt x="18078" y="7660"/>
                  </a:cubicBezTo>
                  <a:cubicBezTo>
                    <a:pt x="19304" y="7660"/>
                    <a:pt x="20031" y="5803"/>
                    <a:pt x="20031" y="4415"/>
                  </a:cubicBezTo>
                  <a:cubicBezTo>
                    <a:pt x="20031" y="5358"/>
                    <a:pt x="20973" y="5692"/>
                    <a:pt x="21307" y="6300"/>
                  </a:cubicBezTo>
                  <a:cubicBezTo>
                    <a:pt x="21810" y="6640"/>
                    <a:pt x="22486" y="6972"/>
                    <a:pt x="23104" y="6972"/>
                  </a:cubicBezTo>
                  <a:cubicBezTo>
                    <a:pt x="23645" y="6972"/>
                    <a:pt x="24141" y="6719"/>
                    <a:pt x="24438" y="5996"/>
                  </a:cubicBezTo>
                  <a:cubicBezTo>
                    <a:pt x="24712" y="8276"/>
                    <a:pt x="25259" y="10798"/>
                    <a:pt x="26779" y="11953"/>
                  </a:cubicBezTo>
                  <a:cubicBezTo>
                    <a:pt x="27265" y="11801"/>
                    <a:pt x="27630" y="11224"/>
                    <a:pt x="27630" y="11224"/>
                  </a:cubicBezTo>
                  <a:cubicBezTo>
                    <a:pt x="29058" y="8701"/>
                    <a:pt x="27143" y="8093"/>
                    <a:pt x="27143" y="8093"/>
                  </a:cubicBezTo>
                  <a:cubicBezTo>
                    <a:pt x="27287" y="5286"/>
                    <a:pt x="24974" y="5205"/>
                    <a:pt x="24706" y="5205"/>
                  </a:cubicBezTo>
                  <a:cubicBezTo>
                    <a:pt x="24690" y="5205"/>
                    <a:pt x="24681" y="5206"/>
                    <a:pt x="24681" y="5206"/>
                  </a:cubicBezTo>
                  <a:cubicBezTo>
                    <a:pt x="24129" y="2520"/>
                    <a:pt x="21571" y="2018"/>
                    <a:pt x="19738" y="2018"/>
                  </a:cubicBezTo>
                  <a:cubicBezTo>
                    <a:pt x="18647" y="2018"/>
                    <a:pt x="17812" y="2196"/>
                    <a:pt x="17812" y="2196"/>
                  </a:cubicBezTo>
                  <a:cubicBezTo>
                    <a:pt x="17812" y="2196"/>
                    <a:pt x="18572" y="160"/>
                    <a:pt x="14408" y="8"/>
                  </a:cubicBezTo>
                  <a:cubicBezTo>
                    <a:pt x="14298" y="3"/>
                    <a:pt x="14188" y="1"/>
                    <a:pt x="14078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" name="Google Shape;1835;p61">
              <a:extLst>
                <a:ext uri="{FF2B5EF4-FFF2-40B4-BE49-F238E27FC236}">
                  <a16:creationId xmlns:a16="http://schemas.microsoft.com/office/drawing/2014/main" id="{399B3612-EE19-4C0E-987F-1174646265CF}"/>
                </a:ext>
              </a:extLst>
            </p:cNvPr>
            <p:cNvSpPr/>
            <p:nvPr/>
          </p:nvSpPr>
          <p:spPr>
            <a:xfrm>
              <a:off x="6730250" y="789650"/>
              <a:ext cx="277278" cy="274114"/>
            </a:xfrm>
            <a:custGeom>
              <a:avLst/>
              <a:gdLst/>
              <a:ahLst/>
              <a:cxnLst/>
              <a:rect l="l" t="t" r="r" b="b"/>
              <a:pathLst>
                <a:path w="5521" h="5458" extrusionOk="0">
                  <a:moveTo>
                    <a:pt x="4065" y="1"/>
                  </a:moveTo>
                  <a:cubicBezTo>
                    <a:pt x="3982" y="1"/>
                    <a:pt x="3902" y="129"/>
                    <a:pt x="4000" y="178"/>
                  </a:cubicBezTo>
                  <a:cubicBezTo>
                    <a:pt x="4608" y="695"/>
                    <a:pt x="4851" y="1515"/>
                    <a:pt x="5034" y="2275"/>
                  </a:cubicBezTo>
                  <a:cubicBezTo>
                    <a:pt x="5201" y="3025"/>
                    <a:pt x="5062" y="4004"/>
                    <a:pt x="4155" y="4004"/>
                  </a:cubicBezTo>
                  <a:cubicBezTo>
                    <a:pt x="4070" y="4004"/>
                    <a:pt x="3978" y="3996"/>
                    <a:pt x="3879" y="3977"/>
                  </a:cubicBezTo>
                  <a:cubicBezTo>
                    <a:pt x="3301" y="3856"/>
                    <a:pt x="2785" y="3369"/>
                    <a:pt x="2481" y="2883"/>
                  </a:cubicBezTo>
                  <a:cubicBezTo>
                    <a:pt x="2463" y="2856"/>
                    <a:pt x="2437" y="2845"/>
                    <a:pt x="2411" y="2845"/>
                  </a:cubicBezTo>
                  <a:cubicBezTo>
                    <a:pt x="2346" y="2845"/>
                    <a:pt x="2277" y="2910"/>
                    <a:pt x="2298" y="2974"/>
                  </a:cubicBezTo>
                  <a:cubicBezTo>
                    <a:pt x="2541" y="3521"/>
                    <a:pt x="2663" y="4099"/>
                    <a:pt x="2572" y="4676"/>
                  </a:cubicBezTo>
                  <a:cubicBezTo>
                    <a:pt x="2504" y="5031"/>
                    <a:pt x="2249" y="5151"/>
                    <a:pt x="1967" y="5151"/>
                  </a:cubicBezTo>
                  <a:cubicBezTo>
                    <a:pt x="1742" y="5151"/>
                    <a:pt x="1501" y="5075"/>
                    <a:pt x="1326" y="4980"/>
                  </a:cubicBezTo>
                  <a:cubicBezTo>
                    <a:pt x="748" y="4676"/>
                    <a:pt x="383" y="4038"/>
                    <a:pt x="170" y="3491"/>
                  </a:cubicBezTo>
                  <a:cubicBezTo>
                    <a:pt x="158" y="3453"/>
                    <a:pt x="124" y="3436"/>
                    <a:pt x="91" y="3436"/>
                  </a:cubicBezTo>
                  <a:cubicBezTo>
                    <a:pt x="45" y="3436"/>
                    <a:pt x="1" y="3468"/>
                    <a:pt x="19" y="3521"/>
                  </a:cubicBezTo>
                  <a:cubicBezTo>
                    <a:pt x="169" y="4074"/>
                    <a:pt x="1109" y="5457"/>
                    <a:pt x="1945" y="5457"/>
                  </a:cubicBezTo>
                  <a:cubicBezTo>
                    <a:pt x="2121" y="5457"/>
                    <a:pt x="2292" y="5396"/>
                    <a:pt x="2450" y="5254"/>
                  </a:cubicBezTo>
                  <a:cubicBezTo>
                    <a:pt x="2754" y="4980"/>
                    <a:pt x="2785" y="4585"/>
                    <a:pt x="2785" y="4190"/>
                  </a:cubicBezTo>
                  <a:cubicBezTo>
                    <a:pt x="2785" y="3937"/>
                    <a:pt x="2732" y="3683"/>
                    <a:pt x="2676" y="3454"/>
                  </a:cubicBezTo>
                  <a:lnTo>
                    <a:pt x="2676" y="3454"/>
                  </a:lnTo>
                  <a:cubicBezTo>
                    <a:pt x="3046" y="3822"/>
                    <a:pt x="3768" y="4214"/>
                    <a:pt x="4356" y="4214"/>
                  </a:cubicBezTo>
                  <a:cubicBezTo>
                    <a:pt x="4753" y="4214"/>
                    <a:pt x="5089" y="4036"/>
                    <a:pt x="5216" y="3552"/>
                  </a:cubicBezTo>
                  <a:cubicBezTo>
                    <a:pt x="5520" y="2458"/>
                    <a:pt x="5064" y="725"/>
                    <a:pt x="4122" y="26"/>
                  </a:cubicBezTo>
                  <a:cubicBezTo>
                    <a:pt x="4104" y="8"/>
                    <a:pt x="4084" y="1"/>
                    <a:pt x="4065" y="1"/>
                  </a:cubicBezTo>
                  <a:close/>
                </a:path>
              </a:pathLst>
            </a:custGeom>
            <a:solidFill>
              <a:srgbClr val="FFC7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" name="Google Shape;1836;p61">
              <a:extLst>
                <a:ext uri="{FF2B5EF4-FFF2-40B4-BE49-F238E27FC236}">
                  <a16:creationId xmlns:a16="http://schemas.microsoft.com/office/drawing/2014/main" id="{91AE09E1-6C7E-4409-A7EE-02CFF6FFEBFA}"/>
                </a:ext>
              </a:extLst>
            </p:cNvPr>
            <p:cNvSpPr/>
            <p:nvPr/>
          </p:nvSpPr>
          <p:spPr>
            <a:xfrm>
              <a:off x="7394245" y="975574"/>
              <a:ext cx="156694" cy="142280"/>
            </a:xfrm>
            <a:custGeom>
              <a:avLst/>
              <a:gdLst/>
              <a:ahLst/>
              <a:cxnLst/>
              <a:rect l="l" t="t" r="r" b="b"/>
              <a:pathLst>
                <a:path w="3120" h="2833" extrusionOk="0">
                  <a:moveTo>
                    <a:pt x="85" y="1"/>
                  </a:moveTo>
                  <a:cubicBezTo>
                    <a:pt x="44" y="1"/>
                    <a:pt x="0" y="34"/>
                    <a:pt x="20" y="93"/>
                  </a:cubicBezTo>
                  <a:cubicBezTo>
                    <a:pt x="263" y="1035"/>
                    <a:pt x="628" y="2707"/>
                    <a:pt x="1813" y="2829"/>
                  </a:cubicBezTo>
                  <a:cubicBezTo>
                    <a:pt x="1838" y="2831"/>
                    <a:pt x="1862" y="2832"/>
                    <a:pt x="1886" y="2832"/>
                  </a:cubicBezTo>
                  <a:cubicBezTo>
                    <a:pt x="2774" y="2832"/>
                    <a:pt x="3120" y="1230"/>
                    <a:pt x="3120" y="579"/>
                  </a:cubicBezTo>
                  <a:cubicBezTo>
                    <a:pt x="3120" y="519"/>
                    <a:pt x="3074" y="488"/>
                    <a:pt x="3025" y="488"/>
                  </a:cubicBezTo>
                  <a:cubicBezTo>
                    <a:pt x="2976" y="488"/>
                    <a:pt x="2922" y="519"/>
                    <a:pt x="2907" y="579"/>
                  </a:cubicBezTo>
                  <a:cubicBezTo>
                    <a:pt x="2653" y="1173"/>
                    <a:pt x="2688" y="2580"/>
                    <a:pt x="1815" y="2580"/>
                  </a:cubicBezTo>
                  <a:cubicBezTo>
                    <a:pt x="1749" y="2580"/>
                    <a:pt x="1677" y="2572"/>
                    <a:pt x="1600" y="2555"/>
                  </a:cubicBezTo>
                  <a:cubicBezTo>
                    <a:pt x="658" y="2373"/>
                    <a:pt x="536" y="731"/>
                    <a:pt x="141" y="32"/>
                  </a:cubicBezTo>
                  <a:cubicBezTo>
                    <a:pt x="130" y="11"/>
                    <a:pt x="108" y="1"/>
                    <a:pt x="85" y="1"/>
                  </a:cubicBezTo>
                  <a:close/>
                </a:path>
              </a:pathLst>
            </a:custGeom>
            <a:solidFill>
              <a:srgbClr val="FFC7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" name="Google Shape;1837;p61">
              <a:extLst>
                <a:ext uri="{FF2B5EF4-FFF2-40B4-BE49-F238E27FC236}">
                  <a16:creationId xmlns:a16="http://schemas.microsoft.com/office/drawing/2014/main" id="{5644C589-DC4A-4D2D-9880-ED28F7A538DD}"/>
                </a:ext>
              </a:extLst>
            </p:cNvPr>
            <p:cNvSpPr/>
            <p:nvPr/>
          </p:nvSpPr>
          <p:spPr>
            <a:xfrm>
              <a:off x="6418467" y="1170338"/>
              <a:ext cx="129524" cy="157548"/>
            </a:xfrm>
            <a:custGeom>
              <a:avLst/>
              <a:gdLst/>
              <a:ahLst/>
              <a:cxnLst/>
              <a:rect l="l" t="t" r="r" b="b"/>
              <a:pathLst>
                <a:path w="2579" h="3137" extrusionOk="0">
                  <a:moveTo>
                    <a:pt x="1960" y="0"/>
                  </a:moveTo>
                  <a:cubicBezTo>
                    <a:pt x="1897" y="0"/>
                    <a:pt x="1832" y="47"/>
                    <a:pt x="1850" y="136"/>
                  </a:cubicBezTo>
                  <a:cubicBezTo>
                    <a:pt x="2062" y="744"/>
                    <a:pt x="2153" y="1413"/>
                    <a:pt x="2093" y="2051"/>
                  </a:cubicBezTo>
                  <a:cubicBezTo>
                    <a:pt x="2062" y="2476"/>
                    <a:pt x="1910" y="2872"/>
                    <a:pt x="1454" y="2932"/>
                  </a:cubicBezTo>
                  <a:cubicBezTo>
                    <a:pt x="1432" y="2935"/>
                    <a:pt x="1409" y="2936"/>
                    <a:pt x="1387" y="2936"/>
                  </a:cubicBezTo>
                  <a:cubicBezTo>
                    <a:pt x="870" y="2936"/>
                    <a:pt x="438" y="2282"/>
                    <a:pt x="117" y="1990"/>
                  </a:cubicBezTo>
                  <a:cubicBezTo>
                    <a:pt x="111" y="1985"/>
                    <a:pt x="104" y="1982"/>
                    <a:pt x="95" y="1982"/>
                  </a:cubicBezTo>
                  <a:cubicBezTo>
                    <a:pt x="57" y="1982"/>
                    <a:pt x="1" y="2032"/>
                    <a:pt x="26" y="2081"/>
                  </a:cubicBezTo>
                  <a:cubicBezTo>
                    <a:pt x="288" y="2475"/>
                    <a:pt x="944" y="3136"/>
                    <a:pt x="1507" y="3136"/>
                  </a:cubicBezTo>
                  <a:cubicBezTo>
                    <a:pt x="1726" y="3136"/>
                    <a:pt x="1931" y="3036"/>
                    <a:pt x="2093" y="2780"/>
                  </a:cubicBezTo>
                  <a:cubicBezTo>
                    <a:pt x="2579" y="2051"/>
                    <a:pt x="2366" y="866"/>
                    <a:pt x="2062" y="75"/>
                  </a:cubicBezTo>
                  <a:cubicBezTo>
                    <a:pt x="2050" y="24"/>
                    <a:pt x="2005" y="0"/>
                    <a:pt x="1960" y="0"/>
                  </a:cubicBezTo>
                  <a:close/>
                </a:path>
              </a:pathLst>
            </a:custGeom>
            <a:solidFill>
              <a:srgbClr val="FFC7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" name="Google Shape;1838;p61">
              <a:extLst>
                <a:ext uri="{FF2B5EF4-FFF2-40B4-BE49-F238E27FC236}">
                  <a16:creationId xmlns:a16="http://schemas.microsoft.com/office/drawing/2014/main" id="{CEE2B730-132E-4E73-80BB-E59F0BFE45E7}"/>
                </a:ext>
              </a:extLst>
            </p:cNvPr>
            <p:cNvSpPr/>
            <p:nvPr/>
          </p:nvSpPr>
          <p:spPr>
            <a:xfrm>
              <a:off x="7157043" y="1382780"/>
              <a:ext cx="107677" cy="105668"/>
            </a:xfrm>
            <a:custGeom>
              <a:avLst/>
              <a:gdLst/>
              <a:ahLst/>
              <a:cxnLst/>
              <a:rect l="l" t="t" r="r" b="b"/>
              <a:pathLst>
                <a:path w="2144" h="2104" extrusionOk="0">
                  <a:moveTo>
                    <a:pt x="1024" y="1"/>
                  </a:moveTo>
                  <a:cubicBezTo>
                    <a:pt x="988" y="1"/>
                    <a:pt x="951" y="4"/>
                    <a:pt x="913" y="9"/>
                  </a:cubicBezTo>
                  <a:cubicBezTo>
                    <a:pt x="1" y="131"/>
                    <a:pt x="1" y="1347"/>
                    <a:pt x="62" y="2046"/>
                  </a:cubicBezTo>
                  <a:cubicBezTo>
                    <a:pt x="62" y="2079"/>
                    <a:pt x="89" y="2103"/>
                    <a:pt x="119" y="2103"/>
                  </a:cubicBezTo>
                  <a:cubicBezTo>
                    <a:pt x="143" y="2103"/>
                    <a:pt x="170" y="2087"/>
                    <a:pt x="183" y="2046"/>
                  </a:cubicBezTo>
                  <a:cubicBezTo>
                    <a:pt x="214" y="1438"/>
                    <a:pt x="62" y="465"/>
                    <a:pt x="791" y="192"/>
                  </a:cubicBezTo>
                  <a:cubicBezTo>
                    <a:pt x="874" y="165"/>
                    <a:pt x="950" y="153"/>
                    <a:pt x="1021" y="153"/>
                  </a:cubicBezTo>
                  <a:cubicBezTo>
                    <a:pt x="1678" y="153"/>
                    <a:pt x="1842" y="1215"/>
                    <a:pt x="2007" y="1681"/>
                  </a:cubicBezTo>
                  <a:cubicBezTo>
                    <a:pt x="2022" y="1727"/>
                    <a:pt x="2060" y="1750"/>
                    <a:pt x="2091" y="1750"/>
                  </a:cubicBezTo>
                  <a:cubicBezTo>
                    <a:pt x="2121" y="1750"/>
                    <a:pt x="2144" y="1727"/>
                    <a:pt x="2129" y="1681"/>
                  </a:cubicBezTo>
                  <a:cubicBezTo>
                    <a:pt x="2100" y="1103"/>
                    <a:pt x="1740" y="1"/>
                    <a:pt x="1024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" name="Google Shape;1839;p61">
              <a:extLst>
                <a:ext uri="{FF2B5EF4-FFF2-40B4-BE49-F238E27FC236}">
                  <a16:creationId xmlns:a16="http://schemas.microsoft.com/office/drawing/2014/main" id="{89CE036C-D2CD-4ECC-8902-E92211EE9539}"/>
                </a:ext>
              </a:extLst>
            </p:cNvPr>
            <p:cNvSpPr/>
            <p:nvPr/>
          </p:nvSpPr>
          <p:spPr>
            <a:xfrm>
              <a:off x="6761690" y="1382780"/>
              <a:ext cx="108430" cy="105065"/>
            </a:xfrm>
            <a:custGeom>
              <a:avLst/>
              <a:gdLst/>
              <a:ahLst/>
              <a:cxnLst/>
              <a:rect l="l" t="t" r="r" b="b"/>
              <a:pathLst>
                <a:path w="2159" h="2092" extrusionOk="0">
                  <a:moveTo>
                    <a:pt x="1135" y="1"/>
                  </a:moveTo>
                  <a:cubicBezTo>
                    <a:pt x="419" y="1"/>
                    <a:pt x="58" y="1103"/>
                    <a:pt x="0" y="1681"/>
                  </a:cubicBezTo>
                  <a:cubicBezTo>
                    <a:pt x="0" y="1727"/>
                    <a:pt x="31" y="1750"/>
                    <a:pt x="65" y="1750"/>
                  </a:cubicBezTo>
                  <a:cubicBezTo>
                    <a:pt x="99" y="1750"/>
                    <a:pt x="137" y="1727"/>
                    <a:pt x="152" y="1681"/>
                  </a:cubicBezTo>
                  <a:cubicBezTo>
                    <a:pt x="317" y="1215"/>
                    <a:pt x="482" y="153"/>
                    <a:pt x="1117" y="153"/>
                  </a:cubicBezTo>
                  <a:cubicBezTo>
                    <a:pt x="1185" y="153"/>
                    <a:pt x="1258" y="165"/>
                    <a:pt x="1338" y="192"/>
                  </a:cubicBezTo>
                  <a:cubicBezTo>
                    <a:pt x="2067" y="435"/>
                    <a:pt x="1915" y="1438"/>
                    <a:pt x="1976" y="2046"/>
                  </a:cubicBezTo>
                  <a:cubicBezTo>
                    <a:pt x="1976" y="2076"/>
                    <a:pt x="1999" y="2092"/>
                    <a:pt x="2026" y="2092"/>
                  </a:cubicBezTo>
                  <a:cubicBezTo>
                    <a:pt x="2052" y="2092"/>
                    <a:pt x="2083" y="2076"/>
                    <a:pt x="2098" y="2046"/>
                  </a:cubicBezTo>
                  <a:cubicBezTo>
                    <a:pt x="2159" y="1347"/>
                    <a:pt x="2159" y="131"/>
                    <a:pt x="1247" y="9"/>
                  </a:cubicBezTo>
                  <a:cubicBezTo>
                    <a:pt x="1209" y="4"/>
                    <a:pt x="1171" y="1"/>
                    <a:pt x="113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" name="Google Shape;1840;p61">
              <a:extLst>
                <a:ext uri="{FF2B5EF4-FFF2-40B4-BE49-F238E27FC236}">
                  <a16:creationId xmlns:a16="http://schemas.microsoft.com/office/drawing/2014/main" id="{937D8B68-2EB2-45E8-A25B-080B66BC0F54}"/>
                </a:ext>
              </a:extLst>
            </p:cNvPr>
            <p:cNvSpPr/>
            <p:nvPr/>
          </p:nvSpPr>
          <p:spPr>
            <a:xfrm>
              <a:off x="6245701" y="1886967"/>
              <a:ext cx="332825" cy="407656"/>
            </a:xfrm>
            <a:custGeom>
              <a:avLst/>
              <a:gdLst/>
              <a:ahLst/>
              <a:cxnLst/>
              <a:rect l="l" t="t" r="r" b="b"/>
              <a:pathLst>
                <a:path w="6627" h="8117" extrusionOk="0">
                  <a:moveTo>
                    <a:pt x="1" y="1"/>
                  </a:moveTo>
                  <a:cubicBezTo>
                    <a:pt x="1794" y="3557"/>
                    <a:pt x="4134" y="6870"/>
                    <a:pt x="5745" y="8117"/>
                  </a:cubicBezTo>
                  <a:lnTo>
                    <a:pt x="6627" y="1217"/>
                  </a:lnTo>
                  <a:lnTo>
                    <a:pt x="6627" y="1217"/>
                  </a:lnTo>
                  <a:cubicBezTo>
                    <a:pt x="6081" y="1315"/>
                    <a:pt x="5543" y="1361"/>
                    <a:pt x="5013" y="1361"/>
                  </a:cubicBezTo>
                  <a:cubicBezTo>
                    <a:pt x="3243" y="1361"/>
                    <a:pt x="1568" y="843"/>
                    <a:pt x="1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" name="Google Shape;1841;p61">
              <a:extLst>
                <a:ext uri="{FF2B5EF4-FFF2-40B4-BE49-F238E27FC236}">
                  <a16:creationId xmlns:a16="http://schemas.microsoft.com/office/drawing/2014/main" id="{8B68340D-6592-4C5A-9F95-6654BB66E966}"/>
                </a:ext>
              </a:extLst>
            </p:cNvPr>
            <p:cNvSpPr/>
            <p:nvPr/>
          </p:nvSpPr>
          <p:spPr>
            <a:xfrm>
              <a:off x="6076250" y="1204590"/>
              <a:ext cx="505339" cy="750776"/>
            </a:xfrm>
            <a:custGeom>
              <a:avLst/>
              <a:gdLst/>
              <a:ahLst/>
              <a:cxnLst/>
              <a:rect l="l" t="t" r="r" b="b"/>
              <a:pathLst>
                <a:path w="10062" h="14949" extrusionOk="0">
                  <a:moveTo>
                    <a:pt x="3548" y="0"/>
                  </a:moveTo>
                  <a:cubicBezTo>
                    <a:pt x="3541" y="0"/>
                    <a:pt x="3534" y="0"/>
                    <a:pt x="3527" y="1"/>
                  </a:cubicBezTo>
                  <a:cubicBezTo>
                    <a:pt x="2919" y="92"/>
                    <a:pt x="3405" y="2402"/>
                    <a:pt x="3405" y="2402"/>
                  </a:cubicBezTo>
                  <a:cubicBezTo>
                    <a:pt x="3405" y="2402"/>
                    <a:pt x="2862" y="86"/>
                    <a:pt x="2274" y="86"/>
                  </a:cubicBezTo>
                  <a:cubicBezTo>
                    <a:pt x="2256" y="86"/>
                    <a:pt x="2238" y="88"/>
                    <a:pt x="2220" y="92"/>
                  </a:cubicBezTo>
                  <a:cubicBezTo>
                    <a:pt x="1642" y="214"/>
                    <a:pt x="2068" y="2433"/>
                    <a:pt x="2159" y="2767"/>
                  </a:cubicBezTo>
                  <a:cubicBezTo>
                    <a:pt x="2070" y="2440"/>
                    <a:pt x="1661" y="545"/>
                    <a:pt x="1160" y="545"/>
                  </a:cubicBezTo>
                  <a:cubicBezTo>
                    <a:pt x="1149" y="545"/>
                    <a:pt x="1137" y="546"/>
                    <a:pt x="1125" y="548"/>
                  </a:cubicBezTo>
                  <a:cubicBezTo>
                    <a:pt x="578" y="609"/>
                    <a:pt x="1" y="4409"/>
                    <a:pt x="1612" y="9333"/>
                  </a:cubicBezTo>
                  <a:cubicBezTo>
                    <a:pt x="2068" y="10731"/>
                    <a:pt x="2676" y="12159"/>
                    <a:pt x="3375" y="13588"/>
                  </a:cubicBezTo>
                  <a:cubicBezTo>
                    <a:pt x="4942" y="14430"/>
                    <a:pt x="6635" y="14948"/>
                    <a:pt x="8400" y="14948"/>
                  </a:cubicBezTo>
                  <a:cubicBezTo>
                    <a:pt x="8927" y="14948"/>
                    <a:pt x="9462" y="14902"/>
                    <a:pt x="10001" y="14804"/>
                  </a:cubicBezTo>
                  <a:lnTo>
                    <a:pt x="10062" y="14257"/>
                  </a:lnTo>
                  <a:cubicBezTo>
                    <a:pt x="10062" y="14257"/>
                    <a:pt x="6201" y="9333"/>
                    <a:pt x="5442" y="7205"/>
                  </a:cubicBezTo>
                  <a:cubicBezTo>
                    <a:pt x="4712" y="5077"/>
                    <a:pt x="4712" y="4682"/>
                    <a:pt x="4712" y="4682"/>
                  </a:cubicBezTo>
                  <a:cubicBezTo>
                    <a:pt x="4712" y="4682"/>
                    <a:pt x="5928" y="2372"/>
                    <a:pt x="5229" y="1916"/>
                  </a:cubicBezTo>
                  <a:cubicBezTo>
                    <a:pt x="5118" y="1844"/>
                    <a:pt x="5023" y="1814"/>
                    <a:pt x="4941" y="1814"/>
                  </a:cubicBezTo>
                  <a:cubicBezTo>
                    <a:pt x="4503" y="1814"/>
                    <a:pt x="4439" y="2676"/>
                    <a:pt x="4439" y="2676"/>
                  </a:cubicBezTo>
                  <a:cubicBezTo>
                    <a:pt x="4439" y="2676"/>
                    <a:pt x="4171" y="0"/>
                    <a:pt x="3548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" name="Google Shape;1842;p61">
              <a:extLst>
                <a:ext uri="{FF2B5EF4-FFF2-40B4-BE49-F238E27FC236}">
                  <a16:creationId xmlns:a16="http://schemas.microsoft.com/office/drawing/2014/main" id="{4C2428D9-31C9-47AF-82F8-B8E0345E7779}"/>
                </a:ext>
              </a:extLst>
            </p:cNvPr>
            <p:cNvSpPr/>
            <p:nvPr/>
          </p:nvSpPr>
          <p:spPr>
            <a:xfrm>
              <a:off x="6529660" y="2224363"/>
              <a:ext cx="906817" cy="830781"/>
            </a:xfrm>
            <a:custGeom>
              <a:avLst/>
              <a:gdLst/>
              <a:ahLst/>
              <a:cxnLst/>
              <a:rect l="l" t="t" r="r" b="b"/>
              <a:pathLst>
                <a:path w="18056" h="16542" extrusionOk="0">
                  <a:moveTo>
                    <a:pt x="61" y="0"/>
                  </a:moveTo>
                  <a:lnTo>
                    <a:pt x="61" y="0"/>
                  </a:lnTo>
                  <a:cubicBezTo>
                    <a:pt x="0" y="851"/>
                    <a:pt x="61" y="1520"/>
                    <a:pt x="243" y="1824"/>
                  </a:cubicBezTo>
                  <a:cubicBezTo>
                    <a:pt x="456" y="2158"/>
                    <a:pt x="730" y="2523"/>
                    <a:pt x="1034" y="2858"/>
                  </a:cubicBezTo>
                  <a:cubicBezTo>
                    <a:pt x="1794" y="3709"/>
                    <a:pt x="2645" y="4408"/>
                    <a:pt x="2645" y="4408"/>
                  </a:cubicBezTo>
                  <a:cubicBezTo>
                    <a:pt x="2645" y="4408"/>
                    <a:pt x="2493" y="5350"/>
                    <a:pt x="2250" y="6657"/>
                  </a:cubicBezTo>
                  <a:cubicBezTo>
                    <a:pt x="2067" y="7630"/>
                    <a:pt x="1885" y="8785"/>
                    <a:pt x="1672" y="9970"/>
                  </a:cubicBezTo>
                  <a:cubicBezTo>
                    <a:pt x="1490" y="11095"/>
                    <a:pt x="1277" y="12219"/>
                    <a:pt x="1125" y="13131"/>
                  </a:cubicBezTo>
                  <a:cubicBezTo>
                    <a:pt x="946" y="14327"/>
                    <a:pt x="796" y="15199"/>
                    <a:pt x="820" y="15199"/>
                  </a:cubicBezTo>
                  <a:cubicBezTo>
                    <a:pt x="820" y="15199"/>
                    <a:pt x="820" y="15199"/>
                    <a:pt x="821" y="15198"/>
                  </a:cubicBezTo>
                  <a:cubicBezTo>
                    <a:pt x="822" y="15198"/>
                    <a:pt x="825" y="15198"/>
                    <a:pt x="827" y="15198"/>
                  </a:cubicBezTo>
                  <a:cubicBezTo>
                    <a:pt x="1061" y="15198"/>
                    <a:pt x="6028" y="16445"/>
                    <a:pt x="9362" y="16536"/>
                  </a:cubicBezTo>
                  <a:cubicBezTo>
                    <a:pt x="9509" y="16540"/>
                    <a:pt x="9659" y="16542"/>
                    <a:pt x="9812" y="16542"/>
                  </a:cubicBezTo>
                  <a:cubicBezTo>
                    <a:pt x="13161" y="16542"/>
                    <a:pt x="17717" y="15600"/>
                    <a:pt x="17630" y="14408"/>
                  </a:cubicBezTo>
                  <a:cubicBezTo>
                    <a:pt x="17630" y="14195"/>
                    <a:pt x="18055" y="13891"/>
                    <a:pt x="18025" y="13405"/>
                  </a:cubicBezTo>
                  <a:cubicBezTo>
                    <a:pt x="17964" y="12615"/>
                    <a:pt x="17934" y="11946"/>
                    <a:pt x="17812" y="10760"/>
                  </a:cubicBezTo>
                  <a:cubicBezTo>
                    <a:pt x="17751" y="10396"/>
                    <a:pt x="17721" y="10001"/>
                    <a:pt x="17691" y="9605"/>
                  </a:cubicBezTo>
                  <a:cubicBezTo>
                    <a:pt x="11277" y="7599"/>
                    <a:pt x="5168" y="4134"/>
                    <a:pt x="61" y="0"/>
                  </a:cubicBez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" name="Google Shape;1843;p61">
              <a:extLst>
                <a:ext uri="{FF2B5EF4-FFF2-40B4-BE49-F238E27FC236}">
                  <a16:creationId xmlns:a16="http://schemas.microsoft.com/office/drawing/2014/main" id="{B5E9DEF8-AD48-4220-B6D9-3E7A218BA84E}"/>
                </a:ext>
              </a:extLst>
            </p:cNvPr>
            <p:cNvSpPr/>
            <p:nvPr/>
          </p:nvSpPr>
          <p:spPr>
            <a:xfrm>
              <a:off x="6532724" y="1909868"/>
              <a:ext cx="1051810" cy="796931"/>
            </a:xfrm>
            <a:custGeom>
              <a:avLst/>
              <a:gdLst/>
              <a:ahLst/>
              <a:cxnLst/>
              <a:rect l="l" t="t" r="r" b="b"/>
              <a:pathLst>
                <a:path w="20943" h="15868" extrusionOk="0">
                  <a:moveTo>
                    <a:pt x="1003" y="1"/>
                  </a:moveTo>
                  <a:cubicBezTo>
                    <a:pt x="1003" y="1"/>
                    <a:pt x="790" y="974"/>
                    <a:pt x="547" y="2281"/>
                  </a:cubicBezTo>
                  <a:cubicBezTo>
                    <a:pt x="365" y="3223"/>
                    <a:pt x="182" y="4317"/>
                    <a:pt x="91" y="5320"/>
                  </a:cubicBezTo>
                  <a:cubicBezTo>
                    <a:pt x="30" y="5654"/>
                    <a:pt x="0" y="5958"/>
                    <a:pt x="0" y="6262"/>
                  </a:cubicBezTo>
                  <a:cubicBezTo>
                    <a:pt x="5107" y="10396"/>
                    <a:pt x="11216" y="13861"/>
                    <a:pt x="17630" y="15867"/>
                  </a:cubicBezTo>
                  <a:cubicBezTo>
                    <a:pt x="17508" y="14925"/>
                    <a:pt x="17417" y="13952"/>
                    <a:pt x="17356" y="13253"/>
                  </a:cubicBezTo>
                  <a:cubicBezTo>
                    <a:pt x="17204" y="11977"/>
                    <a:pt x="16961" y="10852"/>
                    <a:pt x="16961" y="10852"/>
                  </a:cubicBezTo>
                  <a:cubicBezTo>
                    <a:pt x="19332" y="10427"/>
                    <a:pt x="20943" y="8329"/>
                    <a:pt x="20943" y="8329"/>
                  </a:cubicBezTo>
                  <a:cubicBezTo>
                    <a:pt x="20791" y="8025"/>
                    <a:pt x="20608" y="7691"/>
                    <a:pt x="20426" y="7387"/>
                  </a:cubicBezTo>
                  <a:cubicBezTo>
                    <a:pt x="19940" y="6566"/>
                    <a:pt x="19393" y="5715"/>
                    <a:pt x="18785" y="4955"/>
                  </a:cubicBezTo>
                  <a:cubicBezTo>
                    <a:pt x="18359" y="4408"/>
                    <a:pt x="17934" y="3922"/>
                    <a:pt x="17508" y="3496"/>
                  </a:cubicBezTo>
                  <a:cubicBezTo>
                    <a:pt x="17174" y="3162"/>
                    <a:pt x="16839" y="2858"/>
                    <a:pt x="16505" y="2645"/>
                  </a:cubicBezTo>
                  <a:cubicBezTo>
                    <a:pt x="15259" y="1791"/>
                    <a:pt x="14149" y="1614"/>
                    <a:pt x="13443" y="1614"/>
                  </a:cubicBezTo>
                  <a:cubicBezTo>
                    <a:pt x="12943" y="1614"/>
                    <a:pt x="12645" y="1703"/>
                    <a:pt x="12645" y="1703"/>
                  </a:cubicBezTo>
                  <a:cubicBezTo>
                    <a:pt x="11806" y="2433"/>
                    <a:pt x="10840" y="2651"/>
                    <a:pt x="9984" y="2651"/>
                  </a:cubicBezTo>
                  <a:cubicBezTo>
                    <a:pt x="8699" y="2651"/>
                    <a:pt x="7660" y="2159"/>
                    <a:pt x="7660" y="2159"/>
                  </a:cubicBezTo>
                  <a:lnTo>
                    <a:pt x="5471" y="1855"/>
                  </a:lnTo>
                  <a:cubicBezTo>
                    <a:pt x="4955" y="1429"/>
                    <a:pt x="1003" y="1"/>
                    <a:pt x="1003" y="1"/>
                  </a:cubicBezTo>
                  <a:close/>
                </a:path>
              </a:pathLst>
            </a:custGeom>
            <a:solidFill>
              <a:srgbClr val="4FC1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" name="Google Shape;1844;p61">
              <a:extLst>
                <a:ext uri="{FF2B5EF4-FFF2-40B4-BE49-F238E27FC236}">
                  <a16:creationId xmlns:a16="http://schemas.microsoft.com/office/drawing/2014/main" id="{8372BF61-A47A-454C-B2BA-D5E539D77301}"/>
                </a:ext>
              </a:extLst>
            </p:cNvPr>
            <p:cNvSpPr/>
            <p:nvPr/>
          </p:nvSpPr>
          <p:spPr>
            <a:xfrm>
              <a:off x="6787655" y="2222806"/>
              <a:ext cx="482437" cy="461645"/>
            </a:xfrm>
            <a:custGeom>
              <a:avLst/>
              <a:gdLst/>
              <a:ahLst/>
              <a:cxnLst/>
              <a:rect l="l" t="t" r="r" b="b"/>
              <a:pathLst>
                <a:path w="9606" h="9192" extrusionOk="0">
                  <a:moveTo>
                    <a:pt x="4256" y="1"/>
                  </a:moveTo>
                  <a:cubicBezTo>
                    <a:pt x="3465" y="1"/>
                    <a:pt x="3070" y="3071"/>
                    <a:pt x="3070" y="3071"/>
                  </a:cubicBezTo>
                  <a:cubicBezTo>
                    <a:pt x="3070" y="3071"/>
                    <a:pt x="274" y="3588"/>
                    <a:pt x="152" y="4287"/>
                  </a:cubicBezTo>
                  <a:cubicBezTo>
                    <a:pt x="0" y="5016"/>
                    <a:pt x="2797" y="5898"/>
                    <a:pt x="2797" y="5898"/>
                  </a:cubicBezTo>
                  <a:cubicBezTo>
                    <a:pt x="2797" y="5898"/>
                    <a:pt x="1976" y="9059"/>
                    <a:pt x="2462" y="9180"/>
                  </a:cubicBezTo>
                  <a:cubicBezTo>
                    <a:pt x="2495" y="9188"/>
                    <a:pt x="2530" y="9191"/>
                    <a:pt x="2567" y="9191"/>
                  </a:cubicBezTo>
                  <a:cubicBezTo>
                    <a:pt x="3454" y="9191"/>
                    <a:pt x="5471" y="7174"/>
                    <a:pt x="5471" y="7174"/>
                  </a:cubicBezTo>
                  <a:cubicBezTo>
                    <a:pt x="5471" y="7174"/>
                    <a:pt x="7686" y="8362"/>
                    <a:pt x="8613" y="8362"/>
                  </a:cubicBezTo>
                  <a:cubicBezTo>
                    <a:pt x="8755" y="8362"/>
                    <a:pt x="8868" y="8333"/>
                    <a:pt x="8936" y="8269"/>
                  </a:cubicBezTo>
                  <a:cubicBezTo>
                    <a:pt x="9453" y="7813"/>
                    <a:pt x="7569" y="5107"/>
                    <a:pt x="7569" y="5107"/>
                  </a:cubicBezTo>
                  <a:cubicBezTo>
                    <a:pt x="7569" y="5107"/>
                    <a:pt x="9605" y="3709"/>
                    <a:pt x="9423" y="2980"/>
                  </a:cubicBezTo>
                  <a:cubicBezTo>
                    <a:pt x="9240" y="2281"/>
                    <a:pt x="6201" y="2220"/>
                    <a:pt x="6201" y="2220"/>
                  </a:cubicBezTo>
                  <a:cubicBezTo>
                    <a:pt x="6201" y="2220"/>
                    <a:pt x="5015" y="31"/>
                    <a:pt x="425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" name="Google Shape;1845;p61">
              <a:extLst>
                <a:ext uri="{FF2B5EF4-FFF2-40B4-BE49-F238E27FC236}">
                  <a16:creationId xmlns:a16="http://schemas.microsoft.com/office/drawing/2014/main" id="{3BA0E158-C558-4B2A-8C11-C1C92A5EABC2}"/>
                </a:ext>
              </a:extLst>
            </p:cNvPr>
            <p:cNvSpPr/>
            <p:nvPr/>
          </p:nvSpPr>
          <p:spPr>
            <a:xfrm>
              <a:off x="6653309" y="3329565"/>
              <a:ext cx="355726" cy="322177"/>
            </a:xfrm>
            <a:custGeom>
              <a:avLst/>
              <a:gdLst/>
              <a:ahLst/>
              <a:cxnLst/>
              <a:rect l="l" t="t" r="r" b="b"/>
              <a:pathLst>
                <a:path w="7083" h="6415" extrusionOk="0">
                  <a:moveTo>
                    <a:pt x="6292" y="1"/>
                  </a:moveTo>
                  <a:lnTo>
                    <a:pt x="0" y="2159"/>
                  </a:lnTo>
                  <a:lnTo>
                    <a:pt x="2158" y="6414"/>
                  </a:lnTo>
                  <a:cubicBezTo>
                    <a:pt x="3557" y="4894"/>
                    <a:pt x="5228" y="3618"/>
                    <a:pt x="7083" y="2554"/>
                  </a:cubicBezTo>
                  <a:lnTo>
                    <a:pt x="6292" y="1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" name="Google Shape;1846;p61">
              <a:extLst>
                <a:ext uri="{FF2B5EF4-FFF2-40B4-BE49-F238E27FC236}">
                  <a16:creationId xmlns:a16="http://schemas.microsoft.com/office/drawing/2014/main" id="{00081DB7-E329-4AF6-81D1-28B1C791C3F5}"/>
                </a:ext>
              </a:extLst>
            </p:cNvPr>
            <p:cNvSpPr/>
            <p:nvPr/>
          </p:nvSpPr>
          <p:spPr>
            <a:xfrm>
              <a:off x="6763196" y="3457834"/>
              <a:ext cx="369487" cy="471740"/>
            </a:xfrm>
            <a:custGeom>
              <a:avLst/>
              <a:gdLst/>
              <a:ahLst/>
              <a:cxnLst/>
              <a:rect l="l" t="t" r="r" b="b"/>
              <a:pathLst>
                <a:path w="7357" h="9393" extrusionOk="0">
                  <a:moveTo>
                    <a:pt x="4895" y="0"/>
                  </a:moveTo>
                  <a:cubicBezTo>
                    <a:pt x="3040" y="1064"/>
                    <a:pt x="1369" y="2340"/>
                    <a:pt x="1" y="3860"/>
                  </a:cubicBezTo>
                  <a:lnTo>
                    <a:pt x="2797" y="9392"/>
                  </a:lnTo>
                  <a:lnTo>
                    <a:pt x="7357" y="7903"/>
                  </a:lnTo>
                  <a:lnTo>
                    <a:pt x="4895" y="0"/>
                  </a:lnTo>
                  <a:close/>
                </a:path>
              </a:pathLst>
            </a:custGeom>
            <a:solidFill>
              <a:srgbClr val="C4BA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" name="Google Shape;1847;p61">
              <a:extLst>
                <a:ext uri="{FF2B5EF4-FFF2-40B4-BE49-F238E27FC236}">
                  <a16:creationId xmlns:a16="http://schemas.microsoft.com/office/drawing/2014/main" id="{D4859C8E-3F85-472A-9916-085E60B083B1}"/>
                </a:ext>
              </a:extLst>
            </p:cNvPr>
            <p:cNvSpPr/>
            <p:nvPr/>
          </p:nvSpPr>
          <p:spPr>
            <a:xfrm>
              <a:off x="6818492" y="3830085"/>
              <a:ext cx="326044" cy="392188"/>
            </a:xfrm>
            <a:custGeom>
              <a:avLst/>
              <a:gdLst/>
              <a:ahLst/>
              <a:cxnLst/>
              <a:rect l="l" t="t" r="r" b="b"/>
              <a:pathLst>
                <a:path w="6492" h="7809" extrusionOk="0">
                  <a:moveTo>
                    <a:pt x="6127" y="1"/>
                  </a:moveTo>
                  <a:cubicBezTo>
                    <a:pt x="6048" y="1"/>
                    <a:pt x="6492" y="1950"/>
                    <a:pt x="1757" y="2193"/>
                  </a:cubicBezTo>
                  <a:cubicBezTo>
                    <a:pt x="1757" y="2193"/>
                    <a:pt x="1" y="7808"/>
                    <a:pt x="2340" y="7808"/>
                  </a:cubicBezTo>
                  <a:cubicBezTo>
                    <a:pt x="2500" y="7808"/>
                    <a:pt x="2680" y="7782"/>
                    <a:pt x="2882" y="7725"/>
                  </a:cubicBezTo>
                  <a:cubicBezTo>
                    <a:pt x="6408" y="6692"/>
                    <a:pt x="6377" y="430"/>
                    <a:pt x="6377" y="430"/>
                  </a:cubicBezTo>
                  <a:cubicBezTo>
                    <a:pt x="6200" y="124"/>
                    <a:pt x="6147" y="1"/>
                    <a:pt x="612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" name="Google Shape;1848;p61">
              <a:extLst>
                <a:ext uri="{FF2B5EF4-FFF2-40B4-BE49-F238E27FC236}">
                  <a16:creationId xmlns:a16="http://schemas.microsoft.com/office/drawing/2014/main" id="{773B9E09-A480-4550-8550-B5898DA149BE}"/>
                </a:ext>
              </a:extLst>
            </p:cNvPr>
            <p:cNvSpPr/>
            <p:nvPr/>
          </p:nvSpPr>
          <p:spPr>
            <a:xfrm>
              <a:off x="6867007" y="3844047"/>
              <a:ext cx="264170" cy="262613"/>
            </a:xfrm>
            <a:custGeom>
              <a:avLst/>
              <a:gdLst/>
              <a:ahLst/>
              <a:cxnLst/>
              <a:rect l="l" t="t" r="r" b="b"/>
              <a:pathLst>
                <a:path w="5260" h="5229" extrusionOk="0">
                  <a:moveTo>
                    <a:pt x="5198" y="0"/>
                  </a:moveTo>
                  <a:lnTo>
                    <a:pt x="5198" y="0"/>
                  </a:lnTo>
                  <a:cubicBezTo>
                    <a:pt x="3739" y="851"/>
                    <a:pt x="669" y="1550"/>
                    <a:pt x="669" y="1550"/>
                  </a:cubicBezTo>
                  <a:cubicBezTo>
                    <a:pt x="669" y="1550"/>
                    <a:pt x="1" y="3617"/>
                    <a:pt x="31" y="5228"/>
                  </a:cubicBezTo>
                  <a:cubicBezTo>
                    <a:pt x="1399" y="4316"/>
                    <a:pt x="2980" y="3921"/>
                    <a:pt x="4621" y="3860"/>
                  </a:cubicBezTo>
                  <a:cubicBezTo>
                    <a:pt x="5259" y="1976"/>
                    <a:pt x="5198" y="0"/>
                    <a:pt x="5198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" name="Google Shape;1849;p61">
              <a:extLst>
                <a:ext uri="{FF2B5EF4-FFF2-40B4-BE49-F238E27FC236}">
                  <a16:creationId xmlns:a16="http://schemas.microsoft.com/office/drawing/2014/main" id="{D7955AE8-4AA6-4A2D-8097-A1E3566F2EAE}"/>
                </a:ext>
              </a:extLst>
            </p:cNvPr>
            <p:cNvSpPr/>
            <p:nvPr/>
          </p:nvSpPr>
          <p:spPr>
            <a:xfrm>
              <a:off x="6844105" y="3806731"/>
              <a:ext cx="227056" cy="146298"/>
            </a:xfrm>
            <a:custGeom>
              <a:avLst/>
              <a:gdLst/>
              <a:ahLst/>
              <a:cxnLst/>
              <a:rect l="l" t="t" r="r" b="b"/>
              <a:pathLst>
                <a:path w="4521" h="2913" extrusionOk="0">
                  <a:moveTo>
                    <a:pt x="1370" y="368"/>
                  </a:moveTo>
                  <a:cubicBezTo>
                    <a:pt x="1707" y="368"/>
                    <a:pt x="2202" y="1382"/>
                    <a:pt x="2250" y="1503"/>
                  </a:cubicBezTo>
                  <a:cubicBezTo>
                    <a:pt x="2327" y="1718"/>
                    <a:pt x="2388" y="1933"/>
                    <a:pt x="2446" y="2148"/>
                  </a:cubicBezTo>
                  <a:lnTo>
                    <a:pt x="2446" y="2148"/>
                  </a:lnTo>
                  <a:cubicBezTo>
                    <a:pt x="2448" y="2162"/>
                    <a:pt x="2451" y="2175"/>
                    <a:pt x="2454" y="2188"/>
                  </a:cubicBezTo>
                  <a:lnTo>
                    <a:pt x="2454" y="2188"/>
                  </a:lnTo>
                  <a:cubicBezTo>
                    <a:pt x="2285" y="2054"/>
                    <a:pt x="2115" y="1915"/>
                    <a:pt x="1946" y="1777"/>
                  </a:cubicBezTo>
                  <a:cubicBezTo>
                    <a:pt x="1703" y="1533"/>
                    <a:pt x="1004" y="986"/>
                    <a:pt x="1156" y="591"/>
                  </a:cubicBezTo>
                  <a:cubicBezTo>
                    <a:pt x="1211" y="432"/>
                    <a:pt x="1286" y="368"/>
                    <a:pt x="1370" y="368"/>
                  </a:cubicBezTo>
                  <a:close/>
                  <a:moveTo>
                    <a:pt x="3160" y="456"/>
                  </a:moveTo>
                  <a:cubicBezTo>
                    <a:pt x="3303" y="456"/>
                    <a:pt x="3431" y="554"/>
                    <a:pt x="3466" y="713"/>
                  </a:cubicBezTo>
                  <a:cubicBezTo>
                    <a:pt x="3567" y="1266"/>
                    <a:pt x="3250" y="1862"/>
                    <a:pt x="2914" y="2378"/>
                  </a:cubicBezTo>
                  <a:lnTo>
                    <a:pt x="2914" y="2378"/>
                  </a:lnTo>
                  <a:cubicBezTo>
                    <a:pt x="2831" y="2035"/>
                    <a:pt x="2743" y="1678"/>
                    <a:pt x="2767" y="1321"/>
                  </a:cubicBezTo>
                  <a:cubicBezTo>
                    <a:pt x="2767" y="1108"/>
                    <a:pt x="2736" y="834"/>
                    <a:pt x="2858" y="622"/>
                  </a:cubicBezTo>
                  <a:cubicBezTo>
                    <a:pt x="2947" y="507"/>
                    <a:pt x="3058" y="456"/>
                    <a:pt x="3160" y="456"/>
                  </a:cubicBezTo>
                  <a:close/>
                  <a:moveTo>
                    <a:pt x="1479" y="0"/>
                  </a:moveTo>
                  <a:cubicBezTo>
                    <a:pt x="1322" y="0"/>
                    <a:pt x="1154" y="68"/>
                    <a:pt x="973" y="226"/>
                  </a:cubicBezTo>
                  <a:cubicBezTo>
                    <a:pt x="1" y="1047"/>
                    <a:pt x="2068" y="2445"/>
                    <a:pt x="2615" y="2871"/>
                  </a:cubicBezTo>
                  <a:cubicBezTo>
                    <a:pt x="2655" y="2900"/>
                    <a:pt x="2702" y="2912"/>
                    <a:pt x="2748" y="2912"/>
                  </a:cubicBezTo>
                  <a:cubicBezTo>
                    <a:pt x="2920" y="2912"/>
                    <a:pt x="3096" y="2741"/>
                    <a:pt x="3005" y="2616"/>
                  </a:cubicBezTo>
                  <a:lnTo>
                    <a:pt x="3005" y="2616"/>
                  </a:lnTo>
                  <a:cubicBezTo>
                    <a:pt x="3607" y="1911"/>
                    <a:pt x="4520" y="438"/>
                    <a:pt x="3344" y="74"/>
                  </a:cubicBezTo>
                  <a:cubicBezTo>
                    <a:pt x="3297" y="60"/>
                    <a:pt x="3250" y="53"/>
                    <a:pt x="3203" y="53"/>
                  </a:cubicBezTo>
                  <a:cubicBezTo>
                    <a:pt x="2865" y="53"/>
                    <a:pt x="2573" y="411"/>
                    <a:pt x="2493" y="652"/>
                  </a:cubicBezTo>
                  <a:cubicBezTo>
                    <a:pt x="2463" y="744"/>
                    <a:pt x="2438" y="836"/>
                    <a:pt x="2419" y="928"/>
                  </a:cubicBezTo>
                  <a:lnTo>
                    <a:pt x="2419" y="928"/>
                  </a:lnTo>
                  <a:cubicBezTo>
                    <a:pt x="2180" y="419"/>
                    <a:pt x="1866" y="0"/>
                    <a:pt x="147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" name="Google Shape;1850;p61">
              <a:extLst>
                <a:ext uri="{FF2B5EF4-FFF2-40B4-BE49-F238E27FC236}">
                  <a16:creationId xmlns:a16="http://schemas.microsoft.com/office/drawing/2014/main" id="{470A8ED9-6090-4CC0-9CCE-DD431E061F30}"/>
                </a:ext>
              </a:extLst>
            </p:cNvPr>
            <p:cNvSpPr/>
            <p:nvPr/>
          </p:nvSpPr>
          <p:spPr>
            <a:xfrm>
              <a:off x="6868564" y="4037906"/>
              <a:ext cx="230521" cy="165734"/>
            </a:xfrm>
            <a:custGeom>
              <a:avLst/>
              <a:gdLst/>
              <a:ahLst/>
              <a:cxnLst/>
              <a:rect l="l" t="t" r="r" b="b"/>
              <a:pathLst>
                <a:path w="4590" h="3300" extrusionOk="0">
                  <a:moveTo>
                    <a:pt x="4590" y="0"/>
                  </a:moveTo>
                  <a:lnTo>
                    <a:pt x="4590" y="0"/>
                  </a:lnTo>
                  <a:cubicBezTo>
                    <a:pt x="2949" y="61"/>
                    <a:pt x="1368" y="456"/>
                    <a:pt x="0" y="1399"/>
                  </a:cubicBezTo>
                  <a:cubicBezTo>
                    <a:pt x="26" y="2438"/>
                    <a:pt x="319" y="3300"/>
                    <a:pt x="1239" y="3300"/>
                  </a:cubicBezTo>
                  <a:cubicBezTo>
                    <a:pt x="1395" y="3300"/>
                    <a:pt x="1569" y="3275"/>
                    <a:pt x="1763" y="3222"/>
                  </a:cubicBezTo>
                  <a:cubicBezTo>
                    <a:pt x="3283" y="2766"/>
                    <a:pt x="4134" y="1429"/>
                    <a:pt x="4590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" name="Google Shape;1851;p61">
              <a:extLst>
                <a:ext uri="{FF2B5EF4-FFF2-40B4-BE49-F238E27FC236}">
                  <a16:creationId xmlns:a16="http://schemas.microsoft.com/office/drawing/2014/main" id="{FD8A6848-68B7-4155-BFC1-CB1D088C63BC}"/>
                </a:ext>
              </a:extLst>
            </p:cNvPr>
            <p:cNvSpPr/>
            <p:nvPr/>
          </p:nvSpPr>
          <p:spPr>
            <a:xfrm>
              <a:off x="6901058" y="3926412"/>
              <a:ext cx="191950" cy="64536"/>
            </a:xfrm>
            <a:custGeom>
              <a:avLst/>
              <a:gdLst/>
              <a:ahLst/>
              <a:cxnLst/>
              <a:rect l="l" t="t" r="r" b="b"/>
              <a:pathLst>
                <a:path w="3822" h="1285" extrusionOk="0">
                  <a:moveTo>
                    <a:pt x="3647" y="0"/>
                  </a:moveTo>
                  <a:cubicBezTo>
                    <a:pt x="2372" y="0"/>
                    <a:pt x="1183" y="682"/>
                    <a:pt x="52" y="1217"/>
                  </a:cubicBezTo>
                  <a:cubicBezTo>
                    <a:pt x="0" y="1217"/>
                    <a:pt x="15" y="1284"/>
                    <a:pt x="59" y="1284"/>
                  </a:cubicBezTo>
                  <a:cubicBezTo>
                    <a:pt x="66" y="1284"/>
                    <a:pt x="74" y="1282"/>
                    <a:pt x="83" y="1278"/>
                  </a:cubicBezTo>
                  <a:cubicBezTo>
                    <a:pt x="1298" y="792"/>
                    <a:pt x="2393" y="214"/>
                    <a:pt x="3730" y="123"/>
                  </a:cubicBezTo>
                  <a:cubicBezTo>
                    <a:pt x="3791" y="123"/>
                    <a:pt x="3821" y="1"/>
                    <a:pt x="3730" y="1"/>
                  </a:cubicBezTo>
                  <a:cubicBezTo>
                    <a:pt x="3703" y="1"/>
                    <a:pt x="3675" y="0"/>
                    <a:pt x="364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" name="Google Shape;1852;p61">
              <a:extLst>
                <a:ext uri="{FF2B5EF4-FFF2-40B4-BE49-F238E27FC236}">
                  <a16:creationId xmlns:a16="http://schemas.microsoft.com/office/drawing/2014/main" id="{771FE6A4-1C93-48D1-81C9-16E4D7E60A2C}"/>
                </a:ext>
              </a:extLst>
            </p:cNvPr>
            <p:cNvSpPr/>
            <p:nvPr/>
          </p:nvSpPr>
          <p:spPr>
            <a:xfrm>
              <a:off x="6896437" y="3973621"/>
              <a:ext cx="192001" cy="64636"/>
            </a:xfrm>
            <a:custGeom>
              <a:avLst/>
              <a:gdLst/>
              <a:ahLst/>
              <a:cxnLst/>
              <a:rect l="l" t="t" r="r" b="b"/>
              <a:pathLst>
                <a:path w="3823" h="1287" extrusionOk="0">
                  <a:moveTo>
                    <a:pt x="3571" y="0"/>
                  </a:moveTo>
                  <a:cubicBezTo>
                    <a:pt x="2324" y="0"/>
                    <a:pt x="1161" y="664"/>
                    <a:pt x="53" y="1189"/>
                  </a:cubicBezTo>
                  <a:cubicBezTo>
                    <a:pt x="1" y="1215"/>
                    <a:pt x="16" y="1286"/>
                    <a:pt x="60" y="1286"/>
                  </a:cubicBezTo>
                  <a:cubicBezTo>
                    <a:pt x="67" y="1286"/>
                    <a:pt x="75" y="1285"/>
                    <a:pt x="83" y="1280"/>
                  </a:cubicBezTo>
                  <a:cubicBezTo>
                    <a:pt x="1299" y="764"/>
                    <a:pt x="2394" y="186"/>
                    <a:pt x="3731" y="125"/>
                  </a:cubicBezTo>
                  <a:cubicBezTo>
                    <a:pt x="3792" y="125"/>
                    <a:pt x="3822" y="4"/>
                    <a:pt x="3731" y="4"/>
                  </a:cubicBezTo>
                  <a:cubicBezTo>
                    <a:pt x="3677" y="1"/>
                    <a:pt x="3624" y="0"/>
                    <a:pt x="357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" name="Google Shape;1853;p61">
              <a:extLst>
                <a:ext uri="{FF2B5EF4-FFF2-40B4-BE49-F238E27FC236}">
                  <a16:creationId xmlns:a16="http://schemas.microsoft.com/office/drawing/2014/main" id="{806841A3-5C24-4DC6-BE1A-E364C407D196}"/>
                </a:ext>
              </a:extLst>
            </p:cNvPr>
            <p:cNvSpPr/>
            <p:nvPr/>
          </p:nvSpPr>
          <p:spPr>
            <a:xfrm>
              <a:off x="6961677" y="3430312"/>
              <a:ext cx="332825" cy="238205"/>
            </a:xfrm>
            <a:custGeom>
              <a:avLst/>
              <a:gdLst/>
              <a:ahLst/>
              <a:cxnLst/>
              <a:rect l="l" t="t" r="r" b="b"/>
              <a:pathLst>
                <a:path w="6627" h="4743" extrusionOk="0">
                  <a:moveTo>
                    <a:pt x="0" y="1"/>
                  </a:moveTo>
                  <a:lnTo>
                    <a:pt x="669" y="4743"/>
                  </a:lnTo>
                  <a:cubicBezTo>
                    <a:pt x="2462" y="3770"/>
                    <a:pt x="4468" y="3071"/>
                    <a:pt x="6566" y="2676"/>
                  </a:cubicBezTo>
                  <a:lnTo>
                    <a:pt x="6627" y="1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" name="Google Shape;1854;p61">
              <a:extLst>
                <a:ext uri="{FF2B5EF4-FFF2-40B4-BE49-F238E27FC236}">
                  <a16:creationId xmlns:a16="http://schemas.microsoft.com/office/drawing/2014/main" id="{72015660-5125-4068-8021-3B44F75B96CC}"/>
                </a:ext>
              </a:extLst>
            </p:cNvPr>
            <p:cNvSpPr/>
            <p:nvPr/>
          </p:nvSpPr>
          <p:spPr>
            <a:xfrm>
              <a:off x="6995225" y="3564657"/>
              <a:ext cx="296212" cy="415290"/>
            </a:xfrm>
            <a:custGeom>
              <a:avLst/>
              <a:gdLst/>
              <a:ahLst/>
              <a:cxnLst/>
              <a:rect l="l" t="t" r="r" b="b"/>
              <a:pathLst>
                <a:path w="5898" h="8269" extrusionOk="0">
                  <a:moveTo>
                    <a:pt x="5898" y="1"/>
                  </a:moveTo>
                  <a:cubicBezTo>
                    <a:pt x="3800" y="426"/>
                    <a:pt x="1794" y="1095"/>
                    <a:pt x="1" y="2098"/>
                  </a:cubicBezTo>
                  <a:lnTo>
                    <a:pt x="882" y="8208"/>
                  </a:lnTo>
                  <a:lnTo>
                    <a:pt x="5655" y="8268"/>
                  </a:lnTo>
                  <a:lnTo>
                    <a:pt x="5898" y="1"/>
                  </a:lnTo>
                  <a:close/>
                </a:path>
              </a:pathLst>
            </a:custGeom>
            <a:solidFill>
              <a:srgbClr val="C4BA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" name="Google Shape;1855;p61">
              <a:extLst>
                <a:ext uri="{FF2B5EF4-FFF2-40B4-BE49-F238E27FC236}">
                  <a16:creationId xmlns:a16="http://schemas.microsoft.com/office/drawing/2014/main" id="{77E48B65-3F83-4748-81B7-7067150B675A}"/>
                </a:ext>
              </a:extLst>
            </p:cNvPr>
            <p:cNvSpPr/>
            <p:nvPr/>
          </p:nvSpPr>
          <p:spPr>
            <a:xfrm>
              <a:off x="6839535" y="3955139"/>
              <a:ext cx="447332" cy="313589"/>
            </a:xfrm>
            <a:custGeom>
              <a:avLst/>
              <a:gdLst/>
              <a:ahLst/>
              <a:cxnLst/>
              <a:rect l="l" t="t" r="r" b="b"/>
              <a:pathLst>
                <a:path w="8907" h="6244" extrusionOk="0">
                  <a:moveTo>
                    <a:pt x="8798" y="1"/>
                  </a:moveTo>
                  <a:cubicBezTo>
                    <a:pt x="8735" y="1"/>
                    <a:pt x="8589" y="1093"/>
                    <a:pt x="6613" y="1093"/>
                  </a:cubicBezTo>
                  <a:cubicBezTo>
                    <a:pt x="5952" y="1093"/>
                    <a:pt x="5087" y="971"/>
                    <a:pt x="3952" y="645"/>
                  </a:cubicBezTo>
                  <a:cubicBezTo>
                    <a:pt x="3952" y="645"/>
                    <a:pt x="1" y="6086"/>
                    <a:pt x="3253" y="6238"/>
                  </a:cubicBezTo>
                  <a:cubicBezTo>
                    <a:pt x="3317" y="6242"/>
                    <a:pt x="3380" y="6244"/>
                    <a:pt x="3443" y="6244"/>
                  </a:cubicBezTo>
                  <a:cubicBezTo>
                    <a:pt x="6970" y="6244"/>
                    <a:pt x="8907" y="493"/>
                    <a:pt x="8907" y="493"/>
                  </a:cubicBezTo>
                  <a:cubicBezTo>
                    <a:pt x="8831" y="134"/>
                    <a:pt x="8819" y="1"/>
                    <a:pt x="879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" name="Google Shape;1856;p61">
              <a:extLst>
                <a:ext uri="{FF2B5EF4-FFF2-40B4-BE49-F238E27FC236}">
                  <a16:creationId xmlns:a16="http://schemas.microsoft.com/office/drawing/2014/main" id="{4DB775D0-CDC5-4D99-9E6F-A1585E4BAC31}"/>
                </a:ext>
              </a:extLst>
            </p:cNvPr>
            <p:cNvSpPr/>
            <p:nvPr/>
          </p:nvSpPr>
          <p:spPr>
            <a:xfrm>
              <a:off x="6949472" y="3967695"/>
              <a:ext cx="329761" cy="175578"/>
            </a:xfrm>
            <a:custGeom>
              <a:avLst/>
              <a:gdLst/>
              <a:ahLst/>
              <a:cxnLst/>
              <a:rect l="l" t="t" r="r" b="b"/>
              <a:pathLst>
                <a:path w="6566" h="3496" extrusionOk="0">
                  <a:moveTo>
                    <a:pt x="1763" y="0"/>
                  </a:moveTo>
                  <a:cubicBezTo>
                    <a:pt x="1763" y="0"/>
                    <a:pt x="486" y="1763"/>
                    <a:pt x="0" y="3313"/>
                  </a:cubicBezTo>
                  <a:cubicBezTo>
                    <a:pt x="661" y="3135"/>
                    <a:pt x="1332" y="3053"/>
                    <a:pt x="2003" y="3053"/>
                  </a:cubicBezTo>
                  <a:cubicBezTo>
                    <a:pt x="2937" y="3053"/>
                    <a:pt x="3870" y="3213"/>
                    <a:pt x="4772" y="3496"/>
                  </a:cubicBezTo>
                  <a:cubicBezTo>
                    <a:pt x="5958" y="1885"/>
                    <a:pt x="6566" y="0"/>
                    <a:pt x="6566" y="0"/>
                  </a:cubicBezTo>
                  <a:lnTo>
                    <a:pt x="6566" y="0"/>
                  </a:lnTo>
                  <a:cubicBezTo>
                    <a:pt x="6018" y="122"/>
                    <a:pt x="5302" y="162"/>
                    <a:pt x="4591" y="162"/>
                  </a:cubicBezTo>
                  <a:cubicBezTo>
                    <a:pt x="3168" y="162"/>
                    <a:pt x="1763" y="0"/>
                    <a:pt x="1763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9" name="Google Shape;1857;p61">
              <a:extLst>
                <a:ext uri="{FF2B5EF4-FFF2-40B4-BE49-F238E27FC236}">
                  <a16:creationId xmlns:a16="http://schemas.microsoft.com/office/drawing/2014/main" id="{0AE53FC8-0B07-4F4F-AFB0-96B6E7B498B4}"/>
                </a:ext>
              </a:extLst>
            </p:cNvPr>
            <p:cNvSpPr/>
            <p:nvPr/>
          </p:nvSpPr>
          <p:spPr>
            <a:xfrm>
              <a:off x="7005923" y="3864437"/>
              <a:ext cx="224896" cy="161465"/>
            </a:xfrm>
            <a:custGeom>
              <a:avLst/>
              <a:gdLst/>
              <a:ahLst/>
              <a:cxnLst/>
              <a:rect l="l" t="t" r="r" b="b"/>
              <a:pathLst>
                <a:path w="4478" h="3215" extrusionOk="0">
                  <a:moveTo>
                    <a:pt x="1455" y="323"/>
                  </a:moveTo>
                  <a:cubicBezTo>
                    <a:pt x="1827" y="323"/>
                    <a:pt x="1976" y="1564"/>
                    <a:pt x="1976" y="1691"/>
                  </a:cubicBezTo>
                  <a:cubicBezTo>
                    <a:pt x="1976" y="1934"/>
                    <a:pt x="1968" y="2169"/>
                    <a:pt x="1955" y="2399"/>
                  </a:cubicBezTo>
                  <a:lnTo>
                    <a:pt x="1955" y="2399"/>
                  </a:lnTo>
                  <a:cubicBezTo>
                    <a:pt x="1836" y="2214"/>
                    <a:pt x="1720" y="2028"/>
                    <a:pt x="1612" y="1843"/>
                  </a:cubicBezTo>
                  <a:cubicBezTo>
                    <a:pt x="1460" y="1539"/>
                    <a:pt x="973" y="810"/>
                    <a:pt x="1217" y="476"/>
                  </a:cubicBezTo>
                  <a:cubicBezTo>
                    <a:pt x="1304" y="368"/>
                    <a:pt x="1384" y="323"/>
                    <a:pt x="1455" y="323"/>
                  </a:cubicBezTo>
                  <a:close/>
                  <a:moveTo>
                    <a:pt x="3072" y="991"/>
                  </a:moveTo>
                  <a:cubicBezTo>
                    <a:pt x="3254" y="991"/>
                    <a:pt x="3396" y="1144"/>
                    <a:pt x="3375" y="1357"/>
                  </a:cubicBezTo>
                  <a:cubicBezTo>
                    <a:pt x="3299" y="1910"/>
                    <a:pt x="2809" y="2359"/>
                    <a:pt x="2332" y="2738"/>
                  </a:cubicBezTo>
                  <a:lnTo>
                    <a:pt x="2332" y="2738"/>
                  </a:lnTo>
                  <a:cubicBezTo>
                    <a:pt x="2338" y="2653"/>
                    <a:pt x="2344" y="2557"/>
                    <a:pt x="2349" y="2453"/>
                  </a:cubicBezTo>
                  <a:lnTo>
                    <a:pt x="2349" y="2453"/>
                  </a:lnTo>
                  <a:cubicBezTo>
                    <a:pt x="2374" y="2193"/>
                    <a:pt x="2418" y="1937"/>
                    <a:pt x="2524" y="1691"/>
                  </a:cubicBezTo>
                  <a:cubicBezTo>
                    <a:pt x="2584" y="1509"/>
                    <a:pt x="2645" y="1205"/>
                    <a:pt x="2828" y="1083"/>
                  </a:cubicBezTo>
                  <a:cubicBezTo>
                    <a:pt x="2910" y="1020"/>
                    <a:pt x="2995" y="991"/>
                    <a:pt x="3072" y="991"/>
                  </a:cubicBezTo>
                  <a:close/>
                  <a:moveTo>
                    <a:pt x="1546" y="0"/>
                  </a:moveTo>
                  <a:cubicBezTo>
                    <a:pt x="1440" y="0"/>
                    <a:pt x="1321" y="26"/>
                    <a:pt x="1186" y="80"/>
                  </a:cubicBezTo>
                  <a:cubicBezTo>
                    <a:pt x="1" y="536"/>
                    <a:pt x="1490" y="2542"/>
                    <a:pt x="1885" y="3120"/>
                  </a:cubicBezTo>
                  <a:cubicBezTo>
                    <a:pt x="1933" y="3187"/>
                    <a:pt x="2008" y="3215"/>
                    <a:pt x="2084" y="3215"/>
                  </a:cubicBezTo>
                  <a:cubicBezTo>
                    <a:pt x="2227" y="3215"/>
                    <a:pt x="2372" y="3115"/>
                    <a:pt x="2338" y="2993"/>
                  </a:cubicBezTo>
                  <a:lnTo>
                    <a:pt x="2338" y="2993"/>
                  </a:lnTo>
                  <a:cubicBezTo>
                    <a:pt x="3124" y="2540"/>
                    <a:pt x="4478" y="1419"/>
                    <a:pt x="3466" y="688"/>
                  </a:cubicBezTo>
                  <a:cubicBezTo>
                    <a:pt x="3384" y="631"/>
                    <a:pt x="3286" y="607"/>
                    <a:pt x="3184" y="607"/>
                  </a:cubicBezTo>
                  <a:cubicBezTo>
                    <a:pt x="2907" y="607"/>
                    <a:pt x="2596" y="784"/>
                    <a:pt x="2463" y="962"/>
                  </a:cubicBezTo>
                  <a:cubicBezTo>
                    <a:pt x="2412" y="1034"/>
                    <a:pt x="2366" y="1108"/>
                    <a:pt x="2325" y="1184"/>
                  </a:cubicBezTo>
                  <a:lnTo>
                    <a:pt x="2325" y="1184"/>
                  </a:lnTo>
                  <a:cubicBezTo>
                    <a:pt x="2249" y="549"/>
                    <a:pt x="2042" y="0"/>
                    <a:pt x="154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" name="Google Shape;1858;p61">
              <a:extLst>
                <a:ext uri="{FF2B5EF4-FFF2-40B4-BE49-F238E27FC236}">
                  <a16:creationId xmlns:a16="http://schemas.microsoft.com/office/drawing/2014/main" id="{9FEF15DD-DB04-4788-B9FD-48DFDCA71327}"/>
                </a:ext>
              </a:extLst>
            </p:cNvPr>
            <p:cNvSpPr/>
            <p:nvPr/>
          </p:nvSpPr>
          <p:spPr>
            <a:xfrm>
              <a:off x="6929584" y="4121025"/>
              <a:ext cx="259600" cy="129222"/>
            </a:xfrm>
            <a:custGeom>
              <a:avLst/>
              <a:gdLst/>
              <a:ahLst/>
              <a:cxnLst/>
              <a:rect l="l" t="t" r="r" b="b"/>
              <a:pathLst>
                <a:path w="5169" h="2573" extrusionOk="0">
                  <a:moveTo>
                    <a:pt x="2399" y="0"/>
                  </a:moveTo>
                  <a:cubicBezTo>
                    <a:pt x="1728" y="0"/>
                    <a:pt x="1057" y="82"/>
                    <a:pt x="396" y="260"/>
                  </a:cubicBezTo>
                  <a:cubicBezTo>
                    <a:pt x="1" y="1446"/>
                    <a:pt x="62" y="2479"/>
                    <a:pt x="1460" y="2570"/>
                  </a:cubicBezTo>
                  <a:cubicBezTo>
                    <a:pt x="1506" y="2572"/>
                    <a:pt x="1551" y="2573"/>
                    <a:pt x="1596" y="2573"/>
                  </a:cubicBezTo>
                  <a:cubicBezTo>
                    <a:pt x="3112" y="2573"/>
                    <a:pt x="4312" y="1594"/>
                    <a:pt x="5168" y="443"/>
                  </a:cubicBezTo>
                  <a:cubicBezTo>
                    <a:pt x="4266" y="160"/>
                    <a:pt x="3333" y="0"/>
                    <a:pt x="239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" name="Google Shape;1859;p61">
              <a:extLst>
                <a:ext uri="{FF2B5EF4-FFF2-40B4-BE49-F238E27FC236}">
                  <a16:creationId xmlns:a16="http://schemas.microsoft.com/office/drawing/2014/main" id="{7B1326F3-DED3-4AA2-B492-C3DC5CFF3E14}"/>
                </a:ext>
              </a:extLst>
            </p:cNvPr>
            <p:cNvSpPr/>
            <p:nvPr/>
          </p:nvSpPr>
          <p:spPr>
            <a:xfrm>
              <a:off x="7016670" y="4020680"/>
              <a:ext cx="202547" cy="19034"/>
            </a:xfrm>
            <a:custGeom>
              <a:avLst/>
              <a:gdLst/>
              <a:ahLst/>
              <a:cxnLst/>
              <a:rect l="l" t="t" r="r" b="b"/>
              <a:pathLst>
                <a:path w="4033" h="379" extrusionOk="0">
                  <a:moveTo>
                    <a:pt x="2380" y="1"/>
                  </a:moveTo>
                  <a:cubicBezTo>
                    <a:pt x="1606" y="1"/>
                    <a:pt x="812" y="132"/>
                    <a:pt x="60" y="222"/>
                  </a:cubicBezTo>
                  <a:cubicBezTo>
                    <a:pt x="8" y="222"/>
                    <a:pt x="1" y="289"/>
                    <a:pt x="57" y="289"/>
                  </a:cubicBezTo>
                  <a:cubicBezTo>
                    <a:pt x="67" y="289"/>
                    <a:pt x="78" y="287"/>
                    <a:pt x="91" y="283"/>
                  </a:cubicBezTo>
                  <a:cubicBezTo>
                    <a:pt x="828" y="248"/>
                    <a:pt x="1537" y="166"/>
                    <a:pt x="2244" y="166"/>
                  </a:cubicBezTo>
                  <a:cubicBezTo>
                    <a:pt x="2789" y="166"/>
                    <a:pt x="3334" y="215"/>
                    <a:pt x="3890" y="374"/>
                  </a:cubicBezTo>
                  <a:cubicBezTo>
                    <a:pt x="3900" y="377"/>
                    <a:pt x="3910" y="379"/>
                    <a:pt x="3919" y="379"/>
                  </a:cubicBezTo>
                  <a:cubicBezTo>
                    <a:pt x="3993" y="379"/>
                    <a:pt x="4032" y="279"/>
                    <a:pt x="3951" y="252"/>
                  </a:cubicBezTo>
                  <a:cubicBezTo>
                    <a:pt x="3451" y="65"/>
                    <a:pt x="2921" y="1"/>
                    <a:pt x="2380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" name="Google Shape;1860;p61">
              <a:extLst>
                <a:ext uri="{FF2B5EF4-FFF2-40B4-BE49-F238E27FC236}">
                  <a16:creationId xmlns:a16="http://schemas.microsoft.com/office/drawing/2014/main" id="{CD933294-C875-402B-B814-1AB7B37B3876}"/>
                </a:ext>
              </a:extLst>
            </p:cNvPr>
            <p:cNvSpPr/>
            <p:nvPr/>
          </p:nvSpPr>
          <p:spPr>
            <a:xfrm>
              <a:off x="6998289" y="4064374"/>
              <a:ext cx="200940" cy="18130"/>
            </a:xfrm>
            <a:custGeom>
              <a:avLst/>
              <a:gdLst/>
              <a:ahLst/>
              <a:cxnLst/>
              <a:rect l="l" t="t" r="r" b="b"/>
              <a:pathLst>
                <a:path w="4001" h="361" extrusionOk="0">
                  <a:moveTo>
                    <a:pt x="2284" y="0"/>
                  </a:moveTo>
                  <a:cubicBezTo>
                    <a:pt x="1543" y="0"/>
                    <a:pt x="788" y="116"/>
                    <a:pt x="62" y="203"/>
                  </a:cubicBezTo>
                  <a:cubicBezTo>
                    <a:pt x="1" y="203"/>
                    <a:pt x="1" y="294"/>
                    <a:pt x="62" y="294"/>
                  </a:cubicBezTo>
                  <a:cubicBezTo>
                    <a:pt x="800" y="242"/>
                    <a:pt x="1510" y="162"/>
                    <a:pt x="2224" y="162"/>
                  </a:cubicBezTo>
                  <a:cubicBezTo>
                    <a:pt x="2772" y="162"/>
                    <a:pt x="3323" y="209"/>
                    <a:pt x="3891" y="355"/>
                  </a:cubicBezTo>
                  <a:cubicBezTo>
                    <a:pt x="3900" y="359"/>
                    <a:pt x="3908" y="361"/>
                    <a:pt x="3916" y="361"/>
                  </a:cubicBezTo>
                  <a:cubicBezTo>
                    <a:pt x="3966" y="361"/>
                    <a:pt x="4000" y="290"/>
                    <a:pt x="3922" y="264"/>
                  </a:cubicBezTo>
                  <a:cubicBezTo>
                    <a:pt x="3398" y="67"/>
                    <a:pt x="2845" y="0"/>
                    <a:pt x="2284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" name="Google Shape;1861;p61">
              <a:extLst>
                <a:ext uri="{FF2B5EF4-FFF2-40B4-BE49-F238E27FC236}">
                  <a16:creationId xmlns:a16="http://schemas.microsoft.com/office/drawing/2014/main" id="{A5B2419E-D025-4568-8D1A-59CAD1E22766}"/>
                </a:ext>
              </a:extLst>
            </p:cNvPr>
            <p:cNvSpPr/>
            <p:nvPr/>
          </p:nvSpPr>
          <p:spPr>
            <a:xfrm>
              <a:off x="7627228" y="2717450"/>
              <a:ext cx="270247" cy="548078"/>
            </a:xfrm>
            <a:custGeom>
              <a:avLst/>
              <a:gdLst/>
              <a:ahLst/>
              <a:cxnLst/>
              <a:rect l="l" t="t" r="r" b="b"/>
              <a:pathLst>
                <a:path w="5381" h="10913" extrusionOk="0">
                  <a:moveTo>
                    <a:pt x="5381" y="0"/>
                  </a:moveTo>
                  <a:lnTo>
                    <a:pt x="426" y="7751"/>
                  </a:lnTo>
                  <a:lnTo>
                    <a:pt x="1" y="10912"/>
                  </a:lnTo>
                  <a:lnTo>
                    <a:pt x="5381" y="2797"/>
                  </a:lnTo>
                  <a:lnTo>
                    <a:pt x="538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" name="Google Shape;1862;p61">
              <a:extLst>
                <a:ext uri="{FF2B5EF4-FFF2-40B4-BE49-F238E27FC236}">
                  <a16:creationId xmlns:a16="http://schemas.microsoft.com/office/drawing/2014/main" id="{83B33420-1B54-4F46-8D32-64629197BA09}"/>
                </a:ext>
              </a:extLst>
            </p:cNvPr>
            <p:cNvSpPr/>
            <p:nvPr/>
          </p:nvSpPr>
          <p:spPr>
            <a:xfrm>
              <a:off x="6514393" y="3186078"/>
              <a:ext cx="148106" cy="992296"/>
            </a:xfrm>
            <a:custGeom>
              <a:avLst/>
              <a:gdLst/>
              <a:ahLst/>
              <a:cxnLst/>
              <a:rect l="l" t="t" r="r" b="b"/>
              <a:pathLst>
                <a:path w="2949" h="19758" extrusionOk="0">
                  <a:moveTo>
                    <a:pt x="0" y="1"/>
                  </a:moveTo>
                  <a:lnTo>
                    <a:pt x="1064" y="19758"/>
                  </a:lnTo>
                  <a:lnTo>
                    <a:pt x="2949" y="19758"/>
                  </a:lnTo>
                  <a:lnTo>
                    <a:pt x="2371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" name="Google Shape;1863;p61">
              <a:extLst>
                <a:ext uri="{FF2B5EF4-FFF2-40B4-BE49-F238E27FC236}">
                  <a16:creationId xmlns:a16="http://schemas.microsoft.com/office/drawing/2014/main" id="{FB4D9319-1BDF-447A-A383-9C6C6834D2B5}"/>
                </a:ext>
              </a:extLst>
            </p:cNvPr>
            <p:cNvSpPr/>
            <p:nvPr/>
          </p:nvSpPr>
          <p:spPr>
            <a:xfrm>
              <a:off x="6633471" y="3186078"/>
              <a:ext cx="96226" cy="992296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0" y="1"/>
                  </a:moveTo>
                  <a:lnTo>
                    <a:pt x="578" y="19758"/>
                  </a:lnTo>
                  <a:lnTo>
                    <a:pt x="1915" y="18694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" name="Google Shape;1864;p61">
              <a:extLst>
                <a:ext uri="{FF2B5EF4-FFF2-40B4-BE49-F238E27FC236}">
                  <a16:creationId xmlns:a16="http://schemas.microsoft.com/office/drawing/2014/main" id="{3EF42492-279F-44E7-B6C3-E0789C76500A}"/>
                </a:ext>
              </a:extLst>
            </p:cNvPr>
            <p:cNvSpPr/>
            <p:nvPr/>
          </p:nvSpPr>
          <p:spPr>
            <a:xfrm>
              <a:off x="7663891" y="3172368"/>
              <a:ext cx="122141" cy="1006007"/>
            </a:xfrm>
            <a:custGeom>
              <a:avLst/>
              <a:gdLst/>
              <a:ahLst/>
              <a:cxnLst/>
              <a:rect l="l" t="t" r="r" b="b"/>
              <a:pathLst>
                <a:path w="2432" h="20031" extrusionOk="0">
                  <a:moveTo>
                    <a:pt x="0" y="0"/>
                  </a:moveTo>
                  <a:lnTo>
                    <a:pt x="547" y="20031"/>
                  </a:lnTo>
                  <a:lnTo>
                    <a:pt x="2432" y="20031"/>
                  </a:lnTo>
                  <a:lnTo>
                    <a:pt x="1885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" name="Google Shape;1865;p61">
              <a:extLst>
                <a:ext uri="{FF2B5EF4-FFF2-40B4-BE49-F238E27FC236}">
                  <a16:creationId xmlns:a16="http://schemas.microsoft.com/office/drawing/2014/main" id="{76E0990F-AFE9-4315-95E3-D6AD8706DFAA}"/>
                </a:ext>
              </a:extLst>
            </p:cNvPr>
            <p:cNvSpPr/>
            <p:nvPr/>
          </p:nvSpPr>
          <p:spPr>
            <a:xfrm>
              <a:off x="7758511" y="3085332"/>
              <a:ext cx="96226" cy="1093042"/>
            </a:xfrm>
            <a:custGeom>
              <a:avLst/>
              <a:gdLst/>
              <a:ahLst/>
              <a:cxnLst/>
              <a:rect l="l" t="t" r="r" b="b"/>
              <a:pathLst>
                <a:path w="1916" h="21764" extrusionOk="0">
                  <a:moveTo>
                    <a:pt x="1338" y="0"/>
                  </a:moveTo>
                  <a:lnTo>
                    <a:pt x="1" y="2007"/>
                  </a:lnTo>
                  <a:lnTo>
                    <a:pt x="548" y="21764"/>
                  </a:lnTo>
                  <a:lnTo>
                    <a:pt x="1916" y="20700"/>
                  </a:lnTo>
                  <a:lnTo>
                    <a:pt x="133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" name="Google Shape;1866;p61">
              <a:extLst>
                <a:ext uri="{FF2B5EF4-FFF2-40B4-BE49-F238E27FC236}">
                  <a16:creationId xmlns:a16="http://schemas.microsoft.com/office/drawing/2014/main" id="{6DB80B83-EA1F-4CDA-B05A-0B98A2E9D864}"/>
                </a:ext>
              </a:extLst>
            </p:cNvPr>
            <p:cNvSpPr/>
            <p:nvPr/>
          </p:nvSpPr>
          <p:spPr>
            <a:xfrm>
              <a:off x="7750877" y="3163327"/>
              <a:ext cx="311480" cy="140372"/>
            </a:xfrm>
            <a:custGeom>
              <a:avLst/>
              <a:gdLst/>
              <a:ahLst/>
              <a:cxnLst/>
              <a:rect l="l" t="t" r="r" b="b"/>
              <a:pathLst>
                <a:path w="6202" h="2795" extrusionOk="0">
                  <a:moveTo>
                    <a:pt x="3766" y="0"/>
                  </a:moveTo>
                  <a:cubicBezTo>
                    <a:pt x="3505" y="0"/>
                    <a:pt x="3223" y="36"/>
                    <a:pt x="2919" y="119"/>
                  </a:cubicBezTo>
                  <a:cubicBezTo>
                    <a:pt x="730" y="758"/>
                    <a:pt x="1" y="2794"/>
                    <a:pt x="1" y="2794"/>
                  </a:cubicBezTo>
                  <a:lnTo>
                    <a:pt x="1095" y="2399"/>
                  </a:lnTo>
                  <a:cubicBezTo>
                    <a:pt x="1095" y="2399"/>
                    <a:pt x="1490" y="1396"/>
                    <a:pt x="3253" y="1001"/>
                  </a:cubicBezTo>
                  <a:cubicBezTo>
                    <a:pt x="3521" y="944"/>
                    <a:pt x="3763" y="921"/>
                    <a:pt x="3981" y="921"/>
                  </a:cubicBezTo>
                  <a:cubicBezTo>
                    <a:pt x="5050" y="921"/>
                    <a:pt x="5533" y="1487"/>
                    <a:pt x="5533" y="1487"/>
                  </a:cubicBezTo>
                  <a:lnTo>
                    <a:pt x="6202" y="1426"/>
                  </a:lnTo>
                  <a:cubicBezTo>
                    <a:pt x="6202" y="1426"/>
                    <a:pt x="5409" y="0"/>
                    <a:pt x="3766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9" name="Google Shape;1867;p61">
              <a:extLst>
                <a:ext uri="{FF2B5EF4-FFF2-40B4-BE49-F238E27FC236}">
                  <a16:creationId xmlns:a16="http://schemas.microsoft.com/office/drawing/2014/main" id="{B994AEF8-143D-4F74-A7A2-F40BCB64F7EB}"/>
                </a:ext>
              </a:extLst>
            </p:cNvPr>
            <p:cNvSpPr/>
            <p:nvPr/>
          </p:nvSpPr>
          <p:spPr>
            <a:xfrm>
              <a:off x="7552447" y="3228918"/>
              <a:ext cx="702261" cy="1086463"/>
            </a:xfrm>
            <a:custGeom>
              <a:avLst/>
              <a:gdLst/>
              <a:ahLst/>
              <a:cxnLst/>
              <a:rect l="l" t="t" r="r" b="b"/>
              <a:pathLst>
                <a:path w="13983" h="21633" extrusionOk="0">
                  <a:moveTo>
                    <a:pt x="8538" y="0"/>
                  </a:moveTo>
                  <a:cubicBezTo>
                    <a:pt x="7778" y="0"/>
                    <a:pt x="6843" y="95"/>
                    <a:pt x="5684" y="303"/>
                  </a:cubicBezTo>
                  <a:cubicBezTo>
                    <a:pt x="5684" y="303"/>
                    <a:pt x="0" y="1275"/>
                    <a:pt x="274" y="5136"/>
                  </a:cubicBezTo>
                  <a:cubicBezTo>
                    <a:pt x="548" y="9026"/>
                    <a:pt x="152" y="17902"/>
                    <a:pt x="1946" y="21032"/>
                  </a:cubicBezTo>
                  <a:cubicBezTo>
                    <a:pt x="2196" y="21462"/>
                    <a:pt x="3041" y="21633"/>
                    <a:pt x="4151" y="21633"/>
                  </a:cubicBezTo>
                  <a:cubicBezTo>
                    <a:pt x="6415" y="21633"/>
                    <a:pt x="9777" y="20925"/>
                    <a:pt x="11429" y="20273"/>
                  </a:cubicBezTo>
                  <a:cubicBezTo>
                    <a:pt x="13891" y="19300"/>
                    <a:pt x="13982" y="16716"/>
                    <a:pt x="13739" y="14102"/>
                  </a:cubicBezTo>
                  <a:cubicBezTo>
                    <a:pt x="13496" y="11458"/>
                    <a:pt x="12827" y="5257"/>
                    <a:pt x="12037" y="2461"/>
                  </a:cubicBezTo>
                  <a:cubicBezTo>
                    <a:pt x="11662" y="1077"/>
                    <a:pt x="11105" y="0"/>
                    <a:pt x="8538" y="0"/>
                  </a:cubicBez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0" name="Google Shape;1868;p61">
              <a:extLst>
                <a:ext uri="{FF2B5EF4-FFF2-40B4-BE49-F238E27FC236}">
                  <a16:creationId xmlns:a16="http://schemas.microsoft.com/office/drawing/2014/main" id="{6A407CA3-1B9C-48B1-8773-F3E6DE8BBE66}"/>
                </a:ext>
              </a:extLst>
            </p:cNvPr>
            <p:cNvSpPr/>
            <p:nvPr/>
          </p:nvSpPr>
          <p:spPr>
            <a:xfrm>
              <a:off x="7618088" y="3232836"/>
              <a:ext cx="703768" cy="1085610"/>
            </a:xfrm>
            <a:custGeom>
              <a:avLst/>
              <a:gdLst/>
              <a:ahLst/>
              <a:cxnLst/>
              <a:rect l="l" t="t" r="r" b="b"/>
              <a:pathLst>
                <a:path w="14013" h="21616" extrusionOk="0">
                  <a:moveTo>
                    <a:pt x="8589" y="1"/>
                  </a:moveTo>
                  <a:cubicBezTo>
                    <a:pt x="7827" y="1"/>
                    <a:pt x="6886" y="98"/>
                    <a:pt x="5715" y="316"/>
                  </a:cubicBezTo>
                  <a:cubicBezTo>
                    <a:pt x="5715" y="316"/>
                    <a:pt x="0" y="1258"/>
                    <a:pt x="274" y="5149"/>
                  </a:cubicBezTo>
                  <a:cubicBezTo>
                    <a:pt x="578" y="9009"/>
                    <a:pt x="152" y="17884"/>
                    <a:pt x="1976" y="21015"/>
                  </a:cubicBezTo>
                  <a:cubicBezTo>
                    <a:pt x="2216" y="21445"/>
                    <a:pt x="3058" y="21615"/>
                    <a:pt x="4168" y="21615"/>
                  </a:cubicBezTo>
                  <a:cubicBezTo>
                    <a:pt x="6431" y="21615"/>
                    <a:pt x="9808" y="20908"/>
                    <a:pt x="11460" y="20255"/>
                  </a:cubicBezTo>
                  <a:cubicBezTo>
                    <a:pt x="13922" y="19283"/>
                    <a:pt x="14013" y="16729"/>
                    <a:pt x="13770" y="14085"/>
                  </a:cubicBezTo>
                  <a:cubicBezTo>
                    <a:pt x="13527" y="11471"/>
                    <a:pt x="12858" y="5240"/>
                    <a:pt x="12068" y="2444"/>
                  </a:cubicBezTo>
                  <a:cubicBezTo>
                    <a:pt x="11670" y="1087"/>
                    <a:pt x="11129" y="1"/>
                    <a:pt x="8589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1" name="Google Shape;1869;p61">
              <a:extLst>
                <a:ext uri="{FF2B5EF4-FFF2-40B4-BE49-F238E27FC236}">
                  <a16:creationId xmlns:a16="http://schemas.microsoft.com/office/drawing/2014/main" id="{1BC725FD-B882-4D8D-A2F7-54C24881B001}"/>
                </a:ext>
              </a:extLst>
            </p:cNvPr>
            <p:cNvSpPr/>
            <p:nvPr/>
          </p:nvSpPr>
          <p:spPr>
            <a:xfrm>
              <a:off x="7682222" y="3752139"/>
              <a:ext cx="607592" cy="189891"/>
            </a:xfrm>
            <a:custGeom>
              <a:avLst/>
              <a:gdLst/>
              <a:ahLst/>
              <a:cxnLst/>
              <a:rect l="l" t="t" r="r" b="b"/>
              <a:pathLst>
                <a:path w="12098" h="3781" extrusionOk="0">
                  <a:moveTo>
                    <a:pt x="9093" y="0"/>
                  </a:moveTo>
                  <a:cubicBezTo>
                    <a:pt x="8136" y="0"/>
                    <a:pt x="6812" y="123"/>
                    <a:pt x="4955" y="402"/>
                  </a:cubicBezTo>
                  <a:cubicBezTo>
                    <a:pt x="4955" y="402"/>
                    <a:pt x="608" y="1374"/>
                    <a:pt x="0" y="3259"/>
                  </a:cubicBezTo>
                  <a:cubicBezTo>
                    <a:pt x="1431" y="3616"/>
                    <a:pt x="2878" y="3781"/>
                    <a:pt x="4326" y="3781"/>
                  </a:cubicBezTo>
                  <a:cubicBezTo>
                    <a:pt x="6938" y="3781"/>
                    <a:pt x="9556" y="3246"/>
                    <a:pt x="12098" y="2347"/>
                  </a:cubicBezTo>
                  <a:cubicBezTo>
                    <a:pt x="11946" y="1800"/>
                    <a:pt x="11794" y="1313"/>
                    <a:pt x="11611" y="949"/>
                  </a:cubicBezTo>
                  <a:cubicBezTo>
                    <a:pt x="11303" y="370"/>
                    <a:pt x="10750" y="0"/>
                    <a:pt x="9093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2" name="Google Shape;1870;p61">
              <a:extLst>
                <a:ext uri="{FF2B5EF4-FFF2-40B4-BE49-F238E27FC236}">
                  <a16:creationId xmlns:a16="http://schemas.microsoft.com/office/drawing/2014/main" id="{C09F06A5-07FC-4524-BCB9-FECBBCEEEB68}"/>
                </a:ext>
              </a:extLst>
            </p:cNvPr>
            <p:cNvSpPr/>
            <p:nvPr/>
          </p:nvSpPr>
          <p:spPr>
            <a:xfrm>
              <a:off x="7671525" y="3869962"/>
              <a:ext cx="625923" cy="137007"/>
            </a:xfrm>
            <a:custGeom>
              <a:avLst/>
              <a:gdLst/>
              <a:ahLst/>
              <a:cxnLst/>
              <a:rect l="l" t="t" r="r" b="b"/>
              <a:pathLst>
                <a:path w="12463" h="2728" extrusionOk="0">
                  <a:moveTo>
                    <a:pt x="12311" y="1"/>
                  </a:moveTo>
                  <a:cubicBezTo>
                    <a:pt x="9769" y="900"/>
                    <a:pt x="7151" y="1435"/>
                    <a:pt x="4539" y="1435"/>
                  </a:cubicBezTo>
                  <a:cubicBezTo>
                    <a:pt x="3091" y="1435"/>
                    <a:pt x="1644" y="1270"/>
                    <a:pt x="213" y="913"/>
                  </a:cubicBezTo>
                  <a:cubicBezTo>
                    <a:pt x="213" y="1004"/>
                    <a:pt x="183" y="1095"/>
                    <a:pt x="152" y="1186"/>
                  </a:cubicBezTo>
                  <a:cubicBezTo>
                    <a:pt x="122" y="1581"/>
                    <a:pt x="61" y="2037"/>
                    <a:pt x="0" y="2554"/>
                  </a:cubicBezTo>
                  <a:cubicBezTo>
                    <a:pt x="943" y="2668"/>
                    <a:pt x="1907" y="2727"/>
                    <a:pt x="2883" y="2727"/>
                  </a:cubicBezTo>
                  <a:cubicBezTo>
                    <a:pt x="6063" y="2727"/>
                    <a:pt x="9369" y="2102"/>
                    <a:pt x="12463" y="730"/>
                  </a:cubicBezTo>
                  <a:cubicBezTo>
                    <a:pt x="12402" y="487"/>
                    <a:pt x="12371" y="244"/>
                    <a:pt x="12311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" name="Google Shape;1871;p61">
              <a:extLst>
                <a:ext uri="{FF2B5EF4-FFF2-40B4-BE49-F238E27FC236}">
                  <a16:creationId xmlns:a16="http://schemas.microsoft.com/office/drawing/2014/main" id="{F1C026B9-61D2-49CC-8013-CAF088C4BBF4}"/>
                </a:ext>
              </a:extLst>
            </p:cNvPr>
            <p:cNvSpPr/>
            <p:nvPr/>
          </p:nvSpPr>
          <p:spPr>
            <a:xfrm>
              <a:off x="7668461" y="3906624"/>
              <a:ext cx="662585" cy="316653"/>
            </a:xfrm>
            <a:custGeom>
              <a:avLst/>
              <a:gdLst/>
              <a:ahLst/>
              <a:cxnLst/>
              <a:rect l="l" t="t" r="r" b="b"/>
              <a:pathLst>
                <a:path w="13193" h="6305" extrusionOk="0">
                  <a:moveTo>
                    <a:pt x="12524" y="0"/>
                  </a:moveTo>
                  <a:cubicBezTo>
                    <a:pt x="9430" y="1372"/>
                    <a:pt x="6124" y="1997"/>
                    <a:pt x="2944" y="1997"/>
                  </a:cubicBezTo>
                  <a:cubicBezTo>
                    <a:pt x="1968" y="1997"/>
                    <a:pt x="1004" y="1938"/>
                    <a:pt x="61" y="1824"/>
                  </a:cubicBezTo>
                  <a:cubicBezTo>
                    <a:pt x="61" y="2037"/>
                    <a:pt x="31" y="2250"/>
                    <a:pt x="0" y="2462"/>
                  </a:cubicBezTo>
                  <a:cubicBezTo>
                    <a:pt x="2841" y="5278"/>
                    <a:pt x="6695" y="6304"/>
                    <a:pt x="10546" y="6304"/>
                  </a:cubicBezTo>
                  <a:cubicBezTo>
                    <a:pt x="11268" y="6304"/>
                    <a:pt x="11991" y="6268"/>
                    <a:pt x="12706" y="6201"/>
                  </a:cubicBezTo>
                  <a:cubicBezTo>
                    <a:pt x="13192" y="5563"/>
                    <a:pt x="13192" y="4803"/>
                    <a:pt x="13071" y="4043"/>
                  </a:cubicBezTo>
                  <a:cubicBezTo>
                    <a:pt x="12949" y="3192"/>
                    <a:pt x="12797" y="1490"/>
                    <a:pt x="12524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" name="Google Shape;1872;p61">
              <a:extLst>
                <a:ext uri="{FF2B5EF4-FFF2-40B4-BE49-F238E27FC236}">
                  <a16:creationId xmlns:a16="http://schemas.microsoft.com/office/drawing/2014/main" id="{B6D5C516-A97E-4A83-A20B-07D5B9EE0D66}"/>
                </a:ext>
              </a:extLst>
            </p:cNvPr>
            <p:cNvSpPr/>
            <p:nvPr/>
          </p:nvSpPr>
          <p:spPr>
            <a:xfrm>
              <a:off x="7660827" y="4030273"/>
              <a:ext cx="645761" cy="304047"/>
            </a:xfrm>
            <a:custGeom>
              <a:avLst/>
              <a:gdLst/>
              <a:ahLst/>
              <a:cxnLst/>
              <a:rect l="l" t="t" r="r" b="b"/>
              <a:pathLst>
                <a:path w="12858" h="6054" extrusionOk="0">
                  <a:moveTo>
                    <a:pt x="152" y="0"/>
                  </a:moveTo>
                  <a:lnTo>
                    <a:pt x="152" y="0"/>
                  </a:lnTo>
                  <a:cubicBezTo>
                    <a:pt x="0" y="2098"/>
                    <a:pt x="61" y="4712"/>
                    <a:pt x="1338" y="5836"/>
                  </a:cubicBezTo>
                  <a:cubicBezTo>
                    <a:pt x="1513" y="5989"/>
                    <a:pt x="2005" y="6053"/>
                    <a:pt x="2688" y="6053"/>
                  </a:cubicBezTo>
                  <a:cubicBezTo>
                    <a:pt x="4852" y="6053"/>
                    <a:pt x="8926" y="5410"/>
                    <a:pt x="10821" y="4924"/>
                  </a:cubicBezTo>
                  <a:cubicBezTo>
                    <a:pt x="11885" y="4620"/>
                    <a:pt x="12524" y="4225"/>
                    <a:pt x="12858" y="3739"/>
                  </a:cubicBezTo>
                  <a:lnTo>
                    <a:pt x="12858" y="3739"/>
                  </a:lnTo>
                  <a:cubicBezTo>
                    <a:pt x="12143" y="3806"/>
                    <a:pt x="11420" y="3842"/>
                    <a:pt x="10698" y="3842"/>
                  </a:cubicBezTo>
                  <a:cubicBezTo>
                    <a:pt x="6847" y="3842"/>
                    <a:pt x="2993" y="2816"/>
                    <a:pt x="152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" name="Google Shape;1873;p61">
              <a:extLst>
                <a:ext uri="{FF2B5EF4-FFF2-40B4-BE49-F238E27FC236}">
                  <a16:creationId xmlns:a16="http://schemas.microsoft.com/office/drawing/2014/main" id="{47947220-B529-4AF2-AAB7-DCADB1E28575}"/>
                </a:ext>
              </a:extLst>
            </p:cNvPr>
            <p:cNvSpPr/>
            <p:nvPr/>
          </p:nvSpPr>
          <p:spPr>
            <a:xfrm>
              <a:off x="7854687" y="3424636"/>
              <a:ext cx="177135" cy="197676"/>
            </a:xfrm>
            <a:custGeom>
              <a:avLst/>
              <a:gdLst/>
              <a:ahLst/>
              <a:cxnLst/>
              <a:rect l="l" t="t" r="r" b="b"/>
              <a:pathLst>
                <a:path w="3527" h="3936" extrusionOk="0">
                  <a:moveTo>
                    <a:pt x="2143" y="1115"/>
                  </a:moveTo>
                  <a:cubicBezTo>
                    <a:pt x="2257" y="1115"/>
                    <a:pt x="2342" y="1469"/>
                    <a:pt x="2372" y="1907"/>
                  </a:cubicBezTo>
                  <a:cubicBezTo>
                    <a:pt x="2372" y="2363"/>
                    <a:pt x="2311" y="2758"/>
                    <a:pt x="2189" y="2758"/>
                  </a:cubicBezTo>
                  <a:cubicBezTo>
                    <a:pt x="2098" y="2758"/>
                    <a:pt x="1976" y="2394"/>
                    <a:pt x="1976" y="1938"/>
                  </a:cubicBezTo>
                  <a:cubicBezTo>
                    <a:pt x="1946" y="1482"/>
                    <a:pt x="2037" y="1117"/>
                    <a:pt x="2128" y="1117"/>
                  </a:cubicBezTo>
                  <a:cubicBezTo>
                    <a:pt x="2133" y="1116"/>
                    <a:pt x="2138" y="1115"/>
                    <a:pt x="2143" y="1115"/>
                  </a:cubicBezTo>
                  <a:close/>
                  <a:moveTo>
                    <a:pt x="1247" y="1360"/>
                  </a:moveTo>
                  <a:cubicBezTo>
                    <a:pt x="1369" y="1360"/>
                    <a:pt x="1460" y="1694"/>
                    <a:pt x="1490" y="2150"/>
                  </a:cubicBezTo>
                  <a:cubicBezTo>
                    <a:pt x="1490" y="2606"/>
                    <a:pt x="1429" y="3001"/>
                    <a:pt x="1308" y="3001"/>
                  </a:cubicBezTo>
                  <a:cubicBezTo>
                    <a:pt x="1304" y="3003"/>
                    <a:pt x="1301" y="3003"/>
                    <a:pt x="1297" y="3003"/>
                  </a:cubicBezTo>
                  <a:cubicBezTo>
                    <a:pt x="1207" y="3003"/>
                    <a:pt x="1095" y="2649"/>
                    <a:pt x="1095" y="2211"/>
                  </a:cubicBezTo>
                  <a:cubicBezTo>
                    <a:pt x="1065" y="1755"/>
                    <a:pt x="1156" y="1360"/>
                    <a:pt x="1247" y="1360"/>
                  </a:cubicBezTo>
                  <a:close/>
                  <a:moveTo>
                    <a:pt x="1645" y="0"/>
                  </a:moveTo>
                  <a:cubicBezTo>
                    <a:pt x="1581" y="0"/>
                    <a:pt x="1515" y="40"/>
                    <a:pt x="1460" y="114"/>
                  </a:cubicBezTo>
                  <a:lnTo>
                    <a:pt x="62" y="2120"/>
                  </a:lnTo>
                  <a:cubicBezTo>
                    <a:pt x="1" y="2211"/>
                    <a:pt x="1" y="2394"/>
                    <a:pt x="92" y="2454"/>
                  </a:cubicBezTo>
                  <a:lnTo>
                    <a:pt x="1764" y="3883"/>
                  </a:lnTo>
                  <a:cubicBezTo>
                    <a:pt x="1800" y="3919"/>
                    <a:pt x="1845" y="3936"/>
                    <a:pt x="1891" y="3936"/>
                  </a:cubicBezTo>
                  <a:cubicBezTo>
                    <a:pt x="1961" y="3936"/>
                    <a:pt x="2031" y="3896"/>
                    <a:pt x="2068" y="3822"/>
                  </a:cubicBezTo>
                  <a:lnTo>
                    <a:pt x="3466" y="1846"/>
                  </a:lnTo>
                  <a:cubicBezTo>
                    <a:pt x="3527" y="1725"/>
                    <a:pt x="3527" y="1573"/>
                    <a:pt x="3435" y="1482"/>
                  </a:cubicBezTo>
                  <a:lnTo>
                    <a:pt x="1764" y="53"/>
                  </a:lnTo>
                  <a:cubicBezTo>
                    <a:pt x="1728" y="17"/>
                    <a:pt x="1687" y="0"/>
                    <a:pt x="1645" y="0"/>
                  </a:cubicBez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6" name="Google Shape;1874;p61">
              <a:extLst>
                <a:ext uri="{FF2B5EF4-FFF2-40B4-BE49-F238E27FC236}">
                  <a16:creationId xmlns:a16="http://schemas.microsoft.com/office/drawing/2014/main" id="{69DDBD85-ECF7-480D-B17C-D400BDDBC8C0}"/>
                </a:ext>
              </a:extLst>
            </p:cNvPr>
            <p:cNvSpPr/>
            <p:nvPr/>
          </p:nvSpPr>
          <p:spPr>
            <a:xfrm>
              <a:off x="7859258" y="3417003"/>
              <a:ext cx="178692" cy="197676"/>
            </a:xfrm>
            <a:custGeom>
              <a:avLst/>
              <a:gdLst/>
              <a:ahLst/>
              <a:cxnLst/>
              <a:rect l="l" t="t" r="r" b="b"/>
              <a:pathLst>
                <a:path w="3558" h="3936" extrusionOk="0">
                  <a:moveTo>
                    <a:pt x="2159" y="1087"/>
                  </a:moveTo>
                  <a:cubicBezTo>
                    <a:pt x="2250" y="1087"/>
                    <a:pt x="2341" y="1451"/>
                    <a:pt x="2372" y="1907"/>
                  </a:cubicBezTo>
                  <a:cubicBezTo>
                    <a:pt x="2372" y="2363"/>
                    <a:pt x="2311" y="2728"/>
                    <a:pt x="2189" y="2758"/>
                  </a:cubicBezTo>
                  <a:cubicBezTo>
                    <a:pt x="2098" y="2758"/>
                    <a:pt x="2007" y="2394"/>
                    <a:pt x="1977" y="1938"/>
                  </a:cubicBezTo>
                  <a:cubicBezTo>
                    <a:pt x="1977" y="1482"/>
                    <a:pt x="2037" y="1117"/>
                    <a:pt x="2159" y="1087"/>
                  </a:cubicBezTo>
                  <a:close/>
                  <a:moveTo>
                    <a:pt x="1288" y="1358"/>
                  </a:moveTo>
                  <a:cubicBezTo>
                    <a:pt x="1378" y="1358"/>
                    <a:pt x="1490" y="1712"/>
                    <a:pt x="1490" y="2150"/>
                  </a:cubicBezTo>
                  <a:cubicBezTo>
                    <a:pt x="1521" y="2606"/>
                    <a:pt x="1430" y="3001"/>
                    <a:pt x="1338" y="3001"/>
                  </a:cubicBezTo>
                  <a:cubicBezTo>
                    <a:pt x="1217" y="3001"/>
                    <a:pt x="1126" y="2667"/>
                    <a:pt x="1095" y="2211"/>
                  </a:cubicBezTo>
                  <a:cubicBezTo>
                    <a:pt x="1095" y="1755"/>
                    <a:pt x="1156" y="1360"/>
                    <a:pt x="1278" y="1360"/>
                  </a:cubicBezTo>
                  <a:cubicBezTo>
                    <a:pt x="1281" y="1359"/>
                    <a:pt x="1285" y="1358"/>
                    <a:pt x="1288" y="1358"/>
                  </a:cubicBezTo>
                  <a:close/>
                  <a:moveTo>
                    <a:pt x="1667" y="0"/>
                  </a:moveTo>
                  <a:cubicBezTo>
                    <a:pt x="1597" y="0"/>
                    <a:pt x="1527" y="40"/>
                    <a:pt x="1490" y="114"/>
                  </a:cubicBezTo>
                  <a:lnTo>
                    <a:pt x="92" y="2120"/>
                  </a:lnTo>
                  <a:cubicBezTo>
                    <a:pt x="1" y="2211"/>
                    <a:pt x="31" y="2363"/>
                    <a:pt x="123" y="2454"/>
                  </a:cubicBezTo>
                  <a:lnTo>
                    <a:pt x="1764" y="3883"/>
                  </a:lnTo>
                  <a:cubicBezTo>
                    <a:pt x="1800" y="3919"/>
                    <a:pt x="1845" y="3936"/>
                    <a:pt x="1891" y="3936"/>
                  </a:cubicBezTo>
                  <a:cubicBezTo>
                    <a:pt x="1961" y="3936"/>
                    <a:pt x="2031" y="3896"/>
                    <a:pt x="2068" y="3822"/>
                  </a:cubicBezTo>
                  <a:lnTo>
                    <a:pt x="3466" y="1816"/>
                  </a:lnTo>
                  <a:cubicBezTo>
                    <a:pt x="3557" y="1725"/>
                    <a:pt x="3527" y="1573"/>
                    <a:pt x="3436" y="1482"/>
                  </a:cubicBezTo>
                  <a:lnTo>
                    <a:pt x="1794" y="53"/>
                  </a:lnTo>
                  <a:cubicBezTo>
                    <a:pt x="1758" y="17"/>
                    <a:pt x="1713" y="0"/>
                    <a:pt x="1667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7" name="Google Shape;1875;p61">
              <a:extLst>
                <a:ext uri="{FF2B5EF4-FFF2-40B4-BE49-F238E27FC236}">
                  <a16:creationId xmlns:a16="http://schemas.microsoft.com/office/drawing/2014/main" id="{762B092E-7197-410A-B7B0-80BB5CC4E273}"/>
                </a:ext>
              </a:extLst>
            </p:cNvPr>
            <p:cNvSpPr/>
            <p:nvPr/>
          </p:nvSpPr>
          <p:spPr>
            <a:xfrm>
              <a:off x="6056412" y="3265481"/>
              <a:ext cx="1586127" cy="164880"/>
            </a:xfrm>
            <a:custGeom>
              <a:avLst/>
              <a:gdLst/>
              <a:ahLst/>
              <a:cxnLst/>
              <a:rect l="l" t="t" r="r" b="b"/>
              <a:pathLst>
                <a:path w="31582" h="3283" extrusionOk="0">
                  <a:moveTo>
                    <a:pt x="1" y="0"/>
                  </a:moveTo>
                  <a:lnTo>
                    <a:pt x="1" y="3283"/>
                  </a:lnTo>
                  <a:lnTo>
                    <a:pt x="31582" y="3283"/>
                  </a:lnTo>
                  <a:lnTo>
                    <a:pt x="3127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8" name="Google Shape;1876;p61">
              <a:extLst>
                <a:ext uri="{FF2B5EF4-FFF2-40B4-BE49-F238E27FC236}">
                  <a16:creationId xmlns:a16="http://schemas.microsoft.com/office/drawing/2014/main" id="{7545E625-D031-4CD3-9413-9382581F5A8D}"/>
                </a:ext>
              </a:extLst>
            </p:cNvPr>
            <p:cNvSpPr/>
            <p:nvPr/>
          </p:nvSpPr>
          <p:spPr>
            <a:xfrm>
              <a:off x="7627228" y="2900612"/>
              <a:ext cx="238205" cy="529747"/>
            </a:xfrm>
            <a:custGeom>
              <a:avLst/>
              <a:gdLst/>
              <a:ahLst/>
              <a:cxnLst/>
              <a:rect l="l" t="t" r="r" b="b"/>
              <a:pathLst>
                <a:path w="4743" h="10548" extrusionOk="0">
                  <a:moveTo>
                    <a:pt x="4743" y="1"/>
                  </a:moveTo>
                  <a:lnTo>
                    <a:pt x="1" y="7265"/>
                  </a:lnTo>
                  <a:lnTo>
                    <a:pt x="305" y="10548"/>
                  </a:lnTo>
                  <a:lnTo>
                    <a:pt x="4743" y="2858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9" name="Google Shape;1877;p61">
              <a:extLst>
                <a:ext uri="{FF2B5EF4-FFF2-40B4-BE49-F238E27FC236}">
                  <a16:creationId xmlns:a16="http://schemas.microsoft.com/office/drawing/2014/main" id="{42F45A02-F964-422B-82D4-E2CAB7DC7FB6}"/>
                </a:ext>
              </a:extLst>
            </p:cNvPr>
            <p:cNvSpPr/>
            <p:nvPr/>
          </p:nvSpPr>
          <p:spPr>
            <a:xfrm>
              <a:off x="6118989" y="3430312"/>
              <a:ext cx="148156" cy="992296"/>
            </a:xfrm>
            <a:custGeom>
              <a:avLst/>
              <a:gdLst/>
              <a:ahLst/>
              <a:cxnLst/>
              <a:rect l="l" t="t" r="r" b="b"/>
              <a:pathLst>
                <a:path w="2950" h="19758" extrusionOk="0">
                  <a:moveTo>
                    <a:pt x="1" y="1"/>
                  </a:moveTo>
                  <a:lnTo>
                    <a:pt x="1065" y="19758"/>
                  </a:lnTo>
                  <a:lnTo>
                    <a:pt x="2949" y="19758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" name="Google Shape;1878;p61">
              <a:extLst>
                <a:ext uri="{FF2B5EF4-FFF2-40B4-BE49-F238E27FC236}">
                  <a16:creationId xmlns:a16="http://schemas.microsoft.com/office/drawing/2014/main" id="{1AF766C9-AD9B-4241-929F-AFA805102771}"/>
                </a:ext>
              </a:extLst>
            </p:cNvPr>
            <p:cNvSpPr/>
            <p:nvPr/>
          </p:nvSpPr>
          <p:spPr>
            <a:xfrm>
              <a:off x="6238067" y="3430312"/>
              <a:ext cx="96226" cy="992296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5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" name="Google Shape;1879;p61">
              <a:extLst>
                <a:ext uri="{FF2B5EF4-FFF2-40B4-BE49-F238E27FC236}">
                  <a16:creationId xmlns:a16="http://schemas.microsoft.com/office/drawing/2014/main" id="{2DA5BFDE-318C-431C-8DAF-C12FC65CCF0D}"/>
                </a:ext>
              </a:extLst>
            </p:cNvPr>
            <p:cNvSpPr/>
            <p:nvPr/>
          </p:nvSpPr>
          <p:spPr>
            <a:xfrm>
              <a:off x="7411974" y="3430312"/>
              <a:ext cx="148156" cy="992296"/>
            </a:xfrm>
            <a:custGeom>
              <a:avLst/>
              <a:gdLst/>
              <a:ahLst/>
              <a:cxnLst/>
              <a:rect l="l" t="t" r="r" b="b"/>
              <a:pathLst>
                <a:path w="2950" h="19758" extrusionOk="0">
                  <a:moveTo>
                    <a:pt x="1" y="1"/>
                  </a:moveTo>
                  <a:lnTo>
                    <a:pt x="1065" y="19758"/>
                  </a:lnTo>
                  <a:lnTo>
                    <a:pt x="2949" y="19758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" name="Google Shape;1880;p61">
              <a:extLst>
                <a:ext uri="{FF2B5EF4-FFF2-40B4-BE49-F238E27FC236}">
                  <a16:creationId xmlns:a16="http://schemas.microsoft.com/office/drawing/2014/main" id="{15D7F8AF-83E6-4B30-AFFF-831B71F737D6}"/>
                </a:ext>
              </a:extLst>
            </p:cNvPr>
            <p:cNvSpPr/>
            <p:nvPr/>
          </p:nvSpPr>
          <p:spPr>
            <a:xfrm>
              <a:off x="7531052" y="3430312"/>
              <a:ext cx="96226" cy="992296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5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" name="Google Shape;1881;p61">
              <a:extLst>
                <a:ext uri="{FF2B5EF4-FFF2-40B4-BE49-F238E27FC236}">
                  <a16:creationId xmlns:a16="http://schemas.microsoft.com/office/drawing/2014/main" id="{6EED77BB-0D76-4059-92DE-EC9AAFA6D02E}"/>
                </a:ext>
              </a:extLst>
            </p:cNvPr>
            <p:cNvSpPr/>
            <p:nvPr/>
          </p:nvSpPr>
          <p:spPr>
            <a:xfrm>
              <a:off x="5935827" y="3106726"/>
              <a:ext cx="441205" cy="158804"/>
            </a:xfrm>
            <a:custGeom>
              <a:avLst/>
              <a:gdLst/>
              <a:ahLst/>
              <a:cxnLst/>
              <a:rect l="l" t="t" r="r" b="b"/>
              <a:pathLst>
                <a:path w="8785" h="3162" extrusionOk="0">
                  <a:moveTo>
                    <a:pt x="0" y="0"/>
                  </a:moveTo>
                  <a:lnTo>
                    <a:pt x="578" y="3161"/>
                  </a:lnTo>
                  <a:lnTo>
                    <a:pt x="8785" y="3161"/>
                  </a:lnTo>
                  <a:cubicBezTo>
                    <a:pt x="8055" y="2310"/>
                    <a:pt x="7295" y="912"/>
                    <a:pt x="6596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" name="Google Shape;1882;p61">
              <a:extLst>
                <a:ext uri="{FF2B5EF4-FFF2-40B4-BE49-F238E27FC236}">
                  <a16:creationId xmlns:a16="http://schemas.microsoft.com/office/drawing/2014/main" id="{1E3DA0C2-CA5D-4799-8C40-84EE3D5D6706}"/>
                </a:ext>
              </a:extLst>
            </p:cNvPr>
            <p:cNvSpPr/>
            <p:nvPr/>
          </p:nvSpPr>
          <p:spPr>
            <a:xfrm>
              <a:off x="6267096" y="3106726"/>
              <a:ext cx="235142" cy="158804"/>
            </a:xfrm>
            <a:custGeom>
              <a:avLst/>
              <a:gdLst/>
              <a:ahLst/>
              <a:cxnLst/>
              <a:rect l="l" t="t" r="r" b="b"/>
              <a:pathLst>
                <a:path w="4682" h="3162" extrusionOk="0">
                  <a:moveTo>
                    <a:pt x="0" y="0"/>
                  </a:moveTo>
                  <a:cubicBezTo>
                    <a:pt x="699" y="912"/>
                    <a:pt x="1459" y="2310"/>
                    <a:pt x="2189" y="3161"/>
                  </a:cubicBezTo>
                  <a:lnTo>
                    <a:pt x="4681" y="3161"/>
                  </a:lnTo>
                  <a:cubicBezTo>
                    <a:pt x="3982" y="2249"/>
                    <a:pt x="3070" y="882"/>
                    <a:pt x="2341" y="0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" name="Google Shape;1883;p61">
              <a:extLst>
                <a:ext uri="{FF2B5EF4-FFF2-40B4-BE49-F238E27FC236}">
                  <a16:creationId xmlns:a16="http://schemas.microsoft.com/office/drawing/2014/main" id="{9586A73C-AE65-4998-9BBB-0E279E02F7FD}"/>
                </a:ext>
              </a:extLst>
            </p:cNvPr>
            <p:cNvSpPr/>
            <p:nvPr/>
          </p:nvSpPr>
          <p:spPr>
            <a:xfrm>
              <a:off x="6384617" y="3106726"/>
              <a:ext cx="259550" cy="158804"/>
            </a:xfrm>
            <a:custGeom>
              <a:avLst/>
              <a:gdLst/>
              <a:ahLst/>
              <a:cxnLst/>
              <a:rect l="l" t="t" r="r" b="b"/>
              <a:pathLst>
                <a:path w="5168" h="3162" extrusionOk="0">
                  <a:moveTo>
                    <a:pt x="1" y="0"/>
                  </a:moveTo>
                  <a:cubicBezTo>
                    <a:pt x="730" y="882"/>
                    <a:pt x="1672" y="2249"/>
                    <a:pt x="2341" y="3161"/>
                  </a:cubicBezTo>
                  <a:lnTo>
                    <a:pt x="5168" y="3161"/>
                  </a:lnTo>
                  <a:cubicBezTo>
                    <a:pt x="4682" y="2249"/>
                    <a:pt x="3861" y="882"/>
                    <a:pt x="3375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" name="Google Shape;1884;p61">
              <a:extLst>
                <a:ext uri="{FF2B5EF4-FFF2-40B4-BE49-F238E27FC236}">
                  <a16:creationId xmlns:a16="http://schemas.microsoft.com/office/drawing/2014/main" id="{FE7F5D0D-2C71-4F52-BA26-379355C7EAD3}"/>
                </a:ext>
              </a:extLst>
            </p:cNvPr>
            <p:cNvSpPr/>
            <p:nvPr/>
          </p:nvSpPr>
          <p:spPr>
            <a:xfrm>
              <a:off x="6773894" y="3106726"/>
              <a:ext cx="874776" cy="158804"/>
            </a:xfrm>
            <a:custGeom>
              <a:avLst/>
              <a:gdLst/>
              <a:ahLst/>
              <a:cxnLst/>
              <a:rect l="l" t="t" r="r" b="b"/>
              <a:pathLst>
                <a:path w="17418" h="3162" extrusionOk="0">
                  <a:moveTo>
                    <a:pt x="1" y="0"/>
                  </a:moveTo>
                  <a:cubicBezTo>
                    <a:pt x="487" y="942"/>
                    <a:pt x="1308" y="2219"/>
                    <a:pt x="1885" y="3161"/>
                  </a:cubicBezTo>
                  <a:lnTo>
                    <a:pt x="16992" y="3161"/>
                  </a:lnTo>
                  <a:lnTo>
                    <a:pt x="17417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" name="Google Shape;1885;p61">
              <a:extLst>
                <a:ext uri="{FF2B5EF4-FFF2-40B4-BE49-F238E27FC236}">
                  <a16:creationId xmlns:a16="http://schemas.microsoft.com/office/drawing/2014/main" id="{A86AB1D4-134D-4BA6-8D4D-273A184F65FF}"/>
                </a:ext>
              </a:extLst>
            </p:cNvPr>
            <p:cNvSpPr/>
            <p:nvPr/>
          </p:nvSpPr>
          <p:spPr>
            <a:xfrm>
              <a:off x="6554069" y="3106726"/>
              <a:ext cx="314544" cy="158804"/>
            </a:xfrm>
            <a:custGeom>
              <a:avLst/>
              <a:gdLst/>
              <a:ahLst/>
              <a:cxnLst/>
              <a:rect l="l" t="t" r="r" b="b"/>
              <a:pathLst>
                <a:path w="6263" h="3162" extrusionOk="0">
                  <a:moveTo>
                    <a:pt x="1" y="0"/>
                  </a:moveTo>
                  <a:cubicBezTo>
                    <a:pt x="487" y="912"/>
                    <a:pt x="1308" y="2249"/>
                    <a:pt x="1794" y="3161"/>
                  </a:cubicBezTo>
                  <a:lnTo>
                    <a:pt x="6262" y="3161"/>
                  </a:lnTo>
                  <a:cubicBezTo>
                    <a:pt x="5685" y="2219"/>
                    <a:pt x="4864" y="942"/>
                    <a:pt x="4378" y="0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" name="Google Shape;1886;p61">
              <a:extLst>
                <a:ext uri="{FF2B5EF4-FFF2-40B4-BE49-F238E27FC236}">
                  <a16:creationId xmlns:a16="http://schemas.microsoft.com/office/drawing/2014/main" id="{5ED91C68-A870-4157-B039-7B78F3523157}"/>
                </a:ext>
              </a:extLst>
            </p:cNvPr>
            <p:cNvSpPr/>
            <p:nvPr/>
          </p:nvSpPr>
          <p:spPr>
            <a:xfrm>
              <a:off x="5940397" y="2686914"/>
              <a:ext cx="1961641" cy="419860"/>
            </a:xfrm>
            <a:custGeom>
              <a:avLst/>
              <a:gdLst/>
              <a:ahLst/>
              <a:cxnLst/>
              <a:rect l="l" t="t" r="r" b="b"/>
              <a:pathLst>
                <a:path w="39059" h="8360" extrusionOk="0">
                  <a:moveTo>
                    <a:pt x="8511" y="0"/>
                  </a:moveTo>
                  <a:lnTo>
                    <a:pt x="1" y="8359"/>
                  </a:lnTo>
                  <a:lnTo>
                    <a:pt x="34105" y="8359"/>
                  </a:lnTo>
                  <a:lnTo>
                    <a:pt x="39059" y="608"/>
                  </a:lnTo>
                  <a:lnTo>
                    <a:pt x="8511" y="0"/>
                  </a:ln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" name="Google Shape;1887;p61">
              <a:extLst>
                <a:ext uri="{FF2B5EF4-FFF2-40B4-BE49-F238E27FC236}">
                  <a16:creationId xmlns:a16="http://schemas.microsoft.com/office/drawing/2014/main" id="{C85D378F-FE01-4E1B-A9A0-5C129C61D234}"/>
                </a:ext>
              </a:extLst>
            </p:cNvPr>
            <p:cNvSpPr/>
            <p:nvPr/>
          </p:nvSpPr>
          <p:spPr>
            <a:xfrm>
              <a:off x="6622773" y="2718957"/>
              <a:ext cx="596945" cy="351156"/>
            </a:xfrm>
            <a:custGeom>
              <a:avLst/>
              <a:gdLst/>
              <a:ahLst/>
              <a:cxnLst/>
              <a:rect l="l" t="t" r="r" b="b"/>
              <a:pathLst>
                <a:path w="11886" h="6992" extrusionOk="0">
                  <a:moveTo>
                    <a:pt x="10730" y="578"/>
                  </a:moveTo>
                  <a:cubicBezTo>
                    <a:pt x="10912" y="578"/>
                    <a:pt x="11064" y="700"/>
                    <a:pt x="11064" y="852"/>
                  </a:cubicBezTo>
                  <a:cubicBezTo>
                    <a:pt x="11095" y="1004"/>
                    <a:pt x="10943" y="1125"/>
                    <a:pt x="10760" y="1156"/>
                  </a:cubicBezTo>
                  <a:cubicBezTo>
                    <a:pt x="10578" y="1156"/>
                    <a:pt x="10426" y="1034"/>
                    <a:pt x="10426" y="882"/>
                  </a:cubicBezTo>
                  <a:cubicBezTo>
                    <a:pt x="10396" y="730"/>
                    <a:pt x="10548" y="608"/>
                    <a:pt x="10730" y="578"/>
                  </a:cubicBezTo>
                  <a:close/>
                  <a:moveTo>
                    <a:pt x="10122" y="2888"/>
                  </a:moveTo>
                  <a:cubicBezTo>
                    <a:pt x="10305" y="2888"/>
                    <a:pt x="10457" y="2979"/>
                    <a:pt x="10457" y="3162"/>
                  </a:cubicBezTo>
                  <a:cubicBezTo>
                    <a:pt x="10457" y="3314"/>
                    <a:pt x="10305" y="3435"/>
                    <a:pt x="10122" y="3435"/>
                  </a:cubicBezTo>
                  <a:cubicBezTo>
                    <a:pt x="9940" y="3435"/>
                    <a:pt x="9788" y="3314"/>
                    <a:pt x="9788" y="3162"/>
                  </a:cubicBezTo>
                  <a:cubicBezTo>
                    <a:pt x="9788" y="3010"/>
                    <a:pt x="9940" y="2888"/>
                    <a:pt x="10122" y="2888"/>
                  </a:cubicBezTo>
                  <a:close/>
                  <a:moveTo>
                    <a:pt x="9180" y="5624"/>
                  </a:moveTo>
                  <a:cubicBezTo>
                    <a:pt x="9362" y="5624"/>
                    <a:pt x="9514" y="5745"/>
                    <a:pt x="9514" y="5897"/>
                  </a:cubicBezTo>
                  <a:cubicBezTo>
                    <a:pt x="9514" y="6049"/>
                    <a:pt x="9362" y="6171"/>
                    <a:pt x="9180" y="6171"/>
                  </a:cubicBezTo>
                  <a:cubicBezTo>
                    <a:pt x="8998" y="6171"/>
                    <a:pt x="8846" y="6049"/>
                    <a:pt x="8846" y="5897"/>
                  </a:cubicBezTo>
                  <a:cubicBezTo>
                    <a:pt x="8846" y="5745"/>
                    <a:pt x="8998" y="5624"/>
                    <a:pt x="9180" y="5624"/>
                  </a:cubicBezTo>
                  <a:close/>
                  <a:moveTo>
                    <a:pt x="11885" y="1"/>
                  </a:moveTo>
                  <a:lnTo>
                    <a:pt x="3010" y="153"/>
                  </a:lnTo>
                  <a:lnTo>
                    <a:pt x="0" y="6992"/>
                  </a:lnTo>
                  <a:lnTo>
                    <a:pt x="9849" y="6840"/>
                  </a:lnTo>
                  <a:lnTo>
                    <a:pt x="11885" y="1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" name="Google Shape;1888;p61">
              <a:extLst>
                <a:ext uri="{FF2B5EF4-FFF2-40B4-BE49-F238E27FC236}">
                  <a16:creationId xmlns:a16="http://schemas.microsoft.com/office/drawing/2014/main" id="{4568F180-FE78-4E3D-9063-73095F714ACA}"/>
                </a:ext>
              </a:extLst>
            </p:cNvPr>
            <p:cNvSpPr/>
            <p:nvPr/>
          </p:nvSpPr>
          <p:spPr>
            <a:xfrm>
              <a:off x="7027870" y="2731563"/>
              <a:ext cx="98687" cy="312685"/>
            </a:xfrm>
            <a:custGeom>
              <a:avLst/>
              <a:gdLst/>
              <a:ahLst/>
              <a:cxnLst/>
              <a:rect l="l" t="t" r="r" b="b"/>
              <a:pathLst>
                <a:path w="1965" h="6226" extrusionOk="0">
                  <a:moveTo>
                    <a:pt x="1878" y="0"/>
                  </a:moveTo>
                  <a:cubicBezTo>
                    <a:pt x="1851" y="0"/>
                    <a:pt x="1825" y="18"/>
                    <a:pt x="1813" y="54"/>
                  </a:cubicBezTo>
                  <a:cubicBezTo>
                    <a:pt x="1084" y="2029"/>
                    <a:pt x="506" y="4127"/>
                    <a:pt x="20" y="6133"/>
                  </a:cubicBezTo>
                  <a:cubicBezTo>
                    <a:pt x="0" y="6192"/>
                    <a:pt x="44" y="6225"/>
                    <a:pt x="85" y="6225"/>
                  </a:cubicBezTo>
                  <a:cubicBezTo>
                    <a:pt x="108" y="6225"/>
                    <a:pt x="130" y="6215"/>
                    <a:pt x="141" y="6193"/>
                  </a:cubicBezTo>
                  <a:cubicBezTo>
                    <a:pt x="871" y="4248"/>
                    <a:pt x="1509" y="2151"/>
                    <a:pt x="1965" y="114"/>
                  </a:cubicBezTo>
                  <a:cubicBezTo>
                    <a:pt x="1965" y="41"/>
                    <a:pt x="1920" y="0"/>
                    <a:pt x="187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" name="Google Shape;1889;p61">
              <a:extLst>
                <a:ext uri="{FF2B5EF4-FFF2-40B4-BE49-F238E27FC236}">
                  <a16:creationId xmlns:a16="http://schemas.microsoft.com/office/drawing/2014/main" id="{D69841FB-C5F4-419A-BB1A-FEF0EFEBD760}"/>
                </a:ext>
              </a:extLst>
            </p:cNvPr>
            <p:cNvSpPr/>
            <p:nvPr/>
          </p:nvSpPr>
          <p:spPr>
            <a:xfrm>
              <a:off x="6682287" y="2960126"/>
              <a:ext cx="415290" cy="18984"/>
            </a:xfrm>
            <a:custGeom>
              <a:avLst/>
              <a:gdLst/>
              <a:ahLst/>
              <a:cxnLst/>
              <a:rect l="l" t="t" r="r" b="b"/>
              <a:pathLst>
                <a:path w="8269" h="378" extrusionOk="0">
                  <a:moveTo>
                    <a:pt x="6414" y="0"/>
                  </a:moveTo>
                  <a:cubicBezTo>
                    <a:pt x="4314" y="0"/>
                    <a:pt x="1666" y="98"/>
                    <a:pt x="92" y="214"/>
                  </a:cubicBezTo>
                  <a:cubicBezTo>
                    <a:pt x="1" y="214"/>
                    <a:pt x="1" y="335"/>
                    <a:pt x="92" y="335"/>
                  </a:cubicBezTo>
                  <a:cubicBezTo>
                    <a:pt x="732" y="364"/>
                    <a:pt x="1552" y="377"/>
                    <a:pt x="2442" y="377"/>
                  </a:cubicBezTo>
                  <a:cubicBezTo>
                    <a:pt x="4425" y="377"/>
                    <a:pt x="6750" y="309"/>
                    <a:pt x="8177" y="183"/>
                  </a:cubicBezTo>
                  <a:cubicBezTo>
                    <a:pt x="8268" y="183"/>
                    <a:pt x="8268" y="31"/>
                    <a:pt x="8177" y="31"/>
                  </a:cubicBezTo>
                  <a:cubicBezTo>
                    <a:pt x="7677" y="10"/>
                    <a:pt x="7072" y="0"/>
                    <a:pt x="6414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" name="Google Shape;1890;p61">
              <a:extLst>
                <a:ext uri="{FF2B5EF4-FFF2-40B4-BE49-F238E27FC236}">
                  <a16:creationId xmlns:a16="http://schemas.microsoft.com/office/drawing/2014/main" id="{7D6DBF13-7B1E-44D1-905B-1C9528E13721}"/>
                </a:ext>
              </a:extLst>
            </p:cNvPr>
            <p:cNvSpPr/>
            <p:nvPr/>
          </p:nvSpPr>
          <p:spPr>
            <a:xfrm>
              <a:off x="6694542" y="2902069"/>
              <a:ext cx="416797" cy="19034"/>
            </a:xfrm>
            <a:custGeom>
              <a:avLst/>
              <a:gdLst/>
              <a:ahLst/>
              <a:cxnLst/>
              <a:rect l="l" t="t" r="r" b="b"/>
              <a:pathLst>
                <a:path w="8299" h="379" extrusionOk="0">
                  <a:moveTo>
                    <a:pt x="6385" y="1"/>
                  </a:moveTo>
                  <a:cubicBezTo>
                    <a:pt x="4304" y="1"/>
                    <a:pt x="1677" y="92"/>
                    <a:pt x="91" y="184"/>
                  </a:cubicBezTo>
                  <a:cubicBezTo>
                    <a:pt x="0" y="184"/>
                    <a:pt x="30" y="336"/>
                    <a:pt x="122" y="336"/>
                  </a:cubicBezTo>
                  <a:cubicBezTo>
                    <a:pt x="761" y="365"/>
                    <a:pt x="1579" y="378"/>
                    <a:pt x="2465" y="378"/>
                  </a:cubicBezTo>
                  <a:cubicBezTo>
                    <a:pt x="4442" y="378"/>
                    <a:pt x="6759" y="310"/>
                    <a:pt x="8207" y="184"/>
                  </a:cubicBezTo>
                  <a:cubicBezTo>
                    <a:pt x="8298" y="184"/>
                    <a:pt x="8298" y="32"/>
                    <a:pt x="8176" y="32"/>
                  </a:cubicBezTo>
                  <a:cubicBezTo>
                    <a:pt x="7672" y="10"/>
                    <a:pt x="7057" y="1"/>
                    <a:pt x="6385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" name="Google Shape;1891;p61">
              <a:extLst>
                <a:ext uri="{FF2B5EF4-FFF2-40B4-BE49-F238E27FC236}">
                  <a16:creationId xmlns:a16="http://schemas.microsoft.com/office/drawing/2014/main" id="{D6DFB699-8869-4A43-97F2-50A6BA2D4B33}"/>
                </a:ext>
              </a:extLst>
            </p:cNvPr>
            <p:cNvSpPr/>
            <p:nvPr/>
          </p:nvSpPr>
          <p:spPr>
            <a:xfrm>
              <a:off x="6734218" y="2852499"/>
              <a:ext cx="387768" cy="18783"/>
            </a:xfrm>
            <a:custGeom>
              <a:avLst/>
              <a:gdLst/>
              <a:ahLst/>
              <a:cxnLst/>
              <a:rect l="l" t="t" r="r" b="b"/>
              <a:pathLst>
                <a:path w="7721" h="374" extrusionOk="0">
                  <a:moveTo>
                    <a:pt x="6378" y="0"/>
                  </a:moveTo>
                  <a:cubicBezTo>
                    <a:pt x="4374" y="0"/>
                    <a:pt x="1655" y="99"/>
                    <a:pt x="91" y="199"/>
                  </a:cubicBezTo>
                  <a:cubicBezTo>
                    <a:pt x="0" y="229"/>
                    <a:pt x="0" y="320"/>
                    <a:pt x="91" y="351"/>
                  </a:cubicBezTo>
                  <a:cubicBezTo>
                    <a:pt x="570" y="366"/>
                    <a:pt x="1159" y="374"/>
                    <a:pt x="1803" y="374"/>
                  </a:cubicBezTo>
                  <a:cubicBezTo>
                    <a:pt x="3735" y="374"/>
                    <a:pt x="6163" y="305"/>
                    <a:pt x="7599" y="168"/>
                  </a:cubicBezTo>
                  <a:cubicBezTo>
                    <a:pt x="7721" y="168"/>
                    <a:pt x="7690" y="16"/>
                    <a:pt x="7599" y="16"/>
                  </a:cubicBezTo>
                  <a:cubicBezTo>
                    <a:pt x="7242" y="5"/>
                    <a:pt x="6828" y="0"/>
                    <a:pt x="6378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" name="Google Shape;1892;p61">
              <a:extLst>
                <a:ext uri="{FF2B5EF4-FFF2-40B4-BE49-F238E27FC236}">
                  <a16:creationId xmlns:a16="http://schemas.microsoft.com/office/drawing/2014/main" id="{59DD45B3-B4A8-43EF-9338-A08DE197DCCE}"/>
                </a:ext>
              </a:extLst>
            </p:cNvPr>
            <p:cNvSpPr/>
            <p:nvPr/>
          </p:nvSpPr>
          <p:spPr>
            <a:xfrm>
              <a:off x="6741852" y="2805189"/>
              <a:ext cx="387768" cy="18783"/>
            </a:xfrm>
            <a:custGeom>
              <a:avLst/>
              <a:gdLst/>
              <a:ahLst/>
              <a:cxnLst/>
              <a:rect l="l" t="t" r="r" b="b"/>
              <a:pathLst>
                <a:path w="7721" h="374" extrusionOk="0">
                  <a:moveTo>
                    <a:pt x="6402" y="0"/>
                  </a:moveTo>
                  <a:cubicBezTo>
                    <a:pt x="4395" y="0"/>
                    <a:pt x="1656" y="104"/>
                    <a:pt x="61" y="229"/>
                  </a:cubicBezTo>
                  <a:cubicBezTo>
                    <a:pt x="0" y="229"/>
                    <a:pt x="0" y="350"/>
                    <a:pt x="91" y="350"/>
                  </a:cubicBezTo>
                  <a:cubicBezTo>
                    <a:pt x="570" y="366"/>
                    <a:pt x="1159" y="373"/>
                    <a:pt x="1803" y="373"/>
                  </a:cubicBezTo>
                  <a:cubicBezTo>
                    <a:pt x="3735" y="373"/>
                    <a:pt x="6163" y="305"/>
                    <a:pt x="7599" y="168"/>
                  </a:cubicBezTo>
                  <a:cubicBezTo>
                    <a:pt x="7721" y="168"/>
                    <a:pt x="7690" y="16"/>
                    <a:pt x="7599" y="16"/>
                  </a:cubicBezTo>
                  <a:cubicBezTo>
                    <a:pt x="7249" y="5"/>
                    <a:pt x="6843" y="0"/>
                    <a:pt x="6402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" name="Google Shape;1893;p61">
              <a:extLst>
                <a:ext uri="{FF2B5EF4-FFF2-40B4-BE49-F238E27FC236}">
                  <a16:creationId xmlns:a16="http://schemas.microsoft.com/office/drawing/2014/main" id="{20085F22-032A-47F2-AA83-34530539508B}"/>
                </a:ext>
              </a:extLst>
            </p:cNvPr>
            <p:cNvSpPr/>
            <p:nvPr/>
          </p:nvSpPr>
          <p:spPr>
            <a:xfrm>
              <a:off x="6755562" y="2757277"/>
              <a:ext cx="387818" cy="18783"/>
            </a:xfrm>
            <a:custGeom>
              <a:avLst/>
              <a:gdLst/>
              <a:ahLst/>
              <a:cxnLst/>
              <a:rect l="l" t="t" r="r" b="b"/>
              <a:pathLst>
                <a:path w="7722" h="374" extrusionOk="0">
                  <a:moveTo>
                    <a:pt x="6158" y="0"/>
                  </a:moveTo>
                  <a:cubicBezTo>
                    <a:pt x="4179" y="0"/>
                    <a:pt x="1599" y="115"/>
                    <a:pt x="92" y="210"/>
                  </a:cubicBezTo>
                  <a:cubicBezTo>
                    <a:pt x="1" y="210"/>
                    <a:pt x="1" y="332"/>
                    <a:pt x="92" y="332"/>
                  </a:cubicBezTo>
                  <a:cubicBezTo>
                    <a:pt x="685" y="360"/>
                    <a:pt x="1447" y="374"/>
                    <a:pt x="2274" y="374"/>
                  </a:cubicBezTo>
                  <a:cubicBezTo>
                    <a:pt x="4118" y="374"/>
                    <a:pt x="6287" y="306"/>
                    <a:pt x="7630" y="180"/>
                  </a:cubicBezTo>
                  <a:cubicBezTo>
                    <a:pt x="7721" y="180"/>
                    <a:pt x="7691" y="28"/>
                    <a:pt x="7600" y="28"/>
                  </a:cubicBezTo>
                  <a:cubicBezTo>
                    <a:pt x="7185" y="8"/>
                    <a:pt x="6694" y="0"/>
                    <a:pt x="6158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" name="Google Shape;1894;p61">
              <a:extLst>
                <a:ext uri="{FF2B5EF4-FFF2-40B4-BE49-F238E27FC236}">
                  <a16:creationId xmlns:a16="http://schemas.microsoft.com/office/drawing/2014/main" id="{7F8DEF8A-B599-4E69-9653-33D5900FA2DB}"/>
                </a:ext>
              </a:extLst>
            </p:cNvPr>
            <p:cNvSpPr/>
            <p:nvPr/>
          </p:nvSpPr>
          <p:spPr>
            <a:xfrm>
              <a:off x="7384502" y="2328173"/>
              <a:ext cx="288578" cy="348092"/>
            </a:xfrm>
            <a:custGeom>
              <a:avLst/>
              <a:gdLst/>
              <a:ahLst/>
              <a:cxnLst/>
              <a:rect l="l" t="t" r="r" b="b"/>
              <a:pathLst>
                <a:path w="5746" h="6931" extrusionOk="0">
                  <a:moveTo>
                    <a:pt x="3983" y="0"/>
                  </a:moveTo>
                  <a:cubicBezTo>
                    <a:pt x="2980" y="973"/>
                    <a:pt x="1" y="2523"/>
                    <a:pt x="1" y="2523"/>
                  </a:cubicBezTo>
                  <a:cubicBezTo>
                    <a:pt x="1" y="2523"/>
                    <a:pt x="913" y="6049"/>
                    <a:pt x="974" y="6930"/>
                  </a:cubicBezTo>
                  <a:cubicBezTo>
                    <a:pt x="2585" y="6475"/>
                    <a:pt x="4135" y="5684"/>
                    <a:pt x="5746" y="5441"/>
                  </a:cubicBezTo>
                  <a:cubicBezTo>
                    <a:pt x="5229" y="4043"/>
                    <a:pt x="3983" y="0"/>
                    <a:pt x="3983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" name="Google Shape;1895;p61">
              <a:extLst>
                <a:ext uri="{FF2B5EF4-FFF2-40B4-BE49-F238E27FC236}">
                  <a16:creationId xmlns:a16="http://schemas.microsoft.com/office/drawing/2014/main" id="{0F00298D-7C82-4EBE-A83B-E350D462873C}"/>
                </a:ext>
              </a:extLst>
            </p:cNvPr>
            <p:cNvSpPr/>
            <p:nvPr/>
          </p:nvSpPr>
          <p:spPr>
            <a:xfrm>
              <a:off x="6886845" y="2825831"/>
              <a:ext cx="32142" cy="30184"/>
            </a:xfrm>
            <a:custGeom>
              <a:avLst/>
              <a:gdLst/>
              <a:ahLst/>
              <a:cxnLst/>
              <a:rect l="l" t="t" r="r" b="b"/>
              <a:pathLst>
                <a:path w="640" h="601" extrusionOk="0">
                  <a:moveTo>
                    <a:pt x="62" y="0"/>
                  </a:moveTo>
                  <a:lnTo>
                    <a:pt x="62" y="0"/>
                  </a:lnTo>
                  <a:cubicBezTo>
                    <a:pt x="1" y="243"/>
                    <a:pt x="1" y="426"/>
                    <a:pt x="92" y="517"/>
                  </a:cubicBezTo>
                  <a:cubicBezTo>
                    <a:pt x="138" y="578"/>
                    <a:pt x="221" y="601"/>
                    <a:pt x="320" y="601"/>
                  </a:cubicBezTo>
                  <a:cubicBezTo>
                    <a:pt x="419" y="601"/>
                    <a:pt x="533" y="578"/>
                    <a:pt x="639" y="547"/>
                  </a:cubicBezTo>
                  <a:cubicBezTo>
                    <a:pt x="548" y="365"/>
                    <a:pt x="335" y="122"/>
                    <a:pt x="62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" name="Google Shape;1896;p61">
              <a:extLst>
                <a:ext uri="{FF2B5EF4-FFF2-40B4-BE49-F238E27FC236}">
                  <a16:creationId xmlns:a16="http://schemas.microsoft.com/office/drawing/2014/main" id="{1489D781-8086-4E97-8754-55080DC1DAB5}"/>
                </a:ext>
              </a:extLst>
            </p:cNvPr>
            <p:cNvSpPr/>
            <p:nvPr/>
          </p:nvSpPr>
          <p:spPr>
            <a:xfrm>
              <a:off x="6905176" y="2566279"/>
              <a:ext cx="271804" cy="221431"/>
            </a:xfrm>
            <a:custGeom>
              <a:avLst/>
              <a:gdLst/>
              <a:ahLst/>
              <a:cxnLst/>
              <a:rect l="l" t="t" r="r" b="b"/>
              <a:pathLst>
                <a:path w="5412" h="4409" extrusionOk="0">
                  <a:moveTo>
                    <a:pt x="4256" y="1"/>
                  </a:moveTo>
                  <a:lnTo>
                    <a:pt x="31" y="4226"/>
                  </a:lnTo>
                  <a:cubicBezTo>
                    <a:pt x="31" y="4226"/>
                    <a:pt x="31" y="4226"/>
                    <a:pt x="1" y="4256"/>
                  </a:cubicBezTo>
                  <a:cubicBezTo>
                    <a:pt x="61" y="4317"/>
                    <a:pt x="92" y="4348"/>
                    <a:pt x="153" y="4408"/>
                  </a:cubicBezTo>
                  <a:cubicBezTo>
                    <a:pt x="1186" y="3284"/>
                    <a:pt x="2554" y="1855"/>
                    <a:pt x="3982" y="1126"/>
                  </a:cubicBezTo>
                  <a:cubicBezTo>
                    <a:pt x="4119" y="1057"/>
                    <a:pt x="4256" y="1026"/>
                    <a:pt x="4391" y="1026"/>
                  </a:cubicBezTo>
                  <a:cubicBezTo>
                    <a:pt x="4676" y="1026"/>
                    <a:pt x="4951" y="1163"/>
                    <a:pt x="5198" y="1369"/>
                  </a:cubicBezTo>
                  <a:lnTo>
                    <a:pt x="5411" y="1156"/>
                  </a:lnTo>
                  <a:lnTo>
                    <a:pt x="4256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" name="Google Shape;1897;p61">
              <a:extLst>
                <a:ext uri="{FF2B5EF4-FFF2-40B4-BE49-F238E27FC236}">
                  <a16:creationId xmlns:a16="http://schemas.microsoft.com/office/drawing/2014/main" id="{CF96D4F6-5C95-46E1-9EAC-B29DAFB83ADE}"/>
                </a:ext>
              </a:extLst>
            </p:cNvPr>
            <p:cNvSpPr/>
            <p:nvPr/>
          </p:nvSpPr>
          <p:spPr>
            <a:xfrm>
              <a:off x="6912810" y="2617808"/>
              <a:ext cx="253473" cy="218719"/>
            </a:xfrm>
            <a:custGeom>
              <a:avLst/>
              <a:gdLst/>
              <a:ahLst/>
              <a:cxnLst/>
              <a:rect l="l" t="t" r="r" b="b"/>
              <a:pathLst>
                <a:path w="5047" h="4355" extrusionOk="0">
                  <a:moveTo>
                    <a:pt x="4239" y="0"/>
                  </a:moveTo>
                  <a:cubicBezTo>
                    <a:pt x="4104" y="0"/>
                    <a:pt x="3967" y="31"/>
                    <a:pt x="3830" y="100"/>
                  </a:cubicBezTo>
                  <a:cubicBezTo>
                    <a:pt x="2402" y="829"/>
                    <a:pt x="1034" y="2258"/>
                    <a:pt x="1" y="3382"/>
                  </a:cubicBezTo>
                  <a:cubicBezTo>
                    <a:pt x="61" y="3504"/>
                    <a:pt x="122" y="3626"/>
                    <a:pt x="122" y="3626"/>
                  </a:cubicBezTo>
                  <a:cubicBezTo>
                    <a:pt x="160" y="3619"/>
                    <a:pt x="196" y="3616"/>
                    <a:pt x="228" y="3616"/>
                  </a:cubicBezTo>
                  <a:cubicBezTo>
                    <a:pt x="665" y="3616"/>
                    <a:pt x="639" y="4142"/>
                    <a:pt x="639" y="4142"/>
                  </a:cubicBezTo>
                  <a:cubicBezTo>
                    <a:pt x="661" y="4139"/>
                    <a:pt x="683" y="4138"/>
                    <a:pt x="703" y="4138"/>
                  </a:cubicBezTo>
                  <a:cubicBezTo>
                    <a:pt x="877" y="4138"/>
                    <a:pt x="980" y="4246"/>
                    <a:pt x="1034" y="4355"/>
                  </a:cubicBezTo>
                  <a:lnTo>
                    <a:pt x="5046" y="343"/>
                  </a:lnTo>
                  <a:cubicBezTo>
                    <a:pt x="4799" y="137"/>
                    <a:pt x="4524" y="0"/>
                    <a:pt x="4239" y="0"/>
                  </a:cubicBez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" name="Google Shape;1898;p61">
              <a:extLst>
                <a:ext uri="{FF2B5EF4-FFF2-40B4-BE49-F238E27FC236}">
                  <a16:creationId xmlns:a16="http://schemas.microsoft.com/office/drawing/2014/main" id="{FAA749C0-E8DB-4E9E-81D3-9EA1D66925D3}"/>
                </a:ext>
              </a:extLst>
            </p:cNvPr>
            <p:cNvSpPr/>
            <p:nvPr/>
          </p:nvSpPr>
          <p:spPr>
            <a:xfrm>
              <a:off x="6896035" y="2780027"/>
              <a:ext cx="16825" cy="26015"/>
            </a:xfrm>
            <a:custGeom>
              <a:avLst/>
              <a:gdLst/>
              <a:ahLst/>
              <a:cxnLst/>
              <a:rect l="l" t="t" r="r" b="b"/>
              <a:pathLst>
                <a:path w="335" h="518" extrusionOk="0">
                  <a:moveTo>
                    <a:pt x="183" y="0"/>
                  </a:moveTo>
                  <a:cubicBezTo>
                    <a:pt x="152" y="92"/>
                    <a:pt x="91" y="304"/>
                    <a:pt x="0" y="517"/>
                  </a:cubicBezTo>
                  <a:cubicBezTo>
                    <a:pt x="122" y="396"/>
                    <a:pt x="213" y="274"/>
                    <a:pt x="335" y="152"/>
                  </a:cubicBezTo>
                  <a:cubicBezTo>
                    <a:pt x="274" y="122"/>
                    <a:pt x="243" y="61"/>
                    <a:pt x="183" y="0"/>
                  </a:cubicBezTo>
                  <a:close/>
                </a:path>
              </a:pathLst>
            </a:custGeom>
            <a:solidFill>
              <a:srgbClr val="FFD4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" name="Google Shape;1899;p61">
              <a:extLst>
                <a:ext uri="{FF2B5EF4-FFF2-40B4-BE49-F238E27FC236}">
                  <a16:creationId xmlns:a16="http://schemas.microsoft.com/office/drawing/2014/main" id="{FA664399-ABEB-4883-A8D4-A86A07E762F4}"/>
                </a:ext>
              </a:extLst>
            </p:cNvPr>
            <p:cNvSpPr/>
            <p:nvPr/>
          </p:nvSpPr>
          <p:spPr>
            <a:xfrm>
              <a:off x="6889908" y="2787661"/>
              <a:ext cx="74882" cy="65691"/>
            </a:xfrm>
            <a:custGeom>
              <a:avLst/>
              <a:gdLst/>
              <a:ahLst/>
              <a:cxnLst/>
              <a:rect l="l" t="t" r="r" b="b"/>
              <a:pathLst>
                <a:path w="1491" h="1308" extrusionOk="0">
                  <a:moveTo>
                    <a:pt x="457" y="0"/>
                  </a:moveTo>
                  <a:cubicBezTo>
                    <a:pt x="335" y="122"/>
                    <a:pt x="244" y="244"/>
                    <a:pt x="122" y="365"/>
                  </a:cubicBezTo>
                  <a:cubicBezTo>
                    <a:pt x="61" y="517"/>
                    <a:pt x="31" y="669"/>
                    <a:pt x="1" y="760"/>
                  </a:cubicBezTo>
                  <a:cubicBezTo>
                    <a:pt x="274" y="882"/>
                    <a:pt x="487" y="1125"/>
                    <a:pt x="578" y="1307"/>
                  </a:cubicBezTo>
                  <a:cubicBezTo>
                    <a:pt x="821" y="1247"/>
                    <a:pt x="1399" y="1034"/>
                    <a:pt x="1490" y="973"/>
                  </a:cubicBezTo>
                  <a:cubicBezTo>
                    <a:pt x="1436" y="864"/>
                    <a:pt x="1333" y="756"/>
                    <a:pt x="1159" y="756"/>
                  </a:cubicBezTo>
                  <a:cubicBezTo>
                    <a:pt x="1139" y="756"/>
                    <a:pt x="1117" y="757"/>
                    <a:pt x="1095" y="760"/>
                  </a:cubicBezTo>
                  <a:cubicBezTo>
                    <a:pt x="1095" y="760"/>
                    <a:pt x="1121" y="234"/>
                    <a:pt x="684" y="234"/>
                  </a:cubicBezTo>
                  <a:cubicBezTo>
                    <a:pt x="652" y="234"/>
                    <a:pt x="616" y="237"/>
                    <a:pt x="578" y="244"/>
                  </a:cubicBezTo>
                  <a:cubicBezTo>
                    <a:pt x="578" y="244"/>
                    <a:pt x="517" y="122"/>
                    <a:pt x="457" y="0"/>
                  </a:cubicBezTo>
                  <a:close/>
                </a:path>
              </a:pathLst>
            </a:custGeom>
            <a:solidFill>
              <a:srgbClr val="FFE1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" name="Google Shape;1900;p61">
              <a:extLst>
                <a:ext uri="{FF2B5EF4-FFF2-40B4-BE49-F238E27FC236}">
                  <a16:creationId xmlns:a16="http://schemas.microsoft.com/office/drawing/2014/main" id="{D2CD8AE9-787B-4BB9-ADB2-A526417BD061}"/>
                </a:ext>
              </a:extLst>
            </p:cNvPr>
            <p:cNvSpPr/>
            <p:nvPr/>
          </p:nvSpPr>
          <p:spPr>
            <a:xfrm>
              <a:off x="7125001" y="2541620"/>
              <a:ext cx="53487" cy="35407"/>
            </a:xfrm>
            <a:custGeom>
              <a:avLst/>
              <a:gdLst/>
              <a:ahLst/>
              <a:cxnLst/>
              <a:rect l="l" t="t" r="r" b="b"/>
              <a:pathLst>
                <a:path w="1065" h="705" extrusionOk="0">
                  <a:moveTo>
                    <a:pt x="527" y="1"/>
                  </a:moveTo>
                  <a:cubicBezTo>
                    <a:pt x="470" y="1"/>
                    <a:pt x="413" y="19"/>
                    <a:pt x="365" y="66"/>
                  </a:cubicBezTo>
                  <a:lnTo>
                    <a:pt x="31" y="340"/>
                  </a:lnTo>
                  <a:cubicBezTo>
                    <a:pt x="1" y="370"/>
                    <a:pt x="31" y="462"/>
                    <a:pt x="61" y="522"/>
                  </a:cubicBezTo>
                  <a:lnTo>
                    <a:pt x="244" y="705"/>
                  </a:lnTo>
                  <a:cubicBezTo>
                    <a:pt x="435" y="486"/>
                    <a:pt x="700" y="366"/>
                    <a:pt x="972" y="366"/>
                  </a:cubicBezTo>
                  <a:cubicBezTo>
                    <a:pt x="1003" y="366"/>
                    <a:pt x="1034" y="367"/>
                    <a:pt x="1064" y="370"/>
                  </a:cubicBezTo>
                  <a:lnTo>
                    <a:pt x="821" y="127"/>
                  </a:lnTo>
                  <a:cubicBezTo>
                    <a:pt x="780" y="86"/>
                    <a:pt x="652" y="1"/>
                    <a:pt x="527" y="1"/>
                  </a:cubicBezTo>
                  <a:close/>
                </a:path>
              </a:pathLst>
            </a:custGeom>
            <a:solidFill>
              <a:srgbClr val="F95D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" name="Google Shape;1901;p61">
              <a:extLst>
                <a:ext uri="{FF2B5EF4-FFF2-40B4-BE49-F238E27FC236}">
                  <a16:creationId xmlns:a16="http://schemas.microsoft.com/office/drawing/2014/main" id="{0FB5A783-CB29-4F35-9AA5-58C4820E623F}"/>
                </a:ext>
              </a:extLst>
            </p:cNvPr>
            <p:cNvSpPr/>
            <p:nvPr/>
          </p:nvSpPr>
          <p:spPr>
            <a:xfrm>
              <a:off x="7137205" y="2559951"/>
              <a:ext cx="70261" cy="57756"/>
            </a:xfrm>
            <a:custGeom>
              <a:avLst/>
              <a:gdLst/>
              <a:ahLst/>
              <a:cxnLst/>
              <a:rect l="l" t="t" r="r" b="b"/>
              <a:pathLst>
                <a:path w="1399" h="1150" extrusionOk="0">
                  <a:moveTo>
                    <a:pt x="729" y="1"/>
                  </a:moveTo>
                  <a:cubicBezTo>
                    <a:pt x="462" y="1"/>
                    <a:pt x="219" y="118"/>
                    <a:pt x="1" y="309"/>
                  </a:cubicBezTo>
                  <a:lnTo>
                    <a:pt x="274" y="583"/>
                  </a:lnTo>
                  <a:lnTo>
                    <a:pt x="335" y="644"/>
                  </a:lnTo>
                  <a:lnTo>
                    <a:pt x="791" y="1100"/>
                  </a:lnTo>
                  <a:cubicBezTo>
                    <a:pt x="827" y="1135"/>
                    <a:pt x="862" y="1150"/>
                    <a:pt x="898" y="1150"/>
                  </a:cubicBezTo>
                  <a:cubicBezTo>
                    <a:pt x="923" y="1150"/>
                    <a:pt x="948" y="1143"/>
                    <a:pt x="973" y="1130"/>
                  </a:cubicBezTo>
                  <a:lnTo>
                    <a:pt x="1247" y="826"/>
                  </a:lnTo>
                  <a:cubicBezTo>
                    <a:pt x="1399" y="674"/>
                    <a:pt x="1217" y="431"/>
                    <a:pt x="1186" y="370"/>
                  </a:cubicBezTo>
                  <a:lnTo>
                    <a:pt x="882" y="66"/>
                  </a:lnTo>
                  <a:lnTo>
                    <a:pt x="821" y="5"/>
                  </a:lnTo>
                  <a:cubicBezTo>
                    <a:pt x="790" y="2"/>
                    <a:pt x="760" y="1"/>
                    <a:pt x="729" y="1"/>
                  </a:cubicBezTo>
                  <a:close/>
                </a:path>
              </a:pathLst>
            </a:custGeom>
            <a:solidFill>
              <a:srgbClr val="FA70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" name="Google Shape;1902;p61">
              <a:extLst>
                <a:ext uri="{FF2B5EF4-FFF2-40B4-BE49-F238E27FC236}">
                  <a16:creationId xmlns:a16="http://schemas.microsoft.com/office/drawing/2014/main" id="{5A58EFEA-29D3-4545-9459-DEA5A01E299C}"/>
                </a:ext>
              </a:extLst>
            </p:cNvPr>
            <p:cNvSpPr/>
            <p:nvPr/>
          </p:nvSpPr>
          <p:spPr>
            <a:xfrm>
              <a:off x="7120431" y="2558696"/>
              <a:ext cx="21395" cy="21395"/>
            </a:xfrm>
            <a:custGeom>
              <a:avLst/>
              <a:gdLst/>
              <a:ahLst/>
              <a:cxnLst/>
              <a:rect l="l" t="t" r="r" b="b"/>
              <a:pathLst>
                <a:path w="426" h="426" extrusionOk="0">
                  <a:moveTo>
                    <a:pt x="152" y="0"/>
                  </a:moveTo>
                  <a:lnTo>
                    <a:pt x="0" y="152"/>
                  </a:lnTo>
                  <a:lnTo>
                    <a:pt x="274" y="426"/>
                  </a:lnTo>
                  <a:cubicBezTo>
                    <a:pt x="304" y="365"/>
                    <a:pt x="365" y="304"/>
                    <a:pt x="426" y="274"/>
                  </a:cubicBezTo>
                  <a:lnTo>
                    <a:pt x="152" y="0"/>
                  </a:lnTo>
                  <a:close/>
                </a:path>
              </a:pathLst>
            </a:custGeom>
            <a:solidFill>
              <a:srgbClr val="E3E5E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" name="Google Shape;1903;p61">
              <a:extLst>
                <a:ext uri="{FF2B5EF4-FFF2-40B4-BE49-F238E27FC236}">
                  <a16:creationId xmlns:a16="http://schemas.microsoft.com/office/drawing/2014/main" id="{6DF11038-A569-4BD0-AF32-16A6180ADB06}"/>
                </a:ext>
              </a:extLst>
            </p:cNvPr>
            <p:cNvSpPr/>
            <p:nvPr/>
          </p:nvSpPr>
          <p:spPr>
            <a:xfrm>
              <a:off x="7134141" y="2572407"/>
              <a:ext cx="51980" cy="51930"/>
            </a:xfrm>
            <a:custGeom>
              <a:avLst/>
              <a:gdLst/>
              <a:ahLst/>
              <a:cxnLst/>
              <a:rect l="l" t="t" r="r" b="b"/>
              <a:pathLst>
                <a:path w="1035" h="1034" extrusionOk="0">
                  <a:moveTo>
                    <a:pt x="153" y="1"/>
                  </a:moveTo>
                  <a:cubicBezTo>
                    <a:pt x="92" y="31"/>
                    <a:pt x="31" y="92"/>
                    <a:pt x="1" y="153"/>
                  </a:cubicBezTo>
                  <a:lnTo>
                    <a:pt x="852" y="1034"/>
                  </a:lnTo>
                  <a:lnTo>
                    <a:pt x="1034" y="882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F3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" name="Google Shape;1904;p61">
              <a:extLst>
                <a:ext uri="{FF2B5EF4-FFF2-40B4-BE49-F238E27FC236}">
                  <a16:creationId xmlns:a16="http://schemas.microsoft.com/office/drawing/2014/main" id="{F248E820-9F83-47A4-8E27-919E2B0B28A9}"/>
                </a:ext>
              </a:extLst>
            </p:cNvPr>
            <p:cNvSpPr/>
            <p:nvPr/>
          </p:nvSpPr>
          <p:spPr>
            <a:xfrm>
              <a:off x="6954043" y="2720463"/>
              <a:ext cx="760268" cy="177788"/>
            </a:xfrm>
            <a:custGeom>
              <a:avLst/>
              <a:gdLst/>
              <a:ahLst/>
              <a:cxnLst/>
              <a:rect l="l" t="t" r="r" b="b"/>
              <a:pathLst>
                <a:path w="15138" h="3540" extrusionOk="0">
                  <a:moveTo>
                    <a:pt x="15016" y="1"/>
                  </a:moveTo>
                  <a:cubicBezTo>
                    <a:pt x="11583" y="1608"/>
                    <a:pt x="7800" y="2473"/>
                    <a:pt x="4071" y="2473"/>
                  </a:cubicBezTo>
                  <a:cubicBezTo>
                    <a:pt x="3145" y="2473"/>
                    <a:pt x="2221" y="2420"/>
                    <a:pt x="1307" y="2311"/>
                  </a:cubicBezTo>
                  <a:lnTo>
                    <a:pt x="1307" y="2311"/>
                  </a:lnTo>
                  <a:cubicBezTo>
                    <a:pt x="1429" y="2341"/>
                    <a:pt x="1520" y="2372"/>
                    <a:pt x="1520" y="2372"/>
                  </a:cubicBezTo>
                  <a:cubicBezTo>
                    <a:pt x="1520" y="2372"/>
                    <a:pt x="0" y="2767"/>
                    <a:pt x="943" y="3192"/>
                  </a:cubicBezTo>
                  <a:cubicBezTo>
                    <a:pt x="1353" y="3385"/>
                    <a:pt x="3470" y="3540"/>
                    <a:pt x="5928" y="3540"/>
                  </a:cubicBezTo>
                  <a:cubicBezTo>
                    <a:pt x="9293" y="3540"/>
                    <a:pt x="13297" y="3250"/>
                    <a:pt x="14438" y="2372"/>
                  </a:cubicBezTo>
                  <a:cubicBezTo>
                    <a:pt x="15046" y="1885"/>
                    <a:pt x="15137" y="1004"/>
                    <a:pt x="15016" y="1"/>
                  </a:cubicBezTo>
                  <a:close/>
                </a:path>
              </a:pathLst>
            </a:custGeom>
            <a:solidFill>
              <a:srgbClr val="F4B2A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" name="Google Shape;1905;p61">
              <a:extLst>
                <a:ext uri="{FF2B5EF4-FFF2-40B4-BE49-F238E27FC236}">
                  <a16:creationId xmlns:a16="http://schemas.microsoft.com/office/drawing/2014/main" id="{E6FB8BAD-B630-4D09-9210-D55CEFFFD989}"/>
                </a:ext>
              </a:extLst>
            </p:cNvPr>
            <p:cNvSpPr/>
            <p:nvPr/>
          </p:nvSpPr>
          <p:spPr>
            <a:xfrm>
              <a:off x="6945404" y="2599878"/>
              <a:ext cx="761273" cy="244835"/>
            </a:xfrm>
            <a:custGeom>
              <a:avLst/>
              <a:gdLst/>
              <a:ahLst/>
              <a:cxnLst/>
              <a:rect l="l" t="t" r="r" b="b"/>
              <a:pathLst>
                <a:path w="15158" h="4875" extrusionOk="0">
                  <a:moveTo>
                    <a:pt x="14489" y="1"/>
                  </a:moveTo>
                  <a:cubicBezTo>
                    <a:pt x="12878" y="274"/>
                    <a:pt x="11328" y="1065"/>
                    <a:pt x="9686" y="1520"/>
                  </a:cubicBezTo>
                  <a:cubicBezTo>
                    <a:pt x="9717" y="1581"/>
                    <a:pt x="9717" y="1642"/>
                    <a:pt x="9717" y="1703"/>
                  </a:cubicBezTo>
                  <a:cubicBezTo>
                    <a:pt x="9717" y="2094"/>
                    <a:pt x="8622" y="2205"/>
                    <a:pt x="7372" y="2205"/>
                  </a:cubicBezTo>
                  <a:cubicBezTo>
                    <a:pt x="5704" y="2205"/>
                    <a:pt x="3759" y="2007"/>
                    <a:pt x="3759" y="2007"/>
                  </a:cubicBezTo>
                  <a:cubicBezTo>
                    <a:pt x="3759" y="2007"/>
                    <a:pt x="3394" y="1399"/>
                    <a:pt x="2513" y="1034"/>
                  </a:cubicBezTo>
                  <a:cubicBezTo>
                    <a:pt x="2413" y="989"/>
                    <a:pt x="2334" y="970"/>
                    <a:pt x="2272" y="970"/>
                  </a:cubicBezTo>
                  <a:cubicBezTo>
                    <a:pt x="1787" y="970"/>
                    <a:pt x="2361" y="2189"/>
                    <a:pt x="2361" y="2189"/>
                  </a:cubicBezTo>
                  <a:cubicBezTo>
                    <a:pt x="2361" y="2189"/>
                    <a:pt x="2341" y="2189"/>
                    <a:pt x="2305" y="2189"/>
                  </a:cubicBezTo>
                  <a:cubicBezTo>
                    <a:pt x="1948" y="2189"/>
                    <a:pt x="1" y="2214"/>
                    <a:pt x="415" y="2767"/>
                  </a:cubicBezTo>
                  <a:cubicBezTo>
                    <a:pt x="804" y="3350"/>
                    <a:pt x="1598" y="3375"/>
                    <a:pt x="1733" y="3375"/>
                  </a:cubicBezTo>
                  <a:cubicBezTo>
                    <a:pt x="1746" y="3375"/>
                    <a:pt x="1753" y="3375"/>
                    <a:pt x="1753" y="3375"/>
                  </a:cubicBezTo>
                  <a:lnTo>
                    <a:pt x="1753" y="3375"/>
                  </a:lnTo>
                  <a:cubicBezTo>
                    <a:pt x="1753" y="3375"/>
                    <a:pt x="142" y="3831"/>
                    <a:pt x="537" y="4195"/>
                  </a:cubicBezTo>
                  <a:cubicBezTo>
                    <a:pt x="780" y="4469"/>
                    <a:pt x="1236" y="4621"/>
                    <a:pt x="1479" y="4712"/>
                  </a:cubicBezTo>
                  <a:cubicBezTo>
                    <a:pt x="2393" y="4821"/>
                    <a:pt x="3317" y="4874"/>
                    <a:pt x="4243" y="4874"/>
                  </a:cubicBezTo>
                  <a:cubicBezTo>
                    <a:pt x="7971" y="4874"/>
                    <a:pt x="11749" y="4009"/>
                    <a:pt x="15157" y="2402"/>
                  </a:cubicBezTo>
                  <a:cubicBezTo>
                    <a:pt x="15066" y="1612"/>
                    <a:pt x="14793" y="791"/>
                    <a:pt x="1448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645906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32"/>
          <p:cNvSpPr txBox="1">
            <a:spLocks noGrp="1"/>
          </p:cNvSpPr>
          <p:nvPr>
            <p:ph type="title"/>
          </p:nvPr>
        </p:nvSpPr>
        <p:spPr>
          <a:xfrm>
            <a:off x="3627241" y="3057333"/>
            <a:ext cx="4840400" cy="175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>
                <a:solidFill>
                  <a:srgbClr val="8FAEFF"/>
                </a:solidFill>
              </a:rPr>
              <a:t>0</a:t>
            </a:r>
            <a:r>
              <a:rPr lang="vi-VN">
                <a:solidFill>
                  <a:srgbClr val="8FAEFF"/>
                </a:solidFill>
              </a:rPr>
              <a:t>3</a:t>
            </a:r>
            <a:endParaRPr>
              <a:solidFill>
                <a:srgbClr val="8FAEFF"/>
              </a:solidFill>
            </a:endParaRPr>
          </a:p>
        </p:txBody>
      </p:sp>
      <p:grpSp>
        <p:nvGrpSpPr>
          <p:cNvPr id="575" name="Google Shape;575;p32"/>
          <p:cNvGrpSpPr/>
          <p:nvPr/>
        </p:nvGrpSpPr>
        <p:grpSpPr>
          <a:xfrm rot="-5400000">
            <a:off x="3190666" y="829935"/>
            <a:ext cx="3671935" cy="680812"/>
            <a:chOff x="4399950" y="2954075"/>
            <a:chExt cx="1287675" cy="238725"/>
          </a:xfrm>
        </p:grpSpPr>
        <p:sp>
          <p:nvSpPr>
            <p:cNvPr id="576" name="Google Shape;576;p32"/>
            <p:cNvSpPr/>
            <p:nvPr/>
          </p:nvSpPr>
          <p:spPr>
            <a:xfrm>
              <a:off x="4399950" y="2954075"/>
              <a:ext cx="1287675" cy="238725"/>
            </a:xfrm>
            <a:custGeom>
              <a:avLst/>
              <a:gdLst/>
              <a:ahLst/>
              <a:cxnLst/>
              <a:rect l="l" t="t" r="r" b="b"/>
              <a:pathLst>
                <a:path w="51507" h="9549" extrusionOk="0">
                  <a:moveTo>
                    <a:pt x="2212" y="3839"/>
                  </a:moveTo>
                  <a:cubicBezTo>
                    <a:pt x="2695" y="3839"/>
                    <a:pt x="3155" y="4212"/>
                    <a:pt x="3155" y="4774"/>
                  </a:cubicBezTo>
                  <a:cubicBezTo>
                    <a:pt x="3155" y="5298"/>
                    <a:pt x="2739" y="5715"/>
                    <a:pt x="2215" y="5715"/>
                  </a:cubicBezTo>
                  <a:cubicBezTo>
                    <a:pt x="1369" y="5715"/>
                    <a:pt x="953" y="4703"/>
                    <a:pt x="1548" y="4120"/>
                  </a:cubicBezTo>
                  <a:cubicBezTo>
                    <a:pt x="1742" y="3926"/>
                    <a:pt x="1979" y="3839"/>
                    <a:pt x="2212" y="3839"/>
                  </a:cubicBezTo>
                  <a:close/>
                  <a:moveTo>
                    <a:pt x="1584" y="0"/>
                  </a:moveTo>
                  <a:cubicBezTo>
                    <a:pt x="703" y="0"/>
                    <a:pt x="0" y="714"/>
                    <a:pt x="0" y="1596"/>
                  </a:cubicBezTo>
                  <a:lnTo>
                    <a:pt x="0" y="7965"/>
                  </a:lnTo>
                  <a:cubicBezTo>
                    <a:pt x="0" y="8834"/>
                    <a:pt x="703" y="9549"/>
                    <a:pt x="1584" y="9549"/>
                  </a:cubicBezTo>
                  <a:lnTo>
                    <a:pt x="49911" y="9549"/>
                  </a:lnTo>
                  <a:cubicBezTo>
                    <a:pt x="50792" y="9549"/>
                    <a:pt x="51507" y="8846"/>
                    <a:pt x="51507" y="7965"/>
                  </a:cubicBezTo>
                  <a:lnTo>
                    <a:pt x="51507" y="1596"/>
                  </a:lnTo>
                  <a:cubicBezTo>
                    <a:pt x="51507" y="714"/>
                    <a:pt x="50792" y="0"/>
                    <a:pt x="499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7" name="Google Shape;577;p32"/>
            <p:cNvSpPr/>
            <p:nvPr/>
          </p:nvSpPr>
          <p:spPr>
            <a:xfrm>
              <a:off x="4471375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11" y="1"/>
                  </a:moveTo>
                  <a:cubicBezTo>
                    <a:pt x="114" y="1"/>
                    <a:pt x="19" y="66"/>
                    <a:pt x="13" y="197"/>
                  </a:cubicBezTo>
                  <a:lnTo>
                    <a:pt x="13" y="1888"/>
                  </a:lnTo>
                  <a:cubicBezTo>
                    <a:pt x="1" y="1983"/>
                    <a:pt x="60" y="2055"/>
                    <a:pt x="144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6" y="66"/>
                    <a:pt x="307" y="1"/>
                    <a:pt x="2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8" name="Google Shape;578;p32"/>
            <p:cNvSpPr/>
            <p:nvPr/>
          </p:nvSpPr>
          <p:spPr>
            <a:xfrm>
              <a:off x="4505900" y="3122750"/>
              <a:ext cx="10450" cy="52800"/>
            </a:xfrm>
            <a:custGeom>
              <a:avLst/>
              <a:gdLst/>
              <a:ahLst/>
              <a:cxnLst/>
              <a:rect l="l" t="t" r="r" b="b"/>
              <a:pathLst>
                <a:path w="418" h="2112" extrusionOk="0">
                  <a:moveTo>
                    <a:pt x="205" y="1"/>
                  </a:moveTo>
                  <a:cubicBezTo>
                    <a:pt x="102" y="1"/>
                    <a:pt x="1" y="69"/>
                    <a:pt x="1" y="206"/>
                  </a:cubicBezTo>
                  <a:lnTo>
                    <a:pt x="1" y="1897"/>
                  </a:lnTo>
                  <a:cubicBezTo>
                    <a:pt x="1" y="1992"/>
                    <a:pt x="48" y="2064"/>
                    <a:pt x="132" y="2099"/>
                  </a:cubicBezTo>
                  <a:cubicBezTo>
                    <a:pt x="156" y="2099"/>
                    <a:pt x="179" y="2111"/>
                    <a:pt x="203" y="2111"/>
                  </a:cubicBezTo>
                  <a:cubicBezTo>
                    <a:pt x="322" y="2111"/>
                    <a:pt x="406" y="2016"/>
                    <a:pt x="418" y="1897"/>
                  </a:cubicBezTo>
                  <a:lnTo>
                    <a:pt x="418" y="206"/>
                  </a:lnTo>
                  <a:cubicBezTo>
                    <a:pt x="412" y="69"/>
                    <a:pt x="307" y="1"/>
                    <a:pt x="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9" name="Google Shape;579;p32"/>
            <p:cNvSpPr/>
            <p:nvPr/>
          </p:nvSpPr>
          <p:spPr>
            <a:xfrm>
              <a:off x="4540150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8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4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0" name="Google Shape;580;p32"/>
            <p:cNvSpPr/>
            <p:nvPr/>
          </p:nvSpPr>
          <p:spPr>
            <a:xfrm>
              <a:off x="4574675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5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1" name="Google Shape;581;p32"/>
            <p:cNvSpPr/>
            <p:nvPr/>
          </p:nvSpPr>
          <p:spPr>
            <a:xfrm>
              <a:off x="460890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2" name="Google Shape;582;p32"/>
            <p:cNvSpPr/>
            <p:nvPr/>
          </p:nvSpPr>
          <p:spPr>
            <a:xfrm>
              <a:off x="4643425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207" y="1"/>
                  </a:moveTo>
                  <a:cubicBezTo>
                    <a:pt x="111" y="1"/>
                    <a:pt x="12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5" y="2007"/>
                    <a:pt x="405" y="1888"/>
                  </a:cubicBezTo>
                  <a:lnTo>
                    <a:pt x="405" y="197"/>
                  </a:lnTo>
                  <a:cubicBezTo>
                    <a:pt x="399" y="66"/>
                    <a:pt x="304" y="1"/>
                    <a:pt x="2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3" name="Google Shape;583;p32"/>
            <p:cNvSpPr/>
            <p:nvPr/>
          </p:nvSpPr>
          <p:spPr>
            <a:xfrm>
              <a:off x="467765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32" y="2090"/>
                  </a:cubicBezTo>
                  <a:cubicBezTo>
                    <a:pt x="156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6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4" name="Google Shape;584;p32"/>
            <p:cNvSpPr/>
            <p:nvPr/>
          </p:nvSpPr>
          <p:spPr>
            <a:xfrm>
              <a:off x="4712175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199" y="1"/>
                  </a:moveTo>
                  <a:cubicBezTo>
                    <a:pt x="102" y="1"/>
                    <a:pt x="7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8" y="2055"/>
                    <a:pt x="132" y="2090"/>
                  </a:cubicBezTo>
                  <a:cubicBezTo>
                    <a:pt x="156" y="2090"/>
                    <a:pt x="179" y="2102"/>
                    <a:pt x="203" y="2102"/>
                  </a:cubicBezTo>
                  <a:cubicBezTo>
                    <a:pt x="322" y="2102"/>
                    <a:pt x="406" y="2007"/>
                    <a:pt x="406" y="1888"/>
                  </a:cubicBezTo>
                  <a:lnTo>
                    <a:pt x="406" y="197"/>
                  </a:lnTo>
                  <a:cubicBezTo>
                    <a:pt x="394" y="66"/>
                    <a:pt x="296" y="1"/>
                    <a:pt x="1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5" name="Google Shape;585;p32"/>
            <p:cNvSpPr/>
            <p:nvPr/>
          </p:nvSpPr>
          <p:spPr>
            <a:xfrm>
              <a:off x="4746425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8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31" y="2090"/>
                  </a:cubicBezTo>
                  <a:cubicBezTo>
                    <a:pt x="155" y="2090"/>
                    <a:pt x="179" y="2102"/>
                    <a:pt x="202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6" name="Google Shape;586;p32"/>
            <p:cNvSpPr/>
            <p:nvPr/>
          </p:nvSpPr>
          <p:spPr>
            <a:xfrm>
              <a:off x="4780650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7" name="Google Shape;587;p32"/>
            <p:cNvSpPr/>
            <p:nvPr/>
          </p:nvSpPr>
          <p:spPr>
            <a:xfrm>
              <a:off x="4815175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8" name="Google Shape;588;p32"/>
            <p:cNvSpPr/>
            <p:nvPr/>
          </p:nvSpPr>
          <p:spPr>
            <a:xfrm>
              <a:off x="4849400" y="3122525"/>
              <a:ext cx="10450" cy="53025"/>
            </a:xfrm>
            <a:custGeom>
              <a:avLst/>
              <a:gdLst/>
              <a:ahLst/>
              <a:cxnLst/>
              <a:rect l="l" t="t" r="r" b="b"/>
              <a:pathLst>
                <a:path w="418" h="2121" extrusionOk="0">
                  <a:moveTo>
                    <a:pt x="215" y="1"/>
                  </a:moveTo>
                  <a:cubicBezTo>
                    <a:pt x="96" y="1"/>
                    <a:pt x="1" y="96"/>
                    <a:pt x="1" y="215"/>
                  </a:cubicBezTo>
                  <a:lnTo>
                    <a:pt x="1" y="1906"/>
                  </a:lnTo>
                  <a:cubicBezTo>
                    <a:pt x="1" y="2001"/>
                    <a:pt x="60" y="2073"/>
                    <a:pt x="144" y="2108"/>
                  </a:cubicBezTo>
                  <a:cubicBezTo>
                    <a:pt x="167" y="2108"/>
                    <a:pt x="191" y="2120"/>
                    <a:pt x="215" y="2120"/>
                  </a:cubicBezTo>
                  <a:cubicBezTo>
                    <a:pt x="322" y="2120"/>
                    <a:pt x="417" y="2025"/>
                    <a:pt x="417" y="1906"/>
                  </a:cubicBezTo>
                  <a:lnTo>
                    <a:pt x="417" y="215"/>
                  </a:lnTo>
                  <a:cubicBezTo>
                    <a:pt x="417" y="96"/>
                    <a:pt x="322" y="1"/>
                    <a:pt x="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9" name="Google Shape;589;p32"/>
            <p:cNvSpPr/>
            <p:nvPr/>
          </p:nvSpPr>
          <p:spPr>
            <a:xfrm>
              <a:off x="4883925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208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8" y="2055"/>
                    <a:pt x="132" y="2090"/>
                  </a:cubicBezTo>
                  <a:cubicBezTo>
                    <a:pt x="156" y="2090"/>
                    <a:pt x="179" y="2102"/>
                    <a:pt x="203" y="2102"/>
                  </a:cubicBezTo>
                  <a:cubicBezTo>
                    <a:pt x="322" y="2102"/>
                    <a:pt x="406" y="2007"/>
                    <a:pt x="406" y="1888"/>
                  </a:cubicBezTo>
                  <a:lnTo>
                    <a:pt x="406" y="197"/>
                  </a:lnTo>
                  <a:cubicBezTo>
                    <a:pt x="400" y="66"/>
                    <a:pt x="304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0" name="Google Shape;590;p32"/>
            <p:cNvSpPr/>
            <p:nvPr/>
          </p:nvSpPr>
          <p:spPr>
            <a:xfrm>
              <a:off x="4918150" y="3122750"/>
              <a:ext cx="10450" cy="52800"/>
            </a:xfrm>
            <a:custGeom>
              <a:avLst/>
              <a:gdLst/>
              <a:ahLst/>
              <a:cxnLst/>
              <a:rect l="l" t="t" r="r" b="b"/>
              <a:pathLst>
                <a:path w="418" h="2112" extrusionOk="0">
                  <a:moveTo>
                    <a:pt x="209" y="1"/>
                  </a:moveTo>
                  <a:cubicBezTo>
                    <a:pt x="105" y="1"/>
                    <a:pt x="1" y="69"/>
                    <a:pt x="1" y="206"/>
                  </a:cubicBezTo>
                  <a:lnTo>
                    <a:pt x="1" y="1897"/>
                  </a:lnTo>
                  <a:cubicBezTo>
                    <a:pt x="1" y="1992"/>
                    <a:pt x="61" y="2064"/>
                    <a:pt x="144" y="2099"/>
                  </a:cubicBezTo>
                  <a:cubicBezTo>
                    <a:pt x="168" y="2099"/>
                    <a:pt x="191" y="2111"/>
                    <a:pt x="215" y="2111"/>
                  </a:cubicBezTo>
                  <a:cubicBezTo>
                    <a:pt x="322" y="2111"/>
                    <a:pt x="418" y="2016"/>
                    <a:pt x="418" y="1897"/>
                  </a:cubicBezTo>
                  <a:lnTo>
                    <a:pt x="418" y="206"/>
                  </a:lnTo>
                  <a:cubicBezTo>
                    <a:pt x="418" y="69"/>
                    <a:pt x="314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1" name="Google Shape;591;p32"/>
            <p:cNvSpPr/>
            <p:nvPr/>
          </p:nvSpPr>
          <p:spPr>
            <a:xfrm>
              <a:off x="4952700" y="3122975"/>
              <a:ext cx="10125" cy="52575"/>
            </a:xfrm>
            <a:custGeom>
              <a:avLst/>
              <a:gdLst/>
              <a:ahLst/>
              <a:cxnLst/>
              <a:rect l="l" t="t" r="r" b="b"/>
              <a:pathLst>
                <a:path w="405" h="2103" extrusionOk="0">
                  <a:moveTo>
                    <a:pt x="198" y="1"/>
                  </a:moveTo>
                  <a:cubicBezTo>
                    <a:pt x="101" y="1"/>
                    <a:pt x="6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10" y="2102"/>
                    <a:pt x="405" y="2007"/>
                    <a:pt x="405" y="1888"/>
                  </a:cubicBezTo>
                  <a:lnTo>
                    <a:pt x="405" y="197"/>
                  </a:lnTo>
                  <a:cubicBezTo>
                    <a:pt x="393" y="66"/>
                    <a:pt x="295" y="1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2" name="Google Shape;592;p32"/>
            <p:cNvSpPr/>
            <p:nvPr/>
          </p:nvSpPr>
          <p:spPr>
            <a:xfrm>
              <a:off x="4986925" y="3122525"/>
              <a:ext cx="10450" cy="53025"/>
            </a:xfrm>
            <a:custGeom>
              <a:avLst/>
              <a:gdLst/>
              <a:ahLst/>
              <a:cxnLst/>
              <a:rect l="l" t="t" r="r" b="b"/>
              <a:pathLst>
                <a:path w="418" h="2121" extrusionOk="0">
                  <a:moveTo>
                    <a:pt x="215" y="1"/>
                  </a:moveTo>
                  <a:cubicBezTo>
                    <a:pt x="96" y="1"/>
                    <a:pt x="0" y="96"/>
                    <a:pt x="0" y="215"/>
                  </a:cubicBezTo>
                  <a:lnTo>
                    <a:pt x="0" y="1906"/>
                  </a:lnTo>
                  <a:cubicBezTo>
                    <a:pt x="0" y="2001"/>
                    <a:pt x="60" y="2073"/>
                    <a:pt x="143" y="2108"/>
                  </a:cubicBezTo>
                  <a:cubicBezTo>
                    <a:pt x="155" y="2108"/>
                    <a:pt x="179" y="2120"/>
                    <a:pt x="215" y="2120"/>
                  </a:cubicBezTo>
                  <a:cubicBezTo>
                    <a:pt x="322" y="2120"/>
                    <a:pt x="417" y="2025"/>
                    <a:pt x="417" y="1906"/>
                  </a:cubicBezTo>
                  <a:lnTo>
                    <a:pt x="417" y="215"/>
                  </a:lnTo>
                  <a:cubicBezTo>
                    <a:pt x="417" y="96"/>
                    <a:pt x="322" y="1"/>
                    <a:pt x="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3" name="Google Shape;593;p32"/>
            <p:cNvSpPr/>
            <p:nvPr/>
          </p:nvSpPr>
          <p:spPr>
            <a:xfrm>
              <a:off x="5021450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198" y="1"/>
                  </a:moveTo>
                  <a:cubicBezTo>
                    <a:pt x="102" y="1"/>
                    <a:pt x="6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5" y="2007"/>
                    <a:pt x="405" y="1888"/>
                  </a:cubicBezTo>
                  <a:lnTo>
                    <a:pt x="405" y="197"/>
                  </a:lnTo>
                  <a:cubicBezTo>
                    <a:pt x="393" y="66"/>
                    <a:pt x="295" y="1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4" name="Google Shape;594;p32"/>
            <p:cNvSpPr/>
            <p:nvPr/>
          </p:nvSpPr>
          <p:spPr>
            <a:xfrm>
              <a:off x="5055675" y="3122525"/>
              <a:ext cx="10450" cy="53025"/>
            </a:xfrm>
            <a:custGeom>
              <a:avLst/>
              <a:gdLst/>
              <a:ahLst/>
              <a:cxnLst/>
              <a:rect l="l" t="t" r="r" b="b"/>
              <a:pathLst>
                <a:path w="418" h="2121" extrusionOk="0">
                  <a:moveTo>
                    <a:pt x="203" y="1"/>
                  </a:moveTo>
                  <a:cubicBezTo>
                    <a:pt x="96" y="1"/>
                    <a:pt x="1" y="96"/>
                    <a:pt x="1" y="215"/>
                  </a:cubicBezTo>
                  <a:lnTo>
                    <a:pt x="1" y="1906"/>
                  </a:lnTo>
                  <a:cubicBezTo>
                    <a:pt x="1" y="2001"/>
                    <a:pt x="60" y="2073"/>
                    <a:pt x="144" y="2108"/>
                  </a:cubicBezTo>
                  <a:cubicBezTo>
                    <a:pt x="155" y="2108"/>
                    <a:pt x="179" y="2120"/>
                    <a:pt x="203" y="2120"/>
                  </a:cubicBezTo>
                  <a:cubicBezTo>
                    <a:pt x="322" y="2120"/>
                    <a:pt x="417" y="2025"/>
                    <a:pt x="417" y="1906"/>
                  </a:cubicBezTo>
                  <a:lnTo>
                    <a:pt x="417" y="215"/>
                  </a:lnTo>
                  <a:cubicBezTo>
                    <a:pt x="417" y="96"/>
                    <a:pt x="322" y="1"/>
                    <a:pt x="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5" name="Google Shape;595;p32"/>
            <p:cNvSpPr/>
            <p:nvPr/>
          </p:nvSpPr>
          <p:spPr>
            <a:xfrm>
              <a:off x="509020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44" y="2090"/>
                  </a:cubicBezTo>
                  <a:cubicBezTo>
                    <a:pt x="156" y="2090"/>
                    <a:pt x="179" y="2102"/>
                    <a:pt x="203" y="2102"/>
                  </a:cubicBezTo>
                  <a:cubicBezTo>
                    <a:pt x="322" y="2102"/>
                    <a:pt x="418" y="2007"/>
                    <a:pt x="418" y="1888"/>
                  </a:cubicBezTo>
                  <a:lnTo>
                    <a:pt x="418" y="197"/>
                  </a:lnTo>
                  <a:cubicBezTo>
                    <a:pt x="406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6" name="Google Shape;596;p32"/>
            <p:cNvSpPr/>
            <p:nvPr/>
          </p:nvSpPr>
          <p:spPr>
            <a:xfrm>
              <a:off x="5124450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8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31" y="2090"/>
                  </a:cubicBezTo>
                  <a:cubicBezTo>
                    <a:pt x="155" y="2090"/>
                    <a:pt x="179" y="2102"/>
                    <a:pt x="202" y="2102"/>
                  </a:cubicBezTo>
                  <a:cubicBezTo>
                    <a:pt x="321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7" name="Google Shape;597;p32"/>
            <p:cNvSpPr/>
            <p:nvPr/>
          </p:nvSpPr>
          <p:spPr>
            <a:xfrm>
              <a:off x="5158675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8" name="Google Shape;598;p32"/>
            <p:cNvSpPr/>
            <p:nvPr/>
          </p:nvSpPr>
          <p:spPr>
            <a:xfrm>
              <a:off x="519320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9" name="Google Shape;599;p32"/>
            <p:cNvSpPr/>
            <p:nvPr/>
          </p:nvSpPr>
          <p:spPr>
            <a:xfrm>
              <a:off x="5227425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2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0" name="Google Shape;600;p32"/>
            <p:cNvSpPr/>
            <p:nvPr/>
          </p:nvSpPr>
          <p:spPr>
            <a:xfrm>
              <a:off x="5261950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208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8" y="2055"/>
                    <a:pt x="132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6" y="2007"/>
                    <a:pt x="406" y="1888"/>
                  </a:cubicBezTo>
                  <a:lnTo>
                    <a:pt x="406" y="197"/>
                  </a:lnTo>
                  <a:cubicBezTo>
                    <a:pt x="400" y="66"/>
                    <a:pt x="304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1" name="Google Shape;601;p32"/>
            <p:cNvSpPr/>
            <p:nvPr/>
          </p:nvSpPr>
          <p:spPr>
            <a:xfrm>
              <a:off x="5296175" y="3122525"/>
              <a:ext cx="10450" cy="53025"/>
            </a:xfrm>
            <a:custGeom>
              <a:avLst/>
              <a:gdLst/>
              <a:ahLst/>
              <a:cxnLst/>
              <a:rect l="l" t="t" r="r" b="b"/>
              <a:pathLst>
                <a:path w="418" h="2121" extrusionOk="0">
                  <a:moveTo>
                    <a:pt x="215" y="1"/>
                  </a:moveTo>
                  <a:cubicBezTo>
                    <a:pt x="96" y="1"/>
                    <a:pt x="1" y="96"/>
                    <a:pt x="1" y="215"/>
                  </a:cubicBezTo>
                  <a:lnTo>
                    <a:pt x="1" y="1906"/>
                  </a:lnTo>
                  <a:cubicBezTo>
                    <a:pt x="1" y="2001"/>
                    <a:pt x="60" y="2073"/>
                    <a:pt x="144" y="2108"/>
                  </a:cubicBezTo>
                  <a:cubicBezTo>
                    <a:pt x="156" y="2108"/>
                    <a:pt x="180" y="2120"/>
                    <a:pt x="215" y="2120"/>
                  </a:cubicBezTo>
                  <a:cubicBezTo>
                    <a:pt x="322" y="2120"/>
                    <a:pt x="418" y="2025"/>
                    <a:pt x="418" y="1906"/>
                  </a:cubicBezTo>
                  <a:lnTo>
                    <a:pt x="418" y="215"/>
                  </a:lnTo>
                  <a:cubicBezTo>
                    <a:pt x="418" y="96"/>
                    <a:pt x="322" y="1"/>
                    <a:pt x="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2" name="Google Shape;602;p32"/>
            <p:cNvSpPr/>
            <p:nvPr/>
          </p:nvSpPr>
          <p:spPr>
            <a:xfrm>
              <a:off x="5330725" y="3122750"/>
              <a:ext cx="10125" cy="52800"/>
            </a:xfrm>
            <a:custGeom>
              <a:avLst/>
              <a:gdLst/>
              <a:ahLst/>
              <a:cxnLst/>
              <a:rect l="l" t="t" r="r" b="b"/>
              <a:pathLst>
                <a:path w="405" h="2112" extrusionOk="0">
                  <a:moveTo>
                    <a:pt x="202" y="1"/>
                  </a:moveTo>
                  <a:cubicBezTo>
                    <a:pt x="101" y="1"/>
                    <a:pt x="0" y="69"/>
                    <a:pt x="0" y="206"/>
                  </a:cubicBezTo>
                  <a:lnTo>
                    <a:pt x="0" y="1897"/>
                  </a:lnTo>
                  <a:cubicBezTo>
                    <a:pt x="0" y="1992"/>
                    <a:pt x="48" y="2064"/>
                    <a:pt x="131" y="2099"/>
                  </a:cubicBezTo>
                  <a:cubicBezTo>
                    <a:pt x="155" y="2099"/>
                    <a:pt x="179" y="2111"/>
                    <a:pt x="202" y="2111"/>
                  </a:cubicBezTo>
                  <a:cubicBezTo>
                    <a:pt x="322" y="2111"/>
                    <a:pt x="405" y="2016"/>
                    <a:pt x="405" y="1897"/>
                  </a:cubicBezTo>
                  <a:lnTo>
                    <a:pt x="405" y="206"/>
                  </a:lnTo>
                  <a:cubicBezTo>
                    <a:pt x="405" y="69"/>
                    <a:pt x="304" y="1"/>
                    <a:pt x="2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3" name="Google Shape;603;p32"/>
            <p:cNvSpPr/>
            <p:nvPr/>
          </p:nvSpPr>
          <p:spPr>
            <a:xfrm>
              <a:off x="5364950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4" name="Google Shape;604;p32"/>
            <p:cNvSpPr/>
            <p:nvPr/>
          </p:nvSpPr>
          <p:spPr>
            <a:xfrm>
              <a:off x="5399475" y="3122750"/>
              <a:ext cx="10150" cy="52800"/>
            </a:xfrm>
            <a:custGeom>
              <a:avLst/>
              <a:gdLst/>
              <a:ahLst/>
              <a:cxnLst/>
              <a:rect l="l" t="t" r="r" b="b"/>
              <a:pathLst>
                <a:path w="406" h="2112" extrusionOk="0">
                  <a:moveTo>
                    <a:pt x="203" y="1"/>
                  </a:moveTo>
                  <a:cubicBezTo>
                    <a:pt x="102" y="1"/>
                    <a:pt x="0" y="69"/>
                    <a:pt x="0" y="206"/>
                  </a:cubicBezTo>
                  <a:lnTo>
                    <a:pt x="0" y="1897"/>
                  </a:lnTo>
                  <a:cubicBezTo>
                    <a:pt x="0" y="1992"/>
                    <a:pt x="48" y="2064"/>
                    <a:pt x="131" y="2099"/>
                  </a:cubicBezTo>
                  <a:cubicBezTo>
                    <a:pt x="155" y="2099"/>
                    <a:pt x="179" y="2111"/>
                    <a:pt x="203" y="2111"/>
                  </a:cubicBezTo>
                  <a:cubicBezTo>
                    <a:pt x="310" y="2111"/>
                    <a:pt x="405" y="2016"/>
                    <a:pt x="405" y="1897"/>
                  </a:cubicBezTo>
                  <a:lnTo>
                    <a:pt x="405" y="206"/>
                  </a:lnTo>
                  <a:cubicBezTo>
                    <a:pt x="405" y="69"/>
                    <a:pt x="304" y="1"/>
                    <a:pt x="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5" name="Google Shape;605;p32"/>
            <p:cNvSpPr/>
            <p:nvPr/>
          </p:nvSpPr>
          <p:spPr>
            <a:xfrm>
              <a:off x="543370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32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6" name="Google Shape;606;p32"/>
            <p:cNvSpPr/>
            <p:nvPr/>
          </p:nvSpPr>
          <p:spPr>
            <a:xfrm>
              <a:off x="5467925" y="3122750"/>
              <a:ext cx="10450" cy="52800"/>
            </a:xfrm>
            <a:custGeom>
              <a:avLst/>
              <a:gdLst/>
              <a:ahLst/>
              <a:cxnLst/>
              <a:rect l="l" t="t" r="r" b="b"/>
              <a:pathLst>
                <a:path w="418" h="2112" extrusionOk="0">
                  <a:moveTo>
                    <a:pt x="215" y="1"/>
                  </a:moveTo>
                  <a:cubicBezTo>
                    <a:pt x="114" y="1"/>
                    <a:pt x="13" y="69"/>
                    <a:pt x="13" y="206"/>
                  </a:cubicBezTo>
                  <a:lnTo>
                    <a:pt x="13" y="1897"/>
                  </a:lnTo>
                  <a:cubicBezTo>
                    <a:pt x="1" y="1992"/>
                    <a:pt x="60" y="2064"/>
                    <a:pt x="144" y="2099"/>
                  </a:cubicBezTo>
                  <a:cubicBezTo>
                    <a:pt x="168" y="2099"/>
                    <a:pt x="191" y="2111"/>
                    <a:pt x="215" y="2111"/>
                  </a:cubicBezTo>
                  <a:cubicBezTo>
                    <a:pt x="322" y="2111"/>
                    <a:pt x="418" y="2016"/>
                    <a:pt x="418" y="1897"/>
                  </a:cubicBezTo>
                  <a:lnTo>
                    <a:pt x="418" y="206"/>
                  </a:lnTo>
                  <a:cubicBezTo>
                    <a:pt x="418" y="69"/>
                    <a:pt x="316" y="1"/>
                    <a:pt x="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7" name="Google Shape;607;p32"/>
            <p:cNvSpPr/>
            <p:nvPr/>
          </p:nvSpPr>
          <p:spPr>
            <a:xfrm>
              <a:off x="550245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9" y="2055"/>
                    <a:pt x="132" y="2090"/>
                  </a:cubicBezTo>
                  <a:cubicBezTo>
                    <a:pt x="156" y="2090"/>
                    <a:pt x="180" y="2102"/>
                    <a:pt x="203" y="2102"/>
                  </a:cubicBezTo>
                  <a:cubicBezTo>
                    <a:pt x="322" y="2102"/>
                    <a:pt x="418" y="2007"/>
                    <a:pt x="418" y="1888"/>
                  </a:cubicBezTo>
                  <a:lnTo>
                    <a:pt x="418" y="197"/>
                  </a:lnTo>
                  <a:cubicBezTo>
                    <a:pt x="406" y="66"/>
                    <a:pt x="308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8" name="Google Shape;608;p32"/>
            <p:cNvSpPr/>
            <p:nvPr/>
          </p:nvSpPr>
          <p:spPr>
            <a:xfrm>
              <a:off x="5536700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9" name="Google Shape;609;p32"/>
            <p:cNvSpPr/>
            <p:nvPr/>
          </p:nvSpPr>
          <p:spPr>
            <a:xfrm>
              <a:off x="5571225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207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5" y="2007"/>
                    <a:pt x="405" y="1888"/>
                  </a:cubicBezTo>
                  <a:lnTo>
                    <a:pt x="405" y="197"/>
                  </a:lnTo>
                  <a:cubicBezTo>
                    <a:pt x="399" y="66"/>
                    <a:pt x="304" y="1"/>
                    <a:pt x="2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0" name="Google Shape;610;p32"/>
            <p:cNvSpPr/>
            <p:nvPr/>
          </p:nvSpPr>
          <p:spPr>
            <a:xfrm>
              <a:off x="560545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2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611" name="Google Shape;611;p32"/>
          <p:cNvGrpSpPr/>
          <p:nvPr/>
        </p:nvGrpSpPr>
        <p:grpSpPr>
          <a:xfrm rot="5186822" flipH="1">
            <a:off x="2245563" y="593922"/>
            <a:ext cx="4529851" cy="769028"/>
            <a:chOff x="4330300" y="3920250"/>
            <a:chExt cx="1682975" cy="210775"/>
          </a:xfrm>
        </p:grpSpPr>
        <p:sp>
          <p:nvSpPr>
            <p:cNvPr id="612" name="Google Shape;612;p32"/>
            <p:cNvSpPr/>
            <p:nvPr/>
          </p:nvSpPr>
          <p:spPr>
            <a:xfrm>
              <a:off x="4586275" y="3920250"/>
              <a:ext cx="1427000" cy="210775"/>
            </a:xfrm>
            <a:custGeom>
              <a:avLst/>
              <a:gdLst/>
              <a:ahLst/>
              <a:cxnLst/>
              <a:rect l="l" t="t" r="r" b="b"/>
              <a:pathLst>
                <a:path w="57080" h="8431" extrusionOk="0">
                  <a:moveTo>
                    <a:pt x="1" y="1"/>
                  </a:moveTo>
                  <a:lnTo>
                    <a:pt x="1" y="8430"/>
                  </a:lnTo>
                  <a:lnTo>
                    <a:pt x="57079" y="8430"/>
                  </a:lnTo>
                  <a:lnTo>
                    <a:pt x="570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3" name="Google Shape;613;p32"/>
            <p:cNvSpPr/>
            <p:nvPr/>
          </p:nvSpPr>
          <p:spPr>
            <a:xfrm>
              <a:off x="4330300" y="3920250"/>
              <a:ext cx="304225" cy="210775"/>
            </a:xfrm>
            <a:custGeom>
              <a:avLst/>
              <a:gdLst/>
              <a:ahLst/>
              <a:cxnLst/>
              <a:rect l="l" t="t" r="r" b="b"/>
              <a:pathLst>
                <a:path w="12169" h="8431" extrusionOk="0">
                  <a:moveTo>
                    <a:pt x="10240" y="1"/>
                  </a:moveTo>
                  <a:lnTo>
                    <a:pt x="0" y="4215"/>
                  </a:lnTo>
                  <a:lnTo>
                    <a:pt x="10240" y="8430"/>
                  </a:lnTo>
                  <a:lnTo>
                    <a:pt x="12168" y="6299"/>
                  </a:lnTo>
                  <a:lnTo>
                    <a:pt x="10240" y="4215"/>
                  </a:lnTo>
                  <a:lnTo>
                    <a:pt x="12168" y="1751"/>
                  </a:lnTo>
                  <a:lnTo>
                    <a:pt x="102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4" name="Google Shape;614;p32"/>
            <p:cNvSpPr/>
            <p:nvPr/>
          </p:nvSpPr>
          <p:spPr>
            <a:xfrm>
              <a:off x="4330300" y="3978300"/>
              <a:ext cx="114625" cy="94675"/>
            </a:xfrm>
            <a:custGeom>
              <a:avLst/>
              <a:gdLst/>
              <a:ahLst/>
              <a:cxnLst/>
              <a:rect l="l" t="t" r="r" b="b"/>
              <a:pathLst>
                <a:path w="4585" h="3787" extrusionOk="0">
                  <a:moveTo>
                    <a:pt x="4584" y="0"/>
                  </a:moveTo>
                  <a:lnTo>
                    <a:pt x="0" y="1893"/>
                  </a:lnTo>
                  <a:lnTo>
                    <a:pt x="4584" y="3787"/>
                  </a:lnTo>
                  <a:lnTo>
                    <a:pt x="45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5" name="Google Shape;615;p32"/>
            <p:cNvSpPr/>
            <p:nvPr/>
          </p:nvSpPr>
          <p:spPr>
            <a:xfrm>
              <a:off x="4634500" y="4070875"/>
              <a:ext cx="1378775" cy="13700"/>
            </a:xfrm>
            <a:custGeom>
              <a:avLst/>
              <a:gdLst/>
              <a:ahLst/>
              <a:cxnLst/>
              <a:rect l="l" t="t" r="r" b="b"/>
              <a:pathLst>
                <a:path w="55151" h="548" extrusionOk="0">
                  <a:moveTo>
                    <a:pt x="0" y="0"/>
                  </a:moveTo>
                  <a:lnTo>
                    <a:pt x="0" y="548"/>
                  </a:lnTo>
                  <a:lnTo>
                    <a:pt x="55150" y="548"/>
                  </a:lnTo>
                  <a:lnTo>
                    <a:pt x="551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6" name="Google Shape;616;p32"/>
            <p:cNvSpPr/>
            <p:nvPr/>
          </p:nvSpPr>
          <p:spPr>
            <a:xfrm>
              <a:off x="4634500" y="3960150"/>
              <a:ext cx="1378775" cy="14000"/>
            </a:xfrm>
            <a:custGeom>
              <a:avLst/>
              <a:gdLst/>
              <a:ahLst/>
              <a:cxnLst/>
              <a:rect l="l" t="t" r="r" b="b"/>
              <a:pathLst>
                <a:path w="55151" h="560" extrusionOk="0">
                  <a:moveTo>
                    <a:pt x="0" y="0"/>
                  </a:moveTo>
                  <a:lnTo>
                    <a:pt x="0" y="560"/>
                  </a:lnTo>
                  <a:lnTo>
                    <a:pt x="55150" y="560"/>
                  </a:lnTo>
                  <a:lnTo>
                    <a:pt x="551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617" name="Google Shape;617;p32"/>
          <p:cNvGrpSpPr/>
          <p:nvPr/>
        </p:nvGrpSpPr>
        <p:grpSpPr>
          <a:xfrm rot="-5074289" flipH="1">
            <a:off x="4314506" y="-548365"/>
            <a:ext cx="4654017" cy="2942983"/>
            <a:chOff x="2600325" y="3927100"/>
            <a:chExt cx="1196000" cy="691475"/>
          </a:xfrm>
        </p:grpSpPr>
        <p:sp>
          <p:nvSpPr>
            <p:cNvPr id="618" name="Google Shape;618;p32"/>
            <p:cNvSpPr/>
            <p:nvPr/>
          </p:nvSpPr>
          <p:spPr>
            <a:xfrm>
              <a:off x="2600325" y="3927100"/>
              <a:ext cx="1196000" cy="691475"/>
            </a:xfrm>
            <a:custGeom>
              <a:avLst/>
              <a:gdLst/>
              <a:ahLst/>
              <a:cxnLst/>
              <a:rect l="l" t="t" r="r" b="b"/>
              <a:pathLst>
                <a:path w="47840" h="27659" extrusionOk="0">
                  <a:moveTo>
                    <a:pt x="4393" y="7621"/>
                  </a:moveTo>
                  <a:lnTo>
                    <a:pt x="31468" y="23265"/>
                  </a:lnTo>
                  <a:lnTo>
                    <a:pt x="4393" y="23265"/>
                  </a:lnTo>
                  <a:lnTo>
                    <a:pt x="4393" y="7621"/>
                  </a:lnTo>
                  <a:close/>
                  <a:moveTo>
                    <a:pt x="0" y="1"/>
                  </a:moveTo>
                  <a:lnTo>
                    <a:pt x="0" y="27659"/>
                  </a:lnTo>
                  <a:lnTo>
                    <a:pt x="47839" y="2765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9" name="Google Shape;619;p32"/>
            <p:cNvSpPr/>
            <p:nvPr/>
          </p:nvSpPr>
          <p:spPr>
            <a:xfrm>
              <a:off x="2663425" y="4553375"/>
              <a:ext cx="14000" cy="50025"/>
            </a:xfrm>
            <a:custGeom>
              <a:avLst/>
              <a:gdLst/>
              <a:ahLst/>
              <a:cxnLst/>
              <a:rect l="l" t="t" r="r" b="b"/>
              <a:pathLst>
                <a:path w="560" h="2001" extrusionOk="0">
                  <a:moveTo>
                    <a:pt x="274" y="0"/>
                  </a:moveTo>
                  <a:cubicBezTo>
                    <a:pt x="238" y="0"/>
                    <a:pt x="191" y="12"/>
                    <a:pt x="155" y="36"/>
                  </a:cubicBezTo>
                  <a:cubicBezTo>
                    <a:pt x="60" y="72"/>
                    <a:pt x="0" y="167"/>
                    <a:pt x="0" y="274"/>
                  </a:cubicBezTo>
                  <a:lnTo>
                    <a:pt x="0" y="1727"/>
                  </a:lnTo>
                  <a:cubicBezTo>
                    <a:pt x="0" y="1869"/>
                    <a:pt x="131" y="2000"/>
                    <a:pt x="274" y="2000"/>
                  </a:cubicBezTo>
                  <a:cubicBezTo>
                    <a:pt x="429" y="1989"/>
                    <a:pt x="548" y="1869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0" name="Google Shape;620;p32"/>
            <p:cNvSpPr/>
            <p:nvPr/>
          </p:nvSpPr>
          <p:spPr>
            <a:xfrm>
              <a:off x="2712075" y="4553375"/>
              <a:ext cx="14475" cy="50550"/>
            </a:xfrm>
            <a:custGeom>
              <a:avLst/>
              <a:gdLst/>
              <a:ahLst/>
              <a:cxnLst/>
              <a:rect l="l" t="t" r="r" b="b"/>
              <a:pathLst>
                <a:path w="579" h="2022" extrusionOk="0">
                  <a:moveTo>
                    <a:pt x="293" y="0"/>
                  </a:moveTo>
                  <a:cubicBezTo>
                    <a:pt x="245" y="0"/>
                    <a:pt x="197" y="12"/>
                    <a:pt x="162" y="24"/>
                  </a:cubicBezTo>
                  <a:cubicBezTo>
                    <a:pt x="66" y="72"/>
                    <a:pt x="19" y="167"/>
                    <a:pt x="19" y="274"/>
                  </a:cubicBezTo>
                  <a:lnTo>
                    <a:pt x="19" y="1727"/>
                  </a:lnTo>
                  <a:cubicBezTo>
                    <a:pt x="1" y="1923"/>
                    <a:pt x="144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47" y="0"/>
                    <a:pt x="2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1" name="Google Shape;621;p32"/>
            <p:cNvSpPr/>
            <p:nvPr/>
          </p:nvSpPr>
          <p:spPr>
            <a:xfrm>
              <a:off x="2761650" y="4553375"/>
              <a:ext cx="13700" cy="49425"/>
            </a:xfrm>
            <a:custGeom>
              <a:avLst/>
              <a:gdLst/>
              <a:ahLst/>
              <a:cxnLst/>
              <a:rect l="l" t="t" r="r" b="b"/>
              <a:pathLst>
                <a:path w="548" h="1977" extrusionOk="0">
                  <a:moveTo>
                    <a:pt x="274" y="0"/>
                  </a:moveTo>
                  <a:cubicBezTo>
                    <a:pt x="226" y="0"/>
                    <a:pt x="191" y="12"/>
                    <a:pt x="143" y="24"/>
                  </a:cubicBezTo>
                  <a:cubicBezTo>
                    <a:pt x="60" y="72"/>
                    <a:pt x="0" y="167"/>
                    <a:pt x="0" y="274"/>
                  </a:cubicBezTo>
                  <a:lnTo>
                    <a:pt x="0" y="1727"/>
                  </a:lnTo>
                  <a:cubicBezTo>
                    <a:pt x="12" y="1893"/>
                    <a:pt x="143" y="1977"/>
                    <a:pt x="274" y="1977"/>
                  </a:cubicBezTo>
                  <a:cubicBezTo>
                    <a:pt x="405" y="1977"/>
                    <a:pt x="536" y="1893"/>
                    <a:pt x="548" y="1727"/>
                  </a:cubicBezTo>
                  <a:lnTo>
                    <a:pt x="548" y="274"/>
                  </a:lnTo>
                  <a:cubicBezTo>
                    <a:pt x="548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2" name="Google Shape;622;p32"/>
            <p:cNvSpPr/>
            <p:nvPr/>
          </p:nvSpPr>
          <p:spPr>
            <a:xfrm>
              <a:off x="2810750" y="4553375"/>
              <a:ext cx="13725" cy="50025"/>
            </a:xfrm>
            <a:custGeom>
              <a:avLst/>
              <a:gdLst/>
              <a:ahLst/>
              <a:cxnLst/>
              <a:rect l="l" t="t" r="r" b="b"/>
              <a:pathLst>
                <a:path w="549" h="2001" extrusionOk="0">
                  <a:moveTo>
                    <a:pt x="275" y="0"/>
                  </a:moveTo>
                  <a:cubicBezTo>
                    <a:pt x="227" y="0"/>
                    <a:pt x="179" y="12"/>
                    <a:pt x="144" y="36"/>
                  </a:cubicBezTo>
                  <a:cubicBezTo>
                    <a:pt x="48" y="72"/>
                    <a:pt x="1" y="167"/>
                    <a:pt x="1" y="274"/>
                  </a:cubicBezTo>
                  <a:lnTo>
                    <a:pt x="1" y="1727"/>
                  </a:lnTo>
                  <a:cubicBezTo>
                    <a:pt x="1" y="1869"/>
                    <a:pt x="120" y="2000"/>
                    <a:pt x="275" y="2000"/>
                  </a:cubicBezTo>
                  <a:cubicBezTo>
                    <a:pt x="417" y="1989"/>
                    <a:pt x="548" y="1869"/>
                    <a:pt x="548" y="1727"/>
                  </a:cubicBezTo>
                  <a:lnTo>
                    <a:pt x="548" y="274"/>
                  </a:lnTo>
                  <a:cubicBezTo>
                    <a:pt x="548" y="119"/>
                    <a:pt x="429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3" name="Google Shape;623;p32"/>
            <p:cNvSpPr/>
            <p:nvPr/>
          </p:nvSpPr>
          <p:spPr>
            <a:xfrm>
              <a:off x="2859425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92" y="0"/>
                  </a:moveTo>
                  <a:cubicBezTo>
                    <a:pt x="244" y="0"/>
                    <a:pt x="197" y="12"/>
                    <a:pt x="161" y="24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0" y="1923"/>
                    <a:pt x="143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4" name="Google Shape;624;p32"/>
            <p:cNvSpPr/>
            <p:nvPr/>
          </p:nvSpPr>
          <p:spPr>
            <a:xfrm>
              <a:off x="2908675" y="4553375"/>
              <a:ext cx="14025" cy="50025"/>
            </a:xfrm>
            <a:custGeom>
              <a:avLst/>
              <a:gdLst/>
              <a:ahLst/>
              <a:cxnLst/>
              <a:rect l="l" t="t" r="r" b="b"/>
              <a:pathLst>
                <a:path w="561" h="2001" extrusionOk="0">
                  <a:moveTo>
                    <a:pt x="275" y="0"/>
                  </a:moveTo>
                  <a:cubicBezTo>
                    <a:pt x="239" y="0"/>
                    <a:pt x="191" y="12"/>
                    <a:pt x="156" y="36"/>
                  </a:cubicBezTo>
                  <a:cubicBezTo>
                    <a:pt x="60" y="72"/>
                    <a:pt x="1" y="167"/>
                    <a:pt x="1" y="274"/>
                  </a:cubicBezTo>
                  <a:lnTo>
                    <a:pt x="1" y="1727"/>
                  </a:lnTo>
                  <a:cubicBezTo>
                    <a:pt x="1" y="1869"/>
                    <a:pt x="132" y="2000"/>
                    <a:pt x="275" y="2000"/>
                  </a:cubicBezTo>
                  <a:cubicBezTo>
                    <a:pt x="430" y="1989"/>
                    <a:pt x="549" y="1869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30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5" name="Google Shape;625;p32"/>
            <p:cNvSpPr/>
            <p:nvPr/>
          </p:nvSpPr>
          <p:spPr>
            <a:xfrm>
              <a:off x="2957650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92" y="0"/>
                  </a:moveTo>
                  <a:cubicBezTo>
                    <a:pt x="245" y="0"/>
                    <a:pt x="197" y="12"/>
                    <a:pt x="161" y="36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0" y="1923"/>
                    <a:pt x="143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6" name="Google Shape;626;p32"/>
            <p:cNvSpPr/>
            <p:nvPr/>
          </p:nvSpPr>
          <p:spPr>
            <a:xfrm>
              <a:off x="3006900" y="4553375"/>
              <a:ext cx="13725" cy="49875"/>
            </a:xfrm>
            <a:custGeom>
              <a:avLst/>
              <a:gdLst/>
              <a:ahLst/>
              <a:cxnLst/>
              <a:rect l="l" t="t" r="r" b="b"/>
              <a:pathLst>
                <a:path w="549" h="1995" extrusionOk="0">
                  <a:moveTo>
                    <a:pt x="275" y="0"/>
                  </a:moveTo>
                  <a:cubicBezTo>
                    <a:pt x="227" y="0"/>
                    <a:pt x="191" y="12"/>
                    <a:pt x="144" y="24"/>
                  </a:cubicBezTo>
                  <a:cubicBezTo>
                    <a:pt x="60" y="72"/>
                    <a:pt x="1" y="167"/>
                    <a:pt x="1" y="274"/>
                  </a:cubicBezTo>
                  <a:lnTo>
                    <a:pt x="1" y="1727"/>
                  </a:lnTo>
                  <a:cubicBezTo>
                    <a:pt x="1" y="1905"/>
                    <a:pt x="138" y="1995"/>
                    <a:pt x="275" y="1995"/>
                  </a:cubicBezTo>
                  <a:cubicBezTo>
                    <a:pt x="412" y="1995"/>
                    <a:pt x="549" y="1905"/>
                    <a:pt x="549" y="1727"/>
                  </a:cubicBezTo>
                  <a:lnTo>
                    <a:pt x="549" y="274"/>
                  </a:lnTo>
                  <a:cubicBezTo>
                    <a:pt x="549" y="119"/>
                    <a:pt x="430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7" name="Google Shape;627;p32"/>
            <p:cNvSpPr/>
            <p:nvPr/>
          </p:nvSpPr>
          <p:spPr>
            <a:xfrm>
              <a:off x="3055575" y="4553375"/>
              <a:ext cx="14475" cy="50550"/>
            </a:xfrm>
            <a:custGeom>
              <a:avLst/>
              <a:gdLst/>
              <a:ahLst/>
              <a:cxnLst/>
              <a:rect l="l" t="t" r="r" b="b"/>
              <a:pathLst>
                <a:path w="579" h="2022" extrusionOk="0">
                  <a:moveTo>
                    <a:pt x="292" y="0"/>
                  </a:moveTo>
                  <a:cubicBezTo>
                    <a:pt x="245" y="0"/>
                    <a:pt x="197" y="12"/>
                    <a:pt x="161" y="36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1" y="1923"/>
                    <a:pt x="143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47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8" name="Google Shape;628;p32"/>
            <p:cNvSpPr/>
            <p:nvPr/>
          </p:nvSpPr>
          <p:spPr>
            <a:xfrm>
              <a:off x="3104700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92" y="0"/>
                  </a:moveTo>
                  <a:cubicBezTo>
                    <a:pt x="244" y="0"/>
                    <a:pt x="197" y="12"/>
                    <a:pt x="161" y="24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0" y="1923"/>
                    <a:pt x="143" y="2021"/>
                    <a:pt x="287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9" name="Google Shape;629;p32"/>
            <p:cNvSpPr/>
            <p:nvPr/>
          </p:nvSpPr>
          <p:spPr>
            <a:xfrm>
              <a:off x="3153950" y="4553375"/>
              <a:ext cx="14025" cy="50025"/>
            </a:xfrm>
            <a:custGeom>
              <a:avLst/>
              <a:gdLst/>
              <a:ahLst/>
              <a:cxnLst/>
              <a:rect l="l" t="t" r="r" b="b"/>
              <a:pathLst>
                <a:path w="561" h="2001" extrusionOk="0">
                  <a:moveTo>
                    <a:pt x="274" y="0"/>
                  </a:moveTo>
                  <a:cubicBezTo>
                    <a:pt x="239" y="0"/>
                    <a:pt x="191" y="12"/>
                    <a:pt x="155" y="36"/>
                  </a:cubicBezTo>
                  <a:cubicBezTo>
                    <a:pt x="60" y="72"/>
                    <a:pt x="1" y="167"/>
                    <a:pt x="1" y="274"/>
                  </a:cubicBezTo>
                  <a:lnTo>
                    <a:pt x="1" y="1727"/>
                  </a:lnTo>
                  <a:cubicBezTo>
                    <a:pt x="1" y="1869"/>
                    <a:pt x="132" y="2000"/>
                    <a:pt x="274" y="2000"/>
                  </a:cubicBezTo>
                  <a:cubicBezTo>
                    <a:pt x="429" y="1989"/>
                    <a:pt x="548" y="1869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0" name="Google Shape;630;p32"/>
            <p:cNvSpPr/>
            <p:nvPr/>
          </p:nvSpPr>
          <p:spPr>
            <a:xfrm>
              <a:off x="3202775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86" y="0"/>
                  </a:moveTo>
                  <a:cubicBezTo>
                    <a:pt x="238" y="0"/>
                    <a:pt x="203" y="12"/>
                    <a:pt x="167" y="36"/>
                  </a:cubicBezTo>
                  <a:cubicBezTo>
                    <a:pt x="72" y="72"/>
                    <a:pt x="12" y="167"/>
                    <a:pt x="12" y="274"/>
                  </a:cubicBezTo>
                  <a:lnTo>
                    <a:pt x="12" y="1727"/>
                  </a:lnTo>
                  <a:cubicBezTo>
                    <a:pt x="0" y="1923"/>
                    <a:pt x="146" y="2021"/>
                    <a:pt x="290" y="2021"/>
                  </a:cubicBezTo>
                  <a:cubicBezTo>
                    <a:pt x="435" y="2021"/>
                    <a:pt x="578" y="1923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41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1" name="Google Shape;631;p32"/>
            <p:cNvSpPr/>
            <p:nvPr/>
          </p:nvSpPr>
          <p:spPr>
            <a:xfrm>
              <a:off x="3251725" y="4553375"/>
              <a:ext cx="14475" cy="50550"/>
            </a:xfrm>
            <a:custGeom>
              <a:avLst/>
              <a:gdLst/>
              <a:ahLst/>
              <a:cxnLst/>
              <a:rect l="l" t="t" r="r" b="b"/>
              <a:pathLst>
                <a:path w="579" h="2022" extrusionOk="0">
                  <a:moveTo>
                    <a:pt x="293" y="0"/>
                  </a:moveTo>
                  <a:cubicBezTo>
                    <a:pt x="245" y="0"/>
                    <a:pt x="209" y="12"/>
                    <a:pt x="162" y="24"/>
                  </a:cubicBezTo>
                  <a:cubicBezTo>
                    <a:pt x="78" y="72"/>
                    <a:pt x="19" y="167"/>
                    <a:pt x="19" y="274"/>
                  </a:cubicBezTo>
                  <a:lnTo>
                    <a:pt x="19" y="1727"/>
                  </a:lnTo>
                  <a:cubicBezTo>
                    <a:pt x="1" y="1923"/>
                    <a:pt x="144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47" y="0"/>
                    <a:pt x="2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2" name="Google Shape;632;p32"/>
            <p:cNvSpPr/>
            <p:nvPr/>
          </p:nvSpPr>
          <p:spPr>
            <a:xfrm>
              <a:off x="3301300" y="4553375"/>
              <a:ext cx="13700" cy="50025"/>
            </a:xfrm>
            <a:custGeom>
              <a:avLst/>
              <a:gdLst/>
              <a:ahLst/>
              <a:cxnLst/>
              <a:rect l="l" t="t" r="r" b="b"/>
              <a:pathLst>
                <a:path w="548" h="2001" extrusionOk="0">
                  <a:moveTo>
                    <a:pt x="274" y="0"/>
                  </a:moveTo>
                  <a:cubicBezTo>
                    <a:pt x="226" y="0"/>
                    <a:pt x="179" y="12"/>
                    <a:pt x="143" y="36"/>
                  </a:cubicBezTo>
                  <a:cubicBezTo>
                    <a:pt x="48" y="72"/>
                    <a:pt x="0" y="167"/>
                    <a:pt x="0" y="274"/>
                  </a:cubicBezTo>
                  <a:lnTo>
                    <a:pt x="0" y="1727"/>
                  </a:lnTo>
                  <a:cubicBezTo>
                    <a:pt x="0" y="1869"/>
                    <a:pt x="119" y="2000"/>
                    <a:pt x="274" y="2000"/>
                  </a:cubicBezTo>
                  <a:cubicBezTo>
                    <a:pt x="417" y="1989"/>
                    <a:pt x="548" y="1869"/>
                    <a:pt x="548" y="1727"/>
                  </a:cubicBezTo>
                  <a:lnTo>
                    <a:pt x="548" y="274"/>
                  </a:lnTo>
                  <a:cubicBezTo>
                    <a:pt x="548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3" name="Google Shape;633;p32"/>
            <p:cNvSpPr/>
            <p:nvPr/>
          </p:nvSpPr>
          <p:spPr>
            <a:xfrm>
              <a:off x="3349950" y="4553375"/>
              <a:ext cx="14475" cy="50550"/>
            </a:xfrm>
            <a:custGeom>
              <a:avLst/>
              <a:gdLst/>
              <a:ahLst/>
              <a:cxnLst/>
              <a:rect l="l" t="t" r="r" b="b"/>
              <a:pathLst>
                <a:path w="579" h="2022" extrusionOk="0">
                  <a:moveTo>
                    <a:pt x="293" y="0"/>
                  </a:moveTo>
                  <a:cubicBezTo>
                    <a:pt x="245" y="0"/>
                    <a:pt x="197" y="12"/>
                    <a:pt x="162" y="24"/>
                  </a:cubicBezTo>
                  <a:cubicBezTo>
                    <a:pt x="66" y="72"/>
                    <a:pt x="19" y="167"/>
                    <a:pt x="19" y="274"/>
                  </a:cubicBezTo>
                  <a:lnTo>
                    <a:pt x="19" y="1727"/>
                  </a:lnTo>
                  <a:cubicBezTo>
                    <a:pt x="1" y="1923"/>
                    <a:pt x="144" y="2021"/>
                    <a:pt x="288" y="2021"/>
                  </a:cubicBezTo>
                  <a:cubicBezTo>
                    <a:pt x="433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4" name="Google Shape;634;p32"/>
            <p:cNvSpPr/>
            <p:nvPr/>
          </p:nvSpPr>
          <p:spPr>
            <a:xfrm>
              <a:off x="3399225" y="4553375"/>
              <a:ext cx="14000" cy="50025"/>
            </a:xfrm>
            <a:custGeom>
              <a:avLst/>
              <a:gdLst/>
              <a:ahLst/>
              <a:cxnLst/>
              <a:rect l="l" t="t" r="r" b="b"/>
              <a:pathLst>
                <a:path w="560" h="2001" extrusionOk="0">
                  <a:moveTo>
                    <a:pt x="274" y="0"/>
                  </a:moveTo>
                  <a:cubicBezTo>
                    <a:pt x="239" y="0"/>
                    <a:pt x="191" y="12"/>
                    <a:pt x="155" y="36"/>
                  </a:cubicBezTo>
                  <a:cubicBezTo>
                    <a:pt x="60" y="72"/>
                    <a:pt x="0" y="167"/>
                    <a:pt x="12" y="274"/>
                  </a:cubicBezTo>
                  <a:lnTo>
                    <a:pt x="12" y="1727"/>
                  </a:lnTo>
                  <a:cubicBezTo>
                    <a:pt x="0" y="1869"/>
                    <a:pt x="131" y="2000"/>
                    <a:pt x="286" y="2000"/>
                  </a:cubicBezTo>
                  <a:cubicBezTo>
                    <a:pt x="429" y="2000"/>
                    <a:pt x="560" y="1869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5" name="Google Shape;635;p32"/>
            <p:cNvSpPr/>
            <p:nvPr/>
          </p:nvSpPr>
          <p:spPr>
            <a:xfrm>
              <a:off x="3448050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86" y="0"/>
                  </a:moveTo>
                  <a:cubicBezTo>
                    <a:pt x="238" y="0"/>
                    <a:pt x="202" y="12"/>
                    <a:pt x="167" y="36"/>
                  </a:cubicBezTo>
                  <a:cubicBezTo>
                    <a:pt x="71" y="72"/>
                    <a:pt x="12" y="167"/>
                    <a:pt x="12" y="274"/>
                  </a:cubicBezTo>
                  <a:lnTo>
                    <a:pt x="12" y="1727"/>
                  </a:lnTo>
                  <a:cubicBezTo>
                    <a:pt x="0" y="1923"/>
                    <a:pt x="146" y="2021"/>
                    <a:pt x="290" y="2021"/>
                  </a:cubicBezTo>
                  <a:cubicBezTo>
                    <a:pt x="435" y="2021"/>
                    <a:pt x="577" y="1923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41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6" name="Google Shape;636;p32"/>
            <p:cNvSpPr/>
            <p:nvPr/>
          </p:nvSpPr>
          <p:spPr>
            <a:xfrm>
              <a:off x="3497150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86" y="0"/>
                  </a:moveTo>
                  <a:cubicBezTo>
                    <a:pt x="239" y="0"/>
                    <a:pt x="203" y="12"/>
                    <a:pt x="167" y="24"/>
                  </a:cubicBezTo>
                  <a:cubicBezTo>
                    <a:pt x="72" y="72"/>
                    <a:pt x="12" y="167"/>
                    <a:pt x="12" y="274"/>
                  </a:cubicBezTo>
                  <a:lnTo>
                    <a:pt x="12" y="1727"/>
                  </a:lnTo>
                  <a:cubicBezTo>
                    <a:pt x="1" y="1923"/>
                    <a:pt x="146" y="2021"/>
                    <a:pt x="291" y="2021"/>
                  </a:cubicBezTo>
                  <a:cubicBezTo>
                    <a:pt x="435" y="2021"/>
                    <a:pt x="578" y="1923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41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7" name="Google Shape;637;p32"/>
            <p:cNvSpPr/>
            <p:nvPr/>
          </p:nvSpPr>
          <p:spPr>
            <a:xfrm>
              <a:off x="3546125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92" y="0"/>
                  </a:moveTo>
                  <a:cubicBezTo>
                    <a:pt x="244" y="0"/>
                    <a:pt x="197" y="12"/>
                    <a:pt x="161" y="36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0" y="1923"/>
                    <a:pt x="143" y="2021"/>
                    <a:pt x="287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47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8" name="Google Shape;638;p32"/>
            <p:cNvSpPr/>
            <p:nvPr/>
          </p:nvSpPr>
          <p:spPr>
            <a:xfrm>
              <a:off x="3595225" y="4553375"/>
              <a:ext cx="14475" cy="50550"/>
            </a:xfrm>
            <a:custGeom>
              <a:avLst/>
              <a:gdLst/>
              <a:ahLst/>
              <a:cxnLst/>
              <a:rect l="l" t="t" r="r" b="b"/>
              <a:pathLst>
                <a:path w="579" h="2022" extrusionOk="0">
                  <a:moveTo>
                    <a:pt x="292" y="0"/>
                  </a:moveTo>
                  <a:cubicBezTo>
                    <a:pt x="245" y="0"/>
                    <a:pt x="197" y="12"/>
                    <a:pt x="161" y="24"/>
                  </a:cubicBezTo>
                  <a:cubicBezTo>
                    <a:pt x="66" y="72"/>
                    <a:pt x="19" y="167"/>
                    <a:pt x="19" y="274"/>
                  </a:cubicBezTo>
                  <a:lnTo>
                    <a:pt x="19" y="1727"/>
                  </a:lnTo>
                  <a:cubicBezTo>
                    <a:pt x="1" y="1923"/>
                    <a:pt x="144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639" name="Google Shape;639;p32"/>
          <p:cNvGrpSpPr/>
          <p:nvPr/>
        </p:nvGrpSpPr>
        <p:grpSpPr>
          <a:xfrm rot="360163" flipH="1">
            <a:off x="6063402" y="-661168"/>
            <a:ext cx="1547943" cy="3168552"/>
            <a:chOff x="6404350" y="3138600"/>
            <a:chExt cx="658750" cy="1348425"/>
          </a:xfrm>
        </p:grpSpPr>
        <p:sp>
          <p:nvSpPr>
            <p:cNvPr id="640" name="Google Shape;640;p32"/>
            <p:cNvSpPr/>
            <p:nvPr/>
          </p:nvSpPr>
          <p:spPr>
            <a:xfrm>
              <a:off x="6404350" y="3138600"/>
              <a:ext cx="658750" cy="1348425"/>
            </a:xfrm>
            <a:custGeom>
              <a:avLst/>
              <a:gdLst/>
              <a:ahLst/>
              <a:cxnLst/>
              <a:rect l="l" t="t" r="r" b="b"/>
              <a:pathLst>
                <a:path w="26350" h="53937" extrusionOk="0">
                  <a:moveTo>
                    <a:pt x="19218" y="8502"/>
                  </a:moveTo>
                  <a:lnTo>
                    <a:pt x="19218" y="45435"/>
                  </a:lnTo>
                  <a:cubicBezTo>
                    <a:pt x="11931" y="42518"/>
                    <a:pt x="7145" y="35446"/>
                    <a:pt x="7145" y="27600"/>
                  </a:cubicBezTo>
                  <a:lnTo>
                    <a:pt x="7145" y="26349"/>
                  </a:lnTo>
                  <a:cubicBezTo>
                    <a:pt x="7145" y="18491"/>
                    <a:pt x="11931" y="11431"/>
                    <a:pt x="19218" y="8502"/>
                  </a:cubicBezTo>
                  <a:close/>
                  <a:moveTo>
                    <a:pt x="26349" y="1"/>
                  </a:moveTo>
                  <a:cubicBezTo>
                    <a:pt x="11800" y="1"/>
                    <a:pt x="1" y="11800"/>
                    <a:pt x="1" y="26349"/>
                  </a:cubicBezTo>
                  <a:lnTo>
                    <a:pt x="1" y="27600"/>
                  </a:lnTo>
                  <a:cubicBezTo>
                    <a:pt x="1" y="42149"/>
                    <a:pt x="11800" y="53936"/>
                    <a:pt x="26349" y="53936"/>
                  </a:cubicBezTo>
                  <a:lnTo>
                    <a:pt x="2634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1" name="Google Shape;641;p32"/>
            <p:cNvSpPr/>
            <p:nvPr/>
          </p:nvSpPr>
          <p:spPr>
            <a:xfrm>
              <a:off x="6977050" y="4388775"/>
              <a:ext cx="64925" cy="13700"/>
            </a:xfrm>
            <a:custGeom>
              <a:avLst/>
              <a:gdLst/>
              <a:ahLst/>
              <a:cxnLst/>
              <a:rect l="l" t="t" r="r" b="b"/>
              <a:pathLst>
                <a:path w="2597" h="548" extrusionOk="0">
                  <a:moveTo>
                    <a:pt x="370" y="0"/>
                  </a:moveTo>
                  <a:cubicBezTo>
                    <a:pt x="1" y="0"/>
                    <a:pt x="1" y="548"/>
                    <a:pt x="370" y="548"/>
                  </a:cubicBezTo>
                  <a:lnTo>
                    <a:pt x="2322" y="548"/>
                  </a:lnTo>
                  <a:cubicBezTo>
                    <a:pt x="2477" y="548"/>
                    <a:pt x="2596" y="417"/>
                    <a:pt x="2596" y="274"/>
                  </a:cubicBezTo>
                  <a:cubicBezTo>
                    <a:pt x="2596" y="202"/>
                    <a:pt x="2572" y="131"/>
                    <a:pt x="2525" y="83"/>
                  </a:cubicBezTo>
                  <a:cubicBezTo>
                    <a:pt x="2465" y="24"/>
                    <a:pt x="2406" y="0"/>
                    <a:pt x="23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2" name="Google Shape;642;p32"/>
            <p:cNvSpPr/>
            <p:nvPr/>
          </p:nvSpPr>
          <p:spPr>
            <a:xfrm>
              <a:off x="6976350" y="432712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75" y="1"/>
                  </a:moveTo>
                  <a:cubicBezTo>
                    <a:pt x="4" y="1"/>
                    <a:pt x="0" y="551"/>
                    <a:pt x="364" y="551"/>
                  </a:cubicBezTo>
                  <a:cubicBezTo>
                    <a:pt x="375" y="551"/>
                    <a:pt x="386" y="550"/>
                    <a:pt x="398" y="549"/>
                  </a:cubicBezTo>
                  <a:lnTo>
                    <a:pt x="2350" y="549"/>
                  </a:lnTo>
                  <a:cubicBezTo>
                    <a:pt x="2505" y="549"/>
                    <a:pt x="2624" y="430"/>
                    <a:pt x="2624" y="275"/>
                  </a:cubicBezTo>
                  <a:cubicBezTo>
                    <a:pt x="2624" y="204"/>
                    <a:pt x="2600" y="132"/>
                    <a:pt x="2553" y="85"/>
                  </a:cubicBezTo>
                  <a:cubicBezTo>
                    <a:pt x="2493" y="37"/>
                    <a:pt x="2434" y="1"/>
                    <a:pt x="2350" y="1"/>
                  </a:cubicBezTo>
                  <a:lnTo>
                    <a:pt x="398" y="1"/>
                  </a:lnTo>
                  <a:cubicBezTo>
                    <a:pt x="390" y="1"/>
                    <a:pt x="382" y="1"/>
                    <a:pt x="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3" name="Google Shape;643;p32"/>
            <p:cNvSpPr/>
            <p:nvPr/>
          </p:nvSpPr>
          <p:spPr>
            <a:xfrm>
              <a:off x="6976350" y="4265825"/>
              <a:ext cx="65625" cy="14050"/>
            </a:xfrm>
            <a:custGeom>
              <a:avLst/>
              <a:gdLst/>
              <a:ahLst/>
              <a:cxnLst/>
              <a:rect l="l" t="t" r="r" b="b"/>
              <a:pathLst>
                <a:path w="2625" h="562" extrusionOk="0">
                  <a:moveTo>
                    <a:pt x="375" y="0"/>
                  </a:moveTo>
                  <a:cubicBezTo>
                    <a:pt x="0" y="0"/>
                    <a:pt x="0" y="561"/>
                    <a:pt x="375" y="561"/>
                  </a:cubicBezTo>
                  <a:cubicBezTo>
                    <a:pt x="382" y="561"/>
                    <a:pt x="390" y="561"/>
                    <a:pt x="398" y="560"/>
                  </a:cubicBezTo>
                  <a:lnTo>
                    <a:pt x="2350" y="560"/>
                  </a:lnTo>
                  <a:cubicBezTo>
                    <a:pt x="2505" y="560"/>
                    <a:pt x="2624" y="429"/>
                    <a:pt x="2624" y="287"/>
                  </a:cubicBezTo>
                  <a:cubicBezTo>
                    <a:pt x="2624" y="215"/>
                    <a:pt x="2600" y="144"/>
                    <a:pt x="2553" y="96"/>
                  </a:cubicBezTo>
                  <a:cubicBezTo>
                    <a:pt x="2493" y="37"/>
                    <a:pt x="2434" y="13"/>
                    <a:pt x="2350" y="1"/>
                  </a:cubicBezTo>
                  <a:lnTo>
                    <a:pt x="398" y="1"/>
                  </a:lnTo>
                  <a:cubicBezTo>
                    <a:pt x="390" y="0"/>
                    <a:pt x="382" y="0"/>
                    <a:pt x="3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6976350" y="420477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1"/>
                  </a:moveTo>
                  <a:cubicBezTo>
                    <a:pt x="0" y="1"/>
                    <a:pt x="4" y="550"/>
                    <a:pt x="375" y="550"/>
                  </a:cubicBezTo>
                  <a:cubicBezTo>
                    <a:pt x="382" y="550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204"/>
                    <a:pt x="2600" y="133"/>
                    <a:pt x="2553" y="85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1"/>
                    <a:pt x="3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5" name="Google Shape;645;p32"/>
            <p:cNvSpPr/>
            <p:nvPr/>
          </p:nvSpPr>
          <p:spPr>
            <a:xfrm>
              <a:off x="6976350" y="4143450"/>
              <a:ext cx="68000" cy="13775"/>
            </a:xfrm>
            <a:custGeom>
              <a:avLst/>
              <a:gdLst/>
              <a:ahLst/>
              <a:cxnLst/>
              <a:rect l="l" t="t" r="r" b="b"/>
              <a:pathLst>
                <a:path w="2720" h="551" extrusionOk="0">
                  <a:moveTo>
                    <a:pt x="364" y="1"/>
                  </a:moveTo>
                  <a:cubicBezTo>
                    <a:pt x="0" y="1"/>
                    <a:pt x="4" y="551"/>
                    <a:pt x="375" y="551"/>
                  </a:cubicBezTo>
                  <a:cubicBezTo>
                    <a:pt x="382" y="551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600" y="538"/>
                    <a:pt x="2719" y="252"/>
                    <a:pt x="2553" y="86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1"/>
                    <a:pt x="3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6" name="Google Shape;646;p32"/>
            <p:cNvSpPr/>
            <p:nvPr/>
          </p:nvSpPr>
          <p:spPr>
            <a:xfrm>
              <a:off x="6976350" y="4082150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0"/>
                  </a:moveTo>
                  <a:cubicBezTo>
                    <a:pt x="0" y="0"/>
                    <a:pt x="4" y="550"/>
                    <a:pt x="375" y="550"/>
                  </a:cubicBezTo>
                  <a:cubicBezTo>
                    <a:pt x="382" y="550"/>
                    <a:pt x="390" y="550"/>
                    <a:pt x="398" y="549"/>
                  </a:cubicBezTo>
                  <a:lnTo>
                    <a:pt x="2350" y="549"/>
                  </a:lnTo>
                  <a:cubicBezTo>
                    <a:pt x="2505" y="549"/>
                    <a:pt x="2624" y="418"/>
                    <a:pt x="2624" y="276"/>
                  </a:cubicBezTo>
                  <a:cubicBezTo>
                    <a:pt x="2624" y="204"/>
                    <a:pt x="2600" y="133"/>
                    <a:pt x="2553" y="85"/>
                  </a:cubicBezTo>
                  <a:cubicBezTo>
                    <a:pt x="2493" y="25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0"/>
                    <a:pt x="3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7" name="Google Shape;647;p32"/>
            <p:cNvSpPr/>
            <p:nvPr/>
          </p:nvSpPr>
          <p:spPr>
            <a:xfrm>
              <a:off x="6976350" y="402082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0"/>
                  </a:moveTo>
                  <a:cubicBezTo>
                    <a:pt x="0" y="0"/>
                    <a:pt x="4" y="550"/>
                    <a:pt x="375" y="550"/>
                  </a:cubicBezTo>
                  <a:cubicBezTo>
                    <a:pt x="382" y="550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204"/>
                    <a:pt x="2600" y="133"/>
                    <a:pt x="2553" y="85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0"/>
                    <a:pt x="3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6976350" y="3959225"/>
              <a:ext cx="65625" cy="14050"/>
            </a:xfrm>
            <a:custGeom>
              <a:avLst/>
              <a:gdLst/>
              <a:ahLst/>
              <a:cxnLst/>
              <a:rect l="l" t="t" r="r" b="b"/>
              <a:pathLst>
                <a:path w="2625" h="562" extrusionOk="0">
                  <a:moveTo>
                    <a:pt x="375" y="1"/>
                  </a:moveTo>
                  <a:cubicBezTo>
                    <a:pt x="0" y="1"/>
                    <a:pt x="0" y="562"/>
                    <a:pt x="375" y="562"/>
                  </a:cubicBezTo>
                  <a:cubicBezTo>
                    <a:pt x="382" y="562"/>
                    <a:pt x="390" y="561"/>
                    <a:pt x="398" y="561"/>
                  </a:cubicBezTo>
                  <a:lnTo>
                    <a:pt x="2350" y="561"/>
                  </a:lnTo>
                  <a:cubicBezTo>
                    <a:pt x="2505" y="561"/>
                    <a:pt x="2624" y="430"/>
                    <a:pt x="2624" y="287"/>
                  </a:cubicBezTo>
                  <a:cubicBezTo>
                    <a:pt x="2624" y="216"/>
                    <a:pt x="2600" y="144"/>
                    <a:pt x="2553" y="97"/>
                  </a:cubicBezTo>
                  <a:cubicBezTo>
                    <a:pt x="2493" y="37"/>
                    <a:pt x="2434" y="13"/>
                    <a:pt x="2350" y="1"/>
                  </a:cubicBezTo>
                  <a:lnTo>
                    <a:pt x="398" y="1"/>
                  </a:lnTo>
                  <a:cubicBezTo>
                    <a:pt x="390" y="1"/>
                    <a:pt x="382" y="1"/>
                    <a:pt x="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6977650" y="3897925"/>
              <a:ext cx="66700" cy="14025"/>
            </a:xfrm>
            <a:custGeom>
              <a:avLst/>
              <a:gdLst/>
              <a:ahLst/>
              <a:cxnLst/>
              <a:rect l="l" t="t" r="r" b="b"/>
              <a:pathLst>
                <a:path w="2668" h="561" extrusionOk="0">
                  <a:moveTo>
                    <a:pt x="334" y="1"/>
                  </a:moveTo>
                  <a:cubicBezTo>
                    <a:pt x="0" y="36"/>
                    <a:pt x="0" y="536"/>
                    <a:pt x="334" y="560"/>
                  </a:cubicBezTo>
                  <a:lnTo>
                    <a:pt x="2298" y="560"/>
                  </a:lnTo>
                  <a:cubicBezTo>
                    <a:pt x="2548" y="548"/>
                    <a:pt x="2667" y="263"/>
                    <a:pt x="2501" y="96"/>
                  </a:cubicBezTo>
                  <a:cubicBezTo>
                    <a:pt x="2441" y="36"/>
                    <a:pt x="2370" y="1"/>
                    <a:pt x="2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6976350" y="3836850"/>
              <a:ext cx="68000" cy="13800"/>
            </a:xfrm>
            <a:custGeom>
              <a:avLst/>
              <a:gdLst/>
              <a:ahLst/>
              <a:cxnLst/>
              <a:rect l="l" t="t" r="r" b="b"/>
              <a:pathLst>
                <a:path w="2720" h="552" extrusionOk="0">
                  <a:moveTo>
                    <a:pt x="2378" y="1"/>
                  </a:moveTo>
                  <a:cubicBezTo>
                    <a:pt x="2369" y="1"/>
                    <a:pt x="2359" y="1"/>
                    <a:pt x="2350" y="3"/>
                  </a:cubicBezTo>
                  <a:lnTo>
                    <a:pt x="398" y="3"/>
                  </a:lnTo>
                  <a:cubicBezTo>
                    <a:pt x="386" y="2"/>
                    <a:pt x="375" y="1"/>
                    <a:pt x="364" y="1"/>
                  </a:cubicBezTo>
                  <a:cubicBezTo>
                    <a:pt x="0" y="1"/>
                    <a:pt x="4" y="551"/>
                    <a:pt x="375" y="551"/>
                  </a:cubicBezTo>
                  <a:cubicBezTo>
                    <a:pt x="382" y="551"/>
                    <a:pt x="390" y="551"/>
                    <a:pt x="398" y="551"/>
                  </a:cubicBezTo>
                  <a:lnTo>
                    <a:pt x="2350" y="551"/>
                  </a:lnTo>
                  <a:cubicBezTo>
                    <a:pt x="2600" y="539"/>
                    <a:pt x="2719" y="253"/>
                    <a:pt x="2553" y="86"/>
                  </a:cubicBezTo>
                  <a:cubicBezTo>
                    <a:pt x="2501" y="34"/>
                    <a:pt x="2440" y="1"/>
                    <a:pt x="23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1" name="Google Shape;651;p32"/>
            <p:cNvSpPr/>
            <p:nvPr/>
          </p:nvSpPr>
          <p:spPr>
            <a:xfrm>
              <a:off x="6976350" y="3775525"/>
              <a:ext cx="68000" cy="13800"/>
            </a:xfrm>
            <a:custGeom>
              <a:avLst/>
              <a:gdLst/>
              <a:ahLst/>
              <a:cxnLst/>
              <a:rect l="l" t="t" r="r" b="b"/>
              <a:pathLst>
                <a:path w="2720" h="552" extrusionOk="0">
                  <a:moveTo>
                    <a:pt x="2378" y="1"/>
                  </a:moveTo>
                  <a:cubicBezTo>
                    <a:pt x="2369" y="1"/>
                    <a:pt x="2359" y="2"/>
                    <a:pt x="2350" y="3"/>
                  </a:cubicBezTo>
                  <a:lnTo>
                    <a:pt x="398" y="3"/>
                  </a:lnTo>
                  <a:cubicBezTo>
                    <a:pt x="386" y="2"/>
                    <a:pt x="375" y="2"/>
                    <a:pt x="364" y="2"/>
                  </a:cubicBezTo>
                  <a:cubicBezTo>
                    <a:pt x="0" y="2"/>
                    <a:pt x="4" y="552"/>
                    <a:pt x="375" y="552"/>
                  </a:cubicBezTo>
                  <a:cubicBezTo>
                    <a:pt x="382" y="552"/>
                    <a:pt x="390" y="551"/>
                    <a:pt x="398" y="551"/>
                  </a:cubicBezTo>
                  <a:lnTo>
                    <a:pt x="2350" y="551"/>
                  </a:lnTo>
                  <a:cubicBezTo>
                    <a:pt x="2600" y="539"/>
                    <a:pt x="2719" y="253"/>
                    <a:pt x="2553" y="87"/>
                  </a:cubicBezTo>
                  <a:cubicBezTo>
                    <a:pt x="2501" y="35"/>
                    <a:pt x="2440" y="1"/>
                    <a:pt x="23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2" name="Google Shape;652;p32"/>
            <p:cNvSpPr/>
            <p:nvPr/>
          </p:nvSpPr>
          <p:spPr>
            <a:xfrm>
              <a:off x="6976350" y="371422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2381" y="0"/>
                  </a:moveTo>
                  <a:cubicBezTo>
                    <a:pt x="2371" y="0"/>
                    <a:pt x="2361" y="1"/>
                    <a:pt x="2350" y="3"/>
                  </a:cubicBezTo>
                  <a:lnTo>
                    <a:pt x="398" y="3"/>
                  </a:lnTo>
                  <a:cubicBezTo>
                    <a:pt x="386" y="2"/>
                    <a:pt x="375" y="1"/>
                    <a:pt x="364" y="1"/>
                  </a:cubicBezTo>
                  <a:cubicBezTo>
                    <a:pt x="0" y="1"/>
                    <a:pt x="4" y="551"/>
                    <a:pt x="375" y="551"/>
                  </a:cubicBezTo>
                  <a:cubicBezTo>
                    <a:pt x="382" y="551"/>
                    <a:pt x="390" y="551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205"/>
                    <a:pt x="2600" y="134"/>
                    <a:pt x="2553" y="86"/>
                  </a:cubicBezTo>
                  <a:cubicBezTo>
                    <a:pt x="2501" y="34"/>
                    <a:pt x="2449" y="0"/>
                    <a:pt x="23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3" name="Google Shape;653;p32"/>
            <p:cNvSpPr/>
            <p:nvPr/>
          </p:nvSpPr>
          <p:spPr>
            <a:xfrm>
              <a:off x="6976350" y="365292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0"/>
                  </a:moveTo>
                  <a:cubicBezTo>
                    <a:pt x="0" y="0"/>
                    <a:pt x="4" y="550"/>
                    <a:pt x="375" y="550"/>
                  </a:cubicBezTo>
                  <a:cubicBezTo>
                    <a:pt x="382" y="550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192"/>
                    <a:pt x="2600" y="133"/>
                    <a:pt x="2553" y="73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0"/>
                    <a:pt x="3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4" name="Google Shape;654;p32"/>
            <p:cNvSpPr/>
            <p:nvPr/>
          </p:nvSpPr>
          <p:spPr>
            <a:xfrm>
              <a:off x="6977050" y="3591650"/>
              <a:ext cx="64925" cy="13700"/>
            </a:xfrm>
            <a:custGeom>
              <a:avLst/>
              <a:gdLst/>
              <a:ahLst/>
              <a:cxnLst/>
              <a:rect l="l" t="t" r="r" b="b"/>
              <a:pathLst>
                <a:path w="2597" h="548" extrusionOk="0">
                  <a:moveTo>
                    <a:pt x="370" y="0"/>
                  </a:moveTo>
                  <a:cubicBezTo>
                    <a:pt x="1" y="0"/>
                    <a:pt x="1" y="548"/>
                    <a:pt x="370" y="548"/>
                  </a:cubicBezTo>
                  <a:lnTo>
                    <a:pt x="2322" y="548"/>
                  </a:lnTo>
                  <a:cubicBezTo>
                    <a:pt x="2477" y="548"/>
                    <a:pt x="2596" y="417"/>
                    <a:pt x="2596" y="274"/>
                  </a:cubicBezTo>
                  <a:cubicBezTo>
                    <a:pt x="2596" y="203"/>
                    <a:pt x="2572" y="131"/>
                    <a:pt x="2525" y="84"/>
                  </a:cubicBezTo>
                  <a:cubicBezTo>
                    <a:pt x="2465" y="24"/>
                    <a:pt x="2406" y="0"/>
                    <a:pt x="23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5" name="Google Shape;655;p32"/>
            <p:cNvSpPr/>
            <p:nvPr/>
          </p:nvSpPr>
          <p:spPr>
            <a:xfrm>
              <a:off x="6976350" y="3530000"/>
              <a:ext cx="65625" cy="14050"/>
            </a:xfrm>
            <a:custGeom>
              <a:avLst/>
              <a:gdLst/>
              <a:ahLst/>
              <a:cxnLst/>
              <a:rect l="l" t="t" r="r" b="b"/>
              <a:pathLst>
                <a:path w="2625" h="562" extrusionOk="0">
                  <a:moveTo>
                    <a:pt x="375" y="1"/>
                  </a:moveTo>
                  <a:cubicBezTo>
                    <a:pt x="0" y="1"/>
                    <a:pt x="0" y="562"/>
                    <a:pt x="375" y="562"/>
                  </a:cubicBezTo>
                  <a:cubicBezTo>
                    <a:pt x="382" y="562"/>
                    <a:pt x="390" y="562"/>
                    <a:pt x="398" y="561"/>
                  </a:cubicBezTo>
                  <a:lnTo>
                    <a:pt x="2350" y="561"/>
                  </a:lnTo>
                  <a:cubicBezTo>
                    <a:pt x="2505" y="561"/>
                    <a:pt x="2624" y="430"/>
                    <a:pt x="2624" y="287"/>
                  </a:cubicBezTo>
                  <a:cubicBezTo>
                    <a:pt x="2624" y="216"/>
                    <a:pt x="2600" y="144"/>
                    <a:pt x="2553" y="97"/>
                  </a:cubicBezTo>
                  <a:cubicBezTo>
                    <a:pt x="2493" y="37"/>
                    <a:pt x="2434" y="14"/>
                    <a:pt x="2350" y="2"/>
                  </a:cubicBezTo>
                  <a:lnTo>
                    <a:pt x="398" y="2"/>
                  </a:lnTo>
                  <a:cubicBezTo>
                    <a:pt x="390" y="1"/>
                    <a:pt x="382" y="1"/>
                    <a:pt x="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6" name="Google Shape;656;p32"/>
            <p:cNvSpPr/>
            <p:nvPr/>
          </p:nvSpPr>
          <p:spPr>
            <a:xfrm>
              <a:off x="6976350" y="346897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0"/>
                  </a:moveTo>
                  <a:cubicBezTo>
                    <a:pt x="0" y="0"/>
                    <a:pt x="4" y="550"/>
                    <a:pt x="375" y="550"/>
                  </a:cubicBezTo>
                  <a:cubicBezTo>
                    <a:pt x="382" y="550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204"/>
                    <a:pt x="2600" y="133"/>
                    <a:pt x="2553" y="85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0"/>
                    <a:pt x="3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7" name="Google Shape;657;p32"/>
            <p:cNvSpPr/>
            <p:nvPr/>
          </p:nvSpPr>
          <p:spPr>
            <a:xfrm>
              <a:off x="6976350" y="3407650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1"/>
                  </a:moveTo>
                  <a:cubicBezTo>
                    <a:pt x="0" y="1"/>
                    <a:pt x="4" y="551"/>
                    <a:pt x="375" y="551"/>
                  </a:cubicBezTo>
                  <a:cubicBezTo>
                    <a:pt x="382" y="551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205"/>
                    <a:pt x="2600" y="133"/>
                    <a:pt x="2553" y="86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1"/>
                    <a:pt x="3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8" name="Google Shape;658;p32"/>
            <p:cNvSpPr/>
            <p:nvPr/>
          </p:nvSpPr>
          <p:spPr>
            <a:xfrm>
              <a:off x="6976350" y="3346325"/>
              <a:ext cx="68000" cy="13775"/>
            </a:xfrm>
            <a:custGeom>
              <a:avLst/>
              <a:gdLst/>
              <a:ahLst/>
              <a:cxnLst/>
              <a:rect l="l" t="t" r="r" b="b"/>
              <a:pathLst>
                <a:path w="2720" h="551" extrusionOk="0">
                  <a:moveTo>
                    <a:pt x="364" y="1"/>
                  </a:moveTo>
                  <a:cubicBezTo>
                    <a:pt x="0" y="1"/>
                    <a:pt x="4" y="551"/>
                    <a:pt x="375" y="551"/>
                  </a:cubicBezTo>
                  <a:cubicBezTo>
                    <a:pt x="382" y="551"/>
                    <a:pt x="390" y="551"/>
                    <a:pt x="398" y="550"/>
                  </a:cubicBezTo>
                  <a:lnTo>
                    <a:pt x="2350" y="550"/>
                  </a:lnTo>
                  <a:cubicBezTo>
                    <a:pt x="2600" y="538"/>
                    <a:pt x="2719" y="253"/>
                    <a:pt x="2553" y="86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1"/>
                    <a:pt x="3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9" name="Google Shape;659;p32"/>
            <p:cNvSpPr/>
            <p:nvPr/>
          </p:nvSpPr>
          <p:spPr>
            <a:xfrm>
              <a:off x="6977650" y="3284750"/>
              <a:ext cx="66700" cy="14025"/>
            </a:xfrm>
            <a:custGeom>
              <a:avLst/>
              <a:gdLst/>
              <a:ahLst/>
              <a:cxnLst/>
              <a:rect l="l" t="t" r="r" b="b"/>
              <a:pathLst>
                <a:path w="2668" h="561" extrusionOk="0">
                  <a:moveTo>
                    <a:pt x="334" y="1"/>
                  </a:moveTo>
                  <a:cubicBezTo>
                    <a:pt x="0" y="37"/>
                    <a:pt x="0" y="537"/>
                    <a:pt x="334" y="560"/>
                  </a:cubicBezTo>
                  <a:lnTo>
                    <a:pt x="2298" y="560"/>
                  </a:lnTo>
                  <a:cubicBezTo>
                    <a:pt x="2548" y="549"/>
                    <a:pt x="2667" y="263"/>
                    <a:pt x="2501" y="96"/>
                  </a:cubicBezTo>
                  <a:cubicBezTo>
                    <a:pt x="2441" y="37"/>
                    <a:pt x="2370" y="1"/>
                    <a:pt x="2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0" name="Google Shape;660;p32"/>
            <p:cNvSpPr/>
            <p:nvPr/>
          </p:nvSpPr>
          <p:spPr>
            <a:xfrm>
              <a:off x="6976350" y="3223425"/>
              <a:ext cx="68000" cy="14050"/>
            </a:xfrm>
            <a:custGeom>
              <a:avLst/>
              <a:gdLst/>
              <a:ahLst/>
              <a:cxnLst/>
              <a:rect l="l" t="t" r="r" b="b"/>
              <a:pathLst>
                <a:path w="2720" h="562" extrusionOk="0">
                  <a:moveTo>
                    <a:pt x="375" y="1"/>
                  </a:moveTo>
                  <a:cubicBezTo>
                    <a:pt x="0" y="1"/>
                    <a:pt x="0" y="561"/>
                    <a:pt x="375" y="561"/>
                  </a:cubicBezTo>
                  <a:cubicBezTo>
                    <a:pt x="382" y="561"/>
                    <a:pt x="390" y="561"/>
                    <a:pt x="398" y="561"/>
                  </a:cubicBezTo>
                  <a:lnTo>
                    <a:pt x="2350" y="561"/>
                  </a:lnTo>
                  <a:cubicBezTo>
                    <a:pt x="2600" y="549"/>
                    <a:pt x="2719" y="263"/>
                    <a:pt x="2553" y="96"/>
                  </a:cubicBezTo>
                  <a:cubicBezTo>
                    <a:pt x="2493" y="37"/>
                    <a:pt x="2434" y="13"/>
                    <a:pt x="2350" y="1"/>
                  </a:cubicBezTo>
                  <a:lnTo>
                    <a:pt x="398" y="1"/>
                  </a:lnTo>
                  <a:cubicBezTo>
                    <a:pt x="390" y="1"/>
                    <a:pt x="382" y="1"/>
                    <a:pt x="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661" name="Google Shape;661;p32"/>
          <p:cNvGrpSpPr/>
          <p:nvPr/>
        </p:nvGrpSpPr>
        <p:grpSpPr>
          <a:xfrm rot="3091077">
            <a:off x="5362067" y="21168"/>
            <a:ext cx="3419767" cy="2485451"/>
            <a:chOff x="7365331" y="3876744"/>
            <a:chExt cx="752588" cy="546995"/>
          </a:xfrm>
        </p:grpSpPr>
        <p:sp>
          <p:nvSpPr>
            <p:cNvPr id="662" name="Google Shape;662;p32"/>
            <p:cNvSpPr/>
            <p:nvPr/>
          </p:nvSpPr>
          <p:spPr>
            <a:xfrm>
              <a:off x="7365331" y="3876744"/>
              <a:ext cx="555487" cy="388974"/>
            </a:xfrm>
            <a:custGeom>
              <a:avLst/>
              <a:gdLst/>
              <a:ahLst/>
              <a:cxnLst/>
              <a:rect l="l" t="t" r="r" b="b"/>
              <a:pathLst>
                <a:path w="38791" h="27163" extrusionOk="0">
                  <a:moveTo>
                    <a:pt x="996" y="1"/>
                  </a:moveTo>
                  <a:cubicBezTo>
                    <a:pt x="847" y="1"/>
                    <a:pt x="744" y="36"/>
                    <a:pt x="691" y="110"/>
                  </a:cubicBezTo>
                  <a:cubicBezTo>
                    <a:pt x="0" y="1062"/>
                    <a:pt x="7823" y="7849"/>
                    <a:pt x="18157" y="15290"/>
                  </a:cubicBezTo>
                  <a:cubicBezTo>
                    <a:pt x="27688" y="22153"/>
                    <a:pt x="36024" y="27162"/>
                    <a:pt x="37795" y="27162"/>
                  </a:cubicBezTo>
                  <a:cubicBezTo>
                    <a:pt x="37945" y="27162"/>
                    <a:pt x="38047" y="27127"/>
                    <a:pt x="38100" y="27054"/>
                  </a:cubicBezTo>
                  <a:cubicBezTo>
                    <a:pt x="38791" y="26101"/>
                    <a:pt x="30956" y="19303"/>
                    <a:pt x="20634" y="11861"/>
                  </a:cubicBezTo>
                  <a:cubicBezTo>
                    <a:pt x="11104" y="5000"/>
                    <a:pt x="2770" y="1"/>
                    <a:pt x="9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3" name="Google Shape;663;p32"/>
            <p:cNvSpPr/>
            <p:nvPr/>
          </p:nvSpPr>
          <p:spPr>
            <a:xfrm>
              <a:off x="7867948" y="4226639"/>
              <a:ext cx="58154" cy="50306"/>
            </a:xfrm>
            <a:custGeom>
              <a:avLst/>
              <a:gdLst/>
              <a:ahLst/>
              <a:cxnLst/>
              <a:rect l="l" t="t" r="r" b="b"/>
              <a:pathLst>
                <a:path w="4061" h="3513" extrusionOk="0">
                  <a:moveTo>
                    <a:pt x="1239" y="0"/>
                  </a:moveTo>
                  <a:lnTo>
                    <a:pt x="620" y="893"/>
                  </a:lnTo>
                  <a:lnTo>
                    <a:pt x="1" y="1786"/>
                  </a:lnTo>
                  <a:lnTo>
                    <a:pt x="3442" y="3512"/>
                  </a:lnTo>
                  <a:lnTo>
                    <a:pt x="3751" y="3060"/>
                  </a:lnTo>
                  <a:lnTo>
                    <a:pt x="4061" y="2620"/>
                  </a:lnTo>
                  <a:lnTo>
                    <a:pt x="12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4" name="Google Shape;664;p32"/>
            <p:cNvSpPr/>
            <p:nvPr/>
          </p:nvSpPr>
          <p:spPr>
            <a:xfrm>
              <a:off x="7914675" y="4262353"/>
              <a:ext cx="186017" cy="150131"/>
            </a:xfrm>
            <a:custGeom>
              <a:avLst/>
              <a:gdLst/>
              <a:ahLst/>
              <a:cxnLst/>
              <a:rect l="l" t="t" r="r" b="b"/>
              <a:pathLst>
                <a:path w="12990" h="10484" extrusionOk="0">
                  <a:moveTo>
                    <a:pt x="2415" y="0"/>
                  </a:moveTo>
                  <a:cubicBezTo>
                    <a:pt x="1470" y="0"/>
                    <a:pt x="798" y="126"/>
                    <a:pt x="798" y="126"/>
                  </a:cubicBezTo>
                  <a:lnTo>
                    <a:pt x="179" y="1018"/>
                  </a:lnTo>
                  <a:cubicBezTo>
                    <a:pt x="179" y="1018"/>
                    <a:pt x="0" y="3650"/>
                    <a:pt x="2643" y="5888"/>
                  </a:cubicBezTo>
                  <a:cubicBezTo>
                    <a:pt x="5286" y="8126"/>
                    <a:pt x="12990" y="10484"/>
                    <a:pt x="12990" y="10484"/>
                  </a:cubicBezTo>
                  <a:cubicBezTo>
                    <a:pt x="12990" y="10484"/>
                    <a:pt x="9597" y="5864"/>
                    <a:pt x="7751" y="2519"/>
                  </a:cubicBezTo>
                  <a:cubicBezTo>
                    <a:pt x="6575" y="387"/>
                    <a:pt x="4075" y="0"/>
                    <a:pt x="2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5" name="Google Shape;665;p32"/>
            <p:cNvSpPr/>
            <p:nvPr/>
          </p:nvSpPr>
          <p:spPr>
            <a:xfrm>
              <a:off x="8011979" y="4321609"/>
              <a:ext cx="105939" cy="102130"/>
            </a:xfrm>
            <a:custGeom>
              <a:avLst/>
              <a:gdLst/>
              <a:ahLst/>
              <a:cxnLst/>
              <a:rect l="l" t="t" r="r" b="b"/>
              <a:pathLst>
                <a:path w="7398" h="7132" extrusionOk="0">
                  <a:moveTo>
                    <a:pt x="1934" y="0"/>
                  </a:moveTo>
                  <a:cubicBezTo>
                    <a:pt x="1765" y="0"/>
                    <a:pt x="1607" y="88"/>
                    <a:pt x="1516" y="357"/>
                  </a:cubicBezTo>
                  <a:cubicBezTo>
                    <a:pt x="1277" y="1074"/>
                    <a:pt x="3335" y="3255"/>
                    <a:pt x="2390" y="3255"/>
                  </a:cubicBezTo>
                  <a:cubicBezTo>
                    <a:pt x="2299" y="3255"/>
                    <a:pt x="2180" y="3235"/>
                    <a:pt x="2028" y="3191"/>
                  </a:cubicBezTo>
                  <a:cubicBezTo>
                    <a:pt x="1606" y="3069"/>
                    <a:pt x="1264" y="3015"/>
                    <a:pt x="993" y="3015"/>
                  </a:cubicBezTo>
                  <a:cubicBezTo>
                    <a:pt x="149" y="3015"/>
                    <a:pt x="1" y="3542"/>
                    <a:pt x="289" y="4191"/>
                  </a:cubicBezTo>
                  <a:cubicBezTo>
                    <a:pt x="682" y="5048"/>
                    <a:pt x="7397" y="7132"/>
                    <a:pt x="7397" y="7132"/>
                  </a:cubicBezTo>
                  <a:lnTo>
                    <a:pt x="2599" y="309"/>
                  </a:lnTo>
                  <a:cubicBezTo>
                    <a:pt x="2599" y="309"/>
                    <a:pt x="2249" y="0"/>
                    <a:pt x="19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666" name="Google Shape;666;p32"/>
          <p:cNvGrpSpPr/>
          <p:nvPr/>
        </p:nvGrpSpPr>
        <p:grpSpPr>
          <a:xfrm rot="-5611341">
            <a:off x="3596287" y="495176"/>
            <a:ext cx="4162744" cy="855875"/>
            <a:chOff x="4341300" y="4367325"/>
            <a:chExt cx="1511525" cy="310775"/>
          </a:xfrm>
        </p:grpSpPr>
        <p:sp>
          <p:nvSpPr>
            <p:cNvPr id="667" name="Google Shape;667;p32"/>
            <p:cNvSpPr/>
            <p:nvPr/>
          </p:nvSpPr>
          <p:spPr>
            <a:xfrm>
              <a:off x="4341300" y="4473600"/>
              <a:ext cx="118800" cy="96450"/>
            </a:xfrm>
            <a:custGeom>
              <a:avLst/>
              <a:gdLst/>
              <a:ahLst/>
              <a:cxnLst/>
              <a:rect l="l" t="t" r="r" b="b"/>
              <a:pathLst>
                <a:path w="4752" h="3858" extrusionOk="0">
                  <a:moveTo>
                    <a:pt x="4751" y="0"/>
                  </a:moveTo>
                  <a:lnTo>
                    <a:pt x="1096" y="893"/>
                  </a:lnTo>
                  <a:cubicBezTo>
                    <a:pt x="1" y="1155"/>
                    <a:pt x="1" y="2703"/>
                    <a:pt x="1096" y="2965"/>
                  </a:cubicBezTo>
                  <a:lnTo>
                    <a:pt x="4751" y="3858"/>
                  </a:lnTo>
                  <a:lnTo>
                    <a:pt x="47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8" name="Google Shape;668;p32"/>
            <p:cNvSpPr/>
            <p:nvPr/>
          </p:nvSpPr>
          <p:spPr>
            <a:xfrm>
              <a:off x="4547575" y="4395325"/>
              <a:ext cx="141125" cy="254500"/>
            </a:xfrm>
            <a:custGeom>
              <a:avLst/>
              <a:gdLst/>
              <a:ahLst/>
              <a:cxnLst/>
              <a:rect l="l" t="t" r="r" b="b"/>
              <a:pathLst>
                <a:path w="5645" h="10180" extrusionOk="0">
                  <a:moveTo>
                    <a:pt x="2501" y="0"/>
                  </a:moveTo>
                  <a:cubicBezTo>
                    <a:pt x="1120" y="0"/>
                    <a:pt x="1" y="1119"/>
                    <a:pt x="1" y="2500"/>
                  </a:cubicBezTo>
                  <a:lnTo>
                    <a:pt x="1" y="7680"/>
                  </a:lnTo>
                  <a:cubicBezTo>
                    <a:pt x="1" y="9061"/>
                    <a:pt x="1120" y="10180"/>
                    <a:pt x="2501" y="10180"/>
                  </a:cubicBezTo>
                  <a:lnTo>
                    <a:pt x="5644" y="10180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9" name="Google Shape;669;p32"/>
            <p:cNvSpPr/>
            <p:nvPr/>
          </p:nvSpPr>
          <p:spPr>
            <a:xfrm>
              <a:off x="4438350" y="4442650"/>
              <a:ext cx="109250" cy="159550"/>
            </a:xfrm>
            <a:custGeom>
              <a:avLst/>
              <a:gdLst/>
              <a:ahLst/>
              <a:cxnLst/>
              <a:rect l="l" t="t" r="r" b="b"/>
              <a:pathLst>
                <a:path w="4370" h="6382" extrusionOk="0">
                  <a:moveTo>
                    <a:pt x="2917" y="0"/>
                  </a:moveTo>
                  <a:cubicBezTo>
                    <a:pt x="1310" y="0"/>
                    <a:pt x="0" y="1310"/>
                    <a:pt x="0" y="2929"/>
                  </a:cubicBezTo>
                  <a:lnTo>
                    <a:pt x="0" y="3465"/>
                  </a:lnTo>
                  <a:cubicBezTo>
                    <a:pt x="0" y="5084"/>
                    <a:pt x="1310" y="6382"/>
                    <a:pt x="2917" y="6382"/>
                  </a:cubicBezTo>
                  <a:lnTo>
                    <a:pt x="4370" y="6382"/>
                  </a:lnTo>
                  <a:lnTo>
                    <a:pt x="43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0" name="Google Shape;670;p32"/>
            <p:cNvSpPr/>
            <p:nvPr/>
          </p:nvSpPr>
          <p:spPr>
            <a:xfrm>
              <a:off x="4544300" y="4439800"/>
              <a:ext cx="6875" cy="165975"/>
            </a:xfrm>
            <a:custGeom>
              <a:avLst/>
              <a:gdLst/>
              <a:ahLst/>
              <a:cxnLst/>
              <a:rect l="l" t="t" r="r" b="b"/>
              <a:pathLst>
                <a:path w="275" h="6639" extrusionOk="0">
                  <a:moveTo>
                    <a:pt x="133" y="1"/>
                  </a:moveTo>
                  <a:cubicBezTo>
                    <a:pt x="69" y="1"/>
                    <a:pt x="7" y="43"/>
                    <a:pt x="1" y="126"/>
                  </a:cubicBezTo>
                  <a:lnTo>
                    <a:pt x="1" y="6496"/>
                  </a:lnTo>
                  <a:cubicBezTo>
                    <a:pt x="1" y="6579"/>
                    <a:pt x="60" y="6639"/>
                    <a:pt x="132" y="6639"/>
                  </a:cubicBezTo>
                  <a:cubicBezTo>
                    <a:pt x="167" y="6639"/>
                    <a:pt x="191" y="6627"/>
                    <a:pt x="215" y="6615"/>
                  </a:cubicBezTo>
                  <a:cubicBezTo>
                    <a:pt x="251" y="6579"/>
                    <a:pt x="275" y="6543"/>
                    <a:pt x="275" y="6496"/>
                  </a:cubicBezTo>
                  <a:lnTo>
                    <a:pt x="275" y="126"/>
                  </a:lnTo>
                  <a:cubicBezTo>
                    <a:pt x="263" y="43"/>
                    <a:pt x="197" y="1"/>
                    <a:pt x="1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1" name="Google Shape;671;p32"/>
            <p:cNvSpPr/>
            <p:nvPr/>
          </p:nvSpPr>
          <p:spPr>
            <a:xfrm>
              <a:off x="4664550" y="4367325"/>
              <a:ext cx="1188275" cy="310775"/>
            </a:xfrm>
            <a:custGeom>
              <a:avLst/>
              <a:gdLst/>
              <a:ahLst/>
              <a:cxnLst/>
              <a:rect l="l" t="t" r="r" b="b"/>
              <a:pathLst>
                <a:path w="47531" h="12431" extrusionOk="0">
                  <a:moveTo>
                    <a:pt x="2311" y="1"/>
                  </a:moveTo>
                  <a:cubicBezTo>
                    <a:pt x="1037" y="1"/>
                    <a:pt x="1" y="1037"/>
                    <a:pt x="1" y="2323"/>
                  </a:cubicBezTo>
                  <a:lnTo>
                    <a:pt x="1" y="10121"/>
                  </a:lnTo>
                  <a:cubicBezTo>
                    <a:pt x="1" y="11395"/>
                    <a:pt x="1037" y="12431"/>
                    <a:pt x="2311" y="12431"/>
                  </a:cubicBezTo>
                  <a:lnTo>
                    <a:pt x="45209" y="12431"/>
                  </a:lnTo>
                  <a:cubicBezTo>
                    <a:pt x="46495" y="12431"/>
                    <a:pt x="47531" y="11395"/>
                    <a:pt x="47531" y="10121"/>
                  </a:cubicBezTo>
                  <a:lnTo>
                    <a:pt x="47531" y="2323"/>
                  </a:lnTo>
                  <a:cubicBezTo>
                    <a:pt x="47531" y="1037"/>
                    <a:pt x="46483" y="1"/>
                    <a:pt x="45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2" name="Google Shape;672;p32"/>
            <p:cNvSpPr/>
            <p:nvPr/>
          </p:nvSpPr>
          <p:spPr>
            <a:xfrm>
              <a:off x="5734925" y="4367325"/>
              <a:ext cx="46175" cy="310775"/>
            </a:xfrm>
            <a:custGeom>
              <a:avLst/>
              <a:gdLst/>
              <a:ahLst/>
              <a:cxnLst/>
              <a:rect l="l" t="t" r="r" b="b"/>
              <a:pathLst>
                <a:path w="1847" h="12431" extrusionOk="0">
                  <a:moveTo>
                    <a:pt x="1" y="1"/>
                  </a:moveTo>
                  <a:lnTo>
                    <a:pt x="1" y="12431"/>
                  </a:lnTo>
                  <a:lnTo>
                    <a:pt x="1846" y="12431"/>
                  </a:lnTo>
                  <a:lnTo>
                    <a:pt x="18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3" name="Google Shape;673;p32"/>
            <p:cNvSpPr/>
            <p:nvPr/>
          </p:nvSpPr>
          <p:spPr>
            <a:xfrm>
              <a:off x="4740175" y="4367325"/>
              <a:ext cx="46150" cy="310775"/>
            </a:xfrm>
            <a:custGeom>
              <a:avLst/>
              <a:gdLst/>
              <a:ahLst/>
              <a:cxnLst/>
              <a:rect l="l" t="t" r="r" b="b"/>
              <a:pathLst>
                <a:path w="1846" h="12431" extrusionOk="0">
                  <a:moveTo>
                    <a:pt x="0" y="1"/>
                  </a:moveTo>
                  <a:lnTo>
                    <a:pt x="0" y="12431"/>
                  </a:lnTo>
                  <a:lnTo>
                    <a:pt x="1846" y="12431"/>
                  </a:lnTo>
                  <a:lnTo>
                    <a:pt x="18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904993A2-35A3-498F-B653-6F2247E194F6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 rot="5400000">
            <a:off x="-3419241" y="2649220"/>
            <a:ext cx="5272773" cy="872691"/>
            <a:chOff x="1261240" y="3434504"/>
            <a:chExt cx="5539687" cy="818571"/>
          </a:xfrm>
        </p:grpSpPr>
        <p:sp>
          <p:nvSpPr>
            <p:cNvPr id="104" name="Google Shape;2644;p60">
              <a:extLst>
                <a:ext uri="{FF2B5EF4-FFF2-40B4-BE49-F238E27FC236}">
                  <a16:creationId xmlns:a16="http://schemas.microsoft.com/office/drawing/2014/main" id="{DF6FFD74-F15C-4F40-A45B-E440C57C6E1B}"/>
                </a:ext>
              </a:extLst>
            </p:cNvPr>
            <p:cNvSpPr/>
            <p:nvPr/>
          </p:nvSpPr>
          <p:spPr>
            <a:xfrm>
              <a:off x="2052660" y="3462984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ED4C67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" name="Google Shape;2645;p60">
              <a:extLst>
                <a:ext uri="{FF2B5EF4-FFF2-40B4-BE49-F238E27FC236}">
                  <a16:creationId xmlns:a16="http://schemas.microsoft.com/office/drawing/2014/main" id="{A8D0E751-8BDE-4672-AF80-D2C4B2E74C09}"/>
                </a:ext>
              </a:extLst>
            </p:cNvPr>
            <p:cNvSpPr/>
            <p:nvPr/>
          </p:nvSpPr>
          <p:spPr>
            <a:xfrm>
              <a:off x="2844041" y="3434504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F9067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" name="Google Shape;2648;p60">
              <a:extLst>
                <a:ext uri="{FF2B5EF4-FFF2-40B4-BE49-F238E27FC236}">
                  <a16:creationId xmlns:a16="http://schemas.microsoft.com/office/drawing/2014/main" id="{8BEADA2B-D46C-43A9-AAE4-EBC8011FA0A5}"/>
                </a:ext>
              </a:extLst>
            </p:cNvPr>
            <p:cNvSpPr/>
            <p:nvPr/>
          </p:nvSpPr>
          <p:spPr>
            <a:xfrm>
              <a:off x="3635422" y="3434504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FC867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" name="Google Shape;2649;p60">
              <a:extLst>
                <a:ext uri="{FF2B5EF4-FFF2-40B4-BE49-F238E27FC236}">
                  <a16:creationId xmlns:a16="http://schemas.microsoft.com/office/drawing/2014/main" id="{F9C9022C-8DFC-4EA7-BC9A-FB7B2585EC88}"/>
                </a:ext>
              </a:extLst>
            </p:cNvPr>
            <p:cNvSpPr/>
            <p:nvPr/>
          </p:nvSpPr>
          <p:spPr>
            <a:xfrm>
              <a:off x="4426784" y="3462984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AE4FD9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" name="Google Shape;2652;p60">
              <a:extLst>
                <a:ext uri="{FF2B5EF4-FFF2-40B4-BE49-F238E27FC236}">
                  <a16:creationId xmlns:a16="http://schemas.microsoft.com/office/drawing/2014/main" id="{833CA461-4286-4915-9536-CC3DD733B9D1}"/>
                </a:ext>
              </a:extLst>
            </p:cNvPr>
            <p:cNvSpPr/>
            <p:nvPr/>
          </p:nvSpPr>
          <p:spPr>
            <a:xfrm>
              <a:off x="5218165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8FAE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" name="Google Shape;2653;p60">
              <a:extLst>
                <a:ext uri="{FF2B5EF4-FFF2-40B4-BE49-F238E27FC236}">
                  <a16:creationId xmlns:a16="http://schemas.microsoft.com/office/drawing/2014/main" id="{A6741C6F-70C6-4A68-964E-D0012535B32A}"/>
                </a:ext>
              </a:extLst>
            </p:cNvPr>
            <p:cNvSpPr/>
            <p:nvPr/>
          </p:nvSpPr>
          <p:spPr>
            <a:xfrm>
              <a:off x="6009527" y="3480020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4399AB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" name="Google Shape;2656;p60">
              <a:extLst>
                <a:ext uri="{FF2B5EF4-FFF2-40B4-BE49-F238E27FC236}">
                  <a16:creationId xmlns:a16="http://schemas.microsoft.com/office/drawing/2014/main" id="{48DBE42E-7348-4833-BDAA-C028C8C93866}"/>
                </a:ext>
              </a:extLst>
            </p:cNvPr>
            <p:cNvSpPr/>
            <p:nvPr/>
          </p:nvSpPr>
          <p:spPr>
            <a:xfrm>
              <a:off x="1261240" y="3462984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EDEDED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11" name="TextBox 110">
            <a:extLst>
              <a:ext uri="{FF2B5EF4-FFF2-40B4-BE49-F238E27FC236}">
                <a16:creationId xmlns:a16="http://schemas.microsoft.com/office/drawing/2014/main" id="{464088B0-623D-46D2-AF48-0542C1CEED51}"/>
              </a:ext>
            </a:extLst>
          </p:cNvPr>
          <p:cNvSpPr txBox="1"/>
          <p:nvPr/>
        </p:nvSpPr>
        <p:spPr>
          <a:xfrm>
            <a:off x="4139763" y="4991788"/>
            <a:ext cx="6364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>
                <a:solidFill>
                  <a:srgbClr val="8FAEFF"/>
                </a:solidFill>
              </a:rPr>
              <a:t>Biểu diễn lực</a:t>
            </a:r>
            <a:endParaRPr lang="en-US" sz="7200">
              <a:solidFill>
                <a:srgbClr val="8FA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343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06825" y="420405"/>
            <a:ext cx="64700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>
                <a:solidFill>
                  <a:srgbClr val="E05802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Tìm hiểu về cách biểu diễn lực</a:t>
            </a:r>
            <a:endParaRPr lang="en-US" sz="3600">
              <a:solidFill>
                <a:srgbClr val="E05802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pic>
        <p:nvPicPr>
          <p:cNvPr id="7170" name="Picture 2" descr="Phòng Giáo Dục Và Đào Tạo quận Thanh Xuâ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033" y="2063991"/>
            <a:ext cx="4724264" cy="470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7453232" y="1073486"/>
            <a:ext cx="5297569" cy="935179"/>
            <a:chOff x="4255125" y="1163259"/>
            <a:chExt cx="5297569" cy="935178"/>
          </a:xfrm>
        </p:grpSpPr>
        <p:sp>
          <p:nvSpPr>
            <p:cNvPr id="11" name="矩形 8"/>
            <p:cNvSpPr/>
            <p:nvPr/>
          </p:nvSpPr>
          <p:spPr>
            <a:xfrm>
              <a:off x="4255125" y="1163259"/>
              <a:ext cx="3931945" cy="935178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1900">
                <a:latin typeface="华文细黑" panose="02010600040101010101" pitchFamily="2" charset="-122"/>
                <a:ea typeface="微软雅黑" charset="-122"/>
                <a:cs typeface="+mn-ea"/>
                <a:sym typeface="华文细黑" panose="02010600040101010101" pitchFamily="2" charset="-122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582980" y="1416577"/>
              <a:ext cx="4969714" cy="578881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>
                  <a:solidFill>
                    <a:srgbClr val="323433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HOẠT ĐỘNG NHÓM</a:t>
              </a:r>
              <a:endParaRPr lang="en-US" sz="2800">
                <a:solidFill>
                  <a:srgbClr val="323433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6674298" y="3163517"/>
            <a:ext cx="5291551" cy="1878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32" indent="-285744" algn="just">
              <a:lnSpc>
                <a:spcPct val="107000"/>
              </a:lnSpc>
              <a:spcBef>
                <a:spcPts val="200"/>
              </a:spcBef>
              <a:spcAft>
                <a:spcPts val="600"/>
              </a:spcAft>
              <a:buFontTx/>
              <a:buChar char="-"/>
            </a:pPr>
            <a:r>
              <a:rPr lang="vi-VN" sz="2400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Lớp thành 4 nhóm, mỗi nhóm có 1 nhóm trưởng và 1 thư</a:t>
            </a:r>
            <a:r>
              <a:rPr lang="vi-VN" sz="2400" spc="-65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vi-VN" sz="2400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ký.</a:t>
            </a:r>
          </a:p>
          <a:p>
            <a:pPr marL="742932" indent="-285744" algn="just">
              <a:lnSpc>
                <a:spcPct val="107000"/>
              </a:lnSpc>
              <a:spcBef>
                <a:spcPts val="200"/>
              </a:spcBef>
              <a:spcAft>
                <a:spcPts val="600"/>
              </a:spcAft>
              <a:buFontTx/>
              <a:buChar char="-"/>
            </a:pPr>
            <a:r>
              <a:rPr lang="vi-VN" sz="2400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Hoàn thành phiếu học tập </a:t>
            </a:r>
          </a:p>
          <a:p>
            <a:pPr marL="742932" indent="-285744" algn="just">
              <a:lnSpc>
                <a:spcPct val="107000"/>
              </a:lnSpc>
              <a:spcBef>
                <a:spcPts val="200"/>
              </a:spcBef>
              <a:spcAft>
                <a:spcPts val="600"/>
              </a:spcAft>
              <a:buFontTx/>
              <a:buChar char="-"/>
            </a:pPr>
            <a:r>
              <a:rPr lang="vi-VN" sz="2400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Thời gian: 5 phút</a:t>
            </a:r>
          </a:p>
        </p:txBody>
      </p:sp>
    </p:spTree>
    <p:extLst>
      <p:ext uri="{BB962C8B-B14F-4D97-AF65-F5344CB8AC3E}">
        <p14:creationId xmlns:p14="http://schemas.microsoft.com/office/powerpoint/2010/main" val="88353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/>
    </mc:Choice>
    <mc:Fallback xmlns="">
      <p:transition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7646" y="288326"/>
            <a:ext cx="57647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E05802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Tìm hiểu về cách biểu diễn lực</a:t>
            </a:r>
            <a:endParaRPr lang="en-US" sz="3200">
              <a:solidFill>
                <a:srgbClr val="E05802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66317" y="1807973"/>
            <a:ext cx="5318591" cy="698126"/>
            <a:chOff x="4234104" y="1297333"/>
            <a:chExt cx="5318590" cy="698126"/>
          </a:xfrm>
        </p:grpSpPr>
        <p:sp>
          <p:nvSpPr>
            <p:cNvPr id="11" name="矩形 8"/>
            <p:cNvSpPr/>
            <p:nvPr/>
          </p:nvSpPr>
          <p:spPr>
            <a:xfrm>
              <a:off x="4234104" y="1297333"/>
              <a:ext cx="5025509" cy="681860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1900">
                <a:latin typeface="华文细黑" panose="02010600040101010101" pitchFamily="2" charset="-122"/>
                <a:ea typeface="微软雅黑" charset="-122"/>
                <a:cs typeface="+mn-ea"/>
                <a:sym typeface="华文细黑" panose="02010600040101010101" pitchFamily="2" charset="-122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582980" y="1416577"/>
              <a:ext cx="4969714" cy="578882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>
                  <a:solidFill>
                    <a:srgbClr val="323433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Chúng ta cùng hành động</a:t>
              </a:r>
              <a:endParaRPr lang="en-US" sz="2800">
                <a:solidFill>
                  <a:srgbClr val="323433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5301126" y="1914931"/>
            <a:ext cx="6155151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algn="just">
              <a:lnSpc>
                <a:spcPct val="107000"/>
              </a:lnSpc>
              <a:spcBef>
                <a:spcPts val="200"/>
              </a:spcBef>
              <a:spcAft>
                <a:spcPts val="600"/>
              </a:spcAft>
            </a:pPr>
            <a:endParaRPr lang="vi-VN" sz="2400">
              <a:latin typeface="#9Slide03 Arima Madurai Bold" panose="00000800000000000000" pitchFamily="2" charset="0"/>
              <a:ea typeface="Arial" panose="020B0604020202020204" pitchFamily="34" charset="0"/>
              <a:cs typeface="#9Slide03 Arima Madurai Bold" panose="00000800000000000000" pitchFamily="2" charset="0"/>
            </a:endParaRPr>
          </a:p>
        </p:txBody>
      </p:sp>
      <p:pic>
        <p:nvPicPr>
          <p:cNvPr id="1026" name="Picture 2" descr="Một số phương pháp và kỹ thuật dạy học tích cực 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5" t="20655" r="14545" b="3094"/>
          <a:stretch/>
        </p:blipFill>
        <p:spPr bwMode="auto">
          <a:xfrm>
            <a:off x="6268690" y="1341553"/>
            <a:ext cx="5854261" cy="439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9327" y="3355477"/>
            <a:ext cx="5153067" cy="2369880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Phiếu học tập </a:t>
            </a:r>
          </a:p>
          <a:p>
            <a:pPr marL="342891" indent="-342891">
              <a:buAutoNum type="arabicPeriod"/>
            </a:pPr>
            <a:r>
              <a:rPr lang="vi-VN" sz="200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Làm thí nghiệm hình 35.6</a:t>
            </a:r>
          </a:p>
          <a:p>
            <a:pPr marL="342891" indent="-342891">
              <a:buAutoNum type="arabicPeriod"/>
            </a:pPr>
            <a:r>
              <a:rPr lang="vi-VN" sz="200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Trả lời câu hỏi:</a:t>
            </a:r>
          </a:p>
          <a:p>
            <a:pPr marL="285744" indent="-285744">
              <a:buFontTx/>
              <a:buChar char="-"/>
            </a:pPr>
            <a:r>
              <a:rPr lang="pt-BR" sz="200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Khi biểu diễn một lực ta phải biểu diễn như thế nào?</a:t>
            </a:r>
            <a:endParaRPr lang="vi-VN" sz="2000"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r>
              <a:rPr lang="vi-VN" sz="200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3.  Thảo luận và ghi kết quả và phiếu chung của nhóm</a:t>
            </a:r>
            <a:endParaRPr lang="en-US" sz="2000"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96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/>
    </mc:Choice>
    <mc:Fallback xmlns="">
      <p:transition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483985" y="746036"/>
            <a:ext cx="5686451" cy="905589"/>
            <a:chOff x="4255125" y="1163259"/>
            <a:chExt cx="5686451" cy="1191129"/>
          </a:xfrm>
          <a:noFill/>
        </p:grpSpPr>
        <p:sp>
          <p:nvSpPr>
            <p:cNvPr id="11" name="矩形 8"/>
            <p:cNvSpPr/>
            <p:nvPr/>
          </p:nvSpPr>
          <p:spPr>
            <a:xfrm>
              <a:off x="4255125" y="1163259"/>
              <a:ext cx="3931945" cy="9351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2667">
                <a:latin typeface="华文细黑" panose="02010600040101010101" pitchFamily="2" charset="-122"/>
                <a:ea typeface="微软雅黑" charset="-122"/>
                <a:cs typeface="+mn-ea"/>
                <a:sym typeface="华文细黑" panose="02010600040101010101" pitchFamily="2" charset="-122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971862" y="1369238"/>
              <a:ext cx="4969714" cy="98515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vi-VN" sz="4267">
                  <a:solidFill>
                    <a:srgbClr val="323433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TÔI TỎA SÁNG</a:t>
              </a:r>
              <a:endParaRPr lang="en-US" sz="4267">
                <a:solidFill>
                  <a:srgbClr val="323433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61969" y="1924274"/>
            <a:ext cx="5580993" cy="3507332"/>
            <a:chOff x="199697" y="1779371"/>
            <a:chExt cx="5580993" cy="3507332"/>
          </a:xfrm>
        </p:grpSpPr>
        <p:sp>
          <p:nvSpPr>
            <p:cNvPr id="10" name="Rectangle 9"/>
            <p:cNvSpPr/>
            <p:nvPr/>
          </p:nvSpPr>
          <p:spPr>
            <a:xfrm>
              <a:off x="199697" y="2058819"/>
              <a:ext cx="5580993" cy="2976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42932" indent="-285744" algn="just">
                <a:lnSpc>
                  <a:spcPct val="107000"/>
                </a:lnSpc>
                <a:spcBef>
                  <a:spcPts val="200"/>
                </a:spcBef>
                <a:spcAft>
                  <a:spcPts val="600"/>
                </a:spcAft>
                <a:buFontTx/>
                <a:buChar char="-"/>
              </a:pPr>
              <a:r>
                <a:rPr lang="vi-VN" sz="2400">
                  <a:latin typeface="#9Slide03 Arima Madurai Bold" panose="00000800000000000000" pitchFamily="2" charset="0"/>
                  <a:ea typeface="Arial" panose="020B0604020202020204" pitchFamily="34" charset="0"/>
                  <a:cs typeface="#9Slide03 Arima Madurai Bold" panose="00000800000000000000" pitchFamily="2" charset="0"/>
                </a:rPr>
                <a:t>Thời gian trình bày 2 phút</a:t>
              </a:r>
            </a:p>
            <a:p>
              <a:pPr marL="742932" indent="-285744" algn="just">
                <a:lnSpc>
                  <a:spcPct val="107000"/>
                </a:lnSpc>
                <a:spcBef>
                  <a:spcPts val="200"/>
                </a:spcBef>
                <a:spcAft>
                  <a:spcPts val="600"/>
                </a:spcAft>
                <a:buFontTx/>
                <a:buChar char="-"/>
              </a:pPr>
              <a:r>
                <a:rPr lang="vi-VN" sz="2400">
                  <a:latin typeface="#9Slide03 Arima Madurai Bold" panose="00000800000000000000" pitchFamily="2" charset="0"/>
                  <a:ea typeface="Arial" panose="020B0604020202020204" pitchFamily="34" charset="0"/>
                  <a:cs typeface="#9Slide03 Arima Madurai Bold" panose="00000800000000000000" pitchFamily="2" charset="0"/>
                </a:rPr>
                <a:t>Tiêu chí:</a:t>
              </a:r>
            </a:p>
            <a:p>
              <a:pPr marL="457189" algn="just">
                <a:lnSpc>
                  <a:spcPct val="107000"/>
                </a:lnSpc>
                <a:spcBef>
                  <a:spcPts val="200"/>
                </a:spcBef>
                <a:spcAft>
                  <a:spcPts val="600"/>
                </a:spcAft>
              </a:pPr>
              <a:r>
                <a:rPr lang="vi-VN" sz="2400">
                  <a:latin typeface="#9Slide03 Arima Madurai Bold" panose="00000800000000000000" pitchFamily="2" charset="0"/>
                  <a:ea typeface="Arial" panose="020B0604020202020204" pitchFamily="34" charset="0"/>
                  <a:cs typeface="#9Slide03 Arima Madurai Bold" panose="00000800000000000000" pitchFamily="2" charset="0"/>
                </a:rPr>
                <a:t>+ Ngắn gọn, súc tích.</a:t>
              </a:r>
            </a:p>
            <a:p>
              <a:pPr marL="457189" algn="just">
                <a:lnSpc>
                  <a:spcPct val="107000"/>
                </a:lnSpc>
                <a:spcBef>
                  <a:spcPts val="200"/>
                </a:spcBef>
                <a:spcAft>
                  <a:spcPts val="600"/>
                </a:spcAft>
              </a:pPr>
              <a:r>
                <a:rPr lang="vi-VN" sz="2400">
                  <a:latin typeface="#9Slide03 Arima Madurai Bold" panose="00000800000000000000" pitchFamily="2" charset="0"/>
                  <a:ea typeface="Arial" panose="020B0604020202020204" pitchFamily="34" charset="0"/>
                  <a:cs typeface="#9Slide03 Arima Madurai Bold" panose="00000800000000000000" pitchFamily="2" charset="0"/>
                </a:rPr>
                <a:t>+ Đúng trọng tâm.</a:t>
              </a:r>
            </a:p>
            <a:p>
              <a:pPr marL="457189" algn="just">
                <a:lnSpc>
                  <a:spcPct val="107000"/>
                </a:lnSpc>
                <a:spcBef>
                  <a:spcPts val="200"/>
                </a:spcBef>
                <a:spcAft>
                  <a:spcPts val="600"/>
                </a:spcAft>
              </a:pPr>
              <a:r>
                <a:rPr lang="vi-VN" sz="2400">
                  <a:latin typeface="#9Slide03 Arima Madurai Bold" panose="00000800000000000000" pitchFamily="2" charset="0"/>
                  <a:ea typeface="Arial" panose="020B0604020202020204" pitchFamily="34" charset="0"/>
                  <a:cs typeface="#9Slide03 Arima Madurai Bold" panose="00000800000000000000" pitchFamily="2" charset="0"/>
                </a:rPr>
                <a:t>+ Đúng giờ.</a:t>
              </a:r>
            </a:p>
            <a:p>
              <a:pPr marL="457189" algn="just">
                <a:lnSpc>
                  <a:spcPct val="107000"/>
                </a:lnSpc>
                <a:spcBef>
                  <a:spcPts val="200"/>
                </a:spcBef>
                <a:spcAft>
                  <a:spcPts val="600"/>
                </a:spcAft>
              </a:pPr>
              <a:r>
                <a:rPr lang="vi-VN" sz="2400">
                  <a:latin typeface="#9Slide03 Arima Madurai Bold" panose="00000800000000000000" pitchFamily="2" charset="0"/>
                  <a:ea typeface="Arial" panose="020B0604020202020204" pitchFamily="34" charset="0"/>
                  <a:cs typeface="#9Slide03 Arima Madurai Bold" panose="00000800000000000000" pitchFamily="2" charset="0"/>
                </a:rPr>
                <a:t>+ Thần thái phong cách</a:t>
              </a:r>
            </a:p>
          </p:txBody>
        </p:sp>
        <p:sp>
          <p:nvSpPr>
            <p:cNvPr id="2" name="Rounded Rectangle 1"/>
            <p:cNvSpPr/>
            <p:nvPr/>
          </p:nvSpPr>
          <p:spPr>
            <a:xfrm>
              <a:off x="355790" y="1779371"/>
              <a:ext cx="4373866" cy="3507332"/>
            </a:xfrm>
            <a:prstGeom prst="roundRect">
              <a:avLst/>
            </a:prstGeom>
            <a:noFill/>
            <a:ln w="19050">
              <a:solidFill>
                <a:srgbClr val="6AA216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15" name="Google Shape;2428;p70">
            <a:extLst>
              <a:ext uri="{FF2B5EF4-FFF2-40B4-BE49-F238E27FC236}">
                <a16:creationId xmlns:a16="http://schemas.microsoft.com/office/drawing/2014/main" id="{A5313E7F-C0E3-4EB7-B727-0E6096828419}"/>
              </a:ext>
            </a:extLst>
          </p:cNvPr>
          <p:cNvGrpSpPr/>
          <p:nvPr/>
        </p:nvGrpSpPr>
        <p:grpSpPr>
          <a:xfrm>
            <a:off x="69064" y="1196612"/>
            <a:ext cx="3172576" cy="5471533"/>
            <a:chOff x="6093972" y="739900"/>
            <a:chExt cx="2135361" cy="3682716"/>
          </a:xfrm>
        </p:grpSpPr>
        <p:sp>
          <p:nvSpPr>
            <p:cNvPr id="16" name="Google Shape;2429;p70">
              <a:extLst>
                <a:ext uri="{FF2B5EF4-FFF2-40B4-BE49-F238E27FC236}">
                  <a16:creationId xmlns:a16="http://schemas.microsoft.com/office/drawing/2014/main" id="{413E38AC-2DD4-45F9-9C7E-6146CEA5E771}"/>
                </a:ext>
              </a:extLst>
            </p:cNvPr>
            <p:cNvSpPr/>
            <p:nvPr/>
          </p:nvSpPr>
          <p:spPr>
            <a:xfrm>
              <a:off x="6914981" y="2096108"/>
              <a:ext cx="880542" cy="535049"/>
            </a:xfrm>
            <a:custGeom>
              <a:avLst/>
              <a:gdLst/>
              <a:ahLst/>
              <a:cxnLst/>
              <a:rect l="l" t="t" r="r" b="b"/>
              <a:pathLst>
                <a:path w="16658" h="10122" extrusionOk="0">
                  <a:moveTo>
                    <a:pt x="16657" y="0"/>
                  </a:moveTo>
                  <a:lnTo>
                    <a:pt x="1" y="61"/>
                  </a:lnTo>
                  <a:lnTo>
                    <a:pt x="1" y="10122"/>
                  </a:lnTo>
                  <a:lnTo>
                    <a:pt x="16019" y="10091"/>
                  </a:lnTo>
                  <a:lnTo>
                    <a:pt x="16657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" name="Google Shape;2430;p70">
              <a:extLst>
                <a:ext uri="{FF2B5EF4-FFF2-40B4-BE49-F238E27FC236}">
                  <a16:creationId xmlns:a16="http://schemas.microsoft.com/office/drawing/2014/main" id="{504E875B-F84B-4BFA-A00F-CD97E674224E}"/>
                </a:ext>
              </a:extLst>
            </p:cNvPr>
            <p:cNvSpPr/>
            <p:nvPr/>
          </p:nvSpPr>
          <p:spPr>
            <a:xfrm>
              <a:off x="6755928" y="1835830"/>
              <a:ext cx="122159" cy="1049218"/>
            </a:xfrm>
            <a:custGeom>
              <a:avLst/>
              <a:gdLst/>
              <a:ahLst/>
              <a:cxnLst/>
              <a:rect l="l" t="t" r="r" b="b"/>
              <a:pathLst>
                <a:path w="2311" h="19849" extrusionOk="0">
                  <a:moveTo>
                    <a:pt x="2159" y="0"/>
                  </a:moveTo>
                  <a:lnTo>
                    <a:pt x="304" y="61"/>
                  </a:lnTo>
                  <a:lnTo>
                    <a:pt x="0" y="19848"/>
                  </a:lnTo>
                  <a:lnTo>
                    <a:pt x="0" y="19848"/>
                  </a:lnTo>
                  <a:lnTo>
                    <a:pt x="2311" y="19757"/>
                  </a:lnTo>
                  <a:lnTo>
                    <a:pt x="2159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" name="Google Shape;2431;p70">
              <a:extLst>
                <a:ext uri="{FF2B5EF4-FFF2-40B4-BE49-F238E27FC236}">
                  <a16:creationId xmlns:a16="http://schemas.microsoft.com/office/drawing/2014/main" id="{40C5407E-5235-4D74-9BC5-98200C78443B}"/>
                </a:ext>
              </a:extLst>
            </p:cNvPr>
            <p:cNvSpPr/>
            <p:nvPr/>
          </p:nvSpPr>
          <p:spPr>
            <a:xfrm>
              <a:off x="6869998" y="1835830"/>
              <a:ext cx="72365" cy="1044408"/>
            </a:xfrm>
            <a:custGeom>
              <a:avLst/>
              <a:gdLst/>
              <a:ahLst/>
              <a:cxnLst/>
              <a:rect l="l" t="t" r="r" b="b"/>
              <a:pathLst>
                <a:path w="1369" h="19758" extrusionOk="0">
                  <a:moveTo>
                    <a:pt x="1" y="0"/>
                  </a:moveTo>
                  <a:lnTo>
                    <a:pt x="153" y="19757"/>
                  </a:lnTo>
                  <a:lnTo>
                    <a:pt x="1368" y="19727"/>
                  </a:lnTo>
                  <a:lnTo>
                    <a:pt x="1368" y="100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" name="Google Shape;2432;p70">
              <a:extLst>
                <a:ext uri="{FF2B5EF4-FFF2-40B4-BE49-F238E27FC236}">
                  <a16:creationId xmlns:a16="http://schemas.microsoft.com/office/drawing/2014/main" id="{BB049B91-6BFF-47FC-8299-218F13853E70}"/>
                </a:ext>
              </a:extLst>
            </p:cNvPr>
            <p:cNvSpPr/>
            <p:nvPr/>
          </p:nvSpPr>
          <p:spPr>
            <a:xfrm>
              <a:off x="7705490" y="1863105"/>
              <a:ext cx="149488" cy="1044408"/>
            </a:xfrm>
            <a:custGeom>
              <a:avLst/>
              <a:gdLst/>
              <a:ahLst/>
              <a:cxnLst/>
              <a:rect l="l" t="t" r="r" b="b"/>
              <a:pathLst>
                <a:path w="2828" h="19758" extrusionOk="0">
                  <a:moveTo>
                    <a:pt x="973" y="1"/>
                  </a:moveTo>
                  <a:lnTo>
                    <a:pt x="0" y="19758"/>
                  </a:lnTo>
                  <a:lnTo>
                    <a:pt x="2341" y="19758"/>
                  </a:lnTo>
                  <a:lnTo>
                    <a:pt x="2827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" name="Google Shape;2433;p70">
              <a:extLst>
                <a:ext uri="{FF2B5EF4-FFF2-40B4-BE49-F238E27FC236}">
                  <a16:creationId xmlns:a16="http://schemas.microsoft.com/office/drawing/2014/main" id="{15A1F0FD-123C-42AE-986D-B67C46EE418A}"/>
                </a:ext>
              </a:extLst>
            </p:cNvPr>
            <p:cNvSpPr/>
            <p:nvPr/>
          </p:nvSpPr>
          <p:spPr>
            <a:xfrm>
              <a:off x="7829181" y="1863105"/>
              <a:ext cx="96470" cy="1044408"/>
            </a:xfrm>
            <a:custGeom>
              <a:avLst/>
              <a:gdLst/>
              <a:ahLst/>
              <a:cxnLst/>
              <a:rect l="l" t="t" r="r" b="b"/>
              <a:pathLst>
                <a:path w="1825" h="19758" extrusionOk="0">
                  <a:moveTo>
                    <a:pt x="487" y="1"/>
                  </a:moveTo>
                  <a:lnTo>
                    <a:pt x="1" y="19758"/>
                  </a:lnTo>
                  <a:lnTo>
                    <a:pt x="1217" y="19758"/>
                  </a:lnTo>
                  <a:lnTo>
                    <a:pt x="1825" y="1034"/>
                  </a:lnTo>
                  <a:lnTo>
                    <a:pt x="487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" name="Google Shape;2434;p70">
              <a:extLst>
                <a:ext uri="{FF2B5EF4-FFF2-40B4-BE49-F238E27FC236}">
                  <a16:creationId xmlns:a16="http://schemas.microsoft.com/office/drawing/2014/main" id="{4D0E59E4-9D07-49CC-908C-C1007D71CDDC}"/>
                </a:ext>
              </a:extLst>
            </p:cNvPr>
            <p:cNvSpPr/>
            <p:nvPr/>
          </p:nvSpPr>
          <p:spPr>
            <a:xfrm>
              <a:off x="6911757" y="2950841"/>
              <a:ext cx="123798" cy="1025114"/>
            </a:xfrm>
            <a:custGeom>
              <a:avLst/>
              <a:gdLst/>
              <a:ahLst/>
              <a:cxnLst/>
              <a:rect l="l" t="t" r="r" b="b"/>
              <a:pathLst>
                <a:path w="2342" h="19393" extrusionOk="0">
                  <a:moveTo>
                    <a:pt x="1" y="1"/>
                  </a:moveTo>
                  <a:lnTo>
                    <a:pt x="518" y="19332"/>
                  </a:lnTo>
                  <a:lnTo>
                    <a:pt x="2341" y="19393"/>
                  </a:lnTo>
                  <a:lnTo>
                    <a:pt x="2341" y="19393"/>
                  </a:lnTo>
                  <a:lnTo>
                    <a:pt x="2281" y="6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" name="Google Shape;2435;p70">
              <a:extLst>
                <a:ext uri="{FF2B5EF4-FFF2-40B4-BE49-F238E27FC236}">
                  <a16:creationId xmlns:a16="http://schemas.microsoft.com/office/drawing/2014/main" id="{09AB51A3-33EF-44FE-BF87-63B67FD6A0B4}"/>
                </a:ext>
              </a:extLst>
            </p:cNvPr>
            <p:cNvSpPr/>
            <p:nvPr/>
          </p:nvSpPr>
          <p:spPr>
            <a:xfrm>
              <a:off x="7032276" y="2954066"/>
              <a:ext cx="72365" cy="1021890"/>
            </a:xfrm>
            <a:custGeom>
              <a:avLst/>
              <a:gdLst/>
              <a:ahLst/>
              <a:cxnLst/>
              <a:rect l="l" t="t" r="r" b="b"/>
              <a:pathLst>
                <a:path w="1369" h="19332" extrusionOk="0">
                  <a:moveTo>
                    <a:pt x="1" y="0"/>
                  </a:moveTo>
                  <a:lnTo>
                    <a:pt x="61" y="19332"/>
                  </a:lnTo>
                  <a:lnTo>
                    <a:pt x="1368" y="18329"/>
                  </a:lnTo>
                  <a:lnTo>
                    <a:pt x="1186" y="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" name="Google Shape;2436;p70">
              <a:extLst>
                <a:ext uri="{FF2B5EF4-FFF2-40B4-BE49-F238E27FC236}">
                  <a16:creationId xmlns:a16="http://schemas.microsoft.com/office/drawing/2014/main" id="{E295EEBC-2F55-48F1-AEB2-748684D85648}"/>
                </a:ext>
              </a:extLst>
            </p:cNvPr>
            <p:cNvSpPr/>
            <p:nvPr/>
          </p:nvSpPr>
          <p:spPr>
            <a:xfrm>
              <a:off x="7744025" y="3002273"/>
              <a:ext cx="143092" cy="1021890"/>
            </a:xfrm>
            <a:custGeom>
              <a:avLst/>
              <a:gdLst/>
              <a:ahLst/>
              <a:cxnLst/>
              <a:rect l="l" t="t" r="r" b="b"/>
              <a:pathLst>
                <a:path w="2707" h="19332" extrusionOk="0">
                  <a:moveTo>
                    <a:pt x="1" y="0"/>
                  </a:moveTo>
                  <a:lnTo>
                    <a:pt x="882" y="19332"/>
                  </a:lnTo>
                  <a:lnTo>
                    <a:pt x="2706" y="19332"/>
                  </a:lnTo>
                  <a:lnTo>
                    <a:pt x="2281" y="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" name="Google Shape;2437;p70">
              <a:extLst>
                <a:ext uri="{FF2B5EF4-FFF2-40B4-BE49-F238E27FC236}">
                  <a16:creationId xmlns:a16="http://schemas.microsoft.com/office/drawing/2014/main" id="{A79C74C0-47B6-446D-AFE5-60529FC4F088}"/>
                </a:ext>
              </a:extLst>
            </p:cNvPr>
            <p:cNvSpPr/>
            <p:nvPr/>
          </p:nvSpPr>
          <p:spPr>
            <a:xfrm>
              <a:off x="7864544" y="3003859"/>
              <a:ext cx="90021" cy="1020304"/>
            </a:xfrm>
            <a:custGeom>
              <a:avLst/>
              <a:gdLst/>
              <a:ahLst/>
              <a:cxnLst/>
              <a:rect l="l" t="t" r="r" b="b"/>
              <a:pathLst>
                <a:path w="1703" h="19302" extrusionOk="0">
                  <a:moveTo>
                    <a:pt x="1" y="1"/>
                  </a:moveTo>
                  <a:lnTo>
                    <a:pt x="426" y="19302"/>
                  </a:lnTo>
                  <a:lnTo>
                    <a:pt x="1703" y="18299"/>
                  </a:lnTo>
                  <a:lnTo>
                    <a:pt x="1186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" name="Google Shape;2438;p70">
              <a:extLst>
                <a:ext uri="{FF2B5EF4-FFF2-40B4-BE49-F238E27FC236}">
                  <a16:creationId xmlns:a16="http://schemas.microsoft.com/office/drawing/2014/main" id="{2A7A4710-B871-4AC7-8EA2-C2EA94230FD9}"/>
                </a:ext>
              </a:extLst>
            </p:cNvPr>
            <p:cNvSpPr/>
            <p:nvPr/>
          </p:nvSpPr>
          <p:spPr>
            <a:xfrm>
              <a:off x="6850704" y="2006089"/>
              <a:ext cx="904646" cy="565655"/>
            </a:xfrm>
            <a:custGeom>
              <a:avLst/>
              <a:gdLst/>
              <a:ahLst/>
              <a:cxnLst/>
              <a:rect l="l" t="t" r="r" b="b"/>
              <a:pathLst>
                <a:path w="17114" h="10701" extrusionOk="0">
                  <a:moveTo>
                    <a:pt x="1" y="1"/>
                  </a:moveTo>
                  <a:lnTo>
                    <a:pt x="487" y="10700"/>
                  </a:lnTo>
                  <a:lnTo>
                    <a:pt x="16506" y="10639"/>
                  </a:lnTo>
                  <a:lnTo>
                    <a:pt x="17114" y="54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" name="Google Shape;2439;p70">
              <a:extLst>
                <a:ext uri="{FF2B5EF4-FFF2-40B4-BE49-F238E27FC236}">
                  <a16:creationId xmlns:a16="http://schemas.microsoft.com/office/drawing/2014/main" id="{95BB0334-D723-4348-8CC4-F95446327DF4}"/>
                </a:ext>
              </a:extLst>
            </p:cNvPr>
            <p:cNvSpPr/>
            <p:nvPr/>
          </p:nvSpPr>
          <p:spPr>
            <a:xfrm>
              <a:off x="6976034" y="3378208"/>
              <a:ext cx="294113" cy="250715"/>
            </a:xfrm>
            <a:custGeom>
              <a:avLst/>
              <a:gdLst/>
              <a:ahLst/>
              <a:cxnLst/>
              <a:rect l="l" t="t" r="r" b="b"/>
              <a:pathLst>
                <a:path w="5564" h="4743" extrusionOk="0">
                  <a:moveTo>
                    <a:pt x="1" y="1"/>
                  </a:moveTo>
                  <a:lnTo>
                    <a:pt x="548" y="4742"/>
                  </a:lnTo>
                  <a:cubicBezTo>
                    <a:pt x="2068" y="3770"/>
                    <a:pt x="3739" y="3071"/>
                    <a:pt x="5502" y="2676"/>
                  </a:cubicBezTo>
                  <a:lnTo>
                    <a:pt x="5563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" name="Google Shape;2440;p70">
              <a:extLst>
                <a:ext uri="{FF2B5EF4-FFF2-40B4-BE49-F238E27FC236}">
                  <a16:creationId xmlns:a16="http://schemas.microsoft.com/office/drawing/2014/main" id="{D2C4197C-3C91-44C5-B7E9-84F397EA81FD}"/>
                </a:ext>
              </a:extLst>
            </p:cNvPr>
            <p:cNvSpPr/>
            <p:nvPr/>
          </p:nvSpPr>
          <p:spPr>
            <a:xfrm>
              <a:off x="7004948" y="3519606"/>
              <a:ext cx="261974" cy="435461"/>
            </a:xfrm>
            <a:custGeom>
              <a:avLst/>
              <a:gdLst/>
              <a:ahLst/>
              <a:cxnLst/>
              <a:rect l="l" t="t" r="r" b="b"/>
              <a:pathLst>
                <a:path w="4956" h="8238" extrusionOk="0">
                  <a:moveTo>
                    <a:pt x="4955" y="1"/>
                  </a:moveTo>
                  <a:lnTo>
                    <a:pt x="4955" y="1"/>
                  </a:lnTo>
                  <a:cubicBezTo>
                    <a:pt x="3192" y="396"/>
                    <a:pt x="1521" y="1064"/>
                    <a:pt x="1" y="2067"/>
                  </a:cubicBezTo>
                  <a:lnTo>
                    <a:pt x="761" y="8207"/>
                  </a:lnTo>
                  <a:lnTo>
                    <a:pt x="4773" y="8238"/>
                  </a:lnTo>
                  <a:lnTo>
                    <a:pt x="4955" y="1"/>
                  </a:ln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2441;p70">
              <a:extLst>
                <a:ext uri="{FF2B5EF4-FFF2-40B4-BE49-F238E27FC236}">
                  <a16:creationId xmlns:a16="http://schemas.microsoft.com/office/drawing/2014/main" id="{5E47E36C-E969-4557-BD8A-B9CEB2C1E321}"/>
                </a:ext>
              </a:extLst>
            </p:cNvPr>
            <p:cNvSpPr/>
            <p:nvPr/>
          </p:nvSpPr>
          <p:spPr>
            <a:xfrm>
              <a:off x="6868412" y="3929794"/>
              <a:ext cx="395287" cy="330798"/>
            </a:xfrm>
            <a:custGeom>
              <a:avLst/>
              <a:gdLst/>
              <a:ahLst/>
              <a:cxnLst/>
              <a:rect l="l" t="t" r="r" b="b"/>
              <a:pathLst>
                <a:path w="7478" h="6258" extrusionOk="0">
                  <a:moveTo>
                    <a:pt x="7388" y="1"/>
                  </a:moveTo>
                  <a:cubicBezTo>
                    <a:pt x="7336" y="1"/>
                    <a:pt x="7219" y="1108"/>
                    <a:pt x="5548" y="1108"/>
                  </a:cubicBezTo>
                  <a:cubicBezTo>
                    <a:pt x="4993" y="1108"/>
                    <a:pt x="4266" y="986"/>
                    <a:pt x="3313" y="660"/>
                  </a:cubicBezTo>
                  <a:cubicBezTo>
                    <a:pt x="3313" y="660"/>
                    <a:pt x="0" y="6071"/>
                    <a:pt x="2736" y="6253"/>
                  </a:cubicBezTo>
                  <a:cubicBezTo>
                    <a:pt x="2782" y="6256"/>
                    <a:pt x="2828" y="6257"/>
                    <a:pt x="2874" y="6257"/>
                  </a:cubicBezTo>
                  <a:cubicBezTo>
                    <a:pt x="5856" y="6257"/>
                    <a:pt x="7478" y="478"/>
                    <a:pt x="7478" y="478"/>
                  </a:cubicBezTo>
                  <a:cubicBezTo>
                    <a:pt x="7415" y="130"/>
                    <a:pt x="7405" y="1"/>
                    <a:pt x="738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" name="Google Shape;2442;p70">
              <a:extLst>
                <a:ext uri="{FF2B5EF4-FFF2-40B4-BE49-F238E27FC236}">
                  <a16:creationId xmlns:a16="http://schemas.microsoft.com/office/drawing/2014/main" id="{42C55830-A190-4EBB-97D5-B9D4F9BCA8CD}"/>
                </a:ext>
              </a:extLst>
            </p:cNvPr>
            <p:cNvSpPr/>
            <p:nvPr/>
          </p:nvSpPr>
          <p:spPr>
            <a:xfrm>
              <a:off x="6964775" y="3943801"/>
              <a:ext cx="292474" cy="183213"/>
            </a:xfrm>
            <a:custGeom>
              <a:avLst/>
              <a:gdLst/>
              <a:ahLst/>
              <a:cxnLst/>
              <a:rect l="l" t="t" r="r" b="b"/>
              <a:pathLst>
                <a:path w="5533" h="3466" extrusionOk="0">
                  <a:moveTo>
                    <a:pt x="1490" y="0"/>
                  </a:moveTo>
                  <a:cubicBezTo>
                    <a:pt x="1490" y="0"/>
                    <a:pt x="426" y="1763"/>
                    <a:pt x="1" y="3313"/>
                  </a:cubicBezTo>
                  <a:cubicBezTo>
                    <a:pt x="574" y="3118"/>
                    <a:pt x="1153" y="3028"/>
                    <a:pt x="1730" y="3028"/>
                  </a:cubicBezTo>
                  <a:cubicBezTo>
                    <a:pt x="2500" y="3028"/>
                    <a:pt x="3266" y="3187"/>
                    <a:pt x="4013" y="3465"/>
                  </a:cubicBezTo>
                  <a:cubicBezTo>
                    <a:pt x="5016" y="1885"/>
                    <a:pt x="5533" y="0"/>
                    <a:pt x="5533" y="0"/>
                  </a:cubicBezTo>
                  <a:lnTo>
                    <a:pt x="5533" y="0"/>
                  </a:lnTo>
                  <a:cubicBezTo>
                    <a:pt x="5067" y="122"/>
                    <a:pt x="4462" y="162"/>
                    <a:pt x="3863" y="162"/>
                  </a:cubicBezTo>
                  <a:cubicBezTo>
                    <a:pt x="2666" y="162"/>
                    <a:pt x="1490" y="0"/>
                    <a:pt x="1490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" name="Google Shape;2443;p70">
              <a:extLst>
                <a:ext uri="{FF2B5EF4-FFF2-40B4-BE49-F238E27FC236}">
                  <a16:creationId xmlns:a16="http://schemas.microsoft.com/office/drawing/2014/main" id="{C4A9304A-60BC-4335-B83E-C4DDFF92A4E7}"/>
                </a:ext>
              </a:extLst>
            </p:cNvPr>
            <p:cNvSpPr/>
            <p:nvPr/>
          </p:nvSpPr>
          <p:spPr>
            <a:xfrm>
              <a:off x="7014621" y="3833907"/>
              <a:ext cx="198912" cy="170632"/>
            </a:xfrm>
            <a:custGeom>
              <a:avLst/>
              <a:gdLst/>
              <a:ahLst/>
              <a:cxnLst/>
              <a:rect l="l" t="t" r="r" b="b"/>
              <a:pathLst>
                <a:path w="3763" h="3228" extrusionOk="0">
                  <a:moveTo>
                    <a:pt x="1226" y="327"/>
                  </a:moveTo>
                  <a:cubicBezTo>
                    <a:pt x="1542" y="327"/>
                    <a:pt x="1672" y="1586"/>
                    <a:pt x="1672" y="1714"/>
                  </a:cubicBezTo>
                  <a:cubicBezTo>
                    <a:pt x="1672" y="1943"/>
                    <a:pt x="1663" y="2181"/>
                    <a:pt x="1650" y="2419"/>
                  </a:cubicBezTo>
                  <a:lnTo>
                    <a:pt x="1650" y="2419"/>
                  </a:lnTo>
                  <a:cubicBezTo>
                    <a:pt x="1553" y="2237"/>
                    <a:pt x="1461" y="2052"/>
                    <a:pt x="1368" y="1866"/>
                  </a:cubicBezTo>
                  <a:cubicBezTo>
                    <a:pt x="1216" y="1562"/>
                    <a:pt x="821" y="802"/>
                    <a:pt x="1034" y="468"/>
                  </a:cubicBezTo>
                  <a:cubicBezTo>
                    <a:pt x="1104" y="369"/>
                    <a:pt x="1168" y="327"/>
                    <a:pt x="1226" y="327"/>
                  </a:cubicBezTo>
                  <a:close/>
                  <a:moveTo>
                    <a:pt x="2589" y="989"/>
                  </a:moveTo>
                  <a:cubicBezTo>
                    <a:pt x="2743" y="989"/>
                    <a:pt x="2870" y="1154"/>
                    <a:pt x="2827" y="1350"/>
                  </a:cubicBezTo>
                  <a:cubicBezTo>
                    <a:pt x="2777" y="1900"/>
                    <a:pt x="2377" y="2347"/>
                    <a:pt x="1966" y="2725"/>
                  </a:cubicBezTo>
                  <a:lnTo>
                    <a:pt x="1966" y="2725"/>
                  </a:lnTo>
                  <a:cubicBezTo>
                    <a:pt x="1970" y="2669"/>
                    <a:pt x="1973" y="2609"/>
                    <a:pt x="1976" y="2544"/>
                  </a:cubicBezTo>
                  <a:lnTo>
                    <a:pt x="1976" y="2544"/>
                  </a:lnTo>
                  <a:cubicBezTo>
                    <a:pt x="1997" y="2261"/>
                    <a:pt x="2032" y="1982"/>
                    <a:pt x="2128" y="1714"/>
                  </a:cubicBezTo>
                  <a:cubicBezTo>
                    <a:pt x="2189" y="1501"/>
                    <a:pt x="2249" y="1228"/>
                    <a:pt x="2401" y="1076"/>
                  </a:cubicBezTo>
                  <a:cubicBezTo>
                    <a:pt x="2462" y="1015"/>
                    <a:pt x="2528" y="989"/>
                    <a:pt x="2589" y="989"/>
                  </a:cubicBezTo>
                  <a:close/>
                  <a:moveTo>
                    <a:pt x="1293" y="0"/>
                  </a:moveTo>
                  <a:cubicBezTo>
                    <a:pt x="1207" y="0"/>
                    <a:pt x="1111" y="23"/>
                    <a:pt x="1003" y="73"/>
                  </a:cubicBezTo>
                  <a:cubicBezTo>
                    <a:pt x="0" y="559"/>
                    <a:pt x="1277" y="2535"/>
                    <a:pt x="1611" y="3112"/>
                  </a:cubicBezTo>
                  <a:cubicBezTo>
                    <a:pt x="1652" y="3194"/>
                    <a:pt x="1716" y="3227"/>
                    <a:pt x="1779" y="3227"/>
                  </a:cubicBezTo>
                  <a:cubicBezTo>
                    <a:pt x="1882" y="3227"/>
                    <a:pt x="1981" y="3138"/>
                    <a:pt x="1971" y="3017"/>
                  </a:cubicBezTo>
                  <a:lnTo>
                    <a:pt x="1971" y="3017"/>
                  </a:lnTo>
                  <a:cubicBezTo>
                    <a:pt x="2627" y="2561"/>
                    <a:pt x="3762" y="1415"/>
                    <a:pt x="2918" y="711"/>
                  </a:cubicBezTo>
                  <a:cubicBezTo>
                    <a:pt x="2843" y="644"/>
                    <a:pt x="2758" y="616"/>
                    <a:pt x="2672" y="616"/>
                  </a:cubicBezTo>
                  <a:cubicBezTo>
                    <a:pt x="2445" y="616"/>
                    <a:pt x="2208" y="809"/>
                    <a:pt x="2097" y="985"/>
                  </a:cubicBezTo>
                  <a:cubicBezTo>
                    <a:pt x="2047" y="1068"/>
                    <a:pt x="2003" y="1154"/>
                    <a:pt x="1962" y="1241"/>
                  </a:cubicBezTo>
                  <a:lnTo>
                    <a:pt x="1962" y="1241"/>
                  </a:lnTo>
                  <a:cubicBezTo>
                    <a:pt x="1900" y="581"/>
                    <a:pt x="1725" y="0"/>
                    <a:pt x="1293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" name="Google Shape;2444;p70">
              <a:extLst>
                <a:ext uri="{FF2B5EF4-FFF2-40B4-BE49-F238E27FC236}">
                  <a16:creationId xmlns:a16="http://schemas.microsoft.com/office/drawing/2014/main" id="{C945E75D-739E-4A20-84C9-3D34DA4790FB}"/>
                </a:ext>
              </a:extLst>
            </p:cNvPr>
            <p:cNvSpPr/>
            <p:nvPr/>
          </p:nvSpPr>
          <p:spPr>
            <a:xfrm>
              <a:off x="6947120" y="4103859"/>
              <a:ext cx="229835" cy="135903"/>
            </a:xfrm>
            <a:custGeom>
              <a:avLst/>
              <a:gdLst/>
              <a:ahLst/>
              <a:cxnLst/>
              <a:rect l="l" t="t" r="r" b="b"/>
              <a:pathLst>
                <a:path w="4348" h="2571" extrusionOk="0">
                  <a:moveTo>
                    <a:pt x="2064" y="0"/>
                  </a:moveTo>
                  <a:cubicBezTo>
                    <a:pt x="1487" y="0"/>
                    <a:pt x="908" y="90"/>
                    <a:pt x="335" y="285"/>
                  </a:cubicBezTo>
                  <a:cubicBezTo>
                    <a:pt x="1" y="1471"/>
                    <a:pt x="61" y="2504"/>
                    <a:pt x="1247" y="2565"/>
                  </a:cubicBezTo>
                  <a:cubicBezTo>
                    <a:pt x="1302" y="2569"/>
                    <a:pt x="1357" y="2571"/>
                    <a:pt x="1412" y="2571"/>
                  </a:cubicBezTo>
                  <a:cubicBezTo>
                    <a:pt x="2641" y="2571"/>
                    <a:pt x="3619" y="1601"/>
                    <a:pt x="4347" y="437"/>
                  </a:cubicBezTo>
                  <a:cubicBezTo>
                    <a:pt x="3600" y="159"/>
                    <a:pt x="2834" y="0"/>
                    <a:pt x="2064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" name="Google Shape;2445;p70">
              <a:extLst>
                <a:ext uri="{FF2B5EF4-FFF2-40B4-BE49-F238E27FC236}">
                  <a16:creationId xmlns:a16="http://schemas.microsoft.com/office/drawing/2014/main" id="{002A9519-DF16-4166-A6AA-4DB6988DB626}"/>
                </a:ext>
              </a:extLst>
            </p:cNvPr>
            <p:cNvSpPr/>
            <p:nvPr/>
          </p:nvSpPr>
          <p:spPr>
            <a:xfrm>
              <a:off x="7024241" y="3999462"/>
              <a:ext cx="179671" cy="20140"/>
            </a:xfrm>
            <a:custGeom>
              <a:avLst/>
              <a:gdLst/>
              <a:ahLst/>
              <a:cxnLst/>
              <a:rect l="l" t="t" r="r" b="b"/>
              <a:pathLst>
                <a:path w="3399" h="381" extrusionOk="0">
                  <a:moveTo>
                    <a:pt x="1997" y="0"/>
                  </a:moveTo>
                  <a:cubicBezTo>
                    <a:pt x="1355" y="0"/>
                    <a:pt x="698" y="122"/>
                    <a:pt x="61" y="193"/>
                  </a:cubicBezTo>
                  <a:cubicBezTo>
                    <a:pt x="31" y="224"/>
                    <a:pt x="1" y="284"/>
                    <a:pt x="61" y="284"/>
                  </a:cubicBezTo>
                  <a:cubicBezTo>
                    <a:pt x="676" y="235"/>
                    <a:pt x="1255" y="157"/>
                    <a:pt x="1832" y="157"/>
                  </a:cubicBezTo>
                  <a:cubicBezTo>
                    <a:pt x="2310" y="157"/>
                    <a:pt x="2788" y="210"/>
                    <a:pt x="3283" y="376"/>
                  </a:cubicBezTo>
                  <a:cubicBezTo>
                    <a:pt x="3290" y="379"/>
                    <a:pt x="3297" y="380"/>
                    <a:pt x="3303" y="380"/>
                  </a:cubicBezTo>
                  <a:cubicBezTo>
                    <a:pt x="3356" y="380"/>
                    <a:pt x="3398" y="281"/>
                    <a:pt x="3344" y="254"/>
                  </a:cubicBezTo>
                  <a:cubicBezTo>
                    <a:pt x="2912" y="63"/>
                    <a:pt x="2459" y="0"/>
                    <a:pt x="1997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" name="Google Shape;2446;p70">
              <a:extLst>
                <a:ext uri="{FF2B5EF4-FFF2-40B4-BE49-F238E27FC236}">
                  <a16:creationId xmlns:a16="http://schemas.microsoft.com/office/drawing/2014/main" id="{EE70B324-BEDE-4949-B725-2DE930EB0918}"/>
                </a:ext>
              </a:extLst>
            </p:cNvPr>
            <p:cNvSpPr/>
            <p:nvPr/>
          </p:nvSpPr>
          <p:spPr>
            <a:xfrm>
              <a:off x="7008172" y="4044551"/>
              <a:ext cx="178032" cy="20034"/>
            </a:xfrm>
            <a:custGeom>
              <a:avLst/>
              <a:gdLst/>
              <a:ahLst/>
              <a:cxnLst/>
              <a:rect l="l" t="t" r="r" b="b"/>
              <a:pathLst>
                <a:path w="3368" h="379" extrusionOk="0">
                  <a:moveTo>
                    <a:pt x="1992" y="1"/>
                  </a:moveTo>
                  <a:cubicBezTo>
                    <a:pt x="1346" y="1"/>
                    <a:pt x="688" y="132"/>
                    <a:pt x="61" y="222"/>
                  </a:cubicBezTo>
                  <a:cubicBezTo>
                    <a:pt x="1" y="222"/>
                    <a:pt x="1" y="282"/>
                    <a:pt x="61" y="282"/>
                  </a:cubicBezTo>
                  <a:cubicBezTo>
                    <a:pt x="679" y="248"/>
                    <a:pt x="1277" y="165"/>
                    <a:pt x="1872" y="165"/>
                  </a:cubicBezTo>
                  <a:cubicBezTo>
                    <a:pt x="2332" y="165"/>
                    <a:pt x="2789" y="215"/>
                    <a:pt x="3253" y="374"/>
                  </a:cubicBezTo>
                  <a:cubicBezTo>
                    <a:pt x="3263" y="377"/>
                    <a:pt x="3272" y="379"/>
                    <a:pt x="3281" y="379"/>
                  </a:cubicBezTo>
                  <a:cubicBezTo>
                    <a:pt x="3350" y="379"/>
                    <a:pt x="3368" y="279"/>
                    <a:pt x="3314" y="252"/>
                  </a:cubicBezTo>
                  <a:cubicBezTo>
                    <a:pt x="2889" y="65"/>
                    <a:pt x="2444" y="1"/>
                    <a:pt x="199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" name="Google Shape;2447;p70">
              <a:extLst>
                <a:ext uri="{FF2B5EF4-FFF2-40B4-BE49-F238E27FC236}">
                  <a16:creationId xmlns:a16="http://schemas.microsoft.com/office/drawing/2014/main" id="{15454ADA-2678-45F3-9EDD-85D6C334D288}"/>
                </a:ext>
              </a:extLst>
            </p:cNvPr>
            <p:cNvSpPr/>
            <p:nvPr/>
          </p:nvSpPr>
          <p:spPr>
            <a:xfrm>
              <a:off x="7273261" y="3378208"/>
              <a:ext cx="294113" cy="250715"/>
            </a:xfrm>
            <a:custGeom>
              <a:avLst/>
              <a:gdLst/>
              <a:ahLst/>
              <a:cxnLst/>
              <a:rect l="l" t="t" r="r" b="b"/>
              <a:pathLst>
                <a:path w="5564" h="4743" extrusionOk="0">
                  <a:moveTo>
                    <a:pt x="1" y="1"/>
                  </a:moveTo>
                  <a:lnTo>
                    <a:pt x="578" y="4742"/>
                  </a:lnTo>
                  <a:cubicBezTo>
                    <a:pt x="2068" y="3770"/>
                    <a:pt x="3770" y="3071"/>
                    <a:pt x="5503" y="2676"/>
                  </a:cubicBezTo>
                  <a:lnTo>
                    <a:pt x="5563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" name="Google Shape;2448;p70">
              <a:extLst>
                <a:ext uri="{FF2B5EF4-FFF2-40B4-BE49-F238E27FC236}">
                  <a16:creationId xmlns:a16="http://schemas.microsoft.com/office/drawing/2014/main" id="{709B7B55-3B9C-4A96-80E2-790D98C7CB7A}"/>
                </a:ext>
              </a:extLst>
            </p:cNvPr>
            <p:cNvSpPr/>
            <p:nvPr/>
          </p:nvSpPr>
          <p:spPr>
            <a:xfrm>
              <a:off x="7302228" y="3519606"/>
              <a:ext cx="261921" cy="435461"/>
            </a:xfrm>
            <a:custGeom>
              <a:avLst/>
              <a:gdLst/>
              <a:ahLst/>
              <a:cxnLst/>
              <a:rect l="l" t="t" r="r" b="b"/>
              <a:pathLst>
                <a:path w="4955" h="8238" extrusionOk="0">
                  <a:moveTo>
                    <a:pt x="4955" y="1"/>
                  </a:moveTo>
                  <a:cubicBezTo>
                    <a:pt x="3222" y="396"/>
                    <a:pt x="1520" y="1064"/>
                    <a:pt x="0" y="2067"/>
                  </a:cubicBezTo>
                  <a:lnTo>
                    <a:pt x="760" y="8207"/>
                  </a:lnTo>
                  <a:lnTo>
                    <a:pt x="4772" y="8238"/>
                  </a:lnTo>
                  <a:lnTo>
                    <a:pt x="4955" y="1"/>
                  </a:ln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" name="Google Shape;2449;p70">
              <a:extLst>
                <a:ext uri="{FF2B5EF4-FFF2-40B4-BE49-F238E27FC236}">
                  <a16:creationId xmlns:a16="http://schemas.microsoft.com/office/drawing/2014/main" id="{ED15A0BA-43D7-4456-B80C-6B3BDAC04382}"/>
                </a:ext>
              </a:extLst>
            </p:cNvPr>
            <p:cNvSpPr/>
            <p:nvPr/>
          </p:nvSpPr>
          <p:spPr>
            <a:xfrm>
              <a:off x="7165639" y="3929794"/>
              <a:ext cx="395287" cy="330798"/>
            </a:xfrm>
            <a:custGeom>
              <a:avLst/>
              <a:gdLst/>
              <a:ahLst/>
              <a:cxnLst/>
              <a:rect l="l" t="t" r="r" b="b"/>
              <a:pathLst>
                <a:path w="7478" h="6258" extrusionOk="0">
                  <a:moveTo>
                    <a:pt x="7388" y="1"/>
                  </a:moveTo>
                  <a:cubicBezTo>
                    <a:pt x="7336" y="1"/>
                    <a:pt x="7220" y="1108"/>
                    <a:pt x="5548" y="1108"/>
                  </a:cubicBezTo>
                  <a:cubicBezTo>
                    <a:pt x="4993" y="1108"/>
                    <a:pt x="4266" y="986"/>
                    <a:pt x="3314" y="660"/>
                  </a:cubicBezTo>
                  <a:cubicBezTo>
                    <a:pt x="3314" y="660"/>
                    <a:pt x="0" y="6071"/>
                    <a:pt x="2736" y="6253"/>
                  </a:cubicBezTo>
                  <a:cubicBezTo>
                    <a:pt x="2782" y="6256"/>
                    <a:pt x="2828" y="6257"/>
                    <a:pt x="2874" y="6257"/>
                  </a:cubicBezTo>
                  <a:cubicBezTo>
                    <a:pt x="5856" y="6257"/>
                    <a:pt x="7478" y="478"/>
                    <a:pt x="7478" y="478"/>
                  </a:cubicBezTo>
                  <a:cubicBezTo>
                    <a:pt x="7416" y="130"/>
                    <a:pt x="7406" y="1"/>
                    <a:pt x="738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" name="Google Shape;2450;p70">
              <a:extLst>
                <a:ext uri="{FF2B5EF4-FFF2-40B4-BE49-F238E27FC236}">
                  <a16:creationId xmlns:a16="http://schemas.microsoft.com/office/drawing/2014/main" id="{46BB9E52-03C3-4E74-9D26-97B569CC4C5C}"/>
                </a:ext>
              </a:extLst>
            </p:cNvPr>
            <p:cNvSpPr/>
            <p:nvPr/>
          </p:nvSpPr>
          <p:spPr>
            <a:xfrm>
              <a:off x="7262055" y="3943801"/>
              <a:ext cx="292474" cy="183213"/>
            </a:xfrm>
            <a:custGeom>
              <a:avLst/>
              <a:gdLst/>
              <a:ahLst/>
              <a:cxnLst/>
              <a:rect l="l" t="t" r="r" b="b"/>
              <a:pathLst>
                <a:path w="5533" h="3466" extrusionOk="0">
                  <a:moveTo>
                    <a:pt x="1490" y="0"/>
                  </a:moveTo>
                  <a:cubicBezTo>
                    <a:pt x="1490" y="0"/>
                    <a:pt x="426" y="1763"/>
                    <a:pt x="0" y="3313"/>
                  </a:cubicBezTo>
                  <a:cubicBezTo>
                    <a:pt x="560" y="3118"/>
                    <a:pt x="1137" y="3028"/>
                    <a:pt x="1716" y="3028"/>
                  </a:cubicBezTo>
                  <a:cubicBezTo>
                    <a:pt x="2489" y="3028"/>
                    <a:pt x="3265" y="3187"/>
                    <a:pt x="4012" y="3465"/>
                  </a:cubicBezTo>
                  <a:cubicBezTo>
                    <a:pt x="5015" y="1885"/>
                    <a:pt x="5532" y="0"/>
                    <a:pt x="5532" y="0"/>
                  </a:cubicBezTo>
                  <a:lnTo>
                    <a:pt x="5532" y="0"/>
                  </a:lnTo>
                  <a:cubicBezTo>
                    <a:pt x="5066" y="122"/>
                    <a:pt x="4462" y="162"/>
                    <a:pt x="3863" y="162"/>
                  </a:cubicBezTo>
                  <a:cubicBezTo>
                    <a:pt x="2665" y="162"/>
                    <a:pt x="1490" y="0"/>
                    <a:pt x="1490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" name="Google Shape;2451;p70">
              <a:extLst>
                <a:ext uri="{FF2B5EF4-FFF2-40B4-BE49-F238E27FC236}">
                  <a16:creationId xmlns:a16="http://schemas.microsoft.com/office/drawing/2014/main" id="{28BF2D77-7749-4805-B637-96C16033AD30}"/>
                </a:ext>
              </a:extLst>
            </p:cNvPr>
            <p:cNvSpPr/>
            <p:nvPr/>
          </p:nvSpPr>
          <p:spPr>
            <a:xfrm>
              <a:off x="7311848" y="3833907"/>
              <a:ext cx="198912" cy="170632"/>
            </a:xfrm>
            <a:custGeom>
              <a:avLst/>
              <a:gdLst/>
              <a:ahLst/>
              <a:cxnLst/>
              <a:rect l="l" t="t" r="r" b="b"/>
              <a:pathLst>
                <a:path w="3763" h="3228" extrusionOk="0">
                  <a:moveTo>
                    <a:pt x="1216" y="327"/>
                  </a:moveTo>
                  <a:cubicBezTo>
                    <a:pt x="1520" y="327"/>
                    <a:pt x="1672" y="1586"/>
                    <a:pt x="1672" y="1714"/>
                  </a:cubicBezTo>
                  <a:cubicBezTo>
                    <a:pt x="1672" y="1943"/>
                    <a:pt x="1663" y="2181"/>
                    <a:pt x="1650" y="2419"/>
                  </a:cubicBezTo>
                  <a:lnTo>
                    <a:pt x="1650" y="2419"/>
                  </a:lnTo>
                  <a:cubicBezTo>
                    <a:pt x="1554" y="2237"/>
                    <a:pt x="1461" y="2052"/>
                    <a:pt x="1368" y="1866"/>
                  </a:cubicBezTo>
                  <a:cubicBezTo>
                    <a:pt x="1216" y="1562"/>
                    <a:pt x="821" y="802"/>
                    <a:pt x="1034" y="468"/>
                  </a:cubicBezTo>
                  <a:cubicBezTo>
                    <a:pt x="1100" y="369"/>
                    <a:pt x="1160" y="327"/>
                    <a:pt x="1216" y="327"/>
                  </a:cubicBezTo>
                  <a:close/>
                  <a:moveTo>
                    <a:pt x="2589" y="989"/>
                  </a:moveTo>
                  <a:cubicBezTo>
                    <a:pt x="2743" y="989"/>
                    <a:pt x="2871" y="1154"/>
                    <a:pt x="2827" y="1350"/>
                  </a:cubicBezTo>
                  <a:cubicBezTo>
                    <a:pt x="2777" y="1900"/>
                    <a:pt x="2376" y="2348"/>
                    <a:pt x="1965" y="2727"/>
                  </a:cubicBezTo>
                  <a:lnTo>
                    <a:pt x="1965" y="2727"/>
                  </a:lnTo>
                  <a:cubicBezTo>
                    <a:pt x="1985" y="2381"/>
                    <a:pt x="2012" y="2039"/>
                    <a:pt x="2128" y="1714"/>
                  </a:cubicBezTo>
                  <a:cubicBezTo>
                    <a:pt x="2189" y="1501"/>
                    <a:pt x="2250" y="1228"/>
                    <a:pt x="2402" y="1076"/>
                  </a:cubicBezTo>
                  <a:cubicBezTo>
                    <a:pt x="2462" y="1015"/>
                    <a:pt x="2528" y="989"/>
                    <a:pt x="2589" y="989"/>
                  </a:cubicBezTo>
                  <a:close/>
                  <a:moveTo>
                    <a:pt x="1292" y="0"/>
                  </a:moveTo>
                  <a:cubicBezTo>
                    <a:pt x="1207" y="0"/>
                    <a:pt x="1111" y="23"/>
                    <a:pt x="1003" y="73"/>
                  </a:cubicBezTo>
                  <a:cubicBezTo>
                    <a:pt x="0" y="559"/>
                    <a:pt x="1277" y="2535"/>
                    <a:pt x="1611" y="3112"/>
                  </a:cubicBezTo>
                  <a:cubicBezTo>
                    <a:pt x="1652" y="3194"/>
                    <a:pt x="1716" y="3227"/>
                    <a:pt x="1779" y="3227"/>
                  </a:cubicBezTo>
                  <a:cubicBezTo>
                    <a:pt x="1882" y="3227"/>
                    <a:pt x="1981" y="3138"/>
                    <a:pt x="1971" y="3017"/>
                  </a:cubicBezTo>
                  <a:lnTo>
                    <a:pt x="1971" y="3017"/>
                  </a:lnTo>
                  <a:cubicBezTo>
                    <a:pt x="2627" y="2561"/>
                    <a:pt x="3763" y="1415"/>
                    <a:pt x="2918" y="711"/>
                  </a:cubicBezTo>
                  <a:cubicBezTo>
                    <a:pt x="2843" y="644"/>
                    <a:pt x="2758" y="616"/>
                    <a:pt x="2672" y="616"/>
                  </a:cubicBezTo>
                  <a:cubicBezTo>
                    <a:pt x="2446" y="616"/>
                    <a:pt x="2208" y="809"/>
                    <a:pt x="2098" y="985"/>
                  </a:cubicBezTo>
                  <a:cubicBezTo>
                    <a:pt x="2043" y="1070"/>
                    <a:pt x="1994" y="1157"/>
                    <a:pt x="1951" y="1246"/>
                  </a:cubicBezTo>
                  <a:lnTo>
                    <a:pt x="1951" y="1246"/>
                  </a:lnTo>
                  <a:cubicBezTo>
                    <a:pt x="1893" y="583"/>
                    <a:pt x="1724" y="0"/>
                    <a:pt x="1292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" name="Google Shape;2452;p70">
              <a:extLst>
                <a:ext uri="{FF2B5EF4-FFF2-40B4-BE49-F238E27FC236}">
                  <a16:creationId xmlns:a16="http://schemas.microsoft.com/office/drawing/2014/main" id="{8FCE3B1F-779E-4038-B58E-58C494362DD5}"/>
                </a:ext>
              </a:extLst>
            </p:cNvPr>
            <p:cNvSpPr/>
            <p:nvPr/>
          </p:nvSpPr>
          <p:spPr>
            <a:xfrm>
              <a:off x="7244347" y="4103859"/>
              <a:ext cx="229835" cy="135903"/>
            </a:xfrm>
            <a:custGeom>
              <a:avLst/>
              <a:gdLst/>
              <a:ahLst/>
              <a:cxnLst/>
              <a:rect l="l" t="t" r="r" b="b"/>
              <a:pathLst>
                <a:path w="4348" h="2571" extrusionOk="0">
                  <a:moveTo>
                    <a:pt x="2051" y="0"/>
                  </a:moveTo>
                  <a:cubicBezTo>
                    <a:pt x="1472" y="0"/>
                    <a:pt x="895" y="90"/>
                    <a:pt x="335" y="285"/>
                  </a:cubicBezTo>
                  <a:cubicBezTo>
                    <a:pt x="1" y="1471"/>
                    <a:pt x="62" y="2504"/>
                    <a:pt x="1247" y="2565"/>
                  </a:cubicBezTo>
                  <a:cubicBezTo>
                    <a:pt x="1302" y="2569"/>
                    <a:pt x="1357" y="2571"/>
                    <a:pt x="1412" y="2571"/>
                  </a:cubicBezTo>
                  <a:cubicBezTo>
                    <a:pt x="2641" y="2571"/>
                    <a:pt x="3620" y="1601"/>
                    <a:pt x="4347" y="437"/>
                  </a:cubicBezTo>
                  <a:cubicBezTo>
                    <a:pt x="3600" y="159"/>
                    <a:pt x="2824" y="0"/>
                    <a:pt x="205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" name="Google Shape;2453;p70">
              <a:extLst>
                <a:ext uri="{FF2B5EF4-FFF2-40B4-BE49-F238E27FC236}">
                  <a16:creationId xmlns:a16="http://schemas.microsoft.com/office/drawing/2014/main" id="{EC540F54-1959-464B-A3B3-31EDC73BB561}"/>
                </a:ext>
              </a:extLst>
            </p:cNvPr>
            <p:cNvSpPr/>
            <p:nvPr/>
          </p:nvSpPr>
          <p:spPr>
            <a:xfrm>
              <a:off x="7323107" y="3999462"/>
              <a:ext cx="178032" cy="20140"/>
            </a:xfrm>
            <a:custGeom>
              <a:avLst/>
              <a:gdLst/>
              <a:ahLst/>
              <a:cxnLst/>
              <a:rect l="l" t="t" r="r" b="b"/>
              <a:pathLst>
                <a:path w="3368" h="381" extrusionOk="0">
                  <a:moveTo>
                    <a:pt x="1969" y="0"/>
                  </a:moveTo>
                  <a:cubicBezTo>
                    <a:pt x="1330" y="0"/>
                    <a:pt x="680" y="122"/>
                    <a:pt x="61" y="193"/>
                  </a:cubicBezTo>
                  <a:cubicBezTo>
                    <a:pt x="0" y="224"/>
                    <a:pt x="0" y="284"/>
                    <a:pt x="31" y="284"/>
                  </a:cubicBezTo>
                  <a:cubicBezTo>
                    <a:pt x="646" y="235"/>
                    <a:pt x="1224" y="157"/>
                    <a:pt x="1802" y="157"/>
                  </a:cubicBezTo>
                  <a:cubicBezTo>
                    <a:pt x="2280" y="157"/>
                    <a:pt x="2757" y="210"/>
                    <a:pt x="3252" y="376"/>
                  </a:cubicBezTo>
                  <a:cubicBezTo>
                    <a:pt x="3259" y="379"/>
                    <a:pt x="3266" y="380"/>
                    <a:pt x="3272" y="380"/>
                  </a:cubicBezTo>
                  <a:cubicBezTo>
                    <a:pt x="3325" y="380"/>
                    <a:pt x="3367" y="281"/>
                    <a:pt x="3313" y="254"/>
                  </a:cubicBezTo>
                  <a:cubicBezTo>
                    <a:pt x="2881" y="63"/>
                    <a:pt x="2428" y="0"/>
                    <a:pt x="1969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" name="Google Shape;2454;p70">
              <a:extLst>
                <a:ext uri="{FF2B5EF4-FFF2-40B4-BE49-F238E27FC236}">
                  <a16:creationId xmlns:a16="http://schemas.microsoft.com/office/drawing/2014/main" id="{E158676B-0EA6-44A8-9019-C29D4B42504E}"/>
                </a:ext>
              </a:extLst>
            </p:cNvPr>
            <p:cNvSpPr/>
            <p:nvPr/>
          </p:nvSpPr>
          <p:spPr>
            <a:xfrm>
              <a:off x="7305399" y="4044551"/>
              <a:ext cx="178085" cy="20034"/>
            </a:xfrm>
            <a:custGeom>
              <a:avLst/>
              <a:gdLst/>
              <a:ahLst/>
              <a:cxnLst/>
              <a:rect l="l" t="t" r="r" b="b"/>
              <a:pathLst>
                <a:path w="3369" h="379" extrusionOk="0">
                  <a:moveTo>
                    <a:pt x="1993" y="1"/>
                  </a:moveTo>
                  <a:cubicBezTo>
                    <a:pt x="1346" y="1"/>
                    <a:pt x="688" y="132"/>
                    <a:pt x="62" y="222"/>
                  </a:cubicBezTo>
                  <a:cubicBezTo>
                    <a:pt x="1" y="222"/>
                    <a:pt x="1" y="282"/>
                    <a:pt x="62" y="282"/>
                  </a:cubicBezTo>
                  <a:cubicBezTo>
                    <a:pt x="679" y="248"/>
                    <a:pt x="1277" y="165"/>
                    <a:pt x="1878" y="165"/>
                  </a:cubicBezTo>
                  <a:cubicBezTo>
                    <a:pt x="2342" y="165"/>
                    <a:pt x="2807" y="215"/>
                    <a:pt x="3284" y="374"/>
                  </a:cubicBezTo>
                  <a:cubicBezTo>
                    <a:pt x="3290" y="377"/>
                    <a:pt x="3296" y="379"/>
                    <a:pt x="3302" y="379"/>
                  </a:cubicBezTo>
                  <a:cubicBezTo>
                    <a:pt x="3350" y="379"/>
                    <a:pt x="3368" y="279"/>
                    <a:pt x="3314" y="252"/>
                  </a:cubicBezTo>
                  <a:cubicBezTo>
                    <a:pt x="2889" y="65"/>
                    <a:pt x="2444" y="1"/>
                    <a:pt x="1993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" name="Google Shape;2455;p70">
              <a:extLst>
                <a:ext uri="{FF2B5EF4-FFF2-40B4-BE49-F238E27FC236}">
                  <a16:creationId xmlns:a16="http://schemas.microsoft.com/office/drawing/2014/main" id="{245306A6-0BD2-4DC3-AAB9-D13F1DE506FF}"/>
                </a:ext>
              </a:extLst>
            </p:cNvPr>
            <p:cNvSpPr/>
            <p:nvPr/>
          </p:nvSpPr>
          <p:spPr>
            <a:xfrm>
              <a:off x="6787115" y="3050481"/>
              <a:ext cx="911994" cy="426316"/>
            </a:xfrm>
            <a:custGeom>
              <a:avLst/>
              <a:gdLst/>
              <a:ahLst/>
              <a:cxnLst/>
              <a:rect l="l" t="t" r="r" b="b"/>
              <a:pathLst>
                <a:path w="17253" h="8065" extrusionOk="0">
                  <a:moveTo>
                    <a:pt x="17253" y="0"/>
                  </a:moveTo>
                  <a:lnTo>
                    <a:pt x="778" y="1337"/>
                  </a:lnTo>
                  <a:lnTo>
                    <a:pt x="596" y="4559"/>
                  </a:lnTo>
                  <a:cubicBezTo>
                    <a:pt x="596" y="4559"/>
                    <a:pt x="414" y="6869"/>
                    <a:pt x="79" y="7781"/>
                  </a:cubicBezTo>
                  <a:cubicBezTo>
                    <a:pt x="0" y="7990"/>
                    <a:pt x="769" y="8064"/>
                    <a:pt x="2026" y="8064"/>
                  </a:cubicBezTo>
                  <a:cubicBezTo>
                    <a:pt x="5103" y="8064"/>
                    <a:pt x="11101" y="7620"/>
                    <a:pt x="14711" y="7620"/>
                  </a:cubicBezTo>
                  <a:cubicBezTo>
                    <a:pt x="15853" y="7620"/>
                    <a:pt x="16757" y="7664"/>
                    <a:pt x="17253" y="7781"/>
                  </a:cubicBezTo>
                  <a:lnTo>
                    <a:pt x="17253" y="0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" name="Google Shape;2456;p70">
              <a:extLst>
                <a:ext uri="{FF2B5EF4-FFF2-40B4-BE49-F238E27FC236}">
                  <a16:creationId xmlns:a16="http://schemas.microsoft.com/office/drawing/2014/main" id="{DD667809-ED91-44DE-8C62-FBB575C3C21D}"/>
                </a:ext>
              </a:extLst>
            </p:cNvPr>
            <p:cNvSpPr/>
            <p:nvPr/>
          </p:nvSpPr>
          <p:spPr>
            <a:xfrm>
              <a:off x="6187163" y="1622120"/>
              <a:ext cx="631466" cy="905016"/>
            </a:xfrm>
            <a:custGeom>
              <a:avLst/>
              <a:gdLst/>
              <a:ahLst/>
              <a:cxnLst/>
              <a:rect l="l" t="t" r="r" b="b"/>
              <a:pathLst>
                <a:path w="11946" h="17121" extrusionOk="0">
                  <a:moveTo>
                    <a:pt x="8937" y="0"/>
                  </a:moveTo>
                  <a:lnTo>
                    <a:pt x="9393" y="2341"/>
                  </a:lnTo>
                  <a:cubicBezTo>
                    <a:pt x="9393" y="2341"/>
                    <a:pt x="4013" y="3253"/>
                    <a:pt x="1642" y="9636"/>
                  </a:cubicBezTo>
                  <a:cubicBezTo>
                    <a:pt x="1642" y="9636"/>
                    <a:pt x="2158" y="8785"/>
                    <a:pt x="2614" y="8450"/>
                  </a:cubicBezTo>
                  <a:lnTo>
                    <a:pt x="2614" y="8450"/>
                  </a:lnTo>
                  <a:cubicBezTo>
                    <a:pt x="2614" y="8451"/>
                    <a:pt x="0" y="12341"/>
                    <a:pt x="791" y="17113"/>
                  </a:cubicBezTo>
                  <a:cubicBezTo>
                    <a:pt x="791" y="17118"/>
                    <a:pt x="791" y="17121"/>
                    <a:pt x="791" y="17121"/>
                  </a:cubicBezTo>
                  <a:cubicBezTo>
                    <a:pt x="796" y="17121"/>
                    <a:pt x="877" y="16444"/>
                    <a:pt x="2310" y="16444"/>
                  </a:cubicBezTo>
                  <a:cubicBezTo>
                    <a:pt x="3314" y="16444"/>
                    <a:pt x="5806" y="15958"/>
                    <a:pt x="6931" y="15137"/>
                  </a:cubicBezTo>
                  <a:cubicBezTo>
                    <a:pt x="9149" y="13496"/>
                    <a:pt x="10548" y="10305"/>
                    <a:pt x="11004" y="8572"/>
                  </a:cubicBezTo>
                  <a:cubicBezTo>
                    <a:pt x="11946" y="4803"/>
                    <a:pt x="11672" y="2979"/>
                    <a:pt x="11672" y="2979"/>
                  </a:cubicBezTo>
                  <a:cubicBezTo>
                    <a:pt x="11672" y="2979"/>
                    <a:pt x="10396" y="274"/>
                    <a:pt x="8937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" name="Google Shape;2457;p70">
              <a:extLst>
                <a:ext uri="{FF2B5EF4-FFF2-40B4-BE49-F238E27FC236}">
                  <a16:creationId xmlns:a16="http://schemas.microsoft.com/office/drawing/2014/main" id="{133B1B6E-EE55-4A26-8A1B-52C5BFC76232}"/>
                </a:ext>
              </a:extLst>
            </p:cNvPr>
            <p:cNvSpPr/>
            <p:nvPr/>
          </p:nvSpPr>
          <p:spPr>
            <a:xfrm>
              <a:off x="6640219" y="1679948"/>
              <a:ext cx="229835" cy="197908"/>
            </a:xfrm>
            <a:custGeom>
              <a:avLst/>
              <a:gdLst/>
              <a:ahLst/>
              <a:cxnLst/>
              <a:rect l="l" t="t" r="r" b="b"/>
              <a:pathLst>
                <a:path w="4348" h="3744" extrusionOk="0">
                  <a:moveTo>
                    <a:pt x="1612" y="1"/>
                  </a:moveTo>
                  <a:cubicBezTo>
                    <a:pt x="1612" y="1"/>
                    <a:pt x="1" y="457"/>
                    <a:pt x="974" y="1976"/>
                  </a:cubicBezTo>
                  <a:cubicBezTo>
                    <a:pt x="1627" y="2977"/>
                    <a:pt x="2911" y="3744"/>
                    <a:pt x="3684" y="3744"/>
                  </a:cubicBezTo>
                  <a:cubicBezTo>
                    <a:pt x="4062" y="3744"/>
                    <a:pt x="4317" y="3561"/>
                    <a:pt x="4317" y="3131"/>
                  </a:cubicBezTo>
                  <a:cubicBezTo>
                    <a:pt x="4348" y="1824"/>
                    <a:pt x="1612" y="1"/>
                    <a:pt x="1612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" name="Google Shape;2458;p70">
              <a:extLst>
                <a:ext uri="{FF2B5EF4-FFF2-40B4-BE49-F238E27FC236}">
                  <a16:creationId xmlns:a16="http://schemas.microsoft.com/office/drawing/2014/main" id="{39FF51E2-804C-476E-8CFA-5B9AEE5BF7F3}"/>
                </a:ext>
              </a:extLst>
            </p:cNvPr>
            <p:cNvSpPr/>
            <p:nvPr/>
          </p:nvSpPr>
          <p:spPr>
            <a:xfrm>
              <a:off x="7576937" y="1654258"/>
              <a:ext cx="618621" cy="918178"/>
            </a:xfrm>
            <a:custGeom>
              <a:avLst/>
              <a:gdLst/>
              <a:ahLst/>
              <a:cxnLst/>
              <a:rect l="l" t="t" r="r" b="b"/>
              <a:pathLst>
                <a:path w="11703" h="17370" extrusionOk="0">
                  <a:moveTo>
                    <a:pt x="3162" y="0"/>
                  </a:moveTo>
                  <a:lnTo>
                    <a:pt x="3162" y="0"/>
                  </a:lnTo>
                  <a:cubicBezTo>
                    <a:pt x="1703" y="243"/>
                    <a:pt x="305" y="2888"/>
                    <a:pt x="305" y="2888"/>
                  </a:cubicBezTo>
                  <a:cubicBezTo>
                    <a:pt x="305" y="2888"/>
                    <a:pt x="1" y="4712"/>
                    <a:pt x="821" y="8541"/>
                  </a:cubicBezTo>
                  <a:cubicBezTo>
                    <a:pt x="1217" y="10274"/>
                    <a:pt x="2524" y="13496"/>
                    <a:pt x="4682" y="15198"/>
                  </a:cubicBezTo>
                  <a:cubicBezTo>
                    <a:pt x="5776" y="16049"/>
                    <a:pt x="8268" y="16627"/>
                    <a:pt x="9271" y="16657"/>
                  </a:cubicBezTo>
                  <a:cubicBezTo>
                    <a:pt x="10679" y="16713"/>
                    <a:pt x="10757" y="17369"/>
                    <a:pt x="10785" y="17369"/>
                  </a:cubicBezTo>
                  <a:cubicBezTo>
                    <a:pt x="10787" y="17369"/>
                    <a:pt x="10789" y="17365"/>
                    <a:pt x="10791" y="17356"/>
                  </a:cubicBezTo>
                  <a:cubicBezTo>
                    <a:pt x="11703" y="12615"/>
                    <a:pt x="9211" y="8663"/>
                    <a:pt x="9211" y="8663"/>
                  </a:cubicBezTo>
                  <a:lnTo>
                    <a:pt x="9211" y="8663"/>
                  </a:lnTo>
                  <a:cubicBezTo>
                    <a:pt x="9667" y="8997"/>
                    <a:pt x="10122" y="9848"/>
                    <a:pt x="10122" y="9848"/>
                  </a:cubicBezTo>
                  <a:cubicBezTo>
                    <a:pt x="7964" y="3435"/>
                    <a:pt x="2615" y="2341"/>
                    <a:pt x="2615" y="2341"/>
                  </a:cubicBezTo>
                  <a:lnTo>
                    <a:pt x="3162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" name="Google Shape;2459;p70">
              <a:extLst>
                <a:ext uri="{FF2B5EF4-FFF2-40B4-BE49-F238E27FC236}">
                  <a16:creationId xmlns:a16="http://schemas.microsoft.com/office/drawing/2014/main" id="{DD4E9C02-DF57-44C0-B714-F8432D7B5F14}"/>
                </a:ext>
              </a:extLst>
            </p:cNvPr>
            <p:cNvSpPr/>
            <p:nvPr/>
          </p:nvSpPr>
          <p:spPr>
            <a:xfrm>
              <a:off x="7526615" y="1710501"/>
              <a:ext cx="233535" cy="195106"/>
            </a:xfrm>
            <a:custGeom>
              <a:avLst/>
              <a:gdLst/>
              <a:ahLst/>
              <a:cxnLst/>
              <a:rect l="l" t="t" r="r" b="b"/>
              <a:pathLst>
                <a:path w="4418" h="3691" extrusionOk="0">
                  <a:moveTo>
                    <a:pt x="2807" y="0"/>
                  </a:moveTo>
                  <a:cubicBezTo>
                    <a:pt x="2807" y="0"/>
                    <a:pt x="41" y="1733"/>
                    <a:pt x="10" y="3040"/>
                  </a:cubicBezTo>
                  <a:cubicBezTo>
                    <a:pt x="0" y="3496"/>
                    <a:pt x="273" y="3691"/>
                    <a:pt x="677" y="3691"/>
                  </a:cubicBezTo>
                  <a:cubicBezTo>
                    <a:pt x="1457" y="3691"/>
                    <a:pt x="2724" y="2967"/>
                    <a:pt x="3384" y="2006"/>
                  </a:cubicBezTo>
                  <a:cubicBezTo>
                    <a:pt x="4418" y="517"/>
                    <a:pt x="2807" y="0"/>
                    <a:pt x="2807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" name="Google Shape;2460;p70">
              <a:extLst>
                <a:ext uri="{FF2B5EF4-FFF2-40B4-BE49-F238E27FC236}">
                  <a16:creationId xmlns:a16="http://schemas.microsoft.com/office/drawing/2014/main" id="{34C5CDAD-1742-41A2-94DE-B76962B06E78}"/>
                </a:ext>
              </a:extLst>
            </p:cNvPr>
            <p:cNvSpPr/>
            <p:nvPr/>
          </p:nvSpPr>
          <p:spPr>
            <a:xfrm>
              <a:off x="6473131" y="1512120"/>
              <a:ext cx="228197" cy="145312"/>
            </a:xfrm>
            <a:custGeom>
              <a:avLst/>
              <a:gdLst/>
              <a:ahLst/>
              <a:cxnLst/>
              <a:rect l="l" t="t" r="r" b="b"/>
              <a:pathLst>
                <a:path w="4317" h="2749" extrusionOk="0">
                  <a:moveTo>
                    <a:pt x="2297" y="0"/>
                  </a:moveTo>
                  <a:cubicBezTo>
                    <a:pt x="1491" y="0"/>
                    <a:pt x="681" y="230"/>
                    <a:pt x="1" y="683"/>
                  </a:cubicBezTo>
                  <a:cubicBezTo>
                    <a:pt x="140" y="1725"/>
                    <a:pt x="983" y="2748"/>
                    <a:pt x="2572" y="2748"/>
                  </a:cubicBezTo>
                  <a:cubicBezTo>
                    <a:pt x="3070" y="2748"/>
                    <a:pt x="3641" y="2648"/>
                    <a:pt x="4287" y="2416"/>
                  </a:cubicBezTo>
                  <a:lnTo>
                    <a:pt x="4317" y="531"/>
                  </a:lnTo>
                  <a:cubicBezTo>
                    <a:pt x="3707" y="176"/>
                    <a:pt x="3003" y="0"/>
                    <a:pt x="229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" name="Google Shape;2461;p70">
              <a:extLst>
                <a:ext uri="{FF2B5EF4-FFF2-40B4-BE49-F238E27FC236}">
                  <a16:creationId xmlns:a16="http://schemas.microsoft.com/office/drawing/2014/main" id="{FE028924-66B3-42B4-ACCF-D2085FF5F909}"/>
                </a:ext>
              </a:extLst>
            </p:cNvPr>
            <p:cNvSpPr/>
            <p:nvPr/>
          </p:nvSpPr>
          <p:spPr>
            <a:xfrm>
              <a:off x="6468321" y="1429448"/>
              <a:ext cx="234646" cy="118829"/>
            </a:xfrm>
            <a:custGeom>
              <a:avLst/>
              <a:gdLst/>
              <a:ahLst/>
              <a:cxnLst/>
              <a:rect l="l" t="t" r="r" b="b"/>
              <a:pathLst>
                <a:path w="4439" h="2248" extrusionOk="0">
                  <a:moveTo>
                    <a:pt x="2289" y="0"/>
                  </a:moveTo>
                  <a:cubicBezTo>
                    <a:pt x="1855" y="0"/>
                    <a:pt x="1386" y="98"/>
                    <a:pt x="913" y="363"/>
                  </a:cubicBezTo>
                  <a:cubicBezTo>
                    <a:pt x="274" y="727"/>
                    <a:pt x="1" y="1487"/>
                    <a:pt x="92" y="2247"/>
                  </a:cubicBezTo>
                  <a:cubicBezTo>
                    <a:pt x="772" y="1794"/>
                    <a:pt x="1582" y="1564"/>
                    <a:pt x="2393" y="1564"/>
                  </a:cubicBezTo>
                  <a:cubicBezTo>
                    <a:pt x="3103" y="1564"/>
                    <a:pt x="3814" y="1740"/>
                    <a:pt x="4438" y="2095"/>
                  </a:cubicBezTo>
                  <a:lnTo>
                    <a:pt x="4438" y="758"/>
                  </a:lnTo>
                  <a:cubicBezTo>
                    <a:pt x="4438" y="758"/>
                    <a:pt x="3500" y="0"/>
                    <a:pt x="2289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" name="Google Shape;2462;p70">
              <a:extLst>
                <a:ext uri="{FF2B5EF4-FFF2-40B4-BE49-F238E27FC236}">
                  <a16:creationId xmlns:a16="http://schemas.microsoft.com/office/drawing/2014/main" id="{51E2937B-5500-44B3-B3B5-1783B7E4F9C7}"/>
                </a:ext>
              </a:extLst>
            </p:cNvPr>
            <p:cNvSpPr/>
            <p:nvPr/>
          </p:nvSpPr>
          <p:spPr>
            <a:xfrm>
              <a:off x="6542218" y="1517829"/>
              <a:ext cx="141453" cy="122001"/>
            </a:xfrm>
            <a:custGeom>
              <a:avLst/>
              <a:gdLst/>
              <a:ahLst/>
              <a:cxnLst/>
              <a:rect l="l" t="t" r="r" b="b"/>
              <a:pathLst>
                <a:path w="2676" h="2308" extrusionOk="0">
                  <a:moveTo>
                    <a:pt x="1109" y="0"/>
                  </a:moveTo>
                  <a:cubicBezTo>
                    <a:pt x="740" y="0"/>
                    <a:pt x="359" y="78"/>
                    <a:pt x="31" y="150"/>
                  </a:cubicBezTo>
                  <a:cubicBezTo>
                    <a:pt x="1" y="180"/>
                    <a:pt x="1" y="210"/>
                    <a:pt x="31" y="210"/>
                  </a:cubicBezTo>
                  <a:cubicBezTo>
                    <a:pt x="366" y="210"/>
                    <a:pt x="756" y="134"/>
                    <a:pt x="1128" y="134"/>
                  </a:cubicBezTo>
                  <a:cubicBezTo>
                    <a:pt x="1534" y="134"/>
                    <a:pt x="1920" y="225"/>
                    <a:pt x="2189" y="606"/>
                  </a:cubicBezTo>
                  <a:cubicBezTo>
                    <a:pt x="2524" y="1062"/>
                    <a:pt x="2463" y="1700"/>
                    <a:pt x="2493" y="2217"/>
                  </a:cubicBezTo>
                  <a:cubicBezTo>
                    <a:pt x="2493" y="2277"/>
                    <a:pt x="2531" y="2308"/>
                    <a:pt x="2569" y="2308"/>
                  </a:cubicBezTo>
                  <a:cubicBezTo>
                    <a:pt x="2607" y="2308"/>
                    <a:pt x="2645" y="2277"/>
                    <a:pt x="2645" y="2217"/>
                  </a:cubicBezTo>
                  <a:cubicBezTo>
                    <a:pt x="2676" y="1639"/>
                    <a:pt x="2645" y="879"/>
                    <a:pt x="2220" y="423"/>
                  </a:cubicBezTo>
                  <a:cubicBezTo>
                    <a:pt x="1929" y="100"/>
                    <a:pt x="1527" y="0"/>
                    <a:pt x="110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" name="Google Shape;2463;p70">
              <a:extLst>
                <a:ext uri="{FF2B5EF4-FFF2-40B4-BE49-F238E27FC236}">
                  <a16:creationId xmlns:a16="http://schemas.microsoft.com/office/drawing/2014/main" id="{75AE643B-0397-4EF0-AB79-E13705F47CDB}"/>
                </a:ext>
              </a:extLst>
            </p:cNvPr>
            <p:cNvSpPr/>
            <p:nvPr/>
          </p:nvSpPr>
          <p:spPr>
            <a:xfrm>
              <a:off x="6602108" y="1551870"/>
              <a:ext cx="81140" cy="51168"/>
            </a:xfrm>
            <a:custGeom>
              <a:avLst/>
              <a:gdLst/>
              <a:ahLst/>
              <a:cxnLst/>
              <a:rect l="l" t="t" r="r" b="b"/>
              <a:pathLst>
                <a:path w="1535" h="968" extrusionOk="0">
                  <a:moveTo>
                    <a:pt x="533" y="0"/>
                  </a:moveTo>
                  <a:cubicBezTo>
                    <a:pt x="377" y="0"/>
                    <a:pt x="215" y="53"/>
                    <a:pt x="53" y="174"/>
                  </a:cubicBezTo>
                  <a:cubicBezTo>
                    <a:pt x="1" y="227"/>
                    <a:pt x="16" y="302"/>
                    <a:pt x="80" y="302"/>
                  </a:cubicBezTo>
                  <a:cubicBezTo>
                    <a:pt x="90" y="302"/>
                    <a:pt x="102" y="300"/>
                    <a:pt x="114" y="296"/>
                  </a:cubicBezTo>
                  <a:cubicBezTo>
                    <a:pt x="255" y="225"/>
                    <a:pt x="389" y="181"/>
                    <a:pt x="520" y="181"/>
                  </a:cubicBezTo>
                  <a:cubicBezTo>
                    <a:pt x="672" y="181"/>
                    <a:pt x="818" y="240"/>
                    <a:pt x="965" y="387"/>
                  </a:cubicBezTo>
                  <a:cubicBezTo>
                    <a:pt x="1117" y="539"/>
                    <a:pt x="1239" y="752"/>
                    <a:pt x="1360" y="934"/>
                  </a:cubicBezTo>
                  <a:cubicBezTo>
                    <a:pt x="1384" y="958"/>
                    <a:pt x="1407" y="967"/>
                    <a:pt x="1428" y="967"/>
                  </a:cubicBezTo>
                  <a:cubicBezTo>
                    <a:pt x="1490" y="967"/>
                    <a:pt x="1535" y="888"/>
                    <a:pt x="1512" y="843"/>
                  </a:cubicBezTo>
                  <a:cubicBezTo>
                    <a:pt x="1334" y="397"/>
                    <a:pt x="959" y="0"/>
                    <a:pt x="53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" name="Google Shape;2464;p70">
              <a:extLst>
                <a:ext uri="{FF2B5EF4-FFF2-40B4-BE49-F238E27FC236}">
                  <a16:creationId xmlns:a16="http://schemas.microsoft.com/office/drawing/2014/main" id="{FEA73D4E-9717-4515-AD09-44A4E6E0D26C}"/>
                </a:ext>
              </a:extLst>
            </p:cNvPr>
            <p:cNvSpPr/>
            <p:nvPr/>
          </p:nvSpPr>
          <p:spPr>
            <a:xfrm>
              <a:off x="7735990" y="1530885"/>
              <a:ext cx="229835" cy="144942"/>
            </a:xfrm>
            <a:custGeom>
              <a:avLst/>
              <a:gdLst/>
              <a:ahLst/>
              <a:cxnLst/>
              <a:rect l="l" t="t" r="r" b="b"/>
              <a:pathLst>
                <a:path w="4348" h="2742" extrusionOk="0">
                  <a:moveTo>
                    <a:pt x="1903" y="1"/>
                  </a:moveTo>
                  <a:cubicBezTo>
                    <a:pt x="1252" y="1"/>
                    <a:pt x="605" y="150"/>
                    <a:pt x="31" y="450"/>
                  </a:cubicBezTo>
                  <a:lnTo>
                    <a:pt x="1" y="2365"/>
                  </a:lnTo>
                  <a:cubicBezTo>
                    <a:pt x="692" y="2629"/>
                    <a:pt x="1300" y="2742"/>
                    <a:pt x="1825" y="2742"/>
                  </a:cubicBezTo>
                  <a:cubicBezTo>
                    <a:pt x="3357" y="2742"/>
                    <a:pt x="4189" y="1780"/>
                    <a:pt x="4347" y="784"/>
                  </a:cubicBezTo>
                  <a:cubicBezTo>
                    <a:pt x="3636" y="264"/>
                    <a:pt x="2767" y="1"/>
                    <a:pt x="190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" name="Google Shape;2465;p70">
              <a:extLst>
                <a:ext uri="{FF2B5EF4-FFF2-40B4-BE49-F238E27FC236}">
                  <a16:creationId xmlns:a16="http://schemas.microsoft.com/office/drawing/2014/main" id="{E91C6EF1-FBFA-4FAD-BAA1-7F735535F633}"/>
                </a:ext>
              </a:extLst>
            </p:cNvPr>
            <p:cNvSpPr/>
            <p:nvPr/>
          </p:nvSpPr>
          <p:spPr>
            <a:xfrm>
              <a:off x="7737629" y="1462432"/>
              <a:ext cx="234593" cy="109949"/>
            </a:xfrm>
            <a:custGeom>
              <a:avLst/>
              <a:gdLst/>
              <a:ahLst/>
              <a:cxnLst/>
              <a:rect l="l" t="t" r="r" b="b"/>
              <a:pathLst>
                <a:path w="4438" h="2080" extrusionOk="0">
                  <a:moveTo>
                    <a:pt x="1440" y="1"/>
                  </a:moveTo>
                  <a:cubicBezTo>
                    <a:pt x="570" y="1"/>
                    <a:pt x="20" y="438"/>
                    <a:pt x="0" y="438"/>
                  </a:cubicBezTo>
                  <a:lnTo>
                    <a:pt x="0" y="1745"/>
                  </a:lnTo>
                  <a:cubicBezTo>
                    <a:pt x="574" y="1445"/>
                    <a:pt x="1221" y="1296"/>
                    <a:pt x="1872" y="1296"/>
                  </a:cubicBezTo>
                  <a:cubicBezTo>
                    <a:pt x="2736" y="1296"/>
                    <a:pt x="3605" y="1559"/>
                    <a:pt x="4316" y="2079"/>
                  </a:cubicBezTo>
                  <a:cubicBezTo>
                    <a:pt x="4438" y="1319"/>
                    <a:pt x="3648" y="863"/>
                    <a:pt x="3009" y="468"/>
                  </a:cubicBezTo>
                  <a:cubicBezTo>
                    <a:pt x="2420" y="117"/>
                    <a:pt x="1887" y="1"/>
                    <a:pt x="1440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" name="Google Shape;2466;p70">
              <a:extLst>
                <a:ext uri="{FF2B5EF4-FFF2-40B4-BE49-F238E27FC236}">
                  <a16:creationId xmlns:a16="http://schemas.microsoft.com/office/drawing/2014/main" id="{D0132977-91B0-437C-B2A9-34960F54A9A4}"/>
                </a:ext>
              </a:extLst>
            </p:cNvPr>
            <p:cNvSpPr/>
            <p:nvPr/>
          </p:nvSpPr>
          <p:spPr>
            <a:xfrm>
              <a:off x="7755284" y="1536964"/>
              <a:ext cx="143039" cy="119358"/>
            </a:xfrm>
            <a:custGeom>
              <a:avLst/>
              <a:gdLst/>
              <a:ahLst/>
              <a:cxnLst/>
              <a:rect l="l" t="t" r="r" b="b"/>
              <a:pathLst>
                <a:path w="2706" h="2258" extrusionOk="0">
                  <a:moveTo>
                    <a:pt x="1524" y="0"/>
                  </a:moveTo>
                  <a:cubicBezTo>
                    <a:pt x="1133" y="0"/>
                    <a:pt x="760" y="92"/>
                    <a:pt x="487" y="365"/>
                  </a:cubicBezTo>
                  <a:cubicBezTo>
                    <a:pt x="31" y="821"/>
                    <a:pt x="1" y="1581"/>
                    <a:pt x="1" y="2189"/>
                  </a:cubicBezTo>
                  <a:cubicBezTo>
                    <a:pt x="1" y="2235"/>
                    <a:pt x="39" y="2257"/>
                    <a:pt x="77" y="2257"/>
                  </a:cubicBezTo>
                  <a:cubicBezTo>
                    <a:pt x="115" y="2257"/>
                    <a:pt x="153" y="2235"/>
                    <a:pt x="153" y="2189"/>
                  </a:cubicBezTo>
                  <a:cubicBezTo>
                    <a:pt x="183" y="1642"/>
                    <a:pt x="153" y="943"/>
                    <a:pt x="517" y="517"/>
                  </a:cubicBezTo>
                  <a:cubicBezTo>
                    <a:pt x="773" y="219"/>
                    <a:pt x="1107" y="140"/>
                    <a:pt x="1463" y="140"/>
                  </a:cubicBezTo>
                  <a:cubicBezTo>
                    <a:pt x="1869" y="140"/>
                    <a:pt x="2303" y="244"/>
                    <a:pt x="2675" y="244"/>
                  </a:cubicBezTo>
                  <a:cubicBezTo>
                    <a:pt x="2706" y="244"/>
                    <a:pt x="2706" y="213"/>
                    <a:pt x="2675" y="183"/>
                  </a:cubicBezTo>
                  <a:cubicBezTo>
                    <a:pt x="2326" y="92"/>
                    <a:pt x="1916" y="0"/>
                    <a:pt x="152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" name="Google Shape;2467;p70">
              <a:extLst>
                <a:ext uri="{FF2B5EF4-FFF2-40B4-BE49-F238E27FC236}">
                  <a16:creationId xmlns:a16="http://schemas.microsoft.com/office/drawing/2014/main" id="{48F9839D-CF50-4014-A2CC-5F37AC278CA7}"/>
                </a:ext>
              </a:extLst>
            </p:cNvPr>
            <p:cNvSpPr/>
            <p:nvPr/>
          </p:nvSpPr>
          <p:spPr>
            <a:xfrm>
              <a:off x="7754649" y="1571428"/>
              <a:ext cx="82409" cy="47891"/>
            </a:xfrm>
            <a:custGeom>
              <a:avLst/>
              <a:gdLst/>
              <a:ahLst/>
              <a:cxnLst/>
              <a:rect l="l" t="t" r="r" b="b"/>
              <a:pathLst>
                <a:path w="1559" h="906" extrusionOk="0">
                  <a:moveTo>
                    <a:pt x="1016" y="0"/>
                  </a:moveTo>
                  <a:cubicBezTo>
                    <a:pt x="603" y="0"/>
                    <a:pt x="238" y="366"/>
                    <a:pt x="43" y="777"/>
                  </a:cubicBezTo>
                  <a:cubicBezTo>
                    <a:pt x="0" y="842"/>
                    <a:pt x="48" y="906"/>
                    <a:pt x="102" y="906"/>
                  </a:cubicBezTo>
                  <a:cubicBezTo>
                    <a:pt x="124" y="906"/>
                    <a:pt x="147" y="895"/>
                    <a:pt x="165" y="868"/>
                  </a:cubicBezTo>
                  <a:cubicBezTo>
                    <a:pt x="317" y="686"/>
                    <a:pt x="408" y="503"/>
                    <a:pt x="590" y="351"/>
                  </a:cubicBezTo>
                  <a:cubicBezTo>
                    <a:pt x="732" y="225"/>
                    <a:pt x="874" y="173"/>
                    <a:pt x="1021" y="173"/>
                  </a:cubicBezTo>
                  <a:cubicBezTo>
                    <a:pt x="1156" y="173"/>
                    <a:pt x="1295" y="218"/>
                    <a:pt x="1441" y="291"/>
                  </a:cubicBezTo>
                  <a:cubicBezTo>
                    <a:pt x="1450" y="295"/>
                    <a:pt x="1458" y="297"/>
                    <a:pt x="1466" y="297"/>
                  </a:cubicBezTo>
                  <a:cubicBezTo>
                    <a:pt x="1517" y="297"/>
                    <a:pt x="1559" y="226"/>
                    <a:pt x="1532" y="200"/>
                  </a:cubicBezTo>
                  <a:cubicBezTo>
                    <a:pt x="1358" y="60"/>
                    <a:pt x="1183" y="0"/>
                    <a:pt x="101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" name="Google Shape;2468;p70">
              <a:extLst>
                <a:ext uri="{FF2B5EF4-FFF2-40B4-BE49-F238E27FC236}">
                  <a16:creationId xmlns:a16="http://schemas.microsoft.com/office/drawing/2014/main" id="{3BAD7165-77A8-465E-8BCC-60DB92E77D7A}"/>
                </a:ext>
              </a:extLst>
            </p:cNvPr>
            <p:cNvSpPr/>
            <p:nvPr/>
          </p:nvSpPr>
          <p:spPr>
            <a:xfrm>
              <a:off x="7102948" y="2036642"/>
              <a:ext cx="266784" cy="134317"/>
            </a:xfrm>
            <a:custGeom>
              <a:avLst/>
              <a:gdLst/>
              <a:ahLst/>
              <a:cxnLst/>
              <a:rect l="l" t="t" r="r" b="b"/>
              <a:pathLst>
                <a:path w="5047" h="2541" extrusionOk="0">
                  <a:moveTo>
                    <a:pt x="5047" y="0"/>
                  </a:moveTo>
                  <a:cubicBezTo>
                    <a:pt x="3405" y="92"/>
                    <a:pt x="1794" y="335"/>
                    <a:pt x="183" y="852"/>
                  </a:cubicBezTo>
                  <a:cubicBezTo>
                    <a:pt x="153" y="1034"/>
                    <a:pt x="92" y="1186"/>
                    <a:pt x="1" y="1338"/>
                  </a:cubicBezTo>
                  <a:cubicBezTo>
                    <a:pt x="1" y="1338"/>
                    <a:pt x="1096" y="2541"/>
                    <a:pt x="2759" y="2541"/>
                  </a:cubicBezTo>
                  <a:cubicBezTo>
                    <a:pt x="3430" y="2541"/>
                    <a:pt x="4194" y="2345"/>
                    <a:pt x="5016" y="1794"/>
                  </a:cubicBezTo>
                  <a:cubicBezTo>
                    <a:pt x="5016" y="1794"/>
                    <a:pt x="4955" y="973"/>
                    <a:pt x="504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" name="Google Shape;2469;p70">
              <a:extLst>
                <a:ext uri="{FF2B5EF4-FFF2-40B4-BE49-F238E27FC236}">
                  <a16:creationId xmlns:a16="http://schemas.microsoft.com/office/drawing/2014/main" id="{4B9ECFBB-BADF-4556-A8D1-548995A23DF7}"/>
                </a:ext>
              </a:extLst>
            </p:cNvPr>
            <p:cNvSpPr/>
            <p:nvPr/>
          </p:nvSpPr>
          <p:spPr>
            <a:xfrm>
              <a:off x="7106173" y="1937002"/>
              <a:ext cx="286078" cy="144678"/>
            </a:xfrm>
            <a:custGeom>
              <a:avLst/>
              <a:gdLst/>
              <a:ahLst/>
              <a:cxnLst/>
              <a:rect l="l" t="t" r="r" b="b"/>
              <a:pathLst>
                <a:path w="5412" h="2737" extrusionOk="0">
                  <a:moveTo>
                    <a:pt x="5411" y="1"/>
                  </a:moveTo>
                  <a:lnTo>
                    <a:pt x="1" y="366"/>
                  </a:lnTo>
                  <a:cubicBezTo>
                    <a:pt x="1" y="366"/>
                    <a:pt x="396" y="1703"/>
                    <a:pt x="122" y="2737"/>
                  </a:cubicBezTo>
                  <a:cubicBezTo>
                    <a:pt x="1733" y="2220"/>
                    <a:pt x="3344" y="1977"/>
                    <a:pt x="5016" y="1885"/>
                  </a:cubicBezTo>
                  <a:cubicBezTo>
                    <a:pt x="5077" y="1247"/>
                    <a:pt x="5168" y="578"/>
                    <a:pt x="5411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" name="Google Shape;2470;p70">
              <a:extLst>
                <a:ext uri="{FF2B5EF4-FFF2-40B4-BE49-F238E27FC236}">
                  <a16:creationId xmlns:a16="http://schemas.microsoft.com/office/drawing/2014/main" id="{A5FD70AC-3E22-42EF-88CB-31735613B701}"/>
                </a:ext>
              </a:extLst>
            </p:cNvPr>
            <p:cNvSpPr/>
            <p:nvPr/>
          </p:nvSpPr>
          <p:spPr>
            <a:xfrm>
              <a:off x="6680392" y="916555"/>
              <a:ext cx="1102290" cy="1044196"/>
            </a:xfrm>
            <a:custGeom>
              <a:avLst/>
              <a:gdLst/>
              <a:ahLst/>
              <a:cxnLst/>
              <a:rect l="l" t="t" r="r" b="b"/>
              <a:pathLst>
                <a:path w="20853" h="19754" extrusionOk="0">
                  <a:moveTo>
                    <a:pt x="7821" y="1"/>
                  </a:moveTo>
                  <a:cubicBezTo>
                    <a:pt x="3793" y="1"/>
                    <a:pt x="92" y="2084"/>
                    <a:pt x="153" y="9792"/>
                  </a:cubicBezTo>
                  <a:cubicBezTo>
                    <a:pt x="153" y="9792"/>
                    <a:pt x="1" y="13470"/>
                    <a:pt x="852" y="15324"/>
                  </a:cubicBezTo>
                  <a:cubicBezTo>
                    <a:pt x="1703" y="17178"/>
                    <a:pt x="4651" y="19245"/>
                    <a:pt x="8633" y="19671"/>
                  </a:cubicBezTo>
                  <a:cubicBezTo>
                    <a:pt x="9145" y="19726"/>
                    <a:pt x="9680" y="19753"/>
                    <a:pt x="10226" y="19753"/>
                  </a:cubicBezTo>
                  <a:cubicBezTo>
                    <a:pt x="13888" y="19753"/>
                    <a:pt x="18035" y="18510"/>
                    <a:pt x="19120" y="16023"/>
                  </a:cubicBezTo>
                  <a:cubicBezTo>
                    <a:pt x="20366" y="13166"/>
                    <a:pt x="20852" y="11190"/>
                    <a:pt x="20548" y="8272"/>
                  </a:cubicBezTo>
                  <a:cubicBezTo>
                    <a:pt x="20214" y="5324"/>
                    <a:pt x="20092" y="4017"/>
                    <a:pt x="17387" y="2680"/>
                  </a:cubicBezTo>
                  <a:cubicBezTo>
                    <a:pt x="16061" y="2016"/>
                    <a:pt x="11782" y="1"/>
                    <a:pt x="7821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" name="Google Shape;2471;p70">
              <a:extLst>
                <a:ext uri="{FF2B5EF4-FFF2-40B4-BE49-F238E27FC236}">
                  <a16:creationId xmlns:a16="http://schemas.microsoft.com/office/drawing/2014/main" id="{75462A7C-57BC-44D4-BC95-FC0CDEBAB817}"/>
                </a:ext>
              </a:extLst>
            </p:cNvPr>
            <p:cNvSpPr/>
            <p:nvPr/>
          </p:nvSpPr>
          <p:spPr>
            <a:xfrm>
              <a:off x="6931050" y="1472687"/>
              <a:ext cx="62745" cy="74057"/>
            </a:xfrm>
            <a:custGeom>
              <a:avLst/>
              <a:gdLst/>
              <a:ahLst/>
              <a:cxnLst/>
              <a:rect l="l" t="t" r="r" b="b"/>
              <a:pathLst>
                <a:path w="1187" h="1401" extrusionOk="0">
                  <a:moveTo>
                    <a:pt x="609" y="1"/>
                  </a:moveTo>
                  <a:cubicBezTo>
                    <a:pt x="305" y="1"/>
                    <a:pt x="31" y="305"/>
                    <a:pt x="31" y="700"/>
                  </a:cubicBezTo>
                  <a:cubicBezTo>
                    <a:pt x="1" y="1095"/>
                    <a:pt x="274" y="1399"/>
                    <a:pt x="609" y="1399"/>
                  </a:cubicBezTo>
                  <a:cubicBezTo>
                    <a:pt x="621" y="1400"/>
                    <a:pt x="634" y="1401"/>
                    <a:pt x="647" y="1401"/>
                  </a:cubicBezTo>
                  <a:cubicBezTo>
                    <a:pt x="935" y="1401"/>
                    <a:pt x="1186" y="1079"/>
                    <a:pt x="1186" y="730"/>
                  </a:cubicBezTo>
                  <a:cubicBezTo>
                    <a:pt x="1186" y="335"/>
                    <a:pt x="943" y="1"/>
                    <a:pt x="609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" name="Google Shape;2472;p70">
              <a:extLst>
                <a:ext uri="{FF2B5EF4-FFF2-40B4-BE49-F238E27FC236}">
                  <a16:creationId xmlns:a16="http://schemas.microsoft.com/office/drawing/2014/main" id="{0239D726-3F0E-4998-986C-E779AF82E265}"/>
                </a:ext>
              </a:extLst>
            </p:cNvPr>
            <p:cNvSpPr/>
            <p:nvPr/>
          </p:nvSpPr>
          <p:spPr>
            <a:xfrm>
              <a:off x="7440402" y="1480722"/>
              <a:ext cx="62692" cy="73951"/>
            </a:xfrm>
            <a:custGeom>
              <a:avLst/>
              <a:gdLst/>
              <a:ahLst/>
              <a:cxnLst/>
              <a:rect l="l" t="t" r="r" b="b"/>
              <a:pathLst>
                <a:path w="1186" h="1399" extrusionOk="0">
                  <a:moveTo>
                    <a:pt x="608" y="1"/>
                  </a:moveTo>
                  <a:cubicBezTo>
                    <a:pt x="274" y="1"/>
                    <a:pt x="0" y="305"/>
                    <a:pt x="0" y="700"/>
                  </a:cubicBezTo>
                  <a:cubicBezTo>
                    <a:pt x="0" y="1095"/>
                    <a:pt x="274" y="1399"/>
                    <a:pt x="578" y="1399"/>
                  </a:cubicBezTo>
                  <a:cubicBezTo>
                    <a:pt x="912" y="1399"/>
                    <a:pt x="1185" y="1095"/>
                    <a:pt x="1185" y="700"/>
                  </a:cubicBezTo>
                  <a:cubicBezTo>
                    <a:pt x="1185" y="335"/>
                    <a:pt x="942" y="1"/>
                    <a:pt x="60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" name="Google Shape;2473;p70">
              <a:extLst>
                <a:ext uri="{FF2B5EF4-FFF2-40B4-BE49-F238E27FC236}">
                  <a16:creationId xmlns:a16="http://schemas.microsoft.com/office/drawing/2014/main" id="{C8218603-B116-4819-B96B-7B46F707AC7D}"/>
                </a:ext>
              </a:extLst>
            </p:cNvPr>
            <p:cNvSpPr/>
            <p:nvPr/>
          </p:nvSpPr>
          <p:spPr>
            <a:xfrm>
              <a:off x="7183294" y="1441447"/>
              <a:ext cx="77176" cy="134317"/>
            </a:xfrm>
            <a:custGeom>
              <a:avLst/>
              <a:gdLst/>
              <a:ahLst/>
              <a:cxnLst/>
              <a:rect l="l" t="t" r="r" b="b"/>
              <a:pathLst>
                <a:path w="1460" h="2541" extrusionOk="0">
                  <a:moveTo>
                    <a:pt x="365" y="1"/>
                  </a:moveTo>
                  <a:cubicBezTo>
                    <a:pt x="345" y="1"/>
                    <a:pt x="325" y="14"/>
                    <a:pt x="305" y="14"/>
                  </a:cubicBezTo>
                  <a:cubicBezTo>
                    <a:pt x="213" y="318"/>
                    <a:pt x="183" y="652"/>
                    <a:pt x="122" y="956"/>
                  </a:cubicBezTo>
                  <a:cubicBezTo>
                    <a:pt x="62" y="1169"/>
                    <a:pt x="1" y="1473"/>
                    <a:pt x="92" y="1686"/>
                  </a:cubicBezTo>
                  <a:cubicBezTo>
                    <a:pt x="153" y="1838"/>
                    <a:pt x="305" y="1959"/>
                    <a:pt x="457" y="1959"/>
                  </a:cubicBezTo>
                  <a:cubicBezTo>
                    <a:pt x="517" y="1959"/>
                    <a:pt x="578" y="1929"/>
                    <a:pt x="669" y="1899"/>
                  </a:cubicBezTo>
                  <a:cubicBezTo>
                    <a:pt x="700" y="1868"/>
                    <a:pt x="730" y="1807"/>
                    <a:pt x="791" y="1807"/>
                  </a:cubicBezTo>
                  <a:cubicBezTo>
                    <a:pt x="819" y="1770"/>
                    <a:pt x="847" y="1753"/>
                    <a:pt x="873" y="1753"/>
                  </a:cubicBezTo>
                  <a:cubicBezTo>
                    <a:pt x="932" y="1753"/>
                    <a:pt x="983" y="1842"/>
                    <a:pt x="1004" y="1990"/>
                  </a:cubicBezTo>
                  <a:cubicBezTo>
                    <a:pt x="1217" y="2172"/>
                    <a:pt x="1186" y="2294"/>
                    <a:pt x="913" y="2355"/>
                  </a:cubicBezTo>
                  <a:cubicBezTo>
                    <a:pt x="800" y="2383"/>
                    <a:pt x="844" y="2540"/>
                    <a:pt x="947" y="2540"/>
                  </a:cubicBezTo>
                  <a:cubicBezTo>
                    <a:pt x="955" y="2540"/>
                    <a:pt x="964" y="2539"/>
                    <a:pt x="973" y="2537"/>
                  </a:cubicBezTo>
                  <a:cubicBezTo>
                    <a:pt x="1217" y="2446"/>
                    <a:pt x="1460" y="2203"/>
                    <a:pt x="1429" y="1929"/>
                  </a:cubicBezTo>
                  <a:cubicBezTo>
                    <a:pt x="1429" y="1704"/>
                    <a:pt x="1247" y="1531"/>
                    <a:pt x="1051" y="1531"/>
                  </a:cubicBezTo>
                  <a:cubicBezTo>
                    <a:pt x="1035" y="1531"/>
                    <a:pt x="1019" y="1532"/>
                    <a:pt x="1004" y="1534"/>
                  </a:cubicBezTo>
                  <a:cubicBezTo>
                    <a:pt x="852" y="1534"/>
                    <a:pt x="761" y="1655"/>
                    <a:pt x="639" y="1716"/>
                  </a:cubicBezTo>
                  <a:cubicBezTo>
                    <a:pt x="566" y="1745"/>
                    <a:pt x="505" y="1757"/>
                    <a:pt x="454" y="1757"/>
                  </a:cubicBezTo>
                  <a:cubicBezTo>
                    <a:pt x="123" y="1757"/>
                    <a:pt x="222" y="1224"/>
                    <a:pt x="274" y="987"/>
                  </a:cubicBezTo>
                  <a:cubicBezTo>
                    <a:pt x="335" y="713"/>
                    <a:pt x="517" y="288"/>
                    <a:pt x="396" y="14"/>
                  </a:cubicBezTo>
                  <a:cubicBezTo>
                    <a:pt x="386" y="4"/>
                    <a:pt x="376" y="1"/>
                    <a:pt x="36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" name="Google Shape;2474;p70">
              <a:extLst>
                <a:ext uri="{FF2B5EF4-FFF2-40B4-BE49-F238E27FC236}">
                  <a16:creationId xmlns:a16="http://schemas.microsoft.com/office/drawing/2014/main" id="{2AFE58DC-91BE-4279-AB5A-B4E499FFDB47}"/>
                </a:ext>
              </a:extLst>
            </p:cNvPr>
            <p:cNvSpPr/>
            <p:nvPr/>
          </p:nvSpPr>
          <p:spPr>
            <a:xfrm>
              <a:off x="7168864" y="1653360"/>
              <a:ext cx="114125" cy="55662"/>
            </a:xfrm>
            <a:custGeom>
              <a:avLst/>
              <a:gdLst/>
              <a:ahLst/>
              <a:cxnLst/>
              <a:rect l="l" t="t" r="r" b="b"/>
              <a:pathLst>
                <a:path w="2159" h="1053" extrusionOk="0">
                  <a:moveTo>
                    <a:pt x="2045" y="1"/>
                  </a:moveTo>
                  <a:cubicBezTo>
                    <a:pt x="2001" y="1"/>
                    <a:pt x="1959" y="25"/>
                    <a:pt x="1945" y="78"/>
                  </a:cubicBezTo>
                  <a:cubicBezTo>
                    <a:pt x="1885" y="534"/>
                    <a:pt x="1611" y="838"/>
                    <a:pt x="1125" y="838"/>
                  </a:cubicBezTo>
                  <a:cubicBezTo>
                    <a:pt x="912" y="838"/>
                    <a:pt x="730" y="747"/>
                    <a:pt x="578" y="625"/>
                  </a:cubicBezTo>
                  <a:cubicBezTo>
                    <a:pt x="395" y="504"/>
                    <a:pt x="365" y="321"/>
                    <a:pt x="243" y="139"/>
                  </a:cubicBezTo>
                  <a:cubicBezTo>
                    <a:pt x="213" y="139"/>
                    <a:pt x="183" y="139"/>
                    <a:pt x="183" y="169"/>
                  </a:cubicBezTo>
                  <a:cubicBezTo>
                    <a:pt x="0" y="656"/>
                    <a:pt x="730" y="1020"/>
                    <a:pt x="1125" y="1051"/>
                  </a:cubicBezTo>
                  <a:cubicBezTo>
                    <a:pt x="1145" y="1052"/>
                    <a:pt x="1164" y="1052"/>
                    <a:pt x="1184" y="1052"/>
                  </a:cubicBezTo>
                  <a:cubicBezTo>
                    <a:pt x="1706" y="1052"/>
                    <a:pt x="2158" y="665"/>
                    <a:pt x="2158" y="109"/>
                  </a:cubicBezTo>
                  <a:cubicBezTo>
                    <a:pt x="2158" y="40"/>
                    <a:pt x="2101" y="1"/>
                    <a:pt x="204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" name="Google Shape;2475;p70">
              <a:extLst>
                <a:ext uri="{FF2B5EF4-FFF2-40B4-BE49-F238E27FC236}">
                  <a16:creationId xmlns:a16="http://schemas.microsoft.com/office/drawing/2014/main" id="{0167B4A4-8A73-4537-BC73-E1DCFFCE989D}"/>
                </a:ext>
              </a:extLst>
            </p:cNvPr>
            <p:cNvSpPr/>
            <p:nvPr/>
          </p:nvSpPr>
          <p:spPr>
            <a:xfrm>
              <a:off x="6837860" y="1294287"/>
              <a:ext cx="104504" cy="71890"/>
            </a:xfrm>
            <a:custGeom>
              <a:avLst/>
              <a:gdLst/>
              <a:ahLst/>
              <a:cxnLst/>
              <a:rect l="l" t="t" r="r" b="b"/>
              <a:pathLst>
                <a:path w="1977" h="1360" extrusionOk="0">
                  <a:moveTo>
                    <a:pt x="1808" y="1"/>
                  </a:moveTo>
                  <a:cubicBezTo>
                    <a:pt x="1139" y="1"/>
                    <a:pt x="149" y="626"/>
                    <a:pt x="1" y="1309"/>
                  </a:cubicBezTo>
                  <a:cubicBezTo>
                    <a:pt x="1" y="1344"/>
                    <a:pt x="22" y="1359"/>
                    <a:pt x="45" y="1359"/>
                  </a:cubicBezTo>
                  <a:cubicBezTo>
                    <a:pt x="61" y="1359"/>
                    <a:pt x="79" y="1352"/>
                    <a:pt x="92" y="1339"/>
                  </a:cubicBezTo>
                  <a:cubicBezTo>
                    <a:pt x="548" y="701"/>
                    <a:pt x="1095" y="336"/>
                    <a:pt x="1885" y="184"/>
                  </a:cubicBezTo>
                  <a:cubicBezTo>
                    <a:pt x="1976" y="154"/>
                    <a:pt x="1946" y="2"/>
                    <a:pt x="1855" y="2"/>
                  </a:cubicBezTo>
                  <a:cubicBezTo>
                    <a:pt x="1839" y="1"/>
                    <a:pt x="1824" y="1"/>
                    <a:pt x="1808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" name="Google Shape;2476;p70">
              <a:extLst>
                <a:ext uri="{FF2B5EF4-FFF2-40B4-BE49-F238E27FC236}">
                  <a16:creationId xmlns:a16="http://schemas.microsoft.com/office/drawing/2014/main" id="{3F1B8CD7-EDAE-46D3-827C-85D3DE33BF40}"/>
                </a:ext>
              </a:extLst>
            </p:cNvPr>
            <p:cNvSpPr/>
            <p:nvPr/>
          </p:nvSpPr>
          <p:spPr>
            <a:xfrm>
              <a:off x="7456418" y="1290376"/>
              <a:ext cx="111535" cy="52067"/>
            </a:xfrm>
            <a:custGeom>
              <a:avLst/>
              <a:gdLst/>
              <a:ahLst/>
              <a:cxnLst/>
              <a:rect l="l" t="t" r="r" b="b"/>
              <a:pathLst>
                <a:path w="2110" h="985" extrusionOk="0">
                  <a:moveTo>
                    <a:pt x="247" y="1"/>
                  </a:moveTo>
                  <a:cubicBezTo>
                    <a:pt x="173" y="1"/>
                    <a:pt x="101" y="5"/>
                    <a:pt x="31" y="15"/>
                  </a:cubicBezTo>
                  <a:cubicBezTo>
                    <a:pt x="1" y="45"/>
                    <a:pt x="1" y="137"/>
                    <a:pt x="31" y="137"/>
                  </a:cubicBezTo>
                  <a:cubicBezTo>
                    <a:pt x="700" y="319"/>
                    <a:pt x="1369" y="410"/>
                    <a:pt x="1886" y="957"/>
                  </a:cubicBezTo>
                  <a:cubicBezTo>
                    <a:pt x="1905" y="977"/>
                    <a:pt x="1927" y="985"/>
                    <a:pt x="1949" y="985"/>
                  </a:cubicBezTo>
                  <a:cubicBezTo>
                    <a:pt x="2030" y="985"/>
                    <a:pt x="2109" y="870"/>
                    <a:pt x="2038" y="775"/>
                  </a:cubicBezTo>
                  <a:cubicBezTo>
                    <a:pt x="1656" y="339"/>
                    <a:pt x="884" y="1"/>
                    <a:pt x="24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" name="Google Shape;2477;p70">
              <a:extLst>
                <a:ext uri="{FF2B5EF4-FFF2-40B4-BE49-F238E27FC236}">
                  <a16:creationId xmlns:a16="http://schemas.microsoft.com/office/drawing/2014/main" id="{BDF56D24-2E54-4C48-8383-1BFA2C36A44A}"/>
                </a:ext>
              </a:extLst>
            </p:cNvPr>
            <p:cNvSpPr/>
            <p:nvPr/>
          </p:nvSpPr>
          <p:spPr>
            <a:xfrm>
              <a:off x="6834635" y="1602773"/>
              <a:ext cx="207317" cy="192939"/>
            </a:xfrm>
            <a:custGeom>
              <a:avLst/>
              <a:gdLst/>
              <a:ahLst/>
              <a:cxnLst/>
              <a:rect l="l" t="t" r="r" b="b"/>
              <a:pathLst>
                <a:path w="3922" h="3650" extrusionOk="0">
                  <a:moveTo>
                    <a:pt x="1917" y="1"/>
                  </a:moveTo>
                  <a:cubicBezTo>
                    <a:pt x="880" y="1"/>
                    <a:pt x="31" y="781"/>
                    <a:pt x="1" y="1795"/>
                  </a:cubicBezTo>
                  <a:cubicBezTo>
                    <a:pt x="1" y="2798"/>
                    <a:pt x="852" y="3619"/>
                    <a:pt x="1916" y="3649"/>
                  </a:cubicBezTo>
                  <a:cubicBezTo>
                    <a:pt x="3010" y="3649"/>
                    <a:pt x="3892" y="2859"/>
                    <a:pt x="3892" y="1856"/>
                  </a:cubicBezTo>
                  <a:cubicBezTo>
                    <a:pt x="3922" y="822"/>
                    <a:pt x="3071" y="2"/>
                    <a:pt x="1977" y="2"/>
                  </a:cubicBezTo>
                  <a:cubicBezTo>
                    <a:pt x="1957" y="1"/>
                    <a:pt x="1937" y="1"/>
                    <a:pt x="1917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" name="Google Shape;2478;p70">
              <a:extLst>
                <a:ext uri="{FF2B5EF4-FFF2-40B4-BE49-F238E27FC236}">
                  <a16:creationId xmlns:a16="http://schemas.microsoft.com/office/drawing/2014/main" id="{44672348-4BF1-49EF-8129-1E41ED3C6610}"/>
                </a:ext>
              </a:extLst>
            </p:cNvPr>
            <p:cNvSpPr/>
            <p:nvPr/>
          </p:nvSpPr>
          <p:spPr>
            <a:xfrm>
              <a:off x="7397004" y="1610808"/>
              <a:ext cx="207317" cy="192939"/>
            </a:xfrm>
            <a:custGeom>
              <a:avLst/>
              <a:gdLst/>
              <a:ahLst/>
              <a:cxnLst/>
              <a:rect l="l" t="t" r="r" b="b"/>
              <a:pathLst>
                <a:path w="3922" h="3650" extrusionOk="0">
                  <a:moveTo>
                    <a:pt x="1919" y="1"/>
                  </a:moveTo>
                  <a:cubicBezTo>
                    <a:pt x="881" y="1"/>
                    <a:pt x="30" y="810"/>
                    <a:pt x="0" y="1795"/>
                  </a:cubicBezTo>
                  <a:cubicBezTo>
                    <a:pt x="0" y="2798"/>
                    <a:pt x="851" y="3649"/>
                    <a:pt x="1915" y="3649"/>
                  </a:cubicBezTo>
                  <a:cubicBezTo>
                    <a:pt x="1934" y="3650"/>
                    <a:pt x="1953" y="3650"/>
                    <a:pt x="1973" y="3650"/>
                  </a:cubicBezTo>
                  <a:cubicBezTo>
                    <a:pt x="3012" y="3650"/>
                    <a:pt x="3891" y="2841"/>
                    <a:pt x="3891" y="1856"/>
                  </a:cubicBezTo>
                  <a:cubicBezTo>
                    <a:pt x="3921" y="853"/>
                    <a:pt x="3040" y="2"/>
                    <a:pt x="1976" y="2"/>
                  </a:cubicBezTo>
                  <a:cubicBezTo>
                    <a:pt x="1957" y="1"/>
                    <a:pt x="1938" y="1"/>
                    <a:pt x="1919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" name="Google Shape;2479;p70">
              <a:extLst>
                <a:ext uri="{FF2B5EF4-FFF2-40B4-BE49-F238E27FC236}">
                  <a16:creationId xmlns:a16="http://schemas.microsoft.com/office/drawing/2014/main" id="{4AC14236-184F-4833-A1F5-37A551E1FE3D}"/>
                </a:ext>
              </a:extLst>
            </p:cNvPr>
            <p:cNvSpPr/>
            <p:nvPr/>
          </p:nvSpPr>
          <p:spPr>
            <a:xfrm>
              <a:off x="6892516" y="1654258"/>
              <a:ext cx="19294" cy="22518"/>
            </a:xfrm>
            <a:custGeom>
              <a:avLst/>
              <a:gdLst/>
              <a:ahLst/>
              <a:cxnLst/>
              <a:rect l="l" t="t" r="r" b="b"/>
              <a:pathLst>
                <a:path w="365" h="426" extrusionOk="0">
                  <a:moveTo>
                    <a:pt x="182" y="0"/>
                  </a:moveTo>
                  <a:cubicBezTo>
                    <a:pt x="91" y="0"/>
                    <a:pt x="0" y="92"/>
                    <a:pt x="0" y="213"/>
                  </a:cubicBezTo>
                  <a:cubicBezTo>
                    <a:pt x="0" y="335"/>
                    <a:pt x="91" y="426"/>
                    <a:pt x="182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0"/>
                    <a:pt x="18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" name="Google Shape;2480;p70">
              <a:extLst>
                <a:ext uri="{FF2B5EF4-FFF2-40B4-BE49-F238E27FC236}">
                  <a16:creationId xmlns:a16="http://schemas.microsoft.com/office/drawing/2014/main" id="{5A77964A-839A-43D4-90D8-10C42D8BF4FB}"/>
                </a:ext>
              </a:extLst>
            </p:cNvPr>
            <p:cNvSpPr/>
            <p:nvPr/>
          </p:nvSpPr>
          <p:spPr>
            <a:xfrm>
              <a:off x="6956740" y="1718535"/>
              <a:ext cx="19347" cy="20933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92" y="0"/>
                    <a:pt x="1" y="91"/>
                    <a:pt x="1" y="183"/>
                  </a:cubicBezTo>
                  <a:cubicBezTo>
                    <a:pt x="1" y="304"/>
                    <a:pt x="92" y="395"/>
                    <a:pt x="183" y="395"/>
                  </a:cubicBezTo>
                  <a:cubicBezTo>
                    <a:pt x="305" y="395"/>
                    <a:pt x="366" y="304"/>
                    <a:pt x="366" y="213"/>
                  </a:cubicBezTo>
                  <a:cubicBezTo>
                    <a:pt x="366" y="91"/>
                    <a:pt x="30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" name="Google Shape;2481;p70">
              <a:extLst>
                <a:ext uri="{FF2B5EF4-FFF2-40B4-BE49-F238E27FC236}">
                  <a16:creationId xmlns:a16="http://schemas.microsoft.com/office/drawing/2014/main" id="{EA696D99-DA31-4E64-8A14-F36693370549}"/>
                </a:ext>
              </a:extLst>
            </p:cNvPr>
            <p:cNvSpPr/>
            <p:nvPr/>
          </p:nvSpPr>
          <p:spPr>
            <a:xfrm>
              <a:off x="6876447" y="1758708"/>
              <a:ext cx="19294" cy="22518"/>
            </a:xfrm>
            <a:custGeom>
              <a:avLst/>
              <a:gdLst/>
              <a:ahLst/>
              <a:cxnLst/>
              <a:rect l="l" t="t" r="r" b="b"/>
              <a:pathLst>
                <a:path w="365" h="426" extrusionOk="0">
                  <a:moveTo>
                    <a:pt x="183" y="0"/>
                  </a:moveTo>
                  <a:cubicBezTo>
                    <a:pt x="91" y="0"/>
                    <a:pt x="0" y="91"/>
                    <a:pt x="0" y="213"/>
                  </a:cubicBezTo>
                  <a:cubicBezTo>
                    <a:pt x="0" y="334"/>
                    <a:pt x="91" y="426"/>
                    <a:pt x="183" y="426"/>
                  </a:cubicBezTo>
                  <a:cubicBezTo>
                    <a:pt x="274" y="426"/>
                    <a:pt x="365" y="33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" name="Google Shape;2482;p70">
              <a:extLst>
                <a:ext uri="{FF2B5EF4-FFF2-40B4-BE49-F238E27FC236}">
                  <a16:creationId xmlns:a16="http://schemas.microsoft.com/office/drawing/2014/main" id="{E58CD1DC-9FC6-4D35-8469-915F300B3807}"/>
                </a:ext>
              </a:extLst>
            </p:cNvPr>
            <p:cNvSpPr/>
            <p:nvPr/>
          </p:nvSpPr>
          <p:spPr>
            <a:xfrm>
              <a:off x="7004948" y="1641414"/>
              <a:ext cx="20933" cy="20933"/>
            </a:xfrm>
            <a:custGeom>
              <a:avLst/>
              <a:gdLst/>
              <a:ahLst/>
              <a:cxnLst/>
              <a:rect l="l" t="t" r="r" b="b"/>
              <a:pathLst>
                <a:path w="396" h="396" extrusionOk="0">
                  <a:moveTo>
                    <a:pt x="214" y="0"/>
                  </a:moveTo>
                  <a:cubicBezTo>
                    <a:pt x="92" y="0"/>
                    <a:pt x="1" y="91"/>
                    <a:pt x="1" y="183"/>
                  </a:cubicBezTo>
                  <a:cubicBezTo>
                    <a:pt x="1" y="304"/>
                    <a:pt x="92" y="395"/>
                    <a:pt x="183" y="395"/>
                  </a:cubicBezTo>
                  <a:cubicBezTo>
                    <a:pt x="305" y="395"/>
                    <a:pt x="366" y="304"/>
                    <a:pt x="366" y="213"/>
                  </a:cubicBezTo>
                  <a:cubicBezTo>
                    <a:pt x="396" y="91"/>
                    <a:pt x="305" y="0"/>
                    <a:pt x="21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" name="Google Shape;2483;p70">
              <a:extLst>
                <a:ext uri="{FF2B5EF4-FFF2-40B4-BE49-F238E27FC236}">
                  <a16:creationId xmlns:a16="http://schemas.microsoft.com/office/drawing/2014/main" id="{F9BB678F-E975-4589-954B-97C630B65F88}"/>
                </a:ext>
              </a:extLst>
            </p:cNvPr>
            <p:cNvSpPr/>
            <p:nvPr/>
          </p:nvSpPr>
          <p:spPr>
            <a:xfrm>
              <a:off x="7061190" y="1741000"/>
              <a:ext cx="19347" cy="22571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61" y="1"/>
                    <a:pt x="1" y="92"/>
                    <a:pt x="1" y="213"/>
                  </a:cubicBezTo>
                  <a:cubicBezTo>
                    <a:pt x="1" y="335"/>
                    <a:pt x="61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" name="Google Shape;2484;p70">
              <a:extLst>
                <a:ext uri="{FF2B5EF4-FFF2-40B4-BE49-F238E27FC236}">
                  <a16:creationId xmlns:a16="http://schemas.microsoft.com/office/drawing/2014/main" id="{4C7C2B0A-0FBB-48DE-828F-EBFF955E3320}"/>
                </a:ext>
              </a:extLst>
            </p:cNvPr>
            <p:cNvSpPr/>
            <p:nvPr/>
          </p:nvSpPr>
          <p:spPr>
            <a:xfrm>
              <a:off x="7382521" y="1662293"/>
              <a:ext cx="19347" cy="22518"/>
            </a:xfrm>
            <a:custGeom>
              <a:avLst/>
              <a:gdLst/>
              <a:ahLst/>
              <a:cxnLst/>
              <a:rect l="l" t="t" r="r" b="b"/>
              <a:pathLst>
                <a:path w="366" h="426" extrusionOk="0">
                  <a:moveTo>
                    <a:pt x="183" y="0"/>
                  </a:moveTo>
                  <a:cubicBezTo>
                    <a:pt x="92" y="0"/>
                    <a:pt x="1" y="91"/>
                    <a:pt x="1" y="213"/>
                  </a:cubicBezTo>
                  <a:cubicBezTo>
                    <a:pt x="1" y="304"/>
                    <a:pt x="92" y="426"/>
                    <a:pt x="183" y="426"/>
                  </a:cubicBezTo>
                  <a:cubicBezTo>
                    <a:pt x="274" y="426"/>
                    <a:pt x="366" y="335"/>
                    <a:pt x="366" y="213"/>
                  </a:cubicBezTo>
                  <a:cubicBezTo>
                    <a:pt x="366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" name="Google Shape;2485;p70">
              <a:extLst>
                <a:ext uri="{FF2B5EF4-FFF2-40B4-BE49-F238E27FC236}">
                  <a16:creationId xmlns:a16="http://schemas.microsoft.com/office/drawing/2014/main" id="{B67470ED-403A-452C-8433-9593DDE5B862}"/>
                </a:ext>
              </a:extLst>
            </p:cNvPr>
            <p:cNvSpPr/>
            <p:nvPr/>
          </p:nvSpPr>
          <p:spPr>
            <a:xfrm>
              <a:off x="7419469" y="1766743"/>
              <a:ext cx="19347" cy="22518"/>
            </a:xfrm>
            <a:custGeom>
              <a:avLst/>
              <a:gdLst/>
              <a:ahLst/>
              <a:cxnLst/>
              <a:rect l="l" t="t" r="r" b="b"/>
              <a:pathLst>
                <a:path w="366" h="426" extrusionOk="0">
                  <a:moveTo>
                    <a:pt x="183" y="0"/>
                  </a:moveTo>
                  <a:cubicBezTo>
                    <a:pt x="92" y="0"/>
                    <a:pt x="1" y="91"/>
                    <a:pt x="1" y="213"/>
                  </a:cubicBezTo>
                  <a:cubicBezTo>
                    <a:pt x="1" y="334"/>
                    <a:pt x="92" y="426"/>
                    <a:pt x="183" y="426"/>
                  </a:cubicBezTo>
                  <a:cubicBezTo>
                    <a:pt x="274" y="426"/>
                    <a:pt x="366" y="334"/>
                    <a:pt x="366" y="213"/>
                  </a:cubicBezTo>
                  <a:cubicBezTo>
                    <a:pt x="366" y="122"/>
                    <a:pt x="30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" name="Google Shape;2486;p70">
              <a:extLst>
                <a:ext uri="{FF2B5EF4-FFF2-40B4-BE49-F238E27FC236}">
                  <a16:creationId xmlns:a16="http://schemas.microsoft.com/office/drawing/2014/main" id="{64FEB7C4-DA94-4841-BB48-24EA7D6D868F}"/>
                </a:ext>
              </a:extLst>
            </p:cNvPr>
            <p:cNvSpPr/>
            <p:nvPr/>
          </p:nvSpPr>
          <p:spPr>
            <a:xfrm>
              <a:off x="7501454" y="1670328"/>
              <a:ext cx="19294" cy="20933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2" y="0"/>
                  </a:moveTo>
                  <a:cubicBezTo>
                    <a:pt x="91" y="0"/>
                    <a:pt x="0" y="91"/>
                    <a:pt x="0" y="213"/>
                  </a:cubicBezTo>
                  <a:cubicBezTo>
                    <a:pt x="0" y="304"/>
                    <a:pt x="91" y="395"/>
                    <a:pt x="182" y="395"/>
                  </a:cubicBezTo>
                  <a:cubicBezTo>
                    <a:pt x="274" y="395"/>
                    <a:pt x="365" y="335"/>
                    <a:pt x="365" y="213"/>
                  </a:cubicBezTo>
                  <a:cubicBezTo>
                    <a:pt x="365" y="91"/>
                    <a:pt x="304" y="0"/>
                    <a:pt x="18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" name="Google Shape;2487;p70">
              <a:extLst>
                <a:ext uri="{FF2B5EF4-FFF2-40B4-BE49-F238E27FC236}">
                  <a16:creationId xmlns:a16="http://schemas.microsoft.com/office/drawing/2014/main" id="{FDAAC7B8-403D-4485-8309-C162DA58CC2D}"/>
                </a:ext>
              </a:extLst>
            </p:cNvPr>
            <p:cNvSpPr/>
            <p:nvPr/>
          </p:nvSpPr>
          <p:spPr>
            <a:xfrm>
              <a:off x="7557643" y="1749035"/>
              <a:ext cx="19347" cy="20933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92" y="1"/>
                    <a:pt x="1" y="92"/>
                    <a:pt x="1" y="213"/>
                  </a:cubicBezTo>
                  <a:cubicBezTo>
                    <a:pt x="1" y="305"/>
                    <a:pt x="92" y="396"/>
                    <a:pt x="183" y="396"/>
                  </a:cubicBezTo>
                  <a:cubicBezTo>
                    <a:pt x="274" y="396"/>
                    <a:pt x="366" y="335"/>
                    <a:pt x="366" y="213"/>
                  </a:cubicBezTo>
                  <a:cubicBezTo>
                    <a:pt x="366" y="92"/>
                    <a:pt x="305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" name="Google Shape;2488;p70">
              <a:extLst>
                <a:ext uri="{FF2B5EF4-FFF2-40B4-BE49-F238E27FC236}">
                  <a16:creationId xmlns:a16="http://schemas.microsoft.com/office/drawing/2014/main" id="{905F3DB4-6D03-4F62-A2B3-C46EB33C6C7B}"/>
                </a:ext>
              </a:extLst>
            </p:cNvPr>
            <p:cNvSpPr/>
            <p:nvPr/>
          </p:nvSpPr>
          <p:spPr>
            <a:xfrm>
              <a:off x="7480522" y="1737776"/>
              <a:ext cx="19347" cy="20933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62" y="1"/>
                    <a:pt x="1" y="62"/>
                    <a:pt x="1" y="183"/>
                  </a:cubicBezTo>
                  <a:cubicBezTo>
                    <a:pt x="1" y="305"/>
                    <a:pt x="62" y="396"/>
                    <a:pt x="153" y="396"/>
                  </a:cubicBezTo>
                  <a:cubicBezTo>
                    <a:pt x="274" y="396"/>
                    <a:pt x="335" y="305"/>
                    <a:pt x="335" y="183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" name="Google Shape;2489;p70">
              <a:extLst>
                <a:ext uri="{FF2B5EF4-FFF2-40B4-BE49-F238E27FC236}">
                  <a16:creationId xmlns:a16="http://schemas.microsoft.com/office/drawing/2014/main" id="{8D624152-1F7A-4118-96FB-D68A6AB804A4}"/>
                </a:ext>
              </a:extLst>
            </p:cNvPr>
            <p:cNvSpPr/>
            <p:nvPr/>
          </p:nvSpPr>
          <p:spPr>
            <a:xfrm>
              <a:off x="6555116" y="777007"/>
              <a:ext cx="570412" cy="678088"/>
            </a:xfrm>
            <a:custGeom>
              <a:avLst/>
              <a:gdLst/>
              <a:ahLst/>
              <a:cxnLst/>
              <a:rect l="l" t="t" r="r" b="b"/>
              <a:pathLst>
                <a:path w="10791" h="12828" extrusionOk="0">
                  <a:moveTo>
                    <a:pt x="10790" y="0"/>
                  </a:moveTo>
                  <a:lnTo>
                    <a:pt x="10790" y="0"/>
                  </a:lnTo>
                  <a:cubicBezTo>
                    <a:pt x="10000" y="31"/>
                    <a:pt x="9180" y="183"/>
                    <a:pt x="8328" y="456"/>
                  </a:cubicBezTo>
                  <a:cubicBezTo>
                    <a:pt x="6110" y="3982"/>
                    <a:pt x="3374" y="7113"/>
                    <a:pt x="0" y="9545"/>
                  </a:cubicBezTo>
                  <a:cubicBezTo>
                    <a:pt x="274" y="10426"/>
                    <a:pt x="699" y="11368"/>
                    <a:pt x="1337" y="12432"/>
                  </a:cubicBezTo>
                  <a:lnTo>
                    <a:pt x="2371" y="12827"/>
                  </a:lnTo>
                  <a:cubicBezTo>
                    <a:pt x="2371" y="12827"/>
                    <a:pt x="2553" y="12827"/>
                    <a:pt x="2888" y="12766"/>
                  </a:cubicBezTo>
                  <a:cubicBezTo>
                    <a:pt x="6839" y="9484"/>
                    <a:pt x="9240" y="4955"/>
                    <a:pt x="10790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" name="Google Shape;2490;p70">
              <a:extLst>
                <a:ext uri="{FF2B5EF4-FFF2-40B4-BE49-F238E27FC236}">
                  <a16:creationId xmlns:a16="http://schemas.microsoft.com/office/drawing/2014/main" id="{3EB60E1A-521C-4FA0-8803-2AD295CCA6B3}"/>
                </a:ext>
              </a:extLst>
            </p:cNvPr>
            <p:cNvSpPr/>
            <p:nvPr/>
          </p:nvSpPr>
          <p:spPr>
            <a:xfrm>
              <a:off x="6709306" y="775950"/>
              <a:ext cx="541551" cy="675921"/>
            </a:xfrm>
            <a:custGeom>
              <a:avLst/>
              <a:gdLst/>
              <a:ahLst/>
              <a:cxnLst/>
              <a:rect l="l" t="t" r="r" b="b"/>
              <a:pathLst>
                <a:path w="10245" h="12787" extrusionOk="0">
                  <a:moveTo>
                    <a:pt x="8424" y="1"/>
                  </a:moveTo>
                  <a:cubicBezTo>
                    <a:pt x="8244" y="1"/>
                    <a:pt x="8060" y="7"/>
                    <a:pt x="7873" y="20"/>
                  </a:cubicBezTo>
                  <a:cubicBezTo>
                    <a:pt x="6323" y="4975"/>
                    <a:pt x="3922" y="9504"/>
                    <a:pt x="1" y="12786"/>
                  </a:cubicBezTo>
                  <a:cubicBezTo>
                    <a:pt x="1126" y="12634"/>
                    <a:pt x="3892" y="12057"/>
                    <a:pt x="6779" y="10081"/>
                  </a:cubicBezTo>
                  <a:lnTo>
                    <a:pt x="6779" y="10081"/>
                  </a:lnTo>
                  <a:cubicBezTo>
                    <a:pt x="6779" y="10081"/>
                    <a:pt x="6658" y="11115"/>
                    <a:pt x="6050" y="11510"/>
                  </a:cubicBezTo>
                  <a:cubicBezTo>
                    <a:pt x="5928" y="11601"/>
                    <a:pt x="6141" y="11662"/>
                    <a:pt x="6566" y="11662"/>
                  </a:cubicBezTo>
                  <a:cubicBezTo>
                    <a:pt x="8481" y="8106"/>
                    <a:pt x="9636" y="4185"/>
                    <a:pt x="10244" y="172"/>
                  </a:cubicBezTo>
                  <a:cubicBezTo>
                    <a:pt x="9675" y="77"/>
                    <a:pt x="9068" y="1"/>
                    <a:pt x="8424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" name="Google Shape;2491;p70">
              <a:extLst>
                <a:ext uri="{FF2B5EF4-FFF2-40B4-BE49-F238E27FC236}">
                  <a16:creationId xmlns:a16="http://schemas.microsoft.com/office/drawing/2014/main" id="{A82E4422-F2C6-4673-8552-346E2711C49C}"/>
                </a:ext>
              </a:extLst>
            </p:cNvPr>
            <p:cNvSpPr/>
            <p:nvPr/>
          </p:nvSpPr>
          <p:spPr>
            <a:xfrm>
              <a:off x="7056380" y="785042"/>
              <a:ext cx="305319" cy="607573"/>
            </a:xfrm>
            <a:custGeom>
              <a:avLst/>
              <a:gdLst/>
              <a:ahLst/>
              <a:cxnLst/>
              <a:rect l="l" t="t" r="r" b="b"/>
              <a:pathLst>
                <a:path w="5776" h="11494" extrusionOk="0">
                  <a:moveTo>
                    <a:pt x="3678" y="0"/>
                  </a:moveTo>
                  <a:cubicBezTo>
                    <a:pt x="3070" y="4013"/>
                    <a:pt x="1915" y="7934"/>
                    <a:pt x="0" y="11490"/>
                  </a:cubicBezTo>
                  <a:cubicBezTo>
                    <a:pt x="61" y="11492"/>
                    <a:pt x="126" y="11494"/>
                    <a:pt x="195" y="11494"/>
                  </a:cubicBezTo>
                  <a:cubicBezTo>
                    <a:pt x="980" y="11494"/>
                    <a:pt x="2240" y="11327"/>
                    <a:pt x="3526" y="10852"/>
                  </a:cubicBezTo>
                  <a:cubicBezTo>
                    <a:pt x="4377" y="7478"/>
                    <a:pt x="5289" y="4043"/>
                    <a:pt x="5776" y="608"/>
                  </a:cubicBezTo>
                  <a:cubicBezTo>
                    <a:pt x="5137" y="365"/>
                    <a:pt x="4438" y="152"/>
                    <a:pt x="3678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9" name="Google Shape;2492;p70">
              <a:extLst>
                <a:ext uri="{FF2B5EF4-FFF2-40B4-BE49-F238E27FC236}">
                  <a16:creationId xmlns:a16="http://schemas.microsoft.com/office/drawing/2014/main" id="{2AB38419-9322-4438-AB90-819AA2D308A4}"/>
                </a:ext>
              </a:extLst>
            </p:cNvPr>
            <p:cNvSpPr/>
            <p:nvPr/>
          </p:nvSpPr>
          <p:spPr>
            <a:xfrm>
              <a:off x="7242761" y="739900"/>
              <a:ext cx="621845" cy="721592"/>
            </a:xfrm>
            <a:custGeom>
              <a:avLst/>
              <a:gdLst/>
              <a:ahLst/>
              <a:cxnLst/>
              <a:rect l="l" t="t" r="r" b="b"/>
              <a:pathLst>
                <a:path w="11764" h="13651" extrusionOk="0">
                  <a:moveTo>
                    <a:pt x="3558" y="0"/>
                  </a:moveTo>
                  <a:cubicBezTo>
                    <a:pt x="3547" y="0"/>
                    <a:pt x="3537" y="1"/>
                    <a:pt x="3526" y="3"/>
                  </a:cubicBezTo>
                  <a:cubicBezTo>
                    <a:pt x="3162" y="94"/>
                    <a:pt x="3496" y="1310"/>
                    <a:pt x="3800" y="2161"/>
                  </a:cubicBezTo>
                  <a:cubicBezTo>
                    <a:pt x="3374" y="1949"/>
                    <a:pt x="2858" y="1675"/>
                    <a:pt x="2250" y="1462"/>
                  </a:cubicBezTo>
                  <a:cubicBezTo>
                    <a:pt x="1763" y="4897"/>
                    <a:pt x="851" y="8362"/>
                    <a:pt x="0" y="11706"/>
                  </a:cubicBezTo>
                  <a:cubicBezTo>
                    <a:pt x="1399" y="11189"/>
                    <a:pt x="2827" y="10338"/>
                    <a:pt x="3526" y="8940"/>
                  </a:cubicBezTo>
                  <a:lnTo>
                    <a:pt x="4438" y="7481"/>
                  </a:lnTo>
                  <a:cubicBezTo>
                    <a:pt x="4438" y="7481"/>
                    <a:pt x="7083" y="12830"/>
                    <a:pt x="10001" y="13651"/>
                  </a:cubicBezTo>
                  <a:cubicBezTo>
                    <a:pt x="10001" y="13651"/>
                    <a:pt x="10730" y="12526"/>
                    <a:pt x="11247" y="9669"/>
                  </a:cubicBezTo>
                  <a:cubicBezTo>
                    <a:pt x="11764" y="6964"/>
                    <a:pt x="9849" y="3590"/>
                    <a:pt x="5411" y="2830"/>
                  </a:cubicBezTo>
                  <a:cubicBezTo>
                    <a:pt x="5928" y="2040"/>
                    <a:pt x="6809" y="1158"/>
                    <a:pt x="5958" y="1158"/>
                  </a:cubicBezTo>
                  <a:cubicBezTo>
                    <a:pt x="5624" y="1158"/>
                    <a:pt x="5046" y="2009"/>
                    <a:pt x="4772" y="2526"/>
                  </a:cubicBezTo>
                  <a:cubicBezTo>
                    <a:pt x="4654" y="1873"/>
                    <a:pt x="4012" y="0"/>
                    <a:pt x="355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" name="Google Shape;2493;p70">
              <a:extLst>
                <a:ext uri="{FF2B5EF4-FFF2-40B4-BE49-F238E27FC236}">
                  <a16:creationId xmlns:a16="http://schemas.microsoft.com/office/drawing/2014/main" id="{A0429B37-2665-4886-8C5A-8E5FB52EBDD4}"/>
                </a:ext>
              </a:extLst>
            </p:cNvPr>
            <p:cNvSpPr/>
            <p:nvPr/>
          </p:nvSpPr>
          <p:spPr>
            <a:xfrm>
              <a:off x="6453890" y="801111"/>
              <a:ext cx="541498" cy="480445"/>
            </a:xfrm>
            <a:custGeom>
              <a:avLst/>
              <a:gdLst/>
              <a:ahLst/>
              <a:cxnLst/>
              <a:rect l="l" t="t" r="r" b="b"/>
              <a:pathLst>
                <a:path w="10244" h="9089" extrusionOk="0">
                  <a:moveTo>
                    <a:pt x="10243" y="0"/>
                  </a:moveTo>
                  <a:lnTo>
                    <a:pt x="10243" y="0"/>
                  </a:lnTo>
                  <a:cubicBezTo>
                    <a:pt x="10213" y="31"/>
                    <a:pt x="10183" y="31"/>
                    <a:pt x="10152" y="31"/>
                  </a:cubicBezTo>
                  <a:cubicBezTo>
                    <a:pt x="5745" y="1581"/>
                    <a:pt x="0" y="3192"/>
                    <a:pt x="1885" y="9089"/>
                  </a:cubicBezTo>
                  <a:cubicBezTo>
                    <a:pt x="5289" y="6657"/>
                    <a:pt x="8025" y="3526"/>
                    <a:pt x="10243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" name="Google Shape;2494;p70">
              <a:extLst>
                <a:ext uri="{FF2B5EF4-FFF2-40B4-BE49-F238E27FC236}">
                  <a16:creationId xmlns:a16="http://schemas.microsoft.com/office/drawing/2014/main" id="{89A4DC5D-C2C1-4A5B-9D18-17405B013851}"/>
                </a:ext>
              </a:extLst>
            </p:cNvPr>
            <p:cNvSpPr/>
            <p:nvPr/>
          </p:nvSpPr>
          <p:spPr>
            <a:xfrm>
              <a:off x="7726370" y="1911313"/>
              <a:ext cx="337458" cy="419391"/>
            </a:xfrm>
            <a:custGeom>
              <a:avLst/>
              <a:gdLst/>
              <a:ahLst/>
              <a:cxnLst/>
              <a:rect l="l" t="t" r="r" b="b"/>
              <a:pathLst>
                <a:path w="6384" h="7934" extrusionOk="0">
                  <a:moveTo>
                    <a:pt x="6384" y="1"/>
                  </a:moveTo>
                  <a:cubicBezTo>
                    <a:pt x="4854" y="861"/>
                    <a:pt x="3193" y="1402"/>
                    <a:pt x="1445" y="1402"/>
                  </a:cubicBezTo>
                  <a:cubicBezTo>
                    <a:pt x="970" y="1402"/>
                    <a:pt x="488" y="1362"/>
                    <a:pt x="0" y="1277"/>
                  </a:cubicBezTo>
                  <a:lnTo>
                    <a:pt x="0" y="1277"/>
                  </a:lnTo>
                  <a:lnTo>
                    <a:pt x="973" y="7934"/>
                  </a:lnTo>
                  <a:cubicBezTo>
                    <a:pt x="2493" y="6718"/>
                    <a:pt x="4712" y="3496"/>
                    <a:pt x="638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" name="Google Shape;2495;p70">
              <a:extLst>
                <a:ext uri="{FF2B5EF4-FFF2-40B4-BE49-F238E27FC236}">
                  <a16:creationId xmlns:a16="http://schemas.microsoft.com/office/drawing/2014/main" id="{B90C7C6B-210D-446A-9209-C1CB0FB6AB20}"/>
                </a:ext>
              </a:extLst>
            </p:cNvPr>
            <p:cNvSpPr/>
            <p:nvPr/>
          </p:nvSpPr>
          <p:spPr>
            <a:xfrm>
              <a:off x="7723145" y="1217166"/>
              <a:ext cx="506187" cy="767633"/>
            </a:xfrm>
            <a:custGeom>
              <a:avLst/>
              <a:gdLst/>
              <a:ahLst/>
              <a:cxnLst/>
              <a:rect l="l" t="t" r="r" b="b"/>
              <a:pathLst>
                <a:path w="9576" h="14522" extrusionOk="0">
                  <a:moveTo>
                    <a:pt x="6059" y="1"/>
                  </a:moveTo>
                  <a:cubicBezTo>
                    <a:pt x="5467" y="1"/>
                    <a:pt x="5259" y="2585"/>
                    <a:pt x="5259" y="2585"/>
                  </a:cubicBezTo>
                  <a:cubicBezTo>
                    <a:pt x="5259" y="2585"/>
                    <a:pt x="5195" y="1751"/>
                    <a:pt x="4780" y="1751"/>
                  </a:cubicBezTo>
                  <a:cubicBezTo>
                    <a:pt x="4700" y="1751"/>
                    <a:pt x="4607" y="1782"/>
                    <a:pt x="4499" y="1856"/>
                  </a:cubicBezTo>
                  <a:cubicBezTo>
                    <a:pt x="3831" y="2312"/>
                    <a:pt x="5046" y="4531"/>
                    <a:pt x="5046" y="4531"/>
                  </a:cubicBezTo>
                  <a:cubicBezTo>
                    <a:pt x="5046" y="4531"/>
                    <a:pt x="5016" y="4926"/>
                    <a:pt x="4347" y="6993"/>
                  </a:cubicBezTo>
                  <a:cubicBezTo>
                    <a:pt x="3679" y="9060"/>
                    <a:pt x="1" y="13892"/>
                    <a:pt x="1" y="13892"/>
                  </a:cubicBezTo>
                  <a:lnTo>
                    <a:pt x="61" y="14409"/>
                  </a:lnTo>
                  <a:cubicBezTo>
                    <a:pt x="537" y="14485"/>
                    <a:pt x="1008" y="14522"/>
                    <a:pt x="1472" y="14522"/>
                  </a:cubicBezTo>
                  <a:cubicBezTo>
                    <a:pt x="3233" y="14522"/>
                    <a:pt x="4905" y="13998"/>
                    <a:pt x="6445" y="13133"/>
                  </a:cubicBezTo>
                  <a:cubicBezTo>
                    <a:pt x="7113" y="11765"/>
                    <a:pt x="7691" y="10336"/>
                    <a:pt x="8086" y="8999"/>
                  </a:cubicBezTo>
                  <a:cubicBezTo>
                    <a:pt x="9575" y="4196"/>
                    <a:pt x="8937" y="518"/>
                    <a:pt x="8420" y="458"/>
                  </a:cubicBezTo>
                  <a:cubicBezTo>
                    <a:pt x="8413" y="457"/>
                    <a:pt x="8405" y="456"/>
                    <a:pt x="8398" y="456"/>
                  </a:cubicBezTo>
                  <a:cubicBezTo>
                    <a:pt x="7922" y="456"/>
                    <a:pt x="7538" y="2347"/>
                    <a:pt x="7478" y="2646"/>
                  </a:cubicBezTo>
                  <a:cubicBezTo>
                    <a:pt x="7539" y="2312"/>
                    <a:pt x="7934" y="154"/>
                    <a:pt x="7356" y="32"/>
                  </a:cubicBezTo>
                  <a:cubicBezTo>
                    <a:pt x="7342" y="29"/>
                    <a:pt x="7328" y="28"/>
                    <a:pt x="7314" y="28"/>
                  </a:cubicBezTo>
                  <a:cubicBezTo>
                    <a:pt x="6754" y="28"/>
                    <a:pt x="6262" y="2312"/>
                    <a:pt x="6262" y="2312"/>
                  </a:cubicBezTo>
                  <a:cubicBezTo>
                    <a:pt x="6262" y="2312"/>
                    <a:pt x="6688" y="63"/>
                    <a:pt x="6080" y="2"/>
                  </a:cubicBezTo>
                  <a:cubicBezTo>
                    <a:pt x="6073" y="1"/>
                    <a:pt x="6066" y="1"/>
                    <a:pt x="605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" name="Google Shape;2496;p70">
              <a:extLst>
                <a:ext uri="{FF2B5EF4-FFF2-40B4-BE49-F238E27FC236}">
                  <a16:creationId xmlns:a16="http://schemas.microsoft.com/office/drawing/2014/main" id="{B28943D6-9AAA-4F84-9B61-2C09B4BFC026}"/>
                </a:ext>
              </a:extLst>
            </p:cNvPr>
            <p:cNvSpPr/>
            <p:nvPr/>
          </p:nvSpPr>
          <p:spPr>
            <a:xfrm>
              <a:off x="6780032" y="1940227"/>
              <a:ext cx="1002648" cy="560792"/>
            </a:xfrm>
            <a:custGeom>
              <a:avLst/>
              <a:gdLst/>
              <a:ahLst/>
              <a:cxnLst/>
              <a:rect l="l" t="t" r="r" b="b"/>
              <a:pathLst>
                <a:path w="18968" h="10609" extrusionOk="0">
                  <a:moveTo>
                    <a:pt x="17782" y="1"/>
                  </a:moveTo>
                  <a:cubicBezTo>
                    <a:pt x="17782" y="1"/>
                    <a:pt x="14013" y="1460"/>
                    <a:pt x="13496" y="1885"/>
                  </a:cubicBezTo>
                  <a:lnTo>
                    <a:pt x="11399" y="2220"/>
                  </a:lnTo>
                  <a:cubicBezTo>
                    <a:pt x="11399" y="2220"/>
                    <a:pt x="10362" y="2732"/>
                    <a:pt x="9084" y="2732"/>
                  </a:cubicBezTo>
                  <a:cubicBezTo>
                    <a:pt x="8274" y="2732"/>
                    <a:pt x="7367" y="2527"/>
                    <a:pt x="6566" y="1855"/>
                  </a:cubicBezTo>
                  <a:cubicBezTo>
                    <a:pt x="6566" y="1855"/>
                    <a:pt x="6287" y="1775"/>
                    <a:pt x="5819" y="1775"/>
                  </a:cubicBezTo>
                  <a:cubicBezTo>
                    <a:pt x="5132" y="1775"/>
                    <a:pt x="4039" y="1947"/>
                    <a:pt x="2827" y="2797"/>
                  </a:cubicBezTo>
                  <a:cubicBezTo>
                    <a:pt x="2523" y="3040"/>
                    <a:pt x="2189" y="3314"/>
                    <a:pt x="1855" y="3648"/>
                  </a:cubicBezTo>
                  <a:cubicBezTo>
                    <a:pt x="1459" y="4074"/>
                    <a:pt x="1064" y="4560"/>
                    <a:pt x="669" y="5077"/>
                  </a:cubicBezTo>
                  <a:cubicBezTo>
                    <a:pt x="426" y="5381"/>
                    <a:pt x="213" y="5685"/>
                    <a:pt x="0" y="6019"/>
                  </a:cubicBezTo>
                  <a:cubicBezTo>
                    <a:pt x="4773" y="9028"/>
                    <a:pt x="10609" y="10426"/>
                    <a:pt x="16475" y="10609"/>
                  </a:cubicBezTo>
                  <a:cubicBezTo>
                    <a:pt x="16444" y="10457"/>
                    <a:pt x="16444" y="10366"/>
                    <a:pt x="16444" y="10366"/>
                  </a:cubicBezTo>
                  <a:cubicBezTo>
                    <a:pt x="16444" y="10366"/>
                    <a:pt x="17265" y="9667"/>
                    <a:pt x="17995" y="8846"/>
                  </a:cubicBezTo>
                  <a:cubicBezTo>
                    <a:pt x="18268" y="8511"/>
                    <a:pt x="18542" y="8177"/>
                    <a:pt x="18724" y="7843"/>
                  </a:cubicBezTo>
                  <a:cubicBezTo>
                    <a:pt x="18967" y="7417"/>
                    <a:pt x="18937" y="6353"/>
                    <a:pt x="18785" y="5138"/>
                  </a:cubicBezTo>
                  <a:cubicBezTo>
                    <a:pt x="18663" y="4165"/>
                    <a:pt x="18451" y="3101"/>
                    <a:pt x="18268" y="2220"/>
                  </a:cubicBezTo>
                  <a:cubicBezTo>
                    <a:pt x="18025" y="973"/>
                    <a:pt x="17782" y="1"/>
                    <a:pt x="17782" y="1"/>
                  </a:cubicBezTo>
                  <a:close/>
                </a:path>
              </a:pathLst>
            </a:custGeom>
            <a:solidFill>
              <a:srgbClr val="C4BA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" name="Google Shape;2497;p70">
              <a:extLst>
                <a:ext uri="{FF2B5EF4-FFF2-40B4-BE49-F238E27FC236}">
                  <a16:creationId xmlns:a16="http://schemas.microsoft.com/office/drawing/2014/main" id="{174965F0-A688-4537-85E5-5B8CCFCE50C8}"/>
                </a:ext>
              </a:extLst>
            </p:cNvPr>
            <p:cNvSpPr/>
            <p:nvPr/>
          </p:nvSpPr>
          <p:spPr>
            <a:xfrm>
              <a:off x="6707720" y="2258386"/>
              <a:ext cx="1044144" cy="857283"/>
            </a:xfrm>
            <a:custGeom>
              <a:avLst/>
              <a:gdLst/>
              <a:ahLst/>
              <a:cxnLst/>
              <a:rect l="l" t="t" r="r" b="b"/>
              <a:pathLst>
                <a:path w="19753" h="16218" extrusionOk="0">
                  <a:moveTo>
                    <a:pt x="1368" y="0"/>
                  </a:moveTo>
                  <a:cubicBezTo>
                    <a:pt x="1064" y="486"/>
                    <a:pt x="760" y="973"/>
                    <a:pt x="487" y="1459"/>
                  </a:cubicBezTo>
                  <a:cubicBezTo>
                    <a:pt x="305" y="1763"/>
                    <a:pt x="122" y="2067"/>
                    <a:pt x="1" y="2371"/>
                  </a:cubicBezTo>
                  <a:cubicBezTo>
                    <a:pt x="1" y="2371"/>
                    <a:pt x="1368" y="4316"/>
                    <a:pt x="3678" y="4681"/>
                  </a:cubicBezTo>
                  <a:cubicBezTo>
                    <a:pt x="3678" y="4681"/>
                    <a:pt x="4165" y="5684"/>
                    <a:pt x="4043" y="6930"/>
                  </a:cubicBezTo>
                  <a:cubicBezTo>
                    <a:pt x="3952" y="7903"/>
                    <a:pt x="3861" y="9058"/>
                    <a:pt x="3770" y="10183"/>
                  </a:cubicBezTo>
                  <a:cubicBezTo>
                    <a:pt x="3678" y="11338"/>
                    <a:pt x="3587" y="12432"/>
                    <a:pt x="3526" y="13222"/>
                  </a:cubicBezTo>
                  <a:cubicBezTo>
                    <a:pt x="3466" y="13708"/>
                    <a:pt x="3466" y="14073"/>
                    <a:pt x="3435" y="14256"/>
                  </a:cubicBezTo>
                  <a:cubicBezTo>
                    <a:pt x="3407" y="15380"/>
                    <a:pt x="7536" y="16218"/>
                    <a:pt x="10730" y="16218"/>
                  </a:cubicBezTo>
                  <a:cubicBezTo>
                    <a:pt x="10990" y="16218"/>
                    <a:pt x="11245" y="16212"/>
                    <a:pt x="11490" y="16201"/>
                  </a:cubicBezTo>
                  <a:cubicBezTo>
                    <a:pt x="14736" y="16081"/>
                    <a:pt x="19497" y="14772"/>
                    <a:pt x="19722" y="14772"/>
                  </a:cubicBezTo>
                  <a:cubicBezTo>
                    <a:pt x="19724" y="14772"/>
                    <a:pt x="19726" y="14772"/>
                    <a:pt x="19727" y="14772"/>
                  </a:cubicBezTo>
                  <a:cubicBezTo>
                    <a:pt x="19728" y="14773"/>
                    <a:pt x="19728" y="14773"/>
                    <a:pt x="19729" y="14773"/>
                  </a:cubicBezTo>
                  <a:cubicBezTo>
                    <a:pt x="19753" y="14773"/>
                    <a:pt x="19602" y="13931"/>
                    <a:pt x="19393" y="12766"/>
                  </a:cubicBezTo>
                  <a:cubicBezTo>
                    <a:pt x="19241" y="11885"/>
                    <a:pt x="19059" y="10790"/>
                    <a:pt x="18846" y="9696"/>
                  </a:cubicBezTo>
                  <a:cubicBezTo>
                    <a:pt x="18633" y="8602"/>
                    <a:pt x="18420" y="7477"/>
                    <a:pt x="18238" y="6535"/>
                  </a:cubicBezTo>
                  <a:cubicBezTo>
                    <a:pt x="18056" y="5654"/>
                    <a:pt x="17934" y="4955"/>
                    <a:pt x="17843" y="4590"/>
                  </a:cubicBezTo>
                  <a:cubicBezTo>
                    <a:pt x="11977" y="4407"/>
                    <a:pt x="6141" y="3009"/>
                    <a:pt x="1368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" name="Google Shape;2498;p70">
              <a:extLst>
                <a:ext uri="{FF2B5EF4-FFF2-40B4-BE49-F238E27FC236}">
                  <a16:creationId xmlns:a16="http://schemas.microsoft.com/office/drawing/2014/main" id="{EDDDE881-65E9-4F40-B903-6C5B3D34D9CC}"/>
                </a:ext>
              </a:extLst>
            </p:cNvPr>
            <p:cNvSpPr/>
            <p:nvPr/>
          </p:nvSpPr>
          <p:spPr>
            <a:xfrm>
              <a:off x="6938133" y="2193739"/>
              <a:ext cx="702774" cy="614392"/>
            </a:xfrm>
            <a:custGeom>
              <a:avLst/>
              <a:gdLst/>
              <a:ahLst/>
              <a:cxnLst/>
              <a:rect l="l" t="t" r="r" b="b"/>
              <a:pathLst>
                <a:path w="13295" h="11623" extrusionOk="0">
                  <a:moveTo>
                    <a:pt x="10402" y="1"/>
                  </a:moveTo>
                  <a:cubicBezTo>
                    <a:pt x="10356" y="1"/>
                    <a:pt x="10310" y="3"/>
                    <a:pt x="10262" y="7"/>
                  </a:cubicBezTo>
                  <a:cubicBezTo>
                    <a:pt x="7222" y="281"/>
                    <a:pt x="6888" y="4962"/>
                    <a:pt x="6888" y="4962"/>
                  </a:cubicBezTo>
                  <a:cubicBezTo>
                    <a:pt x="6888" y="4962"/>
                    <a:pt x="5856" y="2217"/>
                    <a:pt x="4178" y="2217"/>
                  </a:cubicBezTo>
                  <a:cubicBezTo>
                    <a:pt x="3643" y="2217"/>
                    <a:pt x="3043" y="2495"/>
                    <a:pt x="2389" y="3229"/>
                  </a:cubicBezTo>
                  <a:cubicBezTo>
                    <a:pt x="0" y="7470"/>
                    <a:pt x="6560" y="11622"/>
                    <a:pt x="7021" y="11622"/>
                  </a:cubicBezTo>
                  <a:cubicBezTo>
                    <a:pt x="7029" y="11622"/>
                    <a:pt x="7036" y="11621"/>
                    <a:pt x="7040" y="11618"/>
                  </a:cubicBezTo>
                  <a:cubicBezTo>
                    <a:pt x="12067" y="8446"/>
                    <a:pt x="13294" y="1"/>
                    <a:pt x="1040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" name="Google Shape;2499;p70">
              <a:extLst>
                <a:ext uri="{FF2B5EF4-FFF2-40B4-BE49-F238E27FC236}">
                  <a16:creationId xmlns:a16="http://schemas.microsoft.com/office/drawing/2014/main" id="{C65A2606-D2A3-4ED4-9EAB-C9B1AC1EF5C9}"/>
                </a:ext>
              </a:extLst>
            </p:cNvPr>
            <p:cNvSpPr/>
            <p:nvPr/>
          </p:nvSpPr>
          <p:spPr>
            <a:xfrm>
              <a:off x="6098782" y="2594148"/>
              <a:ext cx="2064712" cy="441910"/>
            </a:xfrm>
            <a:custGeom>
              <a:avLst/>
              <a:gdLst/>
              <a:ahLst/>
              <a:cxnLst/>
              <a:rect l="l" t="t" r="r" b="b"/>
              <a:pathLst>
                <a:path w="39060" h="8360" extrusionOk="0">
                  <a:moveTo>
                    <a:pt x="8511" y="1"/>
                  </a:moveTo>
                  <a:lnTo>
                    <a:pt x="1" y="8360"/>
                  </a:lnTo>
                  <a:lnTo>
                    <a:pt x="34105" y="8360"/>
                  </a:lnTo>
                  <a:lnTo>
                    <a:pt x="39059" y="609"/>
                  </a:lnTo>
                  <a:lnTo>
                    <a:pt x="8511" y="1"/>
                  </a:ln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" name="Google Shape;2500;p70">
              <a:extLst>
                <a:ext uri="{FF2B5EF4-FFF2-40B4-BE49-F238E27FC236}">
                  <a16:creationId xmlns:a16="http://schemas.microsoft.com/office/drawing/2014/main" id="{CEE7B161-1E16-455E-B9E1-60A8F68E4C17}"/>
                </a:ext>
              </a:extLst>
            </p:cNvPr>
            <p:cNvSpPr/>
            <p:nvPr/>
          </p:nvSpPr>
          <p:spPr>
            <a:xfrm>
              <a:off x="7874164" y="2626286"/>
              <a:ext cx="282854" cy="578500"/>
            </a:xfrm>
            <a:custGeom>
              <a:avLst/>
              <a:gdLst/>
              <a:ahLst/>
              <a:cxnLst/>
              <a:rect l="l" t="t" r="r" b="b"/>
              <a:pathLst>
                <a:path w="5351" h="10944" extrusionOk="0">
                  <a:moveTo>
                    <a:pt x="5351" y="1"/>
                  </a:moveTo>
                  <a:lnTo>
                    <a:pt x="426" y="7752"/>
                  </a:lnTo>
                  <a:lnTo>
                    <a:pt x="1" y="10943"/>
                  </a:lnTo>
                  <a:lnTo>
                    <a:pt x="5351" y="2827"/>
                  </a:lnTo>
                  <a:lnTo>
                    <a:pt x="5351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" name="Google Shape;2501;p70">
              <a:extLst>
                <a:ext uri="{FF2B5EF4-FFF2-40B4-BE49-F238E27FC236}">
                  <a16:creationId xmlns:a16="http://schemas.microsoft.com/office/drawing/2014/main" id="{A76F1975-5623-40C5-97F0-88F91FA7F1FA}"/>
                </a:ext>
              </a:extLst>
            </p:cNvPr>
            <p:cNvSpPr/>
            <p:nvPr/>
          </p:nvSpPr>
          <p:spPr>
            <a:xfrm>
              <a:off x="6702910" y="3121154"/>
              <a:ext cx="155884" cy="1044408"/>
            </a:xfrm>
            <a:custGeom>
              <a:avLst/>
              <a:gdLst/>
              <a:ahLst/>
              <a:cxnLst/>
              <a:rect l="l" t="t" r="r" b="b"/>
              <a:pathLst>
                <a:path w="2949" h="19758" extrusionOk="0">
                  <a:moveTo>
                    <a:pt x="0" y="0"/>
                  </a:moveTo>
                  <a:lnTo>
                    <a:pt x="1034" y="19758"/>
                  </a:lnTo>
                  <a:lnTo>
                    <a:pt x="2949" y="19758"/>
                  </a:lnTo>
                  <a:lnTo>
                    <a:pt x="237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9" name="Google Shape;2502;p70">
              <a:extLst>
                <a:ext uri="{FF2B5EF4-FFF2-40B4-BE49-F238E27FC236}">
                  <a16:creationId xmlns:a16="http://schemas.microsoft.com/office/drawing/2014/main" id="{C54EBF37-89B4-41C9-960A-A4E84EF3C91E}"/>
                </a:ext>
              </a:extLst>
            </p:cNvPr>
            <p:cNvSpPr/>
            <p:nvPr/>
          </p:nvSpPr>
          <p:spPr>
            <a:xfrm>
              <a:off x="6828239" y="3121154"/>
              <a:ext cx="101280" cy="1044408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0" y="0"/>
                  </a:moveTo>
                  <a:lnTo>
                    <a:pt x="578" y="19758"/>
                  </a:lnTo>
                  <a:lnTo>
                    <a:pt x="1915" y="18694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0" name="Google Shape;2503;p70">
              <a:extLst>
                <a:ext uri="{FF2B5EF4-FFF2-40B4-BE49-F238E27FC236}">
                  <a16:creationId xmlns:a16="http://schemas.microsoft.com/office/drawing/2014/main" id="{B2E8584D-330C-4822-9C34-179DA1ED4F4C}"/>
                </a:ext>
              </a:extLst>
            </p:cNvPr>
            <p:cNvSpPr/>
            <p:nvPr/>
          </p:nvSpPr>
          <p:spPr>
            <a:xfrm>
              <a:off x="7911113" y="3105085"/>
              <a:ext cx="130247" cy="1060477"/>
            </a:xfrm>
            <a:custGeom>
              <a:avLst/>
              <a:gdLst/>
              <a:ahLst/>
              <a:cxnLst/>
              <a:rect l="l" t="t" r="r" b="b"/>
              <a:pathLst>
                <a:path w="2464" h="20062" extrusionOk="0">
                  <a:moveTo>
                    <a:pt x="1" y="1"/>
                  </a:moveTo>
                  <a:lnTo>
                    <a:pt x="578" y="20062"/>
                  </a:lnTo>
                  <a:lnTo>
                    <a:pt x="2463" y="20062"/>
                  </a:lnTo>
                  <a:lnTo>
                    <a:pt x="1886" y="30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1" name="Google Shape;2504;p70">
              <a:extLst>
                <a:ext uri="{FF2B5EF4-FFF2-40B4-BE49-F238E27FC236}">
                  <a16:creationId xmlns:a16="http://schemas.microsoft.com/office/drawing/2014/main" id="{5EE341CE-19ED-474D-87C0-339883272A1A}"/>
                </a:ext>
              </a:extLst>
            </p:cNvPr>
            <p:cNvSpPr/>
            <p:nvPr/>
          </p:nvSpPr>
          <p:spPr>
            <a:xfrm>
              <a:off x="8010752" y="3015118"/>
              <a:ext cx="101280" cy="1150445"/>
            </a:xfrm>
            <a:custGeom>
              <a:avLst/>
              <a:gdLst/>
              <a:ahLst/>
              <a:cxnLst/>
              <a:rect l="l" t="t" r="r" b="b"/>
              <a:pathLst>
                <a:path w="1916" h="21764" extrusionOk="0">
                  <a:moveTo>
                    <a:pt x="1368" y="0"/>
                  </a:moveTo>
                  <a:lnTo>
                    <a:pt x="1" y="2006"/>
                  </a:lnTo>
                  <a:lnTo>
                    <a:pt x="578" y="21764"/>
                  </a:lnTo>
                  <a:lnTo>
                    <a:pt x="1915" y="20700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2" name="Google Shape;2505;p70">
              <a:extLst>
                <a:ext uri="{FF2B5EF4-FFF2-40B4-BE49-F238E27FC236}">
                  <a16:creationId xmlns:a16="http://schemas.microsoft.com/office/drawing/2014/main" id="{5DEE2A93-BE87-4810-B819-E7D8C2B19EF6}"/>
                </a:ext>
              </a:extLst>
            </p:cNvPr>
            <p:cNvSpPr/>
            <p:nvPr/>
          </p:nvSpPr>
          <p:spPr>
            <a:xfrm>
              <a:off x="6220887" y="3204724"/>
              <a:ext cx="1669425" cy="173539"/>
            </a:xfrm>
            <a:custGeom>
              <a:avLst/>
              <a:gdLst/>
              <a:ahLst/>
              <a:cxnLst/>
              <a:rect l="l" t="t" r="r" b="b"/>
              <a:pathLst>
                <a:path w="31582" h="3283" extrusionOk="0">
                  <a:moveTo>
                    <a:pt x="1" y="0"/>
                  </a:moveTo>
                  <a:lnTo>
                    <a:pt x="1" y="3283"/>
                  </a:lnTo>
                  <a:lnTo>
                    <a:pt x="31582" y="3283"/>
                  </a:lnTo>
                  <a:lnTo>
                    <a:pt x="3127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" name="Google Shape;2506;p70">
              <a:extLst>
                <a:ext uri="{FF2B5EF4-FFF2-40B4-BE49-F238E27FC236}">
                  <a16:creationId xmlns:a16="http://schemas.microsoft.com/office/drawing/2014/main" id="{A3A8B497-3489-4BC9-BA3A-0D1524AB3BCE}"/>
                </a:ext>
              </a:extLst>
            </p:cNvPr>
            <p:cNvSpPr/>
            <p:nvPr/>
          </p:nvSpPr>
          <p:spPr>
            <a:xfrm>
              <a:off x="7874164" y="2825512"/>
              <a:ext cx="250715" cy="552757"/>
            </a:xfrm>
            <a:custGeom>
              <a:avLst/>
              <a:gdLst/>
              <a:ahLst/>
              <a:cxnLst/>
              <a:rect l="l" t="t" r="r" b="b"/>
              <a:pathLst>
                <a:path w="4743" h="10457" extrusionOk="0">
                  <a:moveTo>
                    <a:pt x="4743" y="1"/>
                  </a:moveTo>
                  <a:lnTo>
                    <a:pt x="1" y="7174"/>
                  </a:lnTo>
                  <a:lnTo>
                    <a:pt x="305" y="10457"/>
                  </a:lnTo>
                  <a:lnTo>
                    <a:pt x="4743" y="2767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" name="Google Shape;2507;p70">
              <a:extLst>
                <a:ext uri="{FF2B5EF4-FFF2-40B4-BE49-F238E27FC236}">
                  <a16:creationId xmlns:a16="http://schemas.microsoft.com/office/drawing/2014/main" id="{D3D2FC08-971E-4DA6-8306-DF40433EC7FE}"/>
                </a:ext>
              </a:extLst>
            </p:cNvPr>
            <p:cNvSpPr/>
            <p:nvPr/>
          </p:nvSpPr>
          <p:spPr>
            <a:xfrm>
              <a:off x="6286750" y="3378208"/>
              <a:ext cx="155937" cy="1044408"/>
            </a:xfrm>
            <a:custGeom>
              <a:avLst/>
              <a:gdLst/>
              <a:ahLst/>
              <a:cxnLst/>
              <a:rect l="l" t="t" r="r" b="b"/>
              <a:pathLst>
                <a:path w="2950" h="19758" extrusionOk="0">
                  <a:moveTo>
                    <a:pt x="1" y="1"/>
                  </a:moveTo>
                  <a:lnTo>
                    <a:pt x="1034" y="19758"/>
                  </a:lnTo>
                  <a:lnTo>
                    <a:pt x="2949" y="19758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" name="Google Shape;2508;p70">
              <a:extLst>
                <a:ext uri="{FF2B5EF4-FFF2-40B4-BE49-F238E27FC236}">
                  <a16:creationId xmlns:a16="http://schemas.microsoft.com/office/drawing/2014/main" id="{E16CAEF1-D7A9-492D-8114-0569F2CE7A50}"/>
                </a:ext>
              </a:extLst>
            </p:cNvPr>
            <p:cNvSpPr/>
            <p:nvPr/>
          </p:nvSpPr>
          <p:spPr>
            <a:xfrm>
              <a:off x="6412079" y="3378208"/>
              <a:ext cx="101280" cy="1044408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4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6" name="Google Shape;2509;p70">
              <a:extLst>
                <a:ext uri="{FF2B5EF4-FFF2-40B4-BE49-F238E27FC236}">
                  <a16:creationId xmlns:a16="http://schemas.microsoft.com/office/drawing/2014/main" id="{363C194C-1408-453E-9920-C69D6E6FF8F7}"/>
                </a:ext>
              </a:extLst>
            </p:cNvPr>
            <p:cNvSpPr/>
            <p:nvPr/>
          </p:nvSpPr>
          <p:spPr>
            <a:xfrm>
              <a:off x="7647662" y="3378208"/>
              <a:ext cx="155884" cy="1044408"/>
            </a:xfrm>
            <a:custGeom>
              <a:avLst/>
              <a:gdLst/>
              <a:ahLst/>
              <a:cxnLst/>
              <a:rect l="l" t="t" r="r" b="b"/>
              <a:pathLst>
                <a:path w="2949" h="19758" extrusionOk="0">
                  <a:moveTo>
                    <a:pt x="0" y="1"/>
                  </a:moveTo>
                  <a:lnTo>
                    <a:pt x="1034" y="19758"/>
                  </a:lnTo>
                  <a:lnTo>
                    <a:pt x="2948" y="19758"/>
                  </a:lnTo>
                  <a:lnTo>
                    <a:pt x="2371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7" name="Google Shape;2510;p70">
              <a:extLst>
                <a:ext uri="{FF2B5EF4-FFF2-40B4-BE49-F238E27FC236}">
                  <a16:creationId xmlns:a16="http://schemas.microsoft.com/office/drawing/2014/main" id="{536AD045-5194-47FB-904D-1641EEE87E3B}"/>
                </a:ext>
              </a:extLst>
            </p:cNvPr>
            <p:cNvSpPr/>
            <p:nvPr/>
          </p:nvSpPr>
          <p:spPr>
            <a:xfrm>
              <a:off x="7772939" y="3378208"/>
              <a:ext cx="101280" cy="1044408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4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8" name="Google Shape;2511;p70">
              <a:extLst>
                <a:ext uri="{FF2B5EF4-FFF2-40B4-BE49-F238E27FC236}">
                  <a16:creationId xmlns:a16="http://schemas.microsoft.com/office/drawing/2014/main" id="{F2B78FEA-3E5B-4F65-8573-81B1D6429DA2}"/>
                </a:ext>
              </a:extLst>
            </p:cNvPr>
            <p:cNvSpPr/>
            <p:nvPr/>
          </p:nvSpPr>
          <p:spPr>
            <a:xfrm>
              <a:off x="6093972" y="3035998"/>
              <a:ext cx="464375" cy="168782"/>
            </a:xfrm>
            <a:custGeom>
              <a:avLst/>
              <a:gdLst/>
              <a:ahLst/>
              <a:cxnLst/>
              <a:rect l="l" t="t" r="r" b="b"/>
              <a:pathLst>
                <a:path w="8785" h="3193" extrusionOk="0">
                  <a:moveTo>
                    <a:pt x="0" y="1"/>
                  </a:moveTo>
                  <a:lnTo>
                    <a:pt x="578" y="3192"/>
                  </a:lnTo>
                  <a:lnTo>
                    <a:pt x="8785" y="3192"/>
                  </a:lnTo>
                  <a:cubicBezTo>
                    <a:pt x="8055" y="2341"/>
                    <a:pt x="7295" y="943"/>
                    <a:pt x="6596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9" name="Google Shape;2512;p70">
              <a:extLst>
                <a:ext uri="{FF2B5EF4-FFF2-40B4-BE49-F238E27FC236}">
                  <a16:creationId xmlns:a16="http://schemas.microsoft.com/office/drawing/2014/main" id="{CCFAAF6B-A7BA-4B93-BF40-2B80DEB2AC5C}"/>
                </a:ext>
              </a:extLst>
            </p:cNvPr>
            <p:cNvSpPr/>
            <p:nvPr/>
          </p:nvSpPr>
          <p:spPr>
            <a:xfrm>
              <a:off x="6442631" y="3035998"/>
              <a:ext cx="245852" cy="168782"/>
            </a:xfrm>
            <a:custGeom>
              <a:avLst/>
              <a:gdLst/>
              <a:ahLst/>
              <a:cxnLst/>
              <a:rect l="l" t="t" r="r" b="b"/>
              <a:pathLst>
                <a:path w="4651" h="3193" extrusionOk="0">
                  <a:moveTo>
                    <a:pt x="0" y="1"/>
                  </a:moveTo>
                  <a:cubicBezTo>
                    <a:pt x="699" y="943"/>
                    <a:pt x="1459" y="2341"/>
                    <a:pt x="2189" y="3192"/>
                  </a:cubicBezTo>
                  <a:lnTo>
                    <a:pt x="4651" y="3192"/>
                  </a:lnTo>
                  <a:cubicBezTo>
                    <a:pt x="3982" y="2280"/>
                    <a:pt x="3070" y="912"/>
                    <a:pt x="2310" y="1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" name="Google Shape;2513;p70">
              <a:extLst>
                <a:ext uri="{FF2B5EF4-FFF2-40B4-BE49-F238E27FC236}">
                  <a16:creationId xmlns:a16="http://schemas.microsoft.com/office/drawing/2014/main" id="{4FBFA049-A91E-48CD-B658-06E32261B444}"/>
                </a:ext>
              </a:extLst>
            </p:cNvPr>
            <p:cNvSpPr/>
            <p:nvPr/>
          </p:nvSpPr>
          <p:spPr>
            <a:xfrm>
              <a:off x="6566322" y="3035998"/>
              <a:ext cx="273233" cy="168782"/>
            </a:xfrm>
            <a:custGeom>
              <a:avLst/>
              <a:gdLst/>
              <a:ahLst/>
              <a:cxnLst/>
              <a:rect l="l" t="t" r="r" b="b"/>
              <a:pathLst>
                <a:path w="5169" h="3193" extrusionOk="0">
                  <a:moveTo>
                    <a:pt x="1" y="1"/>
                  </a:moveTo>
                  <a:cubicBezTo>
                    <a:pt x="730" y="912"/>
                    <a:pt x="1642" y="2280"/>
                    <a:pt x="2311" y="3192"/>
                  </a:cubicBezTo>
                  <a:lnTo>
                    <a:pt x="5168" y="3192"/>
                  </a:lnTo>
                  <a:cubicBezTo>
                    <a:pt x="4651" y="2250"/>
                    <a:pt x="3831" y="912"/>
                    <a:pt x="3344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" name="Google Shape;2514;p70">
              <a:extLst>
                <a:ext uri="{FF2B5EF4-FFF2-40B4-BE49-F238E27FC236}">
                  <a16:creationId xmlns:a16="http://schemas.microsoft.com/office/drawing/2014/main" id="{4069BF90-AA0B-428B-9548-27CB0E6E7D1A}"/>
                </a:ext>
              </a:extLst>
            </p:cNvPr>
            <p:cNvSpPr/>
            <p:nvPr/>
          </p:nvSpPr>
          <p:spPr>
            <a:xfrm>
              <a:off x="6976034" y="3035998"/>
              <a:ext cx="920715" cy="168782"/>
            </a:xfrm>
            <a:custGeom>
              <a:avLst/>
              <a:gdLst/>
              <a:ahLst/>
              <a:cxnLst/>
              <a:rect l="l" t="t" r="r" b="b"/>
              <a:pathLst>
                <a:path w="17418" h="3193" extrusionOk="0">
                  <a:moveTo>
                    <a:pt x="1" y="1"/>
                  </a:moveTo>
                  <a:cubicBezTo>
                    <a:pt x="457" y="973"/>
                    <a:pt x="1277" y="2250"/>
                    <a:pt x="1885" y="3192"/>
                  </a:cubicBezTo>
                  <a:lnTo>
                    <a:pt x="16992" y="3192"/>
                  </a:lnTo>
                  <a:lnTo>
                    <a:pt x="17417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" name="Google Shape;2515;p70">
              <a:extLst>
                <a:ext uri="{FF2B5EF4-FFF2-40B4-BE49-F238E27FC236}">
                  <a16:creationId xmlns:a16="http://schemas.microsoft.com/office/drawing/2014/main" id="{F10BEAB4-905F-4728-9A37-C611FB6A909A}"/>
                </a:ext>
              </a:extLst>
            </p:cNvPr>
            <p:cNvSpPr/>
            <p:nvPr/>
          </p:nvSpPr>
          <p:spPr>
            <a:xfrm>
              <a:off x="6743083" y="3035998"/>
              <a:ext cx="332648" cy="168782"/>
            </a:xfrm>
            <a:custGeom>
              <a:avLst/>
              <a:gdLst/>
              <a:ahLst/>
              <a:cxnLst/>
              <a:rect l="l" t="t" r="r" b="b"/>
              <a:pathLst>
                <a:path w="6293" h="3193" extrusionOk="0">
                  <a:moveTo>
                    <a:pt x="0" y="1"/>
                  </a:moveTo>
                  <a:cubicBezTo>
                    <a:pt x="487" y="912"/>
                    <a:pt x="1307" y="2250"/>
                    <a:pt x="1824" y="3192"/>
                  </a:cubicBezTo>
                  <a:lnTo>
                    <a:pt x="6292" y="3192"/>
                  </a:lnTo>
                  <a:cubicBezTo>
                    <a:pt x="5684" y="2250"/>
                    <a:pt x="4864" y="973"/>
                    <a:pt x="4408" y="1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" name="Google Shape;2516;p70">
              <a:extLst>
                <a:ext uri="{FF2B5EF4-FFF2-40B4-BE49-F238E27FC236}">
                  <a16:creationId xmlns:a16="http://schemas.microsoft.com/office/drawing/2014/main" id="{5E529D99-8255-47DA-82A2-B63841119481}"/>
                </a:ext>
              </a:extLst>
            </p:cNvPr>
            <p:cNvSpPr/>
            <p:nvPr/>
          </p:nvSpPr>
          <p:spPr>
            <a:xfrm>
              <a:off x="6662737" y="2404595"/>
              <a:ext cx="263560" cy="212127"/>
            </a:xfrm>
            <a:custGeom>
              <a:avLst/>
              <a:gdLst/>
              <a:ahLst/>
              <a:cxnLst/>
              <a:rect l="l" t="t" r="r" b="b"/>
              <a:pathLst>
                <a:path w="4986" h="4013" extrusionOk="0">
                  <a:moveTo>
                    <a:pt x="1156" y="0"/>
                  </a:moveTo>
                  <a:cubicBezTo>
                    <a:pt x="1156" y="0"/>
                    <a:pt x="548" y="1125"/>
                    <a:pt x="1" y="2492"/>
                  </a:cubicBezTo>
                  <a:cubicBezTo>
                    <a:pt x="1642" y="2766"/>
                    <a:pt x="3192" y="3526"/>
                    <a:pt x="4803" y="4012"/>
                  </a:cubicBezTo>
                  <a:cubicBezTo>
                    <a:pt x="4833" y="3100"/>
                    <a:pt x="4985" y="2037"/>
                    <a:pt x="4985" y="2037"/>
                  </a:cubicBezTo>
                  <a:cubicBezTo>
                    <a:pt x="4985" y="2037"/>
                    <a:pt x="2159" y="973"/>
                    <a:pt x="115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" name="Google Shape;2517;p70">
              <a:extLst>
                <a:ext uri="{FF2B5EF4-FFF2-40B4-BE49-F238E27FC236}">
                  <a16:creationId xmlns:a16="http://schemas.microsoft.com/office/drawing/2014/main" id="{10398EEC-648A-408C-875D-AD37AFA8EE6D}"/>
                </a:ext>
              </a:extLst>
            </p:cNvPr>
            <p:cNvSpPr/>
            <p:nvPr/>
          </p:nvSpPr>
          <p:spPr>
            <a:xfrm>
              <a:off x="6624203" y="2695373"/>
              <a:ext cx="772866" cy="154298"/>
            </a:xfrm>
            <a:custGeom>
              <a:avLst/>
              <a:gdLst/>
              <a:ahLst/>
              <a:cxnLst/>
              <a:rect l="l" t="t" r="r" b="b"/>
              <a:pathLst>
                <a:path w="14621" h="2919" extrusionOk="0">
                  <a:moveTo>
                    <a:pt x="0" y="1"/>
                  </a:moveTo>
                  <a:cubicBezTo>
                    <a:pt x="0" y="761"/>
                    <a:pt x="152" y="1368"/>
                    <a:pt x="638" y="1764"/>
                  </a:cubicBezTo>
                  <a:cubicBezTo>
                    <a:pt x="1775" y="2638"/>
                    <a:pt x="5745" y="2918"/>
                    <a:pt x="9094" y="2918"/>
                  </a:cubicBezTo>
                  <a:cubicBezTo>
                    <a:pt x="11568" y="2918"/>
                    <a:pt x="13703" y="2765"/>
                    <a:pt x="14104" y="2584"/>
                  </a:cubicBezTo>
                  <a:cubicBezTo>
                    <a:pt x="14620" y="2341"/>
                    <a:pt x="14438" y="2128"/>
                    <a:pt x="14134" y="1976"/>
                  </a:cubicBezTo>
                  <a:lnTo>
                    <a:pt x="14134" y="1976"/>
                  </a:lnTo>
                  <a:cubicBezTo>
                    <a:pt x="12964" y="2164"/>
                    <a:pt x="11779" y="2253"/>
                    <a:pt x="10592" y="2253"/>
                  </a:cubicBezTo>
                  <a:cubicBezTo>
                    <a:pt x="6967" y="2253"/>
                    <a:pt x="3320" y="1420"/>
                    <a:pt x="0" y="1"/>
                  </a:cubicBezTo>
                  <a:close/>
                </a:path>
              </a:pathLst>
            </a:custGeom>
            <a:solidFill>
              <a:srgbClr val="F4B2A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" name="Google Shape;2518;p70">
              <a:extLst>
                <a:ext uri="{FF2B5EF4-FFF2-40B4-BE49-F238E27FC236}">
                  <a16:creationId xmlns:a16="http://schemas.microsoft.com/office/drawing/2014/main" id="{B9E72EEC-7D5D-430E-897D-2C848C90D891}"/>
                </a:ext>
              </a:extLst>
            </p:cNvPr>
            <p:cNvSpPr/>
            <p:nvPr/>
          </p:nvSpPr>
          <p:spPr>
            <a:xfrm>
              <a:off x="6895688" y="2626286"/>
              <a:ext cx="633104" cy="359977"/>
            </a:xfrm>
            <a:custGeom>
              <a:avLst/>
              <a:gdLst/>
              <a:ahLst/>
              <a:cxnLst/>
              <a:rect l="l" t="t" r="r" b="b"/>
              <a:pathLst>
                <a:path w="11977" h="6810" extrusionOk="0">
                  <a:moveTo>
                    <a:pt x="10822" y="578"/>
                  </a:moveTo>
                  <a:cubicBezTo>
                    <a:pt x="11004" y="578"/>
                    <a:pt x="11156" y="700"/>
                    <a:pt x="11156" y="852"/>
                  </a:cubicBezTo>
                  <a:cubicBezTo>
                    <a:pt x="11156" y="1004"/>
                    <a:pt x="11004" y="1125"/>
                    <a:pt x="10822" y="1125"/>
                  </a:cubicBezTo>
                  <a:cubicBezTo>
                    <a:pt x="10639" y="1125"/>
                    <a:pt x="10487" y="1004"/>
                    <a:pt x="10487" y="852"/>
                  </a:cubicBezTo>
                  <a:cubicBezTo>
                    <a:pt x="10487" y="700"/>
                    <a:pt x="10639" y="578"/>
                    <a:pt x="10822" y="578"/>
                  </a:cubicBezTo>
                  <a:close/>
                  <a:moveTo>
                    <a:pt x="10153" y="2858"/>
                  </a:moveTo>
                  <a:cubicBezTo>
                    <a:pt x="10366" y="2858"/>
                    <a:pt x="10487" y="2979"/>
                    <a:pt x="10487" y="3131"/>
                  </a:cubicBezTo>
                  <a:cubicBezTo>
                    <a:pt x="10487" y="3283"/>
                    <a:pt x="10335" y="3405"/>
                    <a:pt x="10153" y="3405"/>
                  </a:cubicBezTo>
                  <a:cubicBezTo>
                    <a:pt x="9971" y="3405"/>
                    <a:pt x="9819" y="3283"/>
                    <a:pt x="9819" y="3131"/>
                  </a:cubicBezTo>
                  <a:cubicBezTo>
                    <a:pt x="9819" y="2979"/>
                    <a:pt x="9971" y="2858"/>
                    <a:pt x="10153" y="2858"/>
                  </a:cubicBezTo>
                  <a:close/>
                  <a:moveTo>
                    <a:pt x="9180" y="5593"/>
                  </a:moveTo>
                  <a:cubicBezTo>
                    <a:pt x="9363" y="5593"/>
                    <a:pt x="9515" y="5715"/>
                    <a:pt x="9515" y="5867"/>
                  </a:cubicBezTo>
                  <a:cubicBezTo>
                    <a:pt x="9515" y="6019"/>
                    <a:pt x="9363" y="6141"/>
                    <a:pt x="9180" y="6141"/>
                  </a:cubicBezTo>
                  <a:cubicBezTo>
                    <a:pt x="8998" y="6141"/>
                    <a:pt x="8846" y="6019"/>
                    <a:pt x="8846" y="5867"/>
                  </a:cubicBezTo>
                  <a:cubicBezTo>
                    <a:pt x="8846" y="5715"/>
                    <a:pt x="8998" y="5593"/>
                    <a:pt x="9180" y="5593"/>
                  </a:cubicBezTo>
                  <a:close/>
                  <a:moveTo>
                    <a:pt x="3132" y="1"/>
                  </a:moveTo>
                  <a:lnTo>
                    <a:pt x="1" y="6809"/>
                  </a:lnTo>
                  <a:lnTo>
                    <a:pt x="9819" y="6809"/>
                  </a:lnTo>
                  <a:lnTo>
                    <a:pt x="11977" y="1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" name="Google Shape;2519;p70">
              <a:extLst>
                <a:ext uri="{FF2B5EF4-FFF2-40B4-BE49-F238E27FC236}">
                  <a16:creationId xmlns:a16="http://schemas.microsoft.com/office/drawing/2014/main" id="{7D669648-AE73-4FDB-B182-DC90DA15A45A}"/>
                </a:ext>
              </a:extLst>
            </p:cNvPr>
            <p:cNvSpPr/>
            <p:nvPr/>
          </p:nvSpPr>
          <p:spPr>
            <a:xfrm>
              <a:off x="7321468" y="2639448"/>
              <a:ext cx="110266" cy="327203"/>
            </a:xfrm>
            <a:custGeom>
              <a:avLst/>
              <a:gdLst/>
              <a:ahLst/>
              <a:cxnLst/>
              <a:rect l="l" t="t" r="r" b="b"/>
              <a:pathLst>
                <a:path w="2086" h="6190" extrusionOk="0">
                  <a:moveTo>
                    <a:pt x="1996" y="1"/>
                  </a:moveTo>
                  <a:cubicBezTo>
                    <a:pt x="1962" y="1"/>
                    <a:pt x="1928" y="17"/>
                    <a:pt x="1916" y="56"/>
                  </a:cubicBezTo>
                  <a:cubicBezTo>
                    <a:pt x="1156" y="2001"/>
                    <a:pt x="548" y="4098"/>
                    <a:pt x="1" y="6104"/>
                  </a:cubicBezTo>
                  <a:cubicBezTo>
                    <a:pt x="1" y="6157"/>
                    <a:pt x="42" y="6190"/>
                    <a:pt x="82" y="6190"/>
                  </a:cubicBezTo>
                  <a:cubicBezTo>
                    <a:pt x="111" y="6190"/>
                    <a:pt x="140" y="6173"/>
                    <a:pt x="153" y="6135"/>
                  </a:cubicBezTo>
                  <a:cubicBezTo>
                    <a:pt x="913" y="4189"/>
                    <a:pt x="1581" y="2122"/>
                    <a:pt x="2068" y="86"/>
                  </a:cubicBezTo>
                  <a:cubicBezTo>
                    <a:pt x="2085" y="33"/>
                    <a:pt x="2041" y="1"/>
                    <a:pt x="1996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" name="Google Shape;2520;p70">
              <a:extLst>
                <a:ext uri="{FF2B5EF4-FFF2-40B4-BE49-F238E27FC236}">
                  <a16:creationId xmlns:a16="http://schemas.microsoft.com/office/drawing/2014/main" id="{04EE1453-6863-468A-8161-D07BFB5EB7B2}"/>
                </a:ext>
              </a:extLst>
            </p:cNvPr>
            <p:cNvSpPr/>
            <p:nvPr/>
          </p:nvSpPr>
          <p:spPr>
            <a:xfrm>
              <a:off x="6958379" y="2876627"/>
              <a:ext cx="438685" cy="18025"/>
            </a:xfrm>
            <a:custGeom>
              <a:avLst/>
              <a:gdLst/>
              <a:ahLst/>
              <a:cxnLst/>
              <a:rect l="l" t="t" r="r" b="b"/>
              <a:pathLst>
                <a:path w="8299" h="341" extrusionOk="0">
                  <a:moveTo>
                    <a:pt x="5202" y="1"/>
                  </a:moveTo>
                  <a:cubicBezTo>
                    <a:pt x="3381" y="1"/>
                    <a:pt x="1388" y="53"/>
                    <a:pt x="92" y="128"/>
                  </a:cubicBezTo>
                  <a:cubicBezTo>
                    <a:pt x="0" y="128"/>
                    <a:pt x="31" y="250"/>
                    <a:pt x="122" y="250"/>
                  </a:cubicBezTo>
                  <a:cubicBezTo>
                    <a:pt x="1155" y="310"/>
                    <a:pt x="2652" y="341"/>
                    <a:pt x="4153" y="341"/>
                  </a:cubicBezTo>
                  <a:cubicBezTo>
                    <a:pt x="5654" y="341"/>
                    <a:pt x="7159" y="310"/>
                    <a:pt x="8207" y="250"/>
                  </a:cubicBezTo>
                  <a:cubicBezTo>
                    <a:pt x="8298" y="219"/>
                    <a:pt x="8298" y="67"/>
                    <a:pt x="8177" y="67"/>
                  </a:cubicBezTo>
                  <a:cubicBezTo>
                    <a:pt x="7387" y="21"/>
                    <a:pt x="6327" y="1"/>
                    <a:pt x="5202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" name="Google Shape;2521;p70">
              <a:extLst>
                <a:ext uri="{FF2B5EF4-FFF2-40B4-BE49-F238E27FC236}">
                  <a16:creationId xmlns:a16="http://schemas.microsoft.com/office/drawing/2014/main" id="{3112F892-4A89-4744-A6DF-BF593AA65375}"/>
                </a:ext>
              </a:extLst>
            </p:cNvPr>
            <p:cNvSpPr/>
            <p:nvPr/>
          </p:nvSpPr>
          <p:spPr>
            <a:xfrm>
              <a:off x="6974448" y="2815522"/>
              <a:ext cx="437046" cy="17920"/>
            </a:xfrm>
            <a:custGeom>
              <a:avLst/>
              <a:gdLst/>
              <a:ahLst/>
              <a:cxnLst/>
              <a:rect l="l" t="t" r="r" b="b"/>
              <a:pathLst>
                <a:path w="8268" h="339" extrusionOk="0">
                  <a:moveTo>
                    <a:pt x="5020" y="0"/>
                  </a:moveTo>
                  <a:cubicBezTo>
                    <a:pt x="3239" y="0"/>
                    <a:pt x="1332" y="44"/>
                    <a:pt x="91" y="99"/>
                  </a:cubicBezTo>
                  <a:cubicBezTo>
                    <a:pt x="0" y="99"/>
                    <a:pt x="0" y="220"/>
                    <a:pt x="91" y="250"/>
                  </a:cubicBezTo>
                  <a:cubicBezTo>
                    <a:pt x="1067" y="308"/>
                    <a:pt x="2463" y="338"/>
                    <a:pt x="3883" y="338"/>
                  </a:cubicBezTo>
                  <a:cubicBezTo>
                    <a:pt x="5470" y="338"/>
                    <a:pt x="7086" y="300"/>
                    <a:pt x="8177" y="220"/>
                  </a:cubicBezTo>
                  <a:cubicBezTo>
                    <a:pt x="8268" y="220"/>
                    <a:pt x="8268" y="68"/>
                    <a:pt x="8177" y="68"/>
                  </a:cubicBezTo>
                  <a:cubicBezTo>
                    <a:pt x="7338" y="19"/>
                    <a:pt x="6207" y="0"/>
                    <a:pt x="5020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" name="Google Shape;2522;p70">
              <a:extLst>
                <a:ext uri="{FF2B5EF4-FFF2-40B4-BE49-F238E27FC236}">
                  <a16:creationId xmlns:a16="http://schemas.microsoft.com/office/drawing/2014/main" id="{2E7D13AB-3838-4FBC-8366-0F89A0897056}"/>
                </a:ext>
              </a:extLst>
            </p:cNvPr>
            <p:cNvSpPr/>
            <p:nvPr/>
          </p:nvSpPr>
          <p:spPr>
            <a:xfrm>
              <a:off x="7014621" y="2764196"/>
              <a:ext cx="408132" cy="17127"/>
            </a:xfrm>
            <a:custGeom>
              <a:avLst/>
              <a:gdLst/>
              <a:ahLst/>
              <a:cxnLst/>
              <a:rect l="l" t="t" r="r" b="b"/>
              <a:pathLst>
                <a:path w="7721" h="324" extrusionOk="0">
                  <a:moveTo>
                    <a:pt x="4845" y="0"/>
                  </a:moveTo>
                  <a:cubicBezTo>
                    <a:pt x="3146" y="0"/>
                    <a:pt x="1294" y="52"/>
                    <a:pt x="91" y="127"/>
                  </a:cubicBezTo>
                  <a:cubicBezTo>
                    <a:pt x="0" y="127"/>
                    <a:pt x="31" y="249"/>
                    <a:pt x="91" y="249"/>
                  </a:cubicBezTo>
                  <a:cubicBezTo>
                    <a:pt x="903" y="300"/>
                    <a:pt x="2017" y="324"/>
                    <a:pt x="3179" y="324"/>
                  </a:cubicBezTo>
                  <a:cubicBezTo>
                    <a:pt x="4800" y="324"/>
                    <a:pt x="6514" y="277"/>
                    <a:pt x="7629" y="188"/>
                  </a:cubicBezTo>
                  <a:cubicBezTo>
                    <a:pt x="7721" y="188"/>
                    <a:pt x="7721" y="66"/>
                    <a:pt x="7629" y="66"/>
                  </a:cubicBezTo>
                  <a:cubicBezTo>
                    <a:pt x="6886" y="20"/>
                    <a:pt x="5895" y="0"/>
                    <a:pt x="4845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" name="Google Shape;2523;p70">
              <a:extLst>
                <a:ext uri="{FF2B5EF4-FFF2-40B4-BE49-F238E27FC236}">
                  <a16:creationId xmlns:a16="http://schemas.microsoft.com/office/drawing/2014/main" id="{5CF2C3E2-EF86-4CE7-BE0C-0839F3B3ED00}"/>
                </a:ext>
              </a:extLst>
            </p:cNvPr>
            <p:cNvSpPr/>
            <p:nvPr/>
          </p:nvSpPr>
          <p:spPr>
            <a:xfrm>
              <a:off x="7024241" y="2714772"/>
              <a:ext cx="408185" cy="16862"/>
            </a:xfrm>
            <a:custGeom>
              <a:avLst/>
              <a:gdLst/>
              <a:ahLst/>
              <a:cxnLst/>
              <a:rect l="l" t="t" r="r" b="b"/>
              <a:pathLst>
                <a:path w="7722" h="319" extrusionOk="0">
                  <a:moveTo>
                    <a:pt x="5130" y="1"/>
                  </a:moveTo>
                  <a:cubicBezTo>
                    <a:pt x="3355" y="1"/>
                    <a:pt x="1345" y="60"/>
                    <a:pt x="92" y="120"/>
                  </a:cubicBezTo>
                  <a:cubicBezTo>
                    <a:pt x="1" y="120"/>
                    <a:pt x="1" y="242"/>
                    <a:pt x="92" y="242"/>
                  </a:cubicBezTo>
                  <a:cubicBezTo>
                    <a:pt x="931" y="295"/>
                    <a:pt x="2110" y="319"/>
                    <a:pt x="3333" y="319"/>
                  </a:cubicBezTo>
                  <a:cubicBezTo>
                    <a:pt x="4899" y="319"/>
                    <a:pt x="6537" y="279"/>
                    <a:pt x="7630" y="211"/>
                  </a:cubicBezTo>
                  <a:cubicBezTo>
                    <a:pt x="7721" y="181"/>
                    <a:pt x="7721" y="59"/>
                    <a:pt x="7599" y="59"/>
                  </a:cubicBezTo>
                  <a:cubicBezTo>
                    <a:pt x="6938" y="17"/>
                    <a:pt x="6067" y="1"/>
                    <a:pt x="5130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" name="Google Shape;2524;p70">
              <a:extLst>
                <a:ext uri="{FF2B5EF4-FFF2-40B4-BE49-F238E27FC236}">
                  <a16:creationId xmlns:a16="http://schemas.microsoft.com/office/drawing/2014/main" id="{5BB4C2FB-96B1-4427-B9D9-4E0E15649073}"/>
                </a:ext>
              </a:extLst>
            </p:cNvPr>
            <p:cNvSpPr/>
            <p:nvPr/>
          </p:nvSpPr>
          <p:spPr>
            <a:xfrm>
              <a:off x="7040310" y="2664556"/>
              <a:ext cx="406546" cy="17179"/>
            </a:xfrm>
            <a:custGeom>
              <a:avLst/>
              <a:gdLst/>
              <a:ahLst/>
              <a:cxnLst/>
              <a:rect l="l" t="t" r="r" b="b"/>
              <a:pathLst>
                <a:path w="7691" h="325" extrusionOk="0">
                  <a:moveTo>
                    <a:pt x="4815" y="1"/>
                  </a:moveTo>
                  <a:cubicBezTo>
                    <a:pt x="3116" y="1"/>
                    <a:pt x="1264" y="53"/>
                    <a:pt x="61" y="128"/>
                  </a:cubicBezTo>
                  <a:cubicBezTo>
                    <a:pt x="1" y="128"/>
                    <a:pt x="1" y="249"/>
                    <a:pt x="61" y="249"/>
                  </a:cubicBezTo>
                  <a:cubicBezTo>
                    <a:pt x="873" y="300"/>
                    <a:pt x="1987" y="324"/>
                    <a:pt x="3149" y="324"/>
                  </a:cubicBezTo>
                  <a:cubicBezTo>
                    <a:pt x="4770" y="324"/>
                    <a:pt x="6484" y="277"/>
                    <a:pt x="7599" y="189"/>
                  </a:cubicBezTo>
                  <a:cubicBezTo>
                    <a:pt x="7691" y="189"/>
                    <a:pt x="7691" y="67"/>
                    <a:pt x="7599" y="67"/>
                  </a:cubicBezTo>
                  <a:cubicBezTo>
                    <a:pt x="6856" y="20"/>
                    <a:pt x="5865" y="1"/>
                    <a:pt x="4815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" name="Google Shape;2525;p70">
              <a:extLst>
                <a:ext uri="{FF2B5EF4-FFF2-40B4-BE49-F238E27FC236}">
                  <a16:creationId xmlns:a16="http://schemas.microsoft.com/office/drawing/2014/main" id="{52D2C0C5-BB4C-4A8B-9184-BC6AB998F035}"/>
                </a:ext>
              </a:extLst>
            </p:cNvPr>
            <p:cNvSpPr/>
            <p:nvPr/>
          </p:nvSpPr>
          <p:spPr>
            <a:xfrm>
              <a:off x="6164645" y="2674494"/>
              <a:ext cx="807066" cy="306958"/>
            </a:xfrm>
            <a:custGeom>
              <a:avLst/>
              <a:gdLst/>
              <a:ahLst/>
              <a:cxnLst/>
              <a:rect l="l" t="t" r="r" b="b"/>
              <a:pathLst>
                <a:path w="15268" h="5807" extrusionOk="0">
                  <a:moveTo>
                    <a:pt x="4864" y="1"/>
                  </a:moveTo>
                  <a:cubicBezTo>
                    <a:pt x="4074" y="1703"/>
                    <a:pt x="1" y="4377"/>
                    <a:pt x="1" y="4377"/>
                  </a:cubicBezTo>
                  <a:lnTo>
                    <a:pt x="9545" y="5806"/>
                  </a:lnTo>
                  <a:cubicBezTo>
                    <a:pt x="10031" y="5411"/>
                    <a:pt x="14256" y="3678"/>
                    <a:pt x="14864" y="2219"/>
                  </a:cubicBezTo>
                  <a:cubicBezTo>
                    <a:pt x="15267" y="1298"/>
                    <a:pt x="14288" y="1128"/>
                    <a:pt x="13512" y="1128"/>
                  </a:cubicBezTo>
                  <a:cubicBezTo>
                    <a:pt x="13060" y="1128"/>
                    <a:pt x="12676" y="1186"/>
                    <a:pt x="12676" y="1186"/>
                  </a:cubicBezTo>
                  <a:lnTo>
                    <a:pt x="4864" y="1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" name="Google Shape;2526;p70">
              <a:extLst>
                <a:ext uri="{FF2B5EF4-FFF2-40B4-BE49-F238E27FC236}">
                  <a16:creationId xmlns:a16="http://schemas.microsoft.com/office/drawing/2014/main" id="{256BF48E-45B7-427E-A771-E05EA0090405}"/>
                </a:ext>
              </a:extLst>
            </p:cNvPr>
            <p:cNvSpPr/>
            <p:nvPr/>
          </p:nvSpPr>
          <p:spPr>
            <a:xfrm>
              <a:off x="6209628" y="2674494"/>
              <a:ext cx="731107" cy="266784"/>
            </a:xfrm>
            <a:custGeom>
              <a:avLst/>
              <a:gdLst/>
              <a:ahLst/>
              <a:cxnLst/>
              <a:rect l="l" t="t" r="r" b="b"/>
              <a:pathLst>
                <a:path w="13831" h="5047" extrusionOk="0">
                  <a:moveTo>
                    <a:pt x="4013" y="1"/>
                  </a:moveTo>
                  <a:lnTo>
                    <a:pt x="1" y="3678"/>
                  </a:lnTo>
                  <a:lnTo>
                    <a:pt x="9272" y="5046"/>
                  </a:lnTo>
                  <a:cubicBezTo>
                    <a:pt x="11491" y="4560"/>
                    <a:pt x="13831" y="2159"/>
                    <a:pt x="13831" y="2159"/>
                  </a:cubicBezTo>
                  <a:lnTo>
                    <a:pt x="11825" y="1642"/>
                  </a:lnTo>
                  <a:lnTo>
                    <a:pt x="4013" y="1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" name="Google Shape;2527;p70">
              <a:extLst>
                <a:ext uri="{FF2B5EF4-FFF2-40B4-BE49-F238E27FC236}">
                  <a16:creationId xmlns:a16="http://schemas.microsoft.com/office/drawing/2014/main" id="{1C37C42B-0147-4524-9CC3-D89784F894B2}"/>
                </a:ext>
              </a:extLst>
            </p:cNvPr>
            <p:cNvSpPr/>
            <p:nvPr/>
          </p:nvSpPr>
          <p:spPr>
            <a:xfrm>
              <a:off x="6203232" y="2647165"/>
              <a:ext cx="731107" cy="268370"/>
            </a:xfrm>
            <a:custGeom>
              <a:avLst/>
              <a:gdLst/>
              <a:ahLst/>
              <a:cxnLst/>
              <a:rect l="l" t="t" r="r" b="b"/>
              <a:pathLst>
                <a:path w="13831" h="5077" extrusionOk="0">
                  <a:moveTo>
                    <a:pt x="4013" y="1"/>
                  </a:moveTo>
                  <a:lnTo>
                    <a:pt x="0" y="3709"/>
                  </a:lnTo>
                  <a:lnTo>
                    <a:pt x="9271" y="5077"/>
                  </a:lnTo>
                  <a:cubicBezTo>
                    <a:pt x="11490" y="4560"/>
                    <a:pt x="13830" y="2189"/>
                    <a:pt x="13830" y="2189"/>
                  </a:cubicBezTo>
                  <a:lnTo>
                    <a:pt x="11824" y="1642"/>
                  </a:lnTo>
                  <a:lnTo>
                    <a:pt x="4013" y="1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" name="Google Shape;2528;p70">
              <a:extLst>
                <a:ext uri="{FF2B5EF4-FFF2-40B4-BE49-F238E27FC236}">
                  <a16:creationId xmlns:a16="http://schemas.microsoft.com/office/drawing/2014/main" id="{9D2D6A4E-4515-4ACF-85F7-454C6573019C}"/>
                </a:ext>
              </a:extLst>
            </p:cNvPr>
            <p:cNvSpPr/>
            <p:nvPr/>
          </p:nvSpPr>
          <p:spPr>
            <a:xfrm>
              <a:off x="6166284" y="2626603"/>
              <a:ext cx="790521" cy="268053"/>
            </a:xfrm>
            <a:custGeom>
              <a:avLst/>
              <a:gdLst/>
              <a:ahLst/>
              <a:cxnLst/>
              <a:rect l="l" t="t" r="r" b="b"/>
              <a:pathLst>
                <a:path w="14955" h="5071" extrusionOk="0">
                  <a:moveTo>
                    <a:pt x="6067" y="1"/>
                  </a:moveTo>
                  <a:cubicBezTo>
                    <a:pt x="5725" y="1"/>
                    <a:pt x="5464" y="26"/>
                    <a:pt x="5319" y="86"/>
                  </a:cubicBezTo>
                  <a:cubicBezTo>
                    <a:pt x="4164" y="572"/>
                    <a:pt x="0" y="3642"/>
                    <a:pt x="0" y="3642"/>
                  </a:cubicBezTo>
                  <a:lnTo>
                    <a:pt x="9696" y="5071"/>
                  </a:lnTo>
                  <a:cubicBezTo>
                    <a:pt x="10122" y="4828"/>
                    <a:pt x="14073" y="3004"/>
                    <a:pt x="14529" y="2062"/>
                  </a:cubicBezTo>
                  <a:cubicBezTo>
                    <a:pt x="14955" y="1089"/>
                    <a:pt x="13314" y="967"/>
                    <a:pt x="13314" y="967"/>
                  </a:cubicBezTo>
                  <a:cubicBezTo>
                    <a:pt x="13314" y="967"/>
                    <a:pt x="8165" y="1"/>
                    <a:pt x="6067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" name="Google Shape;2529;p70">
              <a:extLst>
                <a:ext uri="{FF2B5EF4-FFF2-40B4-BE49-F238E27FC236}">
                  <a16:creationId xmlns:a16="http://schemas.microsoft.com/office/drawing/2014/main" id="{4613B9A6-F5E0-4A63-BDF5-3FB506A96C3F}"/>
                </a:ext>
              </a:extLst>
            </p:cNvPr>
            <p:cNvSpPr/>
            <p:nvPr/>
          </p:nvSpPr>
          <p:spPr>
            <a:xfrm>
              <a:off x="6137370" y="2819116"/>
              <a:ext cx="568826" cy="162333"/>
            </a:xfrm>
            <a:custGeom>
              <a:avLst/>
              <a:gdLst/>
              <a:ahLst/>
              <a:cxnLst/>
              <a:rect l="l" t="t" r="r" b="b"/>
              <a:pathLst>
                <a:path w="10761" h="3071" extrusionOk="0">
                  <a:moveTo>
                    <a:pt x="547" y="0"/>
                  </a:moveTo>
                  <a:cubicBezTo>
                    <a:pt x="0" y="1307"/>
                    <a:pt x="517" y="1641"/>
                    <a:pt x="517" y="1641"/>
                  </a:cubicBezTo>
                  <a:lnTo>
                    <a:pt x="10061" y="3070"/>
                  </a:lnTo>
                  <a:cubicBezTo>
                    <a:pt x="10760" y="2584"/>
                    <a:pt x="10243" y="1429"/>
                    <a:pt x="10243" y="1429"/>
                  </a:cubicBezTo>
                  <a:lnTo>
                    <a:pt x="547" y="0"/>
                  </a:ln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" name="Google Shape;2530;p70">
              <a:extLst>
                <a:ext uri="{FF2B5EF4-FFF2-40B4-BE49-F238E27FC236}">
                  <a16:creationId xmlns:a16="http://schemas.microsoft.com/office/drawing/2014/main" id="{56EC9820-7350-4537-9EA3-8E3CB1D09B27}"/>
                </a:ext>
              </a:extLst>
            </p:cNvPr>
            <p:cNvSpPr/>
            <p:nvPr/>
          </p:nvSpPr>
          <p:spPr>
            <a:xfrm>
              <a:off x="7867768" y="2751615"/>
              <a:ext cx="16122" cy="16122"/>
            </a:xfrm>
            <a:custGeom>
              <a:avLst/>
              <a:gdLst/>
              <a:ahLst/>
              <a:cxnLst/>
              <a:rect l="l" t="t" r="r" b="b"/>
              <a:pathLst>
                <a:path w="305" h="305" extrusionOk="0">
                  <a:moveTo>
                    <a:pt x="91" y="0"/>
                  </a:moveTo>
                  <a:lnTo>
                    <a:pt x="0" y="61"/>
                  </a:lnTo>
                  <a:lnTo>
                    <a:pt x="183" y="304"/>
                  </a:lnTo>
                  <a:lnTo>
                    <a:pt x="274" y="304"/>
                  </a:lnTo>
                  <a:cubicBezTo>
                    <a:pt x="304" y="304"/>
                    <a:pt x="304" y="274"/>
                    <a:pt x="274" y="244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" name="Google Shape;2531;p70">
              <a:extLst>
                <a:ext uri="{FF2B5EF4-FFF2-40B4-BE49-F238E27FC236}">
                  <a16:creationId xmlns:a16="http://schemas.microsoft.com/office/drawing/2014/main" id="{9EB8B03F-955E-4B89-9C63-E2D8B3594331}"/>
                </a:ext>
              </a:extLst>
            </p:cNvPr>
            <p:cNvSpPr/>
            <p:nvPr/>
          </p:nvSpPr>
          <p:spPr>
            <a:xfrm>
              <a:off x="7817975" y="2778943"/>
              <a:ext cx="16069" cy="16122"/>
            </a:xfrm>
            <a:custGeom>
              <a:avLst/>
              <a:gdLst/>
              <a:ahLst/>
              <a:cxnLst/>
              <a:rect l="l" t="t" r="r" b="b"/>
              <a:pathLst>
                <a:path w="304" h="305" extrusionOk="0">
                  <a:moveTo>
                    <a:pt x="91" y="0"/>
                  </a:moveTo>
                  <a:lnTo>
                    <a:pt x="0" y="61"/>
                  </a:lnTo>
                  <a:lnTo>
                    <a:pt x="213" y="304"/>
                  </a:lnTo>
                  <a:lnTo>
                    <a:pt x="274" y="304"/>
                  </a:lnTo>
                  <a:cubicBezTo>
                    <a:pt x="304" y="304"/>
                    <a:pt x="304" y="274"/>
                    <a:pt x="274" y="243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" name="Google Shape;2532;p70">
              <a:extLst>
                <a:ext uri="{FF2B5EF4-FFF2-40B4-BE49-F238E27FC236}">
                  <a16:creationId xmlns:a16="http://schemas.microsoft.com/office/drawing/2014/main" id="{B1C05815-967B-4856-99ED-2D54E346F5C6}"/>
                </a:ext>
              </a:extLst>
            </p:cNvPr>
            <p:cNvSpPr/>
            <p:nvPr/>
          </p:nvSpPr>
          <p:spPr>
            <a:xfrm>
              <a:off x="7769767" y="2806219"/>
              <a:ext cx="14484" cy="16862"/>
            </a:xfrm>
            <a:custGeom>
              <a:avLst/>
              <a:gdLst/>
              <a:ahLst/>
              <a:cxnLst/>
              <a:rect l="l" t="t" r="r" b="b"/>
              <a:pathLst>
                <a:path w="274" h="319" extrusionOk="0">
                  <a:moveTo>
                    <a:pt x="61" y="1"/>
                  </a:moveTo>
                  <a:lnTo>
                    <a:pt x="0" y="62"/>
                  </a:lnTo>
                  <a:lnTo>
                    <a:pt x="183" y="305"/>
                  </a:lnTo>
                  <a:cubicBezTo>
                    <a:pt x="203" y="305"/>
                    <a:pt x="223" y="318"/>
                    <a:pt x="234" y="318"/>
                  </a:cubicBezTo>
                  <a:cubicBezTo>
                    <a:pt x="240" y="318"/>
                    <a:pt x="243" y="315"/>
                    <a:pt x="243" y="305"/>
                  </a:cubicBezTo>
                  <a:cubicBezTo>
                    <a:pt x="274" y="305"/>
                    <a:pt x="274" y="275"/>
                    <a:pt x="274" y="244"/>
                  </a:cubicBezTo>
                  <a:lnTo>
                    <a:pt x="6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" name="Google Shape;2533;p70">
              <a:extLst>
                <a:ext uri="{FF2B5EF4-FFF2-40B4-BE49-F238E27FC236}">
                  <a16:creationId xmlns:a16="http://schemas.microsoft.com/office/drawing/2014/main" id="{B36DDD2E-F29F-4BD8-8747-86E2FABE33DE}"/>
                </a:ext>
              </a:extLst>
            </p:cNvPr>
            <p:cNvSpPr/>
            <p:nvPr/>
          </p:nvSpPr>
          <p:spPr>
            <a:xfrm>
              <a:off x="7719921" y="2833547"/>
              <a:ext cx="14537" cy="16862"/>
            </a:xfrm>
            <a:custGeom>
              <a:avLst/>
              <a:gdLst/>
              <a:ahLst/>
              <a:cxnLst/>
              <a:rect l="l" t="t" r="r" b="b"/>
              <a:pathLst>
                <a:path w="275" h="319" extrusionOk="0">
                  <a:moveTo>
                    <a:pt x="62" y="1"/>
                  </a:moveTo>
                  <a:lnTo>
                    <a:pt x="1" y="61"/>
                  </a:lnTo>
                  <a:lnTo>
                    <a:pt x="183" y="305"/>
                  </a:lnTo>
                  <a:cubicBezTo>
                    <a:pt x="204" y="305"/>
                    <a:pt x="224" y="318"/>
                    <a:pt x="235" y="318"/>
                  </a:cubicBezTo>
                  <a:cubicBezTo>
                    <a:pt x="241" y="318"/>
                    <a:pt x="244" y="315"/>
                    <a:pt x="244" y="305"/>
                  </a:cubicBezTo>
                  <a:cubicBezTo>
                    <a:pt x="274" y="305"/>
                    <a:pt x="274" y="274"/>
                    <a:pt x="274" y="244"/>
                  </a:cubicBezTo>
                  <a:lnTo>
                    <a:pt x="62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" name="Google Shape;2534;p70">
              <a:extLst>
                <a:ext uri="{FF2B5EF4-FFF2-40B4-BE49-F238E27FC236}">
                  <a16:creationId xmlns:a16="http://schemas.microsoft.com/office/drawing/2014/main" id="{44A2B353-B08A-4097-9F03-C2E6E43C728D}"/>
                </a:ext>
              </a:extLst>
            </p:cNvPr>
            <p:cNvSpPr/>
            <p:nvPr/>
          </p:nvSpPr>
          <p:spPr>
            <a:xfrm>
              <a:off x="7670128" y="2860875"/>
              <a:ext cx="16122" cy="16809"/>
            </a:xfrm>
            <a:custGeom>
              <a:avLst/>
              <a:gdLst/>
              <a:ahLst/>
              <a:cxnLst/>
              <a:rect l="l" t="t" r="r" b="b"/>
              <a:pathLst>
                <a:path w="305" h="318" extrusionOk="0">
                  <a:moveTo>
                    <a:pt x="92" y="0"/>
                  </a:moveTo>
                  <a:lnTo>
                    <a:pt x="1" y="61"/>
                  </a:lnTo>
                  <a:lnTo>
                    <a:pt x="183" y="304"/>
                  </a:lnTo>
                  <a:cubicBezTo>
                    <a:pt x="203" y="304"/>
                    <a:pt x="224" y="318"/>
                    <a:pt x="244" y="318"/>
                  </a:cubicBezTo>
                  <a:cubicBezTo>
                    <a:pt x="254" y="318"/>
                    <a:pt x="264" y="314"/>
                    <a:pt x="274" y="304"/>
                  </a:cubicBezTo>
                  <a:cubicBezTo>
                    <a:pt x="274" y="304"/>
                    <a:pt x="305" y="274"/>
                    <a:pt x="274" y="244"/>
                  </a:cubicBezTo>
                  <a:lnTo>
                    <a:pt x="92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" name="Google Shape;2535;p70">
              <a:extLst>
                <a:ext uri="{FF2B5EF4-FFF2-40B4-BE49-F238E27FC236}">
                  <a16:creationId xmlns:a16="http://schemas.microsoft.com/office/drawing/2014/main" id="{7C8F1825-7B13-40BC-925D-2E00BC5CE734}"/>
                </a:ext>
              </a:extLst>
            </p:cNvPr>
            <p:cNvSpPr/>
            <p:nvPr/>
          </p:nvSpPr>
          <p:spPr>
            <a:xfrm>
              <a:off x="7620334" y="2888203"/>
              <a:ext cx="16122" cy="16809"/>
            </a:xfrm>
            <a:custGeom>
              <a:avLst/>
              <a:gdLst/>
              <a:ahLst/>
              <a:cxnLst/>
              <a:rect l="l" t="t" r="r" b="b"/>
              <a:pathLst>
                <a:path w="305" h="318" extrusionOk="0">
                  <a:moveTo>
                    <a:pt x="92" y="0"/>
                  </a:moveTo>
                  <a:lnTo>
                    <a:pt x="0" y="61"/>
                  </a:lnTo>
                  <a:lnTo>
                    <a:pt x="183" y="304"/>
                  </a:lnTo>
                  <a:cubicBezTo>
                    <a:pt x="203" y="304"/>
                    <a:pt x="223" y="318"/>
                    <a:pt x="244" y="318"/>
                  </a:cubicBezTo>
                  <a:cubicBezTo>
                    <a:pt x="254" y="318"/>
                    <a:pt x="264" y="314"/>
                    <a:pt x="274" y="304"/>
                  </a:cubicBezTo>
                  <a:cubicBezTo>
                    <a:pt x="304" y="304"/>
                    <a:pt x="304" y="274"/>
                    <a:pt x="274" y="243"/>
                  </a:cubicBezTo>
                  <a:lnTo>
                    <a:pt x="92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" name="Google Shape;2536;p70">
              <a:extLst>
                <a:ext uri="{FF2B5EF4-FFF2-40B4-BE49-F238E27FC236}">
                  <a16:creationId xmlns:a16="http://schemas.microsoft.com/office/drawing/2014/main" id="{567587AB-02F4-418B-9962-257332F1B282}"/>
                </a:ext>
              </a:extLst>
            </p:cNvPr>
            <p:cNvSpPr/>
            <p:nvPr/>
          </p:nvSpPr>
          <p:spPr>
            <a:xfrm>
              <a:off x="7570541" y="2915479"/>
              <a:ext cx="16122" cy="16862"/>
            </a:xfrm>
            <a:custGeom>
              <a:avLst/>
              <a:gdLst/>
              <a:ahLst/>
              <a:cxnLst/>
              <a:rect l="l" t="t" r="r" b="b"/>
              <a:pathLst>
                <a:path w="305" h="319" extrusionOk="0">
                  <a:moveTo>
                    <a:pt x="91" y="1"/>
                  </a:moveTo>
                  <a:lnTo>
                    <a:pt x="0" y="62"/>
                  </a:lnTo>
                  <a:lnTo>
                    <a:pt x="213" y="305"/>
                  </a:lnTo>
                  <a:cubicBezTo>
                    <a:pt x="213" y="305"/>
                    <a:pt x="226" y="318"/>
                    <a:pt x="244" y="318"/>
                  </a:cubicBezTo>
                  <a:cubicBezTo>
                    <a:pt x="253" y="318"/>
                    <a:pt x="264" y="315"/>
                    <a:pt x="274" y="305"/>
                  </a:cubicBezTo>
                  <a:cubicBezTo>
                    <a:pt x="304" y="305"/>
                    <a:pt x="304" y="274"/>
                    <a:pt x="274" y="244"/>
                  </a:cubicBezTo>
                  <a:lnTo>
                    <a:pt x="9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" name="Google Shape;2537;p70">
              <a:extLst>
                <a:ext uri="{FF2B5EF4-FFF2-40B4-BE49-F238E27FC236}">
                  <a16:creationId xmlns:a16="http://schemas.microsoft.com/office/drawing/2014/main" id="{8B4E8DB5-4E8D-4BCA-A49C-67BF82992D61}"/>
                </a:ext>
              </a:extLst>
            </p:cNvPr>
            <p:cNvSpPr/>
            <p:nvPr/>
          </p:nvSpPr>
          <p:spPr>
            <a:xfrm>
              <a:off x="7859734" y="2756425"/>
              <a:ext cx="9673" cy="11312"/>
            </a:xfrm>
            <a:custGeom>
              <a:avLst/>
              <a:gdLst/>
              <a:ahLst/>
              <a:cxnLst/>
              <a:rect l="l" t="t" r="r" b="b"/>
              <a:pathLst>
                <a:path w="183" h="214" extrusionOk="0">
                  <a:moveTo>
                    <a:pt x="61" y="1"/>
                  </a:moveTo>
                  <a:lnTo>
                    <a:pt x="0" y="31"/>
                  </a:lnTo>
                  <a:lnTo>
                    <a:pt x="152" y="183"/>
                  </a:lnTo>
                  <a:cubicBezTo>
                    <a:pt x="152" y="213"/>
                    <a:pt x="152" y="213"/>
                    <a:pt x="183" y="213"/>
                  </a:cubicBezTo>
                  <a:cubicBezTo>
                    <a:pt x="183" y="183"/>
                    <a:pt x="183" y="183"/>
                    <a:pt x="183" y="183"/>
                  </a:cubicBezTo>
                  <a:lnTo>
                    <a:pt x="6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" name="Google Shape;2538;p70">
              <a:extLst>
                <a:ext uri="{FF2B5EF4-FFF2-40B4-BE49-F238E27FC236}">
                  <a16:creationId xmlns:a16="http://schemas.microsoft.com/office/drawing/2014/main" id="{FB5A4C2A-2117-4BDA-B9FB-8974D0888ACF}"/>
                </a:ext>
              </a:extLst>
            </p:cNvPr>
            <p:cNvSpPr/>
            <p:nvPr/>
          </p:nvSpPr>
          <p:spPr>
            <a:xfrm>
              <a:off x="7811526" y="2783754"/>
              <a:ext cx="8088" cy="11312"/>
            </a:xfrm>
            <a:custGeom>
              <a:avLst/>
              <a:gdLst/>
              <a:ahLst/>
              <a:cxnLst/>
              <a:rect l="l" t="t" r="r" b="b"/>
              <a:pathLst>
                <a:path w="153" h="214" extrusionOk="0">
                  <a:moveTo>
                    <a:pt x="31" y="0"/>
                  </a:moveTo>
                  <a:lnTo>
                    <a:pt x="0" y="31"/>
                  </a:lnTo>
                  <a:lnTo>
                    <a:pt x="122" y="183"/>
                  </a:lnTo>
                  <a:cubicBezTo>
                    <a:pt x="122" y="213"/>
                    <a:pt x="152" y="213"/>
                    <a:pt x="152" y="213"/>
                  </a:cubicBezTo>
                  <a:cubicBezTo>
                    <a:pt x="152" y="213"/>
                    <a:pt x="152" y="183"/>
                    <a:pt x="152" y="183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" name="Google Shape;2539;p70">
              <a:extLst>
                <a:ext uri="{FF2B5EF4-FFF2-40B4-BE49-F238E27FC236}">
                  <a16:creationId xmlns:a16="http://schemas.microsoft.com/office/drawing/2014/main" id="{6037EAB0-C75A-49DE-A64E-A742665751B3}"/>
                </a:ext>
              </a:extLst>
            </p:cNvPr>
            <p:cNvSpPr/>
            <p:nvPr/>
          </p:nvSpPr>
          <p:spPr>
            <a:xfrm>
              <a:off x="7761733" y="2812668"/>
              <a:ext cx="8088" cy="9673"/>
            </a:xfrm>
            <a:custGeom>
              <a:avLst/>
              <a:gdLst/>
              <a:ahLst/>
              <a:cxnLst/>
              <a:rect l="l" t="t" r="r" b="b"/>
              <a:pathLst>
                <a:path w="153" h="183" extrusionOk="0">
                  <a:moveTo>
                    <a:pt x="0" y="1"/>
                  </a:moveTo>
                  <a:lnTo>
                    <a:pt x="122" y="153"/>
                  </a:lnTo>
                  <a:cubicBezTo>
                    <a:pt x="122" y="183"/>
                    <a:pt x="152" y="183"/>
                    <a:pt x="152" y="183"/>
                  </a:cubicBezTo>
                  <a:cubicBezTo>
                    <a:pt x="152" y="183"/>
                    <a:pt x="152" y="153"/>
                    <a:pt x="152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" name="Google Shape;2540;p70">
              <a:extLst>
                <a:ext uri="{FF2B5EF4-FFF2-40B4-BE49-F238E27FC236}">
                  <a16:creationId xmlns:a16="http://schemas.microsoft.com/office/drawing/2014/main" id="{FBBC06EC-E032-42F8-A80E-BDCE0E5063DE}"/>
                </a:ext>
              </a:extLst>
            </p:cNvPr>
            <p:cNvSpPr/>
            <p:nvPr/>
          </p:nvSpPr>
          <p:spPr>
            <a:xfrm>
              <a:off x="7711886" y="2839996"/>
              <a:ext cx="9726" cy="9673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" y="0"/>
                  </a:moveTo>
                  <a:lnTo>
                    <a:pt x="122" y="152"/>
                  </a:lnTo>
                  <a:cubicBezTo>
                    <a:pt x="153" y="183"/>
                    <a:pt x="153" y="183"/>
                    <a:pt x="153" y="183"/>
                  </a:cubicBezTo>
                  <a:cubicBezTo>
                    <a:pt x="183" y="183"/>
                    <a:pt x="183" y="152"/>
                    <a:pt x="153" y="152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" name="Google Shape;2541;p70">
              <a:extLst>
                <a:ext uri="{FF2B5EF4-FFF2-40B4-BE49-F238E27FC236}">
                  <a16:creationId xmlns:a16="http://schemas.microsoft.com/office/drawing/2014/main" id="{378B752B-C63C-4D2E-83E3-2F4A337C3600}"/>
                </a:ext>
              </a:extLst>
            </p:cNvPr>
            <p:cNvSpPr/>
            <p:nvPr/>
          </p:nvSpPr>
          <p:spPr>
            <a:xfrm>
              <a:off x="7612300" y="2894599"/>
              <a:ext cx="9673" cy="9726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0" y="1"/>
                  </a:moveTo>
                  <a:lnTo>
                    <a:pt x="152" y="183"/>
                  </a:lnTo>
                  <a:lnTo>
                    <a:pt x="183" y="183"/>
                  </a:lnTo>
                  <a:cubicBezTo>
                    <a:pt x="183" y="183"/>
                    <a:pt x="183" y="153"/>
                    <a:pt x="183" y="153"/>
                  </a:cubicBezTo>
                  <a:lnTo>
                    <a:pt x="6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" name="Google Shape;2542;p70">
              <a:extLst>
                <a:ext uri="{FF2B5EF4-FFF2-40B4-BE49-F238E27FC236}">
                  <a16:creationId xmlns:a16="http://schemas.microsoft.com/office/drawing/2014/main" id="{BED94D70-3A4C-4E85-8955-90D9F2E9001F}"/>
                </a:ext>
              </a:extLst>
            </p:cNvPr>
            <p:cNvSpPr/>
            <p:nvPr/>
          </p:nvSpPr>
          <p:spPr>
            <a:xfrm>
              <a:off x="7564092" y="2921928"/>
              <a:ext cx="8088" cy="9673"/>
            </a:xfrm>
            <a:custGeom>
              <a:avLst/>
              <a:gdLst/>
              <a:ahLst/>
              <a:cxnLst/>
              <a:rect l="l" t="t" r="r" b="b"/>
              <a:pathLst>
                <a:path w="153" h="183" extrusionOk="0">
                  <a:moveTo>
                    <a:pt x="1" y="0"/>
                  </a:moveTo>
                  <a:lnTo>
                    <a:pt x="122" y="183"/>
                  </a:lnTo>
                  <a:lnTo>
                    <a:pt x="152" y="183"/>
                  </a:lnTo>
                  <a:cubicBezTo>
                    <a:pt x="152" y="183"/>
                    <a:pt x="152" y="152"/>
                    <a:pt x="152" y="152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" name="Google Shape;2543;p70">
              <a:extLst>
                <a:ext uri="{FF2B5EF4-FFF2-40B4-BE49-F238E27FC236}">
                  <a16:creationId xmlns:a16="http://schemas.microsoft.com/office/drawing/2014/main" id="{CEB74635-9950-42DF-801B-CC67DD354CA8}"/>
                </a:ext>
              </a:extLst>
            </p:cNvPr>
            <p:cNvSpPr/>
            <p:nvPr/>
          </p:nvSpPr>
          <p:spPr>
            <a:xfrm>
              <a:off x="7851699" y="2761236"/>
              <a:ext cx="9673" cy="11312"/>
            </a:xfrm>
            <a:custGeom>
              <a:avLst/>
              <a:gdLst/>
              <a:ahLst/>
              <a:cxnLst/>
              <a:rect l="l" t="t" r="r" b="b"/>
              <a:pathLst>
                <a:path w="183" h="214" extrusionOk="0">
                  <a:moveTo>
                    <a:pt x="31" y="1"/>
                  </a:moveTo>
                  <a:lnTo>
                    <a:pt x="0" y="31"/>
                  </a:lnTo>
                  <a:lnTo>
                    <a:pt x="152" y="183"/>
                  </a:lnTo>
                  <a:cubicBezTo>
                    <a:pt x="152" y="214"/>
                    <a:pt x="152" y="214"/>
                    <a:pt x="183" y="214"/>
                  </a:cubicBezTo>
                  <a:cubicBezTo>
                    <a:pt x="183" y="183"/>
                    <a:pt x="183" y="183"/>
                    <a:pt x="183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" name="Google Shape;2544;p70">
              <a:extLst>
                <a:ext uri="{FF2B5EF4-FFF2-40B4-BE49-F238E27FC236}">
                  <a16:creationId xmlns:a16="http://schemas.microsoft.com/office/drawing/2014/main" id="{79E0F124-BE57-4CF9-B8E8-686E830315E9}"/>
                </a:ext>
              </a:extLst>
            </p:cNvPr>
            <p:cNvSpPr/>
            <p:nvPr/>
          </p:nvSpPr>
          <p:spPr>
            <a:xfrm>
              <a:off x="7801906" y="2788564"/>
              <a:ext cx="9673" cy="11312"/>
            </a:xfrm>
            <a:custGeom>
              <a:avLst/>
              <a:gdLst/>
              <a:ahLst/>
              <a:cxnLst/>
              <a:rect l="l" t="t" r="r" b="b"/>
              <a:pathLst>
                <a:path w="183" h="214" extrusionOk="0">
                  <a:moveTo>
                    <a:pt x="61" y="1"/>
                  </a:moveTo>
                  <a:lnTo>
                    <a:pt x="0" y="31"/>
                  </a:lnTo>
                  <a:lnTo>
                    <a:pt x="152" y="183"/>
                  </a:lnTo>
                  <a:cubicBezTo>
                    <a:pt x="152" y="213"/>
                    <a:pt x="152" y="213"/>
                    <a:pt x="182" y="213"/>
                  </a:cubicBezTo>
                  <a:cubicBezTo>
                    <a:pt x="182" y="183"/>
                    <a:pt x="182" y="183"/>
                    <a:pt x="182" y="183"/>
                  </a:cubicBezTo>
                  <a:lnTo>
                    <a:pt x="6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" name="Google Shape;2545;p70">
              <a:extLst>
                <a:ext uri="{FF2B5EF4-FFF2-40B4-BE49-F238E27FC236}">
                  <a16:creationId xmlns:a16="http://schemas.microsoft.com/office/drawing/2014/main" id="{D91C039D-E44D-4A88-A8C3-6A4DAC98A926}"/>
                </a:ext>
              </a:extLst>
            </p:cNvPr>
            <p:cNvSpPr/>
            <p:nvPr/>
          </p:nvSpPr>
          <p:spPr>
            <a:xfrm>
              <a:off x="7753698" y="2817478"/>
              <a:ext cx="8088" cy="9726"/>
            </a:xfrm>
            <a:custGeom>
              <a:avLst/>
              <a:gdLst/>
              <a:ahLst/>
              <a:cxnLst/>
              <a:rect l="l" t="t" r="r" b="b"/>
              <a:pathLst>
                <a:path w="153" h="184" extrusionOk="0">
                  <a:moveTo>
                    <a:pt x="0" y="1"/>
                  </a:moveTo>
                  <a:lnTo>
                    <a:pt x="122" y="153"/>
                  </a:lnTo>
                  <a:cubicBezTo>
                    <a:pt x="122" y="183"/>
                    <a:pt x="152" y="183"/>
                    <a:pt x="152" y="183"/>
                  </a:cubicBezTo>
                  <a:cubicBezTo>
                    <a:pt x="152" y="183"/>
                    <a:pt x="152" y="153"/>
                    <a:pt x="152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" name="Google Shape;2546;p70">
              <a:extLst>
                <a:ext uri="{FF2B5EF4-FFF2-40B4-BE49-F238E27FC236}">
                  <a16:creationId xmlns:a16="http://schemas.microsoft.com/office/drawing/2014/main" id="{24E320E2-BEA2-4DFC-90E3-F795B15621F0}"/>
                </a:ext>
              </a:extLst>
            </p:cNvPr>
            <p:cNvSpPr/>
            <p:nvPr/>
          </p:nvSpPr>
          <p:spPr>
            <a:xfrm>
              <a:off x="7703852" y="2843220"/>
              <a:ext cx="8088" cy="11259"/>
            </a:xfrm>
            <a:custGeom>
              <a:avLst/>
              <a:gdLst/>
              <a:ahLst/>
              <a:cxnLst/>
              <a:rect l="l" t="t" r="r" b="b"/>
              <a:pathLst>
                <a:path w="153" h="213" extrusionOk="0">
                  <a:moveTo>
                    <a:pt x="31" y="0"/>
                  </a:moveTo>
                  <a:lnTo>
                    <a:pt x="1" y="30"/>
                  </a:lnTo>
                  <a:lnTo>
                    <a:pt x="123" y="182"/>
                  </a:lnTo>
                  <a:cubicBezTo>
                    <a:pt x="123" y="213"/>
                    <a:pt x="153" y="213"/>
                    <a:pt x="153" y="213"/>
                  </a:cubicBezTo>
                  <a:cubicBezTo>
                    <a:pt x="153" y="213"/>
                    <a:pt x="153" y="182"/>
                    <a:pt x="153" y="182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" name="Google Shape;2547;p70">
              <a:extLst>
                <a:ext uri="{FF2B5EF4-FFF2-40B4-BE49-F238E27FC236}">
                  <a16:creationId xmlns:a16="http://schemas.microsoft.com/office/drawing/2014/main" id="{899A6B2A-FF62-4DAD-8C98-A9201E92F578}"/>
                </a:ext>
              </a:extLst>
            </p:cNvPr>
            <p:cNvSpPr/>
            <p:nvPr/>
          </p:nvSpPr>
          <p:spPr>
            <a:xfrm>
              <a:off x="7654058" y="2870496"/>
              <a:ext cx="9726" cy="11312"/>
            </a:xfrm>
            <a:custGeom>
              <a:avLst/>
              <a:gdLst/>
              <a:ahLst/>
              <a:cxnLst/>
              <a:rect l="l" t="t" r="r" b="b"/>
              <a:pathLst>
                <a:path w="184" h="214" extrusionOk="0">
                  <a:moveTo>
                    <a:pt x="31" y="1"/>
                  </a:moveTo>
                  <a:lnTo>
                    <a:pt x="1" y="31"/>
                  </a:lnTo>
                  <a:lnTo>
                    <a:pt x="122" y="183"/>
                  </a:lnTo>
                  <a:cubicBezTo>
                    <a:pt x="153" y="214"/>
                    <a:pt x="153" y="214"/>
                    <a:pt x="153" y="214"/>
                  </a:cubicBezTo>
                  <a:cubicBezTo>
                    <a:pt x="183" y="214"/>
                    <a:pt x="183" y="183"/>
                    <a:pt x="153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5" name="Google Shape;2548;p70">
              <a:extLst>
                <a:ext uri="{FF2B5EF4-FFF2-40B4-BE49-F238E27FC236}">
                  <a16:creationId xmlns:a16="http://schemas.microsoft.com/office/drawing/2014/main" id="{55DC5726-47FF-490D-A7C9-5E3D31D7B939}"/>
                </a:ext>
              </a:extLst>
            </p:cNvPr>
            <p:cNvSpPr/>
            <p:nvPr/>
          </p:nvSpPr>
          <p:spPr>
            <a:xfrm>
              <a:off x="7604265" y="2899409"/>
              <a:ext cx="9673" cy="9726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0" y="1"/>
                  </a:moveTo>
                  <a:lnTo>
                    <a:pt x="122" y="183"/>
                  </a:lnTo>
                  <a:lnTo>
                    <a:pt x="152" y="183"/>
                  </a:lnTo>
                  <a:cubicBezTo>
                    <a:pt x="183" y="183"/>
                    <a:pt x="183" y="153"/>
                    <a:pt x="183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6" name="Google Shape;2549;p70">
              <a:extLst>
                <a:ext uri="{FF2B5EF4-FFF2-40B4-BE49-F238E27FC236}">
                  <a16:creationId xmlns:a16="http://schemas.microsoft.com/office/drawing/2014/main" id="{47216CB8-E4C0-45AB-B325-4C659A587955}"/>
                </a:ext>
              </a:extLst>
            </p:cNvPr>
            <p:cNvSpPr/>
            <p:nvPr/>
          </p:nvSpPr>
          <p:spPr>
            <a:xfrm>
              <a:off x="7556057" y="2926738"/>
              <a:ext cx="8088" cy="9673"/>
            </a:xfrm>
            <a:custGeom>
              <a:avLst/>
              <a:gdLst/>
              <a:ahLst/>
              <a:cxnLst/>
              <a:rect l="l" t="t" r="r" b="b"/>
              <a:pathLst>
                <a:path w="153" h="183" extrusionOk="0">
                  <a:moveTo>
                    <a:pt x="1" y="1"/>
                  </a:moveTo>
                  <a:lnTo>
                    <a:pt x="122" y="183"/>
                  </a:lnTo>
                  <a:lnTo>
                    <a:pt x="153" y="183"/>
                  </a:lnTo>
                  <a:cubicBezTo>
                    <a:pt x="153" y="183"/>
                    <a:pt x="153" y="153"/>
                    <a:pt x="153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7" name="Google Shape;2550;p70">
              <a:extLst>
                <a:ext uri="{FF2B5EF4-FFF2-40B4-BE49-F238E27FC236}">
                  <a16:creationId xmlns:a16="http://schemas.microsoft.com/office/drawing/2014/main" id="{6F674856-5D7F-45F5-8BC1-7E597D2D4967}"/>
                </a:ext>
              </a:extLst>
            </p:cNvPr>
            <p:cNvSpPr/>
            <p:nvPr/>
          </p:nvSpPr>
          <p:spPr>
            <a:xfrm>
              <a:off x="7843664" y="2766099"/>
              <a:ext cx="9673" cy="10361"/>
            </a:xfrm>
            <a:custGeom>
              <a:avLst/>
              <a:gdLst/>
              <a:ahLst/>
              <a:cxnLst/>
              <a:rect l="l" t="t" r="r" b="b"/>
              <a:pathLst>
                <a:path w="183" h="196" extrusionOk="0">
                  <a:moveTo>
                    <a:pt x="31" y="0"/>
                  </a:moveTo>
                  <a:lnTo>
                    <a:pt x="0" y="30"/>
                  </a:lnTo>
                  <a:lnTo>
                    <a:pt x="122" y="182"/>
                  </a:lnTo>
                  <a:cubicBezTo>
                    <a:pt x="142" y="182"/>
                    <a:pt x="149" y="196"/>
                    <a:pt x="151" y="196"/>
                  </a:cubicBezTo>
                  <a:cubicBezTo>
                    <a:pt x="152" y="196"/>
                    <a:pt x="152" y="193"/>
                    <a:pt x="152" y="182"/>
                  </a:cubicBezTo>
                  <a:cubicBezTo>
                    <a:pt x="183" y="182"/>
                    <a:pt x="183" y="182"/>
                    <a:pt x="183" y="152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8" name="Google Shape;2551;p70">
              <a:extLst>
                <a:ext uri="{FF2B5EF4-FFF2-40B4-BE49-F238E27FC236}">
                  <a16:creationId xmlns:a16="http://schemas.microsoft.com/office/drawing/2014/main" id="{B4250B4D-7FBF-4A86-A6AB-A6B2196C9061}"/>
                </a:ext>
              </a:extLst>
            </p:cNvPr>
            <p:cNvSpPr/>
            <p:nvPr/>
          </p:nvSpPr>
          <p:spPr>
            <a:xfrm>
              <a:off x="7793871" y="2793374"/>
              <a:ext cx="9673" cy="10413"/>
            </a:xfrm>
            <a:custGeom>
              <a:avLst/>
              <a:gdLst/>
              <a:ahLst/>
              <a:cxnLst/>
              <a:rect l="l" t="t" r="r" b="b"/>
              <a:pathLst>
                <a:path w="183" h="197" extrusionOk="0">
                  <a:moveTo>
                    <a:pt x="61" y="1"/>
                  </a:moveTo>
                  <a:lnTo>
                    <a:pt x="0" y="31"/>
                  </a:lnTo>
                  <a:lnTo>
                    <a:pt x="152" y="183"/>
                  </a:lnTo>
                  <a:cubicBezTo>
                    <a:pt x="152" y="183"/>
                    <a:pt x="152" y="197"/>
                    <a:pt x="161" y="197"/>
                  </a:cubicBezTo>
                  <a:cubicBezTo>
                    <a:pt x="166" y="197"/>
                    <a:pt x="172" y="193"/>
                    <a:pt x="182" y="183"/>
                  </a:cubicBezTo>
                  <a:lnTo>
                    <a:pt x="6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9" name="Google Shape;2552;p70">
              <a:extLst>
                <a:ext uri="{FF2B5EF4-FFF2-40B4-BE49-F238E27FC236}">
                  <a16:creationId xmlns:a16="http://schemas.microsoft.com/office/drawing/2014/main" id="{36535FC3-9B21-4237-8E34-9056F03E369A}"/>
                </a:ext>
              </a:extLst>
            </p:cNvPr>
            <p:cNvSpPr/>
            <p:nvPr/>
          </p:nvSpPr>
          <p:spPr>
            <a:xfrm>
              <a:off x="7745663" y="2820702"/>
              <a:ext cx="8088" cy="10889"/>
            </a:xfrm>
            <a:custGeom>
              <a:avLst/>
              <a:gdLst/>
              <a:ahLst/>
              <a:cxnLst/>
              <a:rect l="l" t="t" r="r" b="b"/>
              <a:pathLst>
                <a:path w="153" h="206" extrusionOk="0">
                  <a:moveTo>
                    <a:pt x="31" y="1"/>
                  </a:moveTo>
                  <a:lnTo>
                    <a:pt x="0" y="31"/>
                  </a:lnTo>
                  <a:lnTo>
                    <a:pt x="122" y="183"/>
                  </a:lnTo>
                  <a:cubicBezTo>
                    <a:pt x="122" y="198"/>
                    <a:pt x="129" y="206"/>
                    <a:pt x="137" y="206"/>
                  </a:cubicBezTo>
                  <a:cubicBezTo>
                    <a:pt x="145" y="206"/>
                    <a:pt x="152" y="198"/>
                    <a:pt x="152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0" name="Google Shape;2553;p70">
              <a:extLst>
                <a:ext uri="{FF2B5EF4-FFF2-40B4-BE49-F238E27FC236}">
                  <a16:creationId xmlns:a16="http://schemas.microsoft.com/office/drawing/2014/main" id="{3328F28B-D22E-411D-9D55-B52E4CBF871C}"/>
                </a:ext>
              </a:extLst>
            </p:cNvPr>
            <p:cNvSpPr/>
            <p:nvPr/>
          </p:nvSpPr>
          <p:spPr>
            <a:xfrm>
              <a:off x="7695817" y="2848030"/>
              <a:ext cx="8088" cy="10889"/>
            </a:xfrm>
            <a:custGeom>
              <a:avLst/>
              <a:gdLst/>
              <a:ahLst/>
              <a:cxnLst/>
              <a:rect l="l" t="t" r="r" b="b"/>
              <a:pathLst>
                <a:path w="153" h="206" extrusionOk="0">
                  <a:moveTo>
                    <a:pt x="31" y="0"/>
                  </a:moveTo>
                  <a:lnTo>
                    <a:pt x="1" y="31"/>
                  </a:lnTo>
                  <a:lnTo>
                    <a:pt x="123" y="183"/>
                  </a:lnTo>
                  <a:cubicBezTo>
                    <a:pt x="123" y="198"/>
                    <a:pt x="130" y="205"/>
                    <a:pt x="138" y="205"/>
                  </a:cubicBezTo>
                  <a:cubicBezTo>
                    <a:pt x="145" y="205"/>
                    <a:pt x="153" y="198"/>
                    <a:pt x="153" y="183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1" name="Google Shape;2554;p70">
              <a:extLst>
                <a:ext uri="{FF2B5EF4-FFF2-40B4-BE49-F238E27FC236}">
                  <a16:creationId xmlns:a16="http://schemas.microsoft.com/office/drawing/2014/main" id="{E8630C7F-75D9-499C-A6C7-FFFF81F80126}"/>
                </a:ext>
              </a:extLst>
            </p:cNvPr>
            <p:cNvSpPr/>
            <p:nvPr/>
          </p:nvSpPr>
          <p:spPr>
            <a:xfrm>
              <a:off x="7596230" y="2902634"/>
              <a:ext cx="9673" cy="11312"/>
            </a:xfrm>
            <a:custGeom>
              <a:avLst/>
              <a:gdLst/>
              <a:ahLst/>
              <a:cxnLst/>
              <a:rect l="l" t="t" r="r" b="b"/>
              <a:pathLst>
                <a:path w="183" h="214" extrusionOk="0">
                  <a:moveTo>
                    <a:pt x="31" y="1"/>
                  </a:moveTo>
                  <a:lnTo>
                    <a:pt x="0" y="31"/>
                  </a:lnTo>
                  <a:lnTo>
                    <a:pt x="122" y="183"/>
                  </a:lnTo>
                  <a:cubicBezTo>
                    <a:pt x="152" y="213"/>
                    <a:pt x="152" y="213"/>
                    <a:pt x="152" y="213"/>
                  </a:cubicBezTo>
                  <a:cubicBezTo>
                    <a:pt x="183" y="183"/>
                    <a:pt x="183" y="183"/>
                    <a:pt x="183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2" name="Google Shape;2555;p70">
              <a:extLst>
                <a:ext uri="{FF2B5EF4-FFF2-40B4-BE49-F238E27FC236}">
                  <a16:creationId xmlns:a16="http://schemas.microsoft.com/office/drawing/2014/main" id="{103EA838-BEB7-4A17-AF51-7948A13F1BCE}"/>
                </a:ext>
              </a:extLst>
            </p:cNvPr>
            <p:cNvSpPr/>
            <p:nvPr/>
          </p:nvSpPr>
          <p:spPr>
            <a:xfrm>
              <a:off x="7546437" y="2929962"/>
              <a:ext cx="9673" cy="11312"/>
            </a:xfrm>
            <a:custGeom>
              <a:avLst/>
              <a:gdLst/>
              <a:ahLst/>
              <a:cxnLst/>
              <a:rect l="l" t="t" r="r" b="b"/>
              <a:pathLst>
                <a:path w="183" h="214" extrusionOk="0">
                  <a:moveTo>
                    <a:pt x="61" y="0"/>
                  </a:moveTo>
                  <a:lnTo>
                    <a:pt x="0" y="31"/>
                  </a:lnTo>
                  <a:lnTo>
                    <a:pt x="152" y="183"/>
                  </a:lnTo>
                  <a:cubicBezTo>
                    <a:pt x="152" y="213"/>
                    <a:pt x="152" y="213"/>
                    <a:pt x="183" y="213"/>
                  </a:cubicBezTo>
                  <a:cubicBezTo>
                    <a:pt x="183" y="183"/>
                    <a:pt x="183" y="183"/>
                    <a:pt x="183" y="183"/>
                  </a:cubicBezTo>
                  <a:lnTo>
                    <a:pt x="6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3" name="Google Shape;2556;p70">
              <a:extLst>
                <a:ext uri="{FF2B5EF4-FFF2-40B4-BE49-F238E27FC236}">
                  <a16:creationId xmlns:a16="http://schemas.microsoft.com/office/drawing/2014/main" id="{A99ECF14-1969-404D-931F-EBA4B1E17BF2}"/>
                </a:ext>
              </a:extLst>
            </p:cNvPr>
            <p:cNvSpPr/>
            <p:nvPr/>
          </p:nvSpPr>
          <p:spPr>
            <a:xfrm>
              <a:off x="7837216" y="2770909"/>
              <a:ext cx="8088" cy="9673"/>
            </a:xfrm>
            <a:custGeom>
              <a:avLst/>
              <a:gdLst/>
              <a:ahLst/>
              <a:cxnLst/>
              <a:rect l="l" t="t" r="r" b="b"/>
              <a:pathLst>
                <a:path w="153" h="183" extrusionOk="0">
                  <a:moveTo>
                    <a:pt x="1" y="0"/>
                  </a:moveTo>
                  <a:lnTo>
                    <a:pt x="122" y="183"/>
                  </a:lnTo>
                  <a:lnTo>
                    <a:pt x="153" y="183"/>
                  </a:lnTo>
                  <a:cubicBezTo>
                    <a:pt x="153" y="183"/>
                    <a:pt x="153" y="152"/>
                    <a:pt x="153" y="152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4" name="Google Shape;2557;p70">
              <a:extLst>
                <a:ext uri="{FF2B5EF4-FFF2-40B4-BE49-F238E27FC236}">
                  <a16:creationId xmlns:a16="http://schemas.microsoft.com/office/drawing/2014/main" id="{401677A1-7B78-49BE-8EBD-4FDB4EF2ECCE}"/>
                </a:ext>
              </a:extLst>
            </p:cNvPr>
            <p:cNvSpPr/>
            <p:nvPr/>
          </p:nvSpPr>
          <p:spPr>
            <a:xfrm>
              <a:off x="7787422" y="2798184"/>
              <a:ext cx="8088" cy="9726"/>
            </a:xfrm>
            <a:custGeom>
              <a:avLst/>
              <a:gdLst/>
              <a:ahLst/>
              <a:cxnLst/>
              <a:rect l="l" t="t" r="r" b="b"/>
              <a:pathLst>
                <a:path w="153" h="184" extrusionOk="0">
                  <a:moveTo>
                    <a:pt x="1" y="1"/>
                  </a:moveTo>
                  <a:lnTo>
                    <a:pt x="122" y="183"/>
                  </a:lnTo>
                  <a:lnTo>
                    <a:pt x="152" y="183"/>
                  </a:lnTo>
                  <a:cubicBezTo>
                    <a:pt x="152" y="183"/>
                    <a:pt x="152" y="153"/>
                    <a:pt x="152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5" name="Google Shape;2558;p70">
              <a:extLst>
                <a:ext uri="{FF2B5EF4-FFF2-40B4-BE49-F238E27FC236}">
                  <a16:creationId xmlns:a16="http://schemas.microsoft.com/office/drawing/2014/main" id="{6A88A5DB-1504-43DF-85E6-B82AE1B2C88E}"/>
                </a:ext>
              </a:extLst>
            </p:cNvPr>
            <p:cNvSpPr/>
            <p:nvPr/>
          </p:nvSpPr>
          <p:spPr>
            <a:xfrm>
              <a:off x="7737629" y="2825512"/>
              <a:ext cx="8088" cy="9726"/>
            </a:xfrm>
            <a:custGeom>
              <a:avLst/>
              <a:gdLst/>
              <a:ahLst/>
              <a:cxnLst/>
              <a:rect l="l" t="t" r="r" b="b"/>
              <a:pathLst>
                <a:path w="153" h="184" extrusionOk="0">
                  <a:moveTo>
                    <a:pt x="0" y="1"/>
                  </a:moveTo>
                  <a:lnTo>
                    <a:pt x="122" y="183"/>
                  </a:lnTo>
                  <a:lnTo>
                    <a:pt x="152" y="183"/>
                  </a:lnTo>
                  <a:cubicBezTo>
                    <a:pt x="152" y="183"/>
                    <a:pt x="152" y="153"/>
                    <a:pt x="152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" name="Google Shape;2559;p70">
              <a:extLst>
                <a:ext uri="{FF2B5EF4-FFF2-40B4-BE49-F238E27FC236}">
                  <a16:creationId xmlns:a16="http://schemas.microsoft.com/office/drawing/2014/main" id="{A9B2D6FF-6FAB-426F-AF54-745BDA5A17FE}"/>
                </a:ext>
              </a:extLst>
            </p:cNvPr>
            <p:cNvSpPr/>
            <p:nvPr/>
          </p:nvSpPr>
          <p:spPr>
            <a:xfrm>
              <a:off x="7687783" y="2852841"/>
              <a:ext cx="9726" cy="9673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" y="0"/>
                  </a:moveTo>
                  <a:lnTo>
                    <a:pt x="123" y="183"/>
                  </a:lnTo>
                  <a:lnTo>
                    <a:pt x="153" y="183"/>
                  </a:lnTo>
                  <a:cubicBezTo>
                    <a:pt x="183" y="183"/>
                    <a:pt x="183" y="152"/>
                    <a:pt x="153" y="152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7" name="Google Shape;2560;p70">
              <a:extLst>
                <a:ext uri="{FF2B5EF4-FFF2-40B4-BE49-F238E27FC236}">
                  <a16:creationId xmlns:a16="http://schemas.microsoft.com/office/drawing/2014/main" id="{3809685F-F37E-479E-B541-79567EBEEEC2}"/>
                </a:ext>
              </a:extLst>
            </p:cNvPr>
            <p:cNvSpPr/>
            <p:nvPr/>
          </p:nvSpPr>
          <p:spPr>
            <a:xfrm>
              <a:off x="7589782" y="2907444"/>
              <a:ext cx="8088" cy="9726"/>
            </a:xfrm>
            <a:custGeom>
              <a:avLst/>
              <a:gdLst/>
              <a:ahLst/>
              <a:cxnLst/>
              <a:rect l="l" t="t" r="r" b="b"/>
              <a:pathLst>
                <a:path w="153" h="184" extrusionOk="0">
                  <a:moveTo>
                    <a:pt x="31" y="1"/>
                  </a:moveTo>
                  <a:lnTo>
                    <a:pt x="1" y="31"/>
                  </a:lnTo>
                  <a:lnTo>
                    <a:pt x="122" y="183"/>
                  </a:lnTo>
                  <a:lnTo>
                    <a:pt x="153" y="183"/>
                  </a:lnTo>
                  <a:cubicBezTo>
                    <a:pt x="153" y="183"/>
                    <a:pt x="153" y="183"/>
                    <a:pt x="153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" name="Google Shape;2561;p70">
              <a:extLst>
                <a:ext uri="{FF2B5EF4-FFF2-40B4-BE49-F238E27FC236}">
                  <a16:creationId xmlns:a16="http://schemas.microsoft.com/office/drawing/2014/main" id="{DE797C05-FC5B-4C41-B60F-3CC41C7B5F6A}"/>
                </a:ext>
              </a:extLst>
            </p:cNvPr>
            <p:cNvSpPr/>
            <p:nvPr/>
          </p:nvSpPr>
          <p:spPr>
            <a:xfrm>
              <a:off x="7829181" y="2774133"/>
              <a:ext cx="8088" cy="10361"/>
            </a:xfrm>
            <a:custGeom>
              <a:avLst/>
              <a:gdLst/>
              <a:ahLst/>
              <a:cxnLst/>
              <a:rect l="l" t="t" r="r" b="b"/>
              <a:pathLst>
                <a:path w="153" h="196" extrusionOk="0">
                  <a:moveTo>
                    <a:pt x="31" y="0"/>
                  </a:moveTo>
                  <a:lnTo>
                    <a:pt x="1" y="30"/>
                  </a:lnTo>
                  <a:lnTo>
                    <a:pt x="122" y="182"/>
                  </a:lnTo>
                  <a:cubicBezTo>
                    <a:pt x="143" y="182"/>
                    <a:pt x="149" y="196"/>
                    <a:pt x="152" y="196"/>
                  </a:cubicBezTo>
                  <a:cubicBezTo>
                    <a:pt x="153" y="196"/>
                    <a:pt x="153" y="193"/>
                    <a:pt x="153" y="182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" name="Google Shape;2562;p70">
              <a:extLst>
                <a:ext uri="{FF2B5EF4-FFF2-40B4-BE49-F238E27FC236}">
                  <a16:creationId xmlns:a16="http://schemas.microsoft.com/office/drawing/2014/main" id="{DF3E53E1-B4F1-4722-ACE4-A7139A8F3B23}"/>
                </a:ext>
              </a:extLst>
            </p:cNvPr>
            <p:cNvSpPr/>
            <p:nvPr/>
          </p:nvSpPr>
          <p:spPr>
            <a:xfrm>
              <a:off x="7891872" y="2740356"/>
              <a:ext cx="9673" cy="9726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0" y="1"/>
                  </a:moveTo>
                  <a:lnTo>
                    <a:pt x="122" y="183"/>
                  </a:lnTo>
                  <a:lnTo>
                    <a:pt x="152" y="183"/>
                  </a:lnTo>
                  <a:cubicBezTo>
                    <a:pt x="183" y="183"/>
                    <a:pt x="183" y="153"/>
                    <a:pt x="152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0" name="Google Shape;2563;p70">
              <a:extLst>
                <a:ext uri="{FF2B5EF4-FFF2-40B4-BE49-F238E27FC236}">
                  <a16:creationId xmlns:a16="http://schemas.microsoft.com/office/drawing/2014/main" id="{5888F0AA-3AA2-4AE5-9D7E-E8FB881B607D}"/>
                </a:ext>
              </a:extLst>
            </p:cNvPr>
            <p:cNvSpPr/>
            <p:nvPr/>
          </p:nvSpPr>
          <p:spPr>
            <a:xfrm>
              <a:off x="7883837" y="2743581"/>
              <a:ext cx="9673" cy="10889"/>
            </a:xfrm>
            <a:custGeom>
              <a:avLst/>
              <a:gdLst/>
              <a:ahLst/>
              <a:cxnLst/>
              <a:rect l="l" t="t" r="r" b="b"/>
              <a:pathLst>
                <a:path w="183" h="206" extrusionOk="0">
                  <a:moveTo>
                    <a:pt x="61" y="1"/>
                  </a:moveTo>
                  <a:lnTo>
                    <a:pt x="0" y="31"/>
                  </a:lnTo>
                  <a:lnTo>
                    <a:pt x="152" y="183"/>
                  </a:lnTo>
                  <a:cubicBezTo>
                    <a:pt x="152" y="198"/>
                    <a:pt x="152" y="206"/>
                    <a:pt x="156" y="206"/>
                  </a:cubicBezTo>
                  <a:cubicBezTo>
                    <a:pt x="160" y="206"/>
                    <a:pt x="167" y="198"/>
                    <a:pt x="183" y="183"/>
                  </a:cubicBezTo>
                  <a:lnTo>
                    <a:pt x="6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1" name="Google Shape;2564;p70">
              <a:extLst>
                <a:ext uri="{FF2B5EF4-FFF2-40B4-BE49-F238E27FC236}">
                  <a16:creationId xmlns:a16="http://schemas.microsoft.com/office/drawing/2014/main" id="{42BC5254-9D94-4A7F-B7C7-596BA4E3ED5D}"/>
                </a:ext>
              </a:extLst>
            </p:cNvPr>
            <p:cNvSpPr/>
            <p:nvPr/>
          </p:nvSpPr>
          <p:spPr>
            <a:xfrm>
              <a:off x="7877388" y="2748391"/>
              <a:ext cx="8088" cy="9726"/>
            </a:xfrm>
            <a:custGeom>
              <a:avLst/>
              <a:gdLst/>
              <a:ahLst/>
              <a:cxnLst/>
              <a:rect l="l" t="t" r="r" b="b"/>
              <a:pathLst>
                <a:path w="153" h="184" extrusionOk="0">
                  <a:moveTo>
                    <a:pt x="1" y="1"/>
                  </a:moveTo>
                  <a:lnTo>
                    <a:pt x="122" y="183"/>
                  </a:lnTo>
                  <a:lnTo>
                    <a:pt x="153" y="183"/>
                  </a:lnTo>
                  <a:cubicBezTo>
                    <a:pt x="153" y="183"/>
                    <a:pt x="153" y="153"/>
                    <a:pt x="153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2" name="Google Shape;2565;p70">
              <a:extLst>
                <a:ext uri="{FF2B5EF4-FFF2-40B4-BE49-F238E27FC236}">
                  <a16:creationId xmlns:a16="http://schemas.microsoft.com/office/drawing/2014/main" id="{C2E982B8-CFDA-49AE-B3C5-3B8371864995}"/>
                </a:ext>
              </a:extLst>
            </p:cNvPr>
            <p:cNvSpPr/>
            <p:nvPr/>
          </p:nvSpPr>
          <p:spPr>
            <a:xfrm>
              <a:off x="7779388" y="2801409"/>
              <a:ext cx="9673" cy="10889"/>
            </a:xfrm>
            <a:custGeom>
              <a:avLst/>
              <a:gdLst/>
              <a:ahLst/>
              <a:cxnLst/>
              <a:rect l="l" t="t" r="r" b="b"/>
              <a:pathLst>
                <a:path w="183" h="206" extrusionOk="0">
                  <a:moveTo>
                    <a:pt x="31" y="1"/>
                  </a:moveTo>
                  <a:lnTo>
                    <a:pt x="1" y="31"/>
                  </a:lnTo>
                  <a:lnTo>
                    <a:pt x="122" y="183"/>
                  </a:lnTo>
                  <a:cubicBezTo>
                    <a:pt x="137" y="198"/>
                    <a:pt x="145" y="206"/>
                    <a:pt x="153" y="206"/>
                  </a:cubicBezTo>
                  <a:cubicBezTo>
                    <a:pt x="160" y="206"/>
                    <a:pt x="168" y="198"/>
                    <a:pt x="183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3" name="Google Shape;2566;p70">
              <a:extLst>
                <a:ext uri="{FF2B5EF4-FFF2-40B4-BE49-F238E27FC236}">
                  <a16:creationId xmlns:a16="http://schemas.microsoft.com/office/drawing/2014/main" id="{B3925FB3-7266-4D27-A91E-D6A84E85F824}"/>
                </a:ext>
              </a:extLst>
            </p:cNvPr>
            <p:cNvSpPr/>
            <p:nvPr/>
          </p:nvSpPr>
          <p:spPr>
            <a:xfrm>
              <a:off x="7729594" y="2828737"/>
              <a:ext cx="9673" cy="10889"/>
            </a:xfrm>
            <a:custGeom>
              <a:avLst/>
              <a:gdLst/>
              <a:ahLst/>
              <a:cxnLst/>
              <a:rect l="l" t="t" r="r" b="b"/>
              <a:pathLst>
                <a:path w="183" h="206" extrusionOk="0">
                  <a:moveTo>
                    <a:pt x="61" y="0"/>
                  </a:moveTo>
                  <a:lnTo>
                    <a:pt x="0" y="31"/>
                  </a:lnTo>
                  <a:lnTo>
                    <a:pt x="152" y="183"/>
                  </a:lnTo>
                  <a:cubicBezTo>
                    <a:pt x="152" y="198"/>
                    <a:pt x="152" y="206"/>
                    <a:pt x="156" y="206"/>
                  </a:cubicBezTo>
                  <a:cubicBezTo>
                    <a:pt x="160" y="206"/>
                    <a:pt x="167" y="198"/>
                    <a:pt x="183" y="183"/>
                  </a:cubicBezTo>
                  <a:lnTo>
                    <a:pt x="6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4" name="Google Shape;2567;p70">
              <a:extLst>
                <a:ext uri="{FF2B5EF4-FFF2-40B4-BE49-F238E27FC236}">
                  <a16:creationId xmlns:a16="http://schemas.microsoft.com/office/drawing/2014/main" id="{4133D2BD-EF64-4F5C-872E-742A39CA6302}"/>
                </a:ext>
              </a:extLst>
            </p:cNvPr>
            <p:cNvSpPr/>
            <p:nvPr/>
          </p:nvSpPr>
          <p:spPr>
            <a:xfrm>
              <a:off x="7681387" y="2856065"/>
              <a:ext cx="8088" cy="11259"/>
            </a:xfrm>
            <a:custGeom>
              <a:avLst/>
              <a:gdLst/>
              <a:ahLst/>
              <a:cxnLst/>
              <a:rect l="l" t="t" r="r" b="b"/>
              <a:pathLst>
                <a:path w="153" h="213" extrusionOk="0">
                  <a:moveTo>
                    <a:pt x="31" y="0"/>
                  </a:moveTo>
                  <a:lnTo>
                    <a:pt x="0" y="31"/>
                  </a:lnTo>
                  <a:lnTo>
                    <a:pt x="122" y="183"/>
                  </a:lnTo>
                  <a:cubicBezTo>
                    <a:pt x="122" y="213"/>
                    <a:pt x="122" y="213"/>
                    <a:pt x="152" y="213"/>
                  </a:cubicBezTo>
                  <a:cubicBezTo>
                    <a:pt x="152" y="183"/>
                    <a:pt x="152" y="183"/>
                    <a:pt x="152" y="183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5" name="Google Shape;2568;p70">
              <a:extLst>
                <a:ext uri="{FF2B5EF4-FFF2-40B4-BE49-F238E27FC236}">
                  <a16:creationId xmlns:a16="http://schemas.microsoft.com/office/drawing/2014/main" id="{0C535C9C-CD77-47CC-9E95-F6ABF8793F0D}"/>
                </a:ext>
              </a:extLst>
            </p:cNvPr>
            <p:cNvSpPr/>
            <p:nvPr/>
          </p:nvSpPr>
          <p:spPr>
            <a:xfrm>
              <a:off x="7631593" y="2883340"/>
              <a:ext cx="8088" cy="11312"/>
            </a:xfrm>
            <a:custGeom>
              <a:avLst/>
              <a:gdLst/>
              <a:ahLst/>
              <a:cxnLst/>
              <a:rect l="l" t="t" r="r" b="b"/>
              <a:pathLst>
                <a:path w="153" h="214" extrusionOk="0">
                  <a:moveTo>
                    <a:pt x="31" y="1"/>
                  </a:moveTo>
                  <a:lnTo>
                    <a:pt x="0" y="31"/>
                  </a:lnTo>
                  <a:lnTo>
                    <a:pt x="122" y="183"/>
                  </a:lnTo>
                  <a:cubicBezTo>
                    <a:pt x="122" y="214"/>
                    <a:pt x="152" y="214"/>
                    <a:pt x="152" y="214"/>
                  </a:cubicBezTo>
                  <a:cubicBezTo>
                    <a:pt x="152" y="183"/>
                    <a:pt x="152" y="183"/>
                    <a:pt x="152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6" name="Google Shape;2569;p70">
              <a:extLst>
                <a:ext uri="{FF2B5EF4-FFF2-40B4-BE49-F238E27FC236}">
                  <a16:creationId xmlns:a16="http://schemas.microsoft.com/office/drawing/2014/main" id="{2D9C72C5-7B5F-41DA-99C3-525E57B51987}"/>
                </a:ext>
              </a:extLst>
            </p:cNvPr>
            <p:cNvSpPr/>
            <p:nvPr/>
          </p:nvSpPr>
          <p:spPr>
            <a:xfrm>
              <a:off x="7581747" y="2910668"/>
              <a:ext cx="9726" cy="11312"/>
            </a:xfrm>
            <a:custGeom>
              <a:avLst/>
              <a:gdLst/>
              <a:ahLst/>
              <a:cxnLst/>
              <a:rect l="l" t="t" r="r" b="b"/>
              <a:pathLst>
                <a:path w="184" h="214" extrusionOk="0">
                  <a:moveTo>
                    <a:pt x="31" y="1"/>
                  </a:moveTo>
                  <a:lnTo>
                    <a:pt x="1" y="31"/>
                  </a:lnTo>
                  <a:lnTo>
                    <a:pt x="122" y="183"/>
                  </a:lnTo>
                  <a:cubicBezTo>
                    <a:pt x="153" y="213"/>
                    <a:pt x="153" y="213"/>
                    <a:pt x="153" y="213"/>
                  </a:cubicBezTo>
                  <a:cubicBezTo>
                    <a:pt x="183" y="183"/>
                    <a:pt x="183" y="183"/>
                    <a:pt x="153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7" name="Google Shape;2570;p70">
              <a:extLst>
                <a:ext uri="{FF2B5EF4-FFF2-40B4-BE49-F238E27FC236}">
                  <a16:creationId xmlns:a16="http://schemas.microsoft.com/office/drawing/2014/main" id="{9986A540-A1B0-4C66-AC60-4417449A3DA7}"/>
                </a:ext>
              </a:extLst>
            </p:cNvPr>
            <p:cNvSpPr/>
            <p:nvPr/>
          </p:nvSpPr>
          <p:spPr>
            <a:xfrm>
              <a:off x="7528729" y="2733960"/>
              <a:ext cx="17761" cy="22518"/>
            </a:xfrm>
            <a:custGeom>
              <a:avLst/>
              <a:gdLst/>
              <a:ahLst/>
              <a:cxnLst/>
              <a:rect l="l" t="t" r="r" b="b"/>
              <a:pathLst>
                <a:path w="336" h="426" extrusionOk="0">
                  <a:moveTo>
                    <a:pt x="335" y="0"/>
                  </a:moveTo>
                  <a:lnTo>
                    <a:pt x="335" y="0"/>
                  </a:lnTo>
                  <a:cubicBezTo>
                    <a:pt x="183" y="31"/>
                    <a:pt x="62" y="61"/>
                    <a:pt x="31" y="152"/>
                  </a:cubicBezTo>
                  <a:cubicBezTo>
                    <a:pt x="1" y="213"/>
                    <a:pt x="62" y="334"/>
                    <a:pt x="122" y="426"/>
                  </a:cubicBezTo>
                  <a:cubicBezTo>
                    <a:pt x="244" y="304"/>
                    <a:pt x="305" y="122"/>
                    <a:pt x="335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8" name="Google Shape;2571;p70">
              <a:extLst>
                <a:ext uri="{FF2B5EF4-FFF2-40B4-BE49-F238E27FC236}">
                  <a16:creationId xmlns:a16="http://schemas.microsoft.com/office/drawing/2014/main" id="{D231CA01-55C2-4BB3-AC27-B653BB4DBB2F}"/>
                </a:ext>
              </a:extLst>
            </p:cNvPr>
            <p:cNvSpPr/>
            <p:nvPr/>
          </p:nvSpPr>
          <p:spPr>
            <a:xfrm>
              <a:off x="7556057" y="2774133"/>
              <a:ext cx="199282" cy="73951"/>
            </a:xfrm>
            <a:custGeom>
              <a:avLst/>
              <a:gdLst/>
              <a:ahLst/>
              <a:cxnLst/>
              <a:rect l="l" t="t" r="r" b="b"/>
              <a:pathLst>
                <a:path w="3770" h="1399" extrusionOk="0">
                  <a:moveTo>
                    <a:pt x="31" y="0"/>
                  </a:moveTo>
                  <a:cubicBezTo>
                    <a:pt x="31" y="30"/>
                    <a:pt x="31" y="61"/>
                    <a:pt x="1" y="122"/>
                  </a:cubicBezTo>
                  <a:lnTo>
                    <a:pt x="31" y="122"/>
                  </a:lnTo>
                  <a:lnTo>
                    <a:pt x="3405" y="1398"/>
                  </a:lnTo>
                  <a:lnTo>
                    <a:pt x="3770" y="486"/>
                  </a:lnTo>
                  <a:lnTo>
                    <a:pt x="3587" y="426"/>
                  </a:lnTo>
                  <a:cubicBezTo>
                    <a:pt x="3466" y="669"/>
                    <a:pt x="3283" y="882"/>
                    <a:pt x="2979" y="882"/>
                  </a:cubicBezTo>
                  <a:cubicBezTo>
                    <a:pt x="2007" y="821"/>
                    <a:pt x="912" y="365"/>
                    <a:pt x="31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9" name="Google Shape;2572;p70">
              <a:extLst>
                <a:ext uri="{FF2B5EF4-FFF2-40B4-BE49-F238E27FC236}">
                  <a16:creationId xmlns:a16="http://schemas.microsoft.com/office/drawing/2014/main" id="{469C76EC-8D07-4FDA-8C1A-484C6BD25A04}"/>
                </a:ext>
              </a:extLst>
            </p:cNvPr>
            <p:cNvSpPr/>
            <p:nvPr/>
          </p:nvSpPr>
          <p:spPr>
            <a:xfrm>
              <a:off x="7557643" y="2730736"/>
              <a:ext cx="188076" cy="90021"/>
            </a:xfrm>
            <a:custGeom>
              <a:avLst/>
              <a:gdLst/>
              <a:ahLst/>
              <a:cxnLst/>
              <a:rect l="l" t="t" r="r" b="b"/>
              <a:pathLst>
                <a:path w="3558" h="1703" extrusionOk="0">
                  <a:moveTo>
                    <a:pt x="335" y="0"/>
                  </a:moveTo>
                  <a:cubicBezTo>
                    <a:pt x="366" y="122"/>
                    <a:pt x="335" y="213"/>
                    <a:pt x="183" y="244"/>
                  </a:cubicBezTo>
                  <a:cubicBezTo>
                    <a:pt x="183" y="244"/>
                    <a:pt x="366" y="578"/>
                    <a:pt x="31" y="639"/>
                  </a:cubicBezTo>
                  <a:cubicBezTo>
                    <a:pt x="31" y="639"/>
                    <a:pt x="31" y="730"/>
                    <a:pt x="1" y="791"/>
                  </a:cubicBezTo>
                  <a:cubicBezTo>
                    <a:pt x="882" y="1186"/>
                    <a:pt x="1977" y="1642"/>
                    <a:pt x="2949" y="1703"/>
                  </a:cubicBezTo>
                  <a:cubicBezTo>
                    <a:pt x="3253" y="1703"/>
                    <a:pt x="3436" y="1490"/>
                    <a:pt x="3557" y="1247"/>
                  </a:cubicBezTo>
                  <a:lnTo>
                    <a:pt x="366" y="31"/>
                  </a:lnTo>
                  <a:lnTo>
                    <a:pt x="366" y="0"/>
                  </a:ln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0" name="Google Shape;2573;p70">
              <a:extLst>
                <a:ext uri="{FF2B5EF4-FFF2-40B4-BE49-F238E27FC236}">
                  <a16:creationId xmlns:a16="http://schemas.microsoft.com/office/drawing/2014/main" id="{9DFE2976-1098-4EBB-A29B-AF1CAC1E31F1}"/>
                </a:ext>
              </a:extLst>
            </p:cNvPr>
            <p:cNvSpPr/>
            <p:nvPr/>
          </p:nvSpPr>
          <p:spPr>
            <a:xfrm>
              <a:off x="7544798" y="2767684"/>
              <a:ext cx="14537" cy="12898"/>
            </a:xfrm>
            <a:custGeom>
              <a:avLst/>
              <a:gdLst/>
              <a:ahLst/>
              <a:cxnLst/>
              <a:rect l="l" t="t" r="r" b="b"/>
              <a:pathLst>
                <a:path w="275" h="244" extrusionOk="0">
                  <a:moveTo>
                    <a:pt x="1" y="0"/>
                  </a:moveTo>
                  <a:lnTo>
                    <a:pt x="1" y="0"/>
                  </a:lnTo>
                  <a:cubicBezTo>
                    <a:pt x="92" y="92"/>
                    <a:pt x="183" y="183"/>
                    <a:pt x="214" y="244"/>
                  </a:cubicBezTo>
                  <a:cubicBezTo>
                    <a:pt x="244" y="183"/>
                    <a:pt x="244" y="152"/>
                    <a:pt x="274" y="9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D4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1" name="Google Shape;2574;p70">
              <a:extLst>
                <a:ext uri="{FF2B5EF4-FFF2-40B4-BE49-F238E27FC236}">
                  <a16:creationId xmlns:a16="http://schemas.microsoft.com/office/drawing/2014/main" id="{A7DB9761-3DCF-4ED2-916C-1803D8C50291}"/>
                </a:ext>
              </a:extLst>
            </p:cNvPr>
            <p:cNvSpPr/>
            <p:nvPr/>
          </p:nvSpPr>
          <p:spPr>
            <a:xfrm>
              <a:off x="7535178" y="2730736"/>
              <a:ext cx="41812" cy="43451"/>
            </a:xfrm>
            <a:custGeom>
              <a:avLst/>
              <a:gdLst/>
              <a:ahLst/>
              <a:cxnLst/>
              <a:rect l="l" t="t" r="r" b="b"/>
              <a:pathLst>
                <a:path w="791" h="822" extrusionOk="0">
                  <a:moveTo>
                    <a:pt x="791" y="0"/>
                  </a:moveTo>
                  <a:cubicBezTo>
                    <a:pt x="699" y="0"/>
                    <a:pt x="335" y="31"/>
                    <a:pt x="213" y="61"/>
                  </a:cubicBezTo>
                  <a:cubicBezTo>
                    <a:pt x="183" y="183"/>
                    <a:pt x="122" y="365"/>
                    <a:pt x="0" y="487"/>
                  </a:cubicBezTo>
                  <a:cubicBezTo>
                    <a:pt x="61" y="547"/>
                    <a:pt x="122" y="608"/>
                    <a:pt x="183" y="699"/>
                  </a:cubicBezTo>
                  <a:lnTo>
                    <a:pt x="456" y="821"/>
                  </a:lnTo>
                  <a:cubicBezTo>
                    <a:pt x="456" y="730"/>
                    <a:pt x="456" y="639"/>
                    <a:pt x="456" y="639"/>
                  </a:cubicBezTo>
                  <a:cubicBezTo>
                    <a:pt x="791" y="578"/>
                    <a:pt x="608" y="244"/>
                    <a:pt x="608" y="244"/>
                  </a:cubicBezTo>
                  <a:cubicBezTo>
                    <a:pt x="760" y="213"/>
                    <a:pt x="791" y="122"/>
                    <a:pt x="791" y="0"/>
                  </a:cubicBezTo>
                  <a:close/>
                </a:path>
              </a:pathLst>
            </a:custGeom>
            <a:solidFill>
              <a:srgbClr val="FFE1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2" name="Google Shape;2575;p70">
              <a:extLst>
                <a:ext uri="{FF2B5EF4-FFF2-40B4-BE49-F238E27FC236}">
                  <a16:creationId xmlns:a16="http://schemas.microsoft.com/office/drawing/2014/main" id="{83391562-F647-488F-A708-4F462BE29218}"/>
                </a:ext>
              </a:extLst>
            </p:cNvPr>
            <p:cNvSpPr/>
            <p:nvPr/>
          </p:nvSpPr>
          <p:spPr>
            <a:xfrm>
              <a:off x="7740853" y="2836771"/>
              <a:ext cx="32139" cy="19558"/>
            </a:xfrm>
            <a:custGeom>
              <a:avLst/>
              <a:gdLst/>
              <a:ahLst/>
              <a:cxnLst/>
              <a:rect l="l" t="t" r="r" b="b"/>
              <a:pathLst>
                <a:path w="608" h="370" extrusionOk="0">
                  <a:moveTo>
                    <a:pt x="608" y="0"/>
                  </a:moveTo>
                  <a:lnTo>
                    <a:pt x="608" y="0"/>
                  </a:lnTo>
                  <a:cubicBezTo>
                    <a:pt x="508" y="51"/>
                    <a:pt x="407" y="73"/>
                    <a:pt x="307" y="73"/>
                  </a:cubicBezTo>
                  <a:cubicBezTo>
                    <a:pt x="225" y="73"/>
                    <a:pt x="143" y="58"/>
                    <a:pt x="61" y="31"/>
                  </a:cubicBezTo>
                  <a:lnTo>
                    <a:pt x="0" y="183"/>
                  </a:lnTo>
                  <a:cubicBezTo>
                    <a:pt x="0" y="213"/>
                    <a:pt x="0" y="274"/>
                    <a:pt x="30" y="274"/>
                  </a:cubicBezTo>
                  <a:lnTo>
                    <a:pt x="304" y="365"/>
                  </a:lnTo>
                  <a:cubicBezTo>
                    <a:pt x="312" y="368"/>
                    <a:pt x="321" y="369"/>
                    <a:pt x="329" y="369"/>
                  </a:cubicBezTo>
                  <a:cubicBezTo>
                    <a:pt x="416" y="369"/>
                    <a:pt x="517" y="241"/>
                    <a:pt x="517" y="213"/>
                  </a:cubicBezTo>
                  <a:lnTo>
                    <a:pt x="608" y="0"/>
                  </a:lnTo>
                  <a:close/>
                </a:path>
              </a:pathLst>
            </a:custGeom>
            <a:solidFill>
              <a:srgbClr val="F95D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3" name="Google Shape;2576;p70">
              <a:extLst>
                <a:ext uri="{FF2B5EF4-FFF2-40B4-BE49-F238E27FC236}">
                  <a16:creationId xmlns:a16="http://schemas.microsoft.com/office/drawing/2014/main" id="{1D5488E0-F507-4496-A674-694437646E8B}"/>
                </a:ext>
              </a:extLst>
            </p:cNvPr>
            <p:cNvSpPr/>
            <p:nvPr/>
          </p:nvSpPr>
          <p:spPr>
            <a:xfrm>
              <a:off x="7744025" y="2802413"/>
              <a:ext cx="37002" cy="38905"/>
            </a:xfrm>
            <a:custGeom>
              <a:avLst/>
              <a:gdLst/>
              <a:ahLst/>
              <a:cxnLst/>
              <a:rect l="l" t="t" r="r" b="b"/>
              <a:pathLst>
                <a:path w="700" h="736" extrusionOk="0">
                  <a:moveTo>
                    <a:pt x="311" y="0"/>
                  </a:moveTo>
                  <a:cubicBezTo>
                    <a:pt x="288" y="0"/>
                    <a:pt x="266" y="28"/>
                    <a:pt x="244" y="73"/>
                  </a:cubicBezTo>
                  <a:lnTo>
                    <a:pt x="122" y="407"/>
                  </a:lnTo>
                  <a:lnTo>
                    <a:pt x="92" y="468"/>
                  </a:lnTo>
                  <a:lnTo>
                    <a:pt x="1" y="681"/>
                  </a:lnTo>
                  <a:cubicBezTo>
                    <a:pt x="77" y="719"/>
                    <a:pt x="154" y="736"/>
                    <a:pt x="230" y="736"/>
                  </a:cubicBezTo>
                  <a:cubicBezTo>
                    <a:pt x="336" y="736"/>
                    <a:pt x="442" y="703"/>
                    <a:pt x="548" y="650"/>
                  </a:cubicBezTo>
                  <a:lnTo>
                    <a:pt x="548" y="620"/>
                  </a:lnTo>
                  <a:lnTo>
                    <a:pt x="639" y="377"/>
                  </a:lnTo>
                  <a:cubicBezTo>
                    <a:pt x="670" y="347"/>
                    <a:pt x="700" y="164"/>
                    <a:pt x="578" y="103"/>
                  </a:cubicBezTo>
                  <a:lnTo>
                    <a:pt x="335" y="12"/>
                  </a:lnTo>
                  <a:cubicBezTo>
                    <a:pt x="327" y="4"/>
                    <a:pt x="319" y="0"/>
                    <a:pt x="311" y="0"/>
                  </a:cubicBezTo>
                  <a:close/>
                </a:path>
              </a:pathLst>
            </a:custGeom>
            <a:solidFill>
              <a:srgbClr val="FA70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4" name="Google Shape;2577;p70">
              <a:extLst>
                <a:ext uri="{FF2B5EF4-FFF2-40B4-BE49-F238E27FC236}">
                  <a16:creationId xmlns:a16="http://schemas.microsoft.com/office/drawing/2014/main" id="{E028E7AC-443D-4359-8DA6-761BB9E35BAB}"/>
                </a:ext>
              </a:extLst>
            </p:cNvPr>
            <p:cNvSpPr/>
            <p:nvPr/>
          </p:nvSpPr>
          <p:spPr>
            <a:xfrm>
              <a:off x="7735990" y="2836771"/>
              <a:ext cx="12898" cy="14484"/>
            </a:xfrm>
            <a:custGeom>
              <a:avLst/>
              <a:gdLst/>
              <a:ahLst/>
              <a:cxnLst/>
              <a:rect l="l" t="t" r="r" b="b"/>
              <a:pathLst>
                <a:path w="244" h="274" extrusionOk="0">
                  <a:moveTo>
                    <a:pt x="92" y="0"/>
                  </a:moveTo>
                  <a:lnTo>
                    <a:pt x="1" y="213"/>
                  </a:lnTo>
                  <a:lnTo>
                    <a:pt x="153" y="274"/>
                  </a:lnTo>
                  <a:lnTo>
                    <a:pt x="244" y="61"/>
                  </a:lnTo>
                  <a:cubicBezTo>
                    <a:pt x="183" y="31"/>
                    <a:pt x="153" y="31"/>
                    <a:pt x="92" y="0"/>
                  </a:cubicBezTo>
                  <a:close/>
                </a:path>
              </a:pathLst>
            </a:custGeom>
            <a:solidFill>
              <a:srgbClr val="E3E5E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5" name="Google Shape;2578;p70">
              <a:extLst>
                <a:ext uri="{FF2B5EF4-FFF2-40B4-BE49-F238E27FC236}">
                  <a16:creationId xmlns:a16="http://schemas.microsoft.com/office/drawing/2014/main" id="{78F577D7-7012-43BD-9EBF-F018A42F18CC}"/>
                </a:ext>
              </a:extLst>
            </p:cNvPr>
            <p:cNvSpPr/>
            <p:nvPr/>
          </p:nvSpPr>
          <p:spPr>
            <a:xfrm>
              <a:off x="7740853" y="2799823"/>
              <a:ext cx="22518" cy="40226"/>
            </a:xfrm>
            <a:custGeom>
              <a:avLst/>
              <a:gdLst/>
              <a:ahLst/>
              <a:cxnLst/>
              <a:rect l="l" t="t" r="r" b="b"/>
              <a:pathLst>
                <a:path w="426" h="761" extrusionOk="0">
                  <a:moveTo>
                    <a:pt x="274" y="0"/>
                  </a:moveTo>
                  <a:lnTo>
                    <a:pt x="0" y="699"/>
                  </a:lnTo>
                  <a:cubicBezTo>
                    <a:pt x="61" y="730"/>
                    <a:pt x="91" y="730"/>
                    <a:pt x="152" y="760"/>
                  </a:cubicBezTo>
                  <a:lnTo>
                    <a:pt x="426" y="61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1F3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6" name="Google Shape;2579;p70">
              <a:extLst>
                <a:ext uri="{FF2B5EF4-FFF2-40B4-BE49-F238E27FC236}">
                  <a16:creationId xmlns:a16="http://schemas.microsoft.com/office/drawing/2014/main" id="{44E88C83-D9A7-456E-84A8-9BC5102C2EAE}"/>
                </a:ext>
              </a:extLst>
            </p:cNvPr>
            <p:cNvSpPr/>
            <p:nvPr/>
          </p:nvSpPr>
          <p:spPr>
            <a:xfrm>
              <a:off x="6624203" y="2536320"/>
              <a:ext cx="802732" cy="278202"/>
            </a:xfrm>
            <a:custGeom>
              <a:avLst/>
              <a:gdLst/>
              <a:ahLst/>
              <a:cxnLst/>
              <a:rect l="l" t="t" r="r" b="b"/>
              <a:pathLst>
                <a:path w="15186" h="5263" extrusionOk="0">
                  <a:moveTo>
                    <a:pt x="730" y="0"/>
                  </a:moveTo>
                  <a:cubicBezTo>
                    <a:pt x="365" y="973"/>
                    <a:pt x="30" y="2098"/>
                    <a:pt x="0" y="3010"/>
                  </a:cubicBezTo>
                  <a:cubicBezTo>
                    <a:pt x="3320" y="4429"/>
                    <a:pt x="6985" y="5262"/>
                    <a:pt x="10604" y="5262"/>
                  </a:cubicBezTo>
                  <a:cubicBezTo>
                    <a:pt x="11790" y="5262"/>
                    <a:pt x="12971" y="5173"/>
                    <a:pt x="14134" y="4985"/>
                  </a:cubicBezTo>
                  <a:cubicBezTo>
                    <a:pt x="13891" y="4864"/>
                    <a:pt x="13557" y="4773"/>
                    <a:pt x="13557" y="4773"/>
                  </a:cubicBezTo>
                  <a:cubicBezTo>
                    <a:pt x="13557" y="4773"/>
                    <a:pt x="14347" y="4560"/>
                    <a:pt x="14712" y="4195"/>
                  </a:cubicBezTo>
                  <a:cubicBezTo>
                    <a:pt x="15076" y="3800"/>
                    <a:pt x="13496" y="3374"/>
                    <a:pt x="13496" y="3374"/>
                  </a:cubicBezTo>
                  <a:lnTo>
                    <a:pt x="13496" y="3374"/>
                  </a:lnTo>
                  <a:cubicBezTo>
                    <a:pt x="13496" y="3374"/>
                    <a:pt x="13502" y="3375"/>
                    <a:pt x="13515" y="3375"/>
                  </a:cubicBezTo>
                  <a:cubicBezTo>
                    <a:pt x="13646" y="3375"/>
                    <a:pt x="14414" y="3349"/>
                    <a:pt x="14803" y="2766"/>
                  </a:cubicBezTo>
                  <a:cubicBezTo>
                    <a:pt x="15186" y="2230"/>
                    <a:pt x="13574" y="2187"/>
                    <a:pt x="13049" y="2187"/>
                  </a:cubicBezTo>
                  <a:cubicBezTo>
                    <a:pt x="12948" y="2187"/>
                    <a:pt x="12888" y="2189"/>
                    <a:pt x="12888" y="2189"/>
                  </a:cubicBezTo>
                  <a:cubicBezTo>
                    <a:pt x="12888" y="2189"/>
                    <a:pt x="13472" y="948"/>
                    <a:pt x="12942" y="948"/>
                  </a:cubicBezTo>
                  <a:cubicBezTo>
                    <a:pt x="12879" y="948"/>
                    <a:pt x="12801" y="965"/>
                    <a:pt x="12705" y="1004"/>
                  </a:cubicBezTo>
                  <a:cubicBezTo>
                    <a:pt x="11824" y="1399"/>
                    <a:pt x="11459" y="2007"/>
                    <a:pt x="11459" y="2007"/>
                  </a:cubicBezTo>
                  <a:cubicBezTo>
                    <a:pt x="11459" y="2007"/>
                    <a:pt x="9568" y="2200"/>
                    <a:pt x="7923" y="2200"/>
                  </a:cubicBezTo>
                  <a:cubicBezTo>
                    <a:pt x="6647" y="2200"/>
                    <a:pt x="5519" y="2084"/>
                    <a:pt x="5532" y="1672"/>
                  </a:cubicBezTo>
                  <a:cubicBezTo>
                    <a:pt x="5532" y="1642"/>
                    <a:pt x="5532" y="1581"/>
                    <a:pt x="5532" y="1520"/>
                  </a:cubicBezTo>
                  <a:cubicBezTo>
                    <a:pt x="3921" y="1064"/>
                    <a:pt x="2371" y="274"/>
                    <a:pt x="73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7" name="Google Shape;2580;p70">
              <a:extLst>
                <a:ext uri="{FF2B5EF4-FFF2-40B4-BE49-F238E27FC236}">
                  <a16:creationId xmlns:a16="http://schemas.microsoft.com/office/drawing/2014/main" id="{B41200D8-13CA-4B94-B928-F1F833D5205E}"/>
                </a:ext>
              </a:extLst>
            </p:cNvPr>
            <p:cNvSpPr/>
            <p:nvPr/>
          </p:nvSpPr>
          <p:spPr>
            <a:xfrm>
              <a:off x="7662093" y="2867271"/>
              <a:ext cx="9726" cy="9726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" y="1"/>
                  </a:moveTo>
                  <a:lnTo>
                    <a:pt x="122" y="153"/>
                  </a:lnTo>
                  <a:cubicBezTo>
                    <a:pt x="153" y="183"/>
                    <a:pt x="153" y="183"/>
                    <a:pt x="153" y="183"/>
                  </a:cubicBezTo>
                  <a:cubicBezTo>
                    <a:pt x="183" y="183"/>
                    <a:pt x="183" y="153"/>
                    <a:pt x="153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8" name="Google Shape;2581;p70">
              <a:extLst>
                <a:ext uri="{FF2B5EF4-FFF2-40B4-BE49-F238E27FC236}">
                  <a16:creationId xmlns:a16="http://schemas.microsoft.com/office/drawing/2014/main" id="{0ECCBE32-5CB8-4C6B-8F50-AFDDF79F3700}"/>
                </a:ext>
              </a:extLst>
            </p:cNvPr>
            <p:cNvSpPr/>
            <p:nvPr/>
          </p:nvSpPr>
          <p:spPr>
            <a:xfrm>
              <a:off x="7584971" y="2778943"/>
              <a:ext cx="364787" cy="221748"/>
            </a:xfrm>
            <a:custGeom>
              <a:avLst/>
              <a:gdLst/>
              <a:ahLst/>
              <a:cxnLst/>
              <a:rect l="l" t="t" r="r" b="b"/>
              <a:pathLst>
                <a:path w="6901" h="4195" extrusionOk="0">
                  <a:moveTo>
                    <a:pt x="6505" y="0"/>
                  </a:moveTo>
                  <a:cubicBezTo>
                    <a:pt x="4682" y="1642"/>
                    <a:pt x="2341" y="2857"/>
                    <a:pt x="1" y="3891"/>
                  </a:cubicBezTo>
                  <a:lnTo>
                    <a:pt x="244" y="4195"/>
                  </a:lnTo>
                  <a:lnTo>
                    <a:pt x="6900" y="517"/>
                  </a:lnTo>
                  <a:lnTo>
                    <a:pt x="6505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9" name="Google Shape;2582;p70">
              <a:extLst>
                <a:ext uri="{FF2B5EF4-FFF2-40B4-BE49-F238E27FC236}">
                  <a16:creationId xmlns:a16="http://schemas.microsoft.com/office/drawing/2014/main" id="{2423E5A9-9160-440C-8B69-80580549C93D}"/>
                </a:ext>
              </a:extLst>
            </p:cNvPr>
            <p:cNvSpPr/>
            <p:nvPr/>
          </p:nvSpPr>
          <p:spPr>
            <a:xfrm>
              <a:off x="7554472" y="2737132"/>
              <a:ext cx="404908" cy="265199"/>
            </a:xfrm>
            <a:custGeom>
              <a:avLst/>
              <a:gdLst/>
              <a:ahLst/>
              <a:cxnLst/>
              <a:rect l="l" t="t" r="r" b="b"/>
              <a:pathLst>
                <a:path w="7660" h="5017" extrusionOk="0">
                  <a:moveTo>
                    <a:pt x="6505" y="1"/>
                  </a:moveTo>
                  <a:lnTo>
                    <a:pt x="6657" y="244"/>
                  </a:lnTo>
                  <a:cubicBezTo>
                    <a:pt x="6657" y="244"/>
                    <a:pt x="6657" y="244"/>
                    <a:pt x="6657" y="274"/>
                  </a:cubicBezTo>
                  <a:cubicBezTo>
                    <a:pt x="6626" y="274"/>
                    <a:pt x="6626" y="274"/>
                    <a:pt x="6626" y="244"/>
                  </a:cubicBezTo>
                  <a:lnTo>
                    <a:pt x="6505" y="92"/>
                  </a:lnTo>
                  <a:lnTo>
                    <a:pt x="6383" y="153"/>
                  </a:lnTo>
                  <a:lnTo>
                    <a:pt x="6505" y="305"/>
                  </a:lnTo>
                  <a:cubicBezTo>
                    <a:pt x="6535" y="335"/>
                    <a:pt x="6505" y="335"/>
                    <a:pt x="6505" y="335"/>
                  </a:cubicBezTo>
                  <a:lnTo>
                    <a:pt x="6474" y="335"/>
                  </a:lnTo>
                  <a:lnTo>
                    <a:pt x="6353" y="183"/>
                  </a:lnTo>
                  <a:lnTo>
                    <a:pt x="6262" y="214"/>
                  </a:lnTo>
                  <a:lnTo>
                    <a:pt x="6383" y="396"/>
                  </a:lnTo>
                  <a:cubicBezTo>
                    <a:pt x="6383" y="396"/>
                    <a:pt x="6383" y="396"/>
                    <a:pt x="6383" y="426"/>
                  </a:cubicBezTo>
                  <a:cubicBezTo>
                    <a:pt x="6353" y="426"/>
                    <a:pt x="6353" y="426"/>
                    <a:pt x="6353" y="396"/>
                  </a:cubicBezTo>
                  <a:lnTo>
                    <a:pt x="6231" y="244"/>
                  </a:lnTo>
                  <a:lnTo>
                    <a:pt x="6140" y="305"/>
                  </a:lnTo>
                  <a:lnTo>
                    <a:pt x="6322" y="548"/>
                  </a:lnTo>
                  <a:cubicBezTo>
                    <a:pt x="6322" y="548"/>
                    <a:pt x="6322" y="578"/>
                    <a:pt x="6322" y="609"/>
                  </a:cubicBezTo>
                  <a:cubicBezTo>
                    <a:pt x="6292" y="609"/>
                    <a:pt x="6262" y="609"/>
                    <a:pt x="6231" y="578"/>
                  </a:cubicBezTo>
                  <a:lnTo>
                    <a:pt x="6049" y="335"/>
                  </a:lnTo>
                  <a:lnTo>
                    <a:pt x="5927" y="396"/>
                  </a:lnTo>
                  <a:lnTo>
                    <a:pt x="6079" y="548"/>
                  </a:lnTo>
                  <a:cubicBezTo>
                    <a:pt x="6079" y="578"/>
                    <a:pt x="6079" y="578"/>
                    <a:pt x="6049" y="578"/>
                  </a:cubicBezTo>
                  <a:lnTo>
                    <a:pt x="6018" y="578"/>
                  </a:lnTo>
                  <a:lnTo>
                    <a:pt x="5897" y="426"/>
                  </a:lnTo>
                  <a:lnTo>
                    <a:pt x="5775" y="487"/>
                  </a:lnTo>
                  <a:lnTo>
                    <a:pt x="5897" y="639"/>
                  </a:lnTo>
                  <a:cubicBezTo>
                    <a:pt x="5927" y="670"/>
                    <a:pt x="5927" y="670"/>
                    <a:pt x="5897" y="670"/>
                  </a:cubicBezTo>
                  <a:lnTo>
                    <a:pt x="5867" y="670"/>
                  </a:lnTo>
                  <a:lnTo>
                    <a:pt x="5745" y="518"/>
                  </a:lnTo>
                  <a:lnTo>
                    <a:pt x="5623" y="578"/>
                  </a:lnTo>
                  <a:lnTo>
                    <a:pt x="5745" y="730"/>
                  </a:lnTo>
                  <a:cubicBezTo>
                    <a:pt x="5775" y="730"/>
                    <a:pt x="5775" y="761"/>
                    <a:pt x="5745" y="761"/>
                  </a:cubicBezTo>
                  <a:lnTo>
                    <a:pt x="5715" y="761"/>
                  </a:lnTo>
                  <a:lnTo>
                    <a:pt x="5593" y="578"/>
                  </a:lnTo>
                  <a:lnTo>
                    <a:pt x="5502" y="639"/>
                  </a:lnTo>
                  <a:lnTo>
                    <a:pt x="5623" y="822"/>
                  </a:lnTo>
                  <a:cubicBezTo>
                    <a:pt x="5623" y="822"/>
                    <a:pt x="5623" y="822"/>
                    <a:pt x="5623" y="852"/>
                  </a:cubicBezTo>
                  <a:cubicBezTo>
                    <a:pt x="5593" y="852"/>
                    <a:pt x="5593" y="852"/>
                    <a:pt x="5593" y="822"/>
                  </a:cubicBezTo>
                  <a:lnTo>
                    <a:pt x="5471" y="670"/>
                  </a:lnTo>
                  <a:lnTo>
                    <a:pt x="5350" y="730"/>
                  </a:lnTo>
                  <a:lnTo>
                    <a:pt x="5471" y="882"/>
                  </a:lnTo>
                  <a:cubicBezTo>
                    <a:pt x="5502" y="913"/>
                    <a:pt x="5502" y="913"/>
                    <a:pt x="5471" y="913"/>
                  </a:cubicBezTo>
                  <a:lnTo>
                    <a:pt x="5441" y="913"/>
                  </a:lnTo>
                  <a:lnTo>
                    <a:pt x="5319" y="730"/>
                  </a:lnTo>
                  <a:lnTo>
                    <a:pt x="5198" y="822"/>
                  </a:lnTo>
                  <a:lnTo>
                    <a:pt x="5380" y="1065"/>
                  </a:lnTo>
                  <a:cubicBezTo>
                    <a:pt x="5411" y="1065"/>
                    <a:pt x="5411" y="1095"/>
                    <a:pt x="5380" y="1126"/>
                  </a:cubicBezTo>
                  <a:cubicBezTo>
                    <a:pt x="5350" y="1126"/>
                    <a:pt x="5319" y="1126"/>
                    <a:pt x="5319" y="1095"/>
                  </a:cubicBezTo>
                  <a:lnTo>
                    <a:pt x="5137" y="852"/>
                  </a:lnTo>
                  <a:lnTo>
                    <a:pt x="5015" y="913"/>
                  </a:lnTo>
                  <a:lnTo>
                    <a:pt x="5137" y="1065"/>
                  </a:lnTo>
                  <a:cubicBezTo>
                    <a:pt x="5137" y="1095"/>
                    <a:pt x="5137" y="1095"/>
                    <a:pt x="5137" y="1095"/>
                  </a:cubicBezTo>
                  <a:lnTo>
                    <a:pt x="5107" y="1095"/>
                  </a:lnTo>
                  <a:lnTo>
                    <a:pt x="4985" y="943"/>
                  </a:lnTo>
                  <a:lnTo>
                    <a:pt x="4863" y="1004"/>
                  </a:lnTo>
                  <a:lnTo>
                    <a:pt x="4985" y="1156"/>
                  </a:lnTo>
                  <a:cubicBezTo>
                    <a:pt x="4985" y="1186"/>
                    <a:pt x="4985" y="1186"/>
                    <a:pt x="4985" y="1186"/>
                  </a:cubicBezTo>
                  <a:lnTo>
                    <a:pt x="4955" y="1186"/>
                  </a:lnTo>
                  <a:lnTo>
                    <a:pt x="4833" y="1034"/>
                  </a:lnTo>
                  <a:lnTo>
                    <a:pt x="4711" y="1095"/>
                  </a:lnTo>
                  <a:lnTo>
                    <a:pt x="4833" y="1247"/>
                  </a:lnTo>
                  <a:cubicBezTo>
                    <a:pt x="4833" y="1247"/>
                    <a:pt x="4833" y="1278"/>
                    <a:pt x="4833" y="1278"/>
                  </a:cubicBezTo>
                  <a:lnTo>
                    <a:pt x="4803" y="1278"/>
                  </a:lnTo>
                  <a:lnTo>
                    <a:pt x="4681" y="1095"/>
                  </a:lnTo>
                  <a:lnTo>
                    <a:pt x="4559" y="1156"/>
                  </a:lnTo>
                  <a:lnTo>
                    <a:pt x="4681" y="1338"/>
                  </a:lnTo>
                  <a:cubicBezTo>
                    <a:pt x="4711" y="1338"/>
                    <a:pt x="4711" y="1338"/>
                    <a:pt x="4681" y="1369"/>
                  </a:cubicBezTo>
                  <a:cubicBezTo>
                    <a:pt x="4681" y="1369"/>
                    <a:pt x="4651" y="1369"/>
                    <a:pt x="4651" y="1338"/>
                  </a:cubicBezTo>
                  <a:lnTo>
                    <a:pt x="4529" y="1186"/>
                  </a:lnTo>
                  <a:lnTo>
                    <a:pt x="4438" y="1247"/>
                  </a:lnTo>
                  <a:lnTo>
                    <a:pt x="4559" y="1399"/>
                  </a:lnTo>
                  <a:cubicBezTo>
                    <a:pt x="4559" y="1430"/>
                    <a:pt x="4559" y="1430"/>
                    <a:pt x="4559" y="1430"/>
                  </a:cubicBezTo>
                  <a:lnTo>
                    <a:pt x="4529" y="1430"/>
                  </a:lnTo>
                  <a:lnTo>
                    <a:pt x="4408" y="1247"/>
                  </a:lnTo>
                  <a:lnTo>
                    <a:pt x="4286" y="1338"/>
                  </a:lnTo>
                  <a:lnTo>
                    <a:pt x="4468" y="1582"/>
                  </a:lnTo>
                  <a:cubicBezTo>
                    <a:pt x="4499" y="1582"/>
                    <a:pt x="4468" y="1612"/>
                    <a:pt x="4468" y="1642"/>
                  </a:cubicBezTo>
                  <a:cubicBezTo>
                    <a:pt x="4438" y="1642"/>
                    <a:pt x="4408" y="1642"/>
                    <a:pt x="4377" y="1612"/>
                  </a:cubicBezTo>
                  <a:lnTo>
                    <a:pt x="4195" y="1369"/>
                  </a:lnTo>
                  <a:lnTo>
                    <a:pt x="4073" y="1430"/>
                  </a:lnTo>
                  <a:lnTo>
                    <a:pt x="4225" y="1582"/>
                  </a:lnTo>
                  <a:cubicBezTo>
                    <a:pt x="4225" y="1612"/>
                    <a:pt x="4225" y="1612"/>
                    <a:pt x="4195" y="1612"/>
                  </a:cubicBezTo>
                  <a:lnTo>
                    <a:pt x="4164" y="1612"/>
                  </a:lnTo>
                  <a:lnTo>
                    <a:pt x="4043" y="1460"/>
                  </a:lnTo>
                  <a:lnTo>
                    <a:pt x="3921" y="1521"/>
                  </a:lnTo>
                  <a:lnTo>
                    <a:pt x="4043" y="1673"/>
                  </a:lnTo>
                  <a:cubicBezTo>
                    <a:pt x="4073" y="1703"/>
                    <a:pt x="4073" y="1703"/>
                    <a:pt x="4043" y="1703"/>
                  </a:cubicBezTo>
                  <a:lnTo>
                    <a:pt x="4012" y="1703"/>
                  </a:lnTo>
                  <a:lnTo>
                    <a:pt x="3891" y="1551"/>
                  </a:lnTo>
                  <a:lnTo>
                    <a:pt x="3769" y="1612"/>
                  </a:lnTo>
                  <a:lnTo>
                    <a:pt x="3891" y="1764"/>
                  </a:lnTo>
                  <a:cubicBezTo>
                    <a:pt x="3921" y="1764"/>
                    <a:pt x="3921" y="1794"/>
                    <a:pt x="3891" y="1794"/>
                  </a:cubicBezTo>
                  <a:lnTo>
                    <a:pt x="3860" y="1794"/>
                  </a:lnTo>
                  <a:lnTo>
                    <a:pt x="3739" y="1612"/>
                  </a:lnTo>
                  <a:lnTo>
                    <a:pt x="3648" y="1673"/>
                  </a:lnTo>
                  <a:lnTo>
                    <a:pt x="3769" y="1855"/>
                  </a:lnTo>
                  <a:cubicBezTo>
                    <a:pt x="3769" y="1855"/>
                    <a:pt x="3769" y="1855"/>
                    <a:pt x="3769" y="1885"/>
                  </a:cubicBezTo>
                  <a:cubicBezTo>
                    <a:pt x="3739" y="1885"/>
                    <a:pt x="3739" y="1885"/>
                    <a:pt x="3739" y="1855"/>
                  </a:cubicBezTo>
                  <a:lnTo>
                    <a:pt x="3617" y="1703"/>
                  </a:lnTo>
                  <a:lnTo>
                    <a:pt x="3496" y="1764"/>
                  </a:lnTo>
                  <a:lnTo>
                    <a:pt x="3617" y="1916"/>
                  </a:lnTo>
                  <a:cubicBezTo>
                    <a:pt x="3648" y="1946"/>
                    <a:pt x="3648" y="1946"/>
                    <a:pt x="3617" y="1946"/>
                  </a:cubicBezTo>
                  <a:lnTo>
                    <a:pt x="3587" y="1946"/>
                  </a:lnTo>
                  <a:lnTo>
                    <a:pt x="3465" y="1764"/>
                  </a:lnTo>
                  <a:lnTo>
                    <a:pt x="3344" y="1855"/>
                  </a:lnTo>
                  <a:lnTo>
                    <a:pt x="3526" y="2098"/>
                  </a:lnTo>
                  <a:cubicBezTo>
                    <a:pt x="3556" y="2098"/>
                    <a:pt x="3556" y="2129"/>
                    <a:pt x="3526" y="2159"/>
                  </a:cubicBezTo>
                  <a:cubicBezTo>
                    <a:pt x="3496" y="2159"/>
                    <a:pt x="3465" y="2159"/>
                    <a:pt x="3465" y="2129"/>
                  </a:cubicBezTo>
                  <a:lnTo>
                    <a:pt x="3283" y="1885"/>
                  </a:lnTo>
                  <a:lnTo>
                    <a:pt x="3161" y="1946"/>
                  </a:lnTo>
                  <a:lnTo>
                    <a:pt x="3283" y="2098"/>
                  </a:lnTo>
                  <a:cubicBezTo>
                    <a:pt x="3283" y="2129"/>
                    <a:pt x="3283" y="2129"/>
                    <a:pt x="3283" y="2129"/>
                  </a:cubicBezTo>
                  <a:lnTo>
                    <a:pt x="3252" y="2129"/>
                  </a:lnTo>
                  <a:lnTo>
                    <a:pt x="3131" y="1977"/>
                  </a:lnTo>
                  <a:lnTo>
                    <a:pt x="3009" y="2037"/>
                  </a:lnTo>
                  <a:lnTo>
                    <a:pt x="3131" y="2189"/>
                  </a:lnTo>
                  <a:cubicBezTo>
                    <a:pt x="3131" y="2220"/>
                    <a:pt x="3131" y="2220"/>
                    <a:pt x="3131" y="2220"/>
                  </a:cubicBezTo>
                  <a:lnTo>
                    <a:pt x="3100" y="2220"/>
                  </a:lnTo>
                  <a:lnTo>
                    <a:pt x="2979" y="2068"/>
                  </a:lnTo>
                  <a:lnTo>
                    <a:pt x="2857" y="2129"/>
                  </a:lnTo>
                  <a:lnTo>
                    <a:pt x="2979" y="2281"/>
                  </a:lnTo>
                  <a:cubicBezTo>
                    <a:pt x="2979" y="2281"/>
                    <a:pt x="2979" y="2311"/>
                    <a:pt x="2979" y="2311"/>
                  </a:cubicBezTo>
                  <a:lnTo>
                    <a:pt x="2949" y="2311"/>
                  </a:lnTo>
                  <a:lnTo>
                    <a:pt x="2827" y="2129"/>
                  </a:lnTo>
                  <a:lnTo>
                    <a:pt x="2705" y="2189"/>
                  </a:lnTo>
                  <a:lnTo>
                    <a:pt x="2827" y="2372"/>
                  </a:lnTo>
                  <a:cubicBezTo>
                    <a:pt x="2857" y="2372"/>
                    <a:pt x="2827" y="2372"/>
                    <a:pt x="2827" y="2402"/>
                  </a:cubicBezTo>
                  <a:cubicBezTo>
                    <a:pt x="2827" y="2402"/>
                    <a:pt x="2797" y="2402"/>
                    <a:pt x="2797" y="2372"/>
                  </a:cubicBezTo>
                  <a:lnTo>
                    <a:pt x="2675" y="2220"/>
                  </a:lnTo>
                  <a:lnTo>
                    <a:pt x="2584" y="2281"/>
                  </a:lnTo>
                  <a:lnTo>
                    <a:pt x="2705" y="2433"/>
                  </a:lnTo>
                  <a:cubicBezTo>
                    <a:pt x="2705" y="2463"/>
                    <a:pt x="2705" y="2463"/>
                    <a:pt x="2705" y="2463"/>
                  </a:cubicBezTo>
                  <a:lnTo>
                    <a:pt x="2675" y="2463"/>
                  </a:lnTo>
                  <a:lnTo>
                    <a:pt x="2553" y="2281"/>
                  </a:lnTo>
                  <a:lnTo>
                    <a:pt x="2432" y="2372"/>
                  </a:lnTo>
                  <a:lnTo>
                    <a:pt x="2614" y="2615"/>
                  </a:lnTo>
                  <a:cubicBezTo>
                    <a:pt x="2614" y="2615"/>
                    <a:pt x="2614" y="2645"/>
                    <a:pt x="2614" y="2676"/>
                  </a:cubicBezTo>
                  <a:cubicBezTo>
                    <a:pt x="2584" y="2676"/>
                    <a:pt x="2553" y="2676"/>
                    <a:pt x="2523" y="2645"/>
                  </a:cubicBezTo>
                  <a:lnTo>
                    <a:pt x="2341" y="2402"/>
                  </a:lnTo>
                  <a:lnTo>
                    <a:pt x="2219" y="2463"/>
                  </a:lnTo>
                  <a:lnTo>
                    <a:pt x="2341" y="2615"/>
                  </a:lnTo>
                  <a:cubicBezTo>
                    <a:pt x="2371" y="2645"/>
                    <a:pt x="2371" y="2645"/>
                    <a:pt x="2341" y="2645"/>
                  </a:cubicBezTo>
                  <a:cubicBezTo>
                    <a:pt x="2341" y="2655"/>
                    <a:pt x="2341" y="2659"/>
                    <a:pt x="2339" y="2659"/>
                  </a:cubicBezTo>
                  <a:cubicBezTo>
                    <a:pt x="2337" y="2659"/>
                    <a:pt x="2330" y="2645"/>
                    <a:pt x="2310" y="2645"/>
                  </a:cubicBezTo>
                  <a:lnTo>
                    <a:pt x="2189" y="2493"/>
                  </a:lnTo>
                  <a:lnTo>
                    <a:pt x="2067" y="2554"/>
                  </a:lnTo>
                  <a:lnTo>
                    <a:pt x="2189" y="2706"/>
                  </a:lnTo>
                  <a:cubicBezTo>
                    <a:pt x="2219" y="2737"/>
                    <a:pt x="2219" y="2737"/>
                    <a:pt x="2189" y="2737"/>
                  </a:cubicBezTo>
                  <a:lnTo>
                    <a:pt x="2158" y="2737"/>
                  </a:lnTo>
                  <a:lnTo>
                    <a:pt x="2037" y="2585"/>
                  </a:lnTo>
                  <a:lnTo>
                    <a:pt x="1915" y="2645"/>
                  </a:lnTo>
                  <a:lnTo>
                    <a:pt x="2037" y="2797"/>
                  </a:lnTo>
                  <a:cubicBezTo>
                    <a:pt x="2067" y="2828"/>
                    <a:pt x="2037" y="2828"/>
                    <a:pt x="2037" y="2828"/>
                  </a:cubicBezTo>
                  <a:lnTo>
                    <a:pt x="2006" y="2828"/>
                  </a:lnTo>
                  <a:lnTo>
                    <a:pt x="1885" y="2645"/>
                  </a:lnTo>
                  <a:lnTo>
                    <a:pt x="1793" y="2706"/>
                  </a:lnTo>
                  <a:lnTo>
                    <a:pt x="1915" y="2889"/>
                  </a:lnTo>
                  <a:cubicBezTo>
                    <a:pt x="1915" y="2889"/>
                    <a:pt x="1915" y="2919"/>
                    <a:pt x="1915" y="2919"/>
                  </a:cubicBezTo>
                  <a:cubicBezTo>
                    <a:pt x="1885" y="2919"/>
                    <a:pt x="1885" y="2919"/>
                    <a:pt x="1885" y="2889"/>
                  </a:cubicBezTo>
                  <a:lnTo>
                    <a:pt x="1733" y="2737"/>
                  </a:lnTo>
                  <a:lnTo>
                    <a:pt x="1642" y="2797"/>
                  </a:lnTo>
                  <a:lnTo>
                    <a:pt x="1763" y="2949"/>
                  </a:lnTo>
                  <a:cubicBezTo>
                    <a:pt x="1793" y="2980"/>
                    <a:pt x="1763" y="2980"/>
                    <a:pt x="1763" y="2980"/>
                  </a:cubicBezTo>
                  <a:lnTo>
                    <a:pt x="1733" y="2980"/>
                  </a:lnTo>
                  <a:lnTo>
                    <a:pt x="1611" y="2828"/>
                  </a:lnTo>
                  <a:lnTo>
                    <a:pt x="1490" y="2889"/>
                  </a:lnTo>
                  <a:lnTo>
                    <a:pt x="1672" y="3132"/>
                  </a:lnTo>
                  <a:cubicBezTo>
                    <a:pt x="1702" y="3162"/>
                    <a:pt x="1702" y="3162"/>
                    <a:pt x="1672" y="3192"/>
                  </a:cubicBezTo>
                  <a:cubicBezTo>
                    <a:pt x="1642" y="3192"/>
                    <a:pt x="1611" y="3192"/>
                    <a:pt x="1611" y="3162"/>
                  </a:cubicBezTo>
                  <a:lnTo>
                    <a:pt x="1398" y="2919"/>
                  </a:lnTo>
                  <a:lnTo>
                    <a:pt x="1307" y="2980"/>
                  </a:lnTo>
                  <a:lnTo>
                    <a:pt x="1429" y="3162"/>
                  </a:lnTo>
                  <a:cubicBezTo>
                    <a:pt x="1414" y="3177"/>
                    <a:pt x="1406" y="3185"/>
                    <a:pt x="1402" y="3185"/>
                  </a:cubicBezTo>
                  <a:cubicBezTo>
                    <a:pt x="1398" y="3185"/>
                    <a:pt x="1398" y="3177"/>
                    <a:pt x="1398" y="3162"/>
                  </a:cubicBezTo>
                  <a:lnTo>
                    <a:pt x="1277" y="3010"/>
                  </a:lnTo>
                  <a:lnTo>
                    <a:pt x="1155" y="3071"/>
                  </a:lnTo>
                  <a:lnTo>
                    <a:pt x="1277" y="3223"/>
                  </a:lnTo>
                  <a:cubicBezTo>
                    <a:pt x="1277" y="3253"/>
                    <a:pt x="1277" y="3253"/>
                    <a:pt x="1277" y="3253"/>
                  </a:cubicBezTo>
                  <a:lnTo>
                    <a:pt x="1246" y="3253"/>
                  </a:lnTo>
                  <a:lnTo>
                    <a:pt x="1125" y="3101"/>
                  </a:lnTo>
                  <a:lnTo>
                    <a:pt x="1003" y="3162"/>
                  </a:lnTo>
                  <a:lnTo>
                    <a:pt x="1125" y="3314"/>
                  </a:lnTo>
                  <a:cubicBezTo>
                    <a:pt x="1125" y="3344"/>
                    <a:pt x="1125" y="3344"/>
                    <a:pt x="1125" y="3344"/>
                  </a:cubicBezTo>
                  <a:lnTo>
                    <a:pt x="1094" y="3344"/>
                  </a:lnTo>
                  <a:lnTo>
                    <a:pt x="973" y="3162"/>
                  </a:lnTo>
                  <a:lnTo>
                    <a:pt x="851" y="3223"/>
                  </a:lnTo>
                  <a:lnTo>
                    <a:pt x="973" y="3405"/>
                  </a:lnTo>
                  <a:cubicBezTo>
                    <a:pt x="973" y="3405"/>
                    <a:pt x="973" y="3405"/>
                    <a:pt x="973" y="3436"/>
                  </a:cubicBezTo>
                  <a:cubicBezTo>
                    <a:pt x="973" y="3436"/>
                    <a:pt x="942" y="3436"/>
                    <a:pt x="942" y="3405"/>
                  </a:cubicBezTo>
                  <a:lnTo>
                    <a:pt x="821" y="3253"/>
                  </a:lnTo>
                  <a:lnTo>
                    <a:pt x="730" y="3314"/>
                  </a:lnTo>
                  <a:lnTo>
                    <a:pt x="851" y="3466"/>
                  </a:lnTo>
                  <a:cubicBezTo>
                    <a:pt x="851" y="3496"/>
                    <a:pt x="851" y="3496"/>
                    <a:pt x="851" y="3496"/>
                  </a:cubicBezTo>
                  <a:lnTo>
                    <a:pt x="821" y="3496"/>
                  </a:lnTo>
                  <a:lnTo>
                    <a:pt x="699" y="3344"/>
                  </a:lnTo>
                  <a:lnTo>
                    <a:pt x="578" y="3405"/>
                  </a:lnTo>
                  <a:lnTo>
                    <a:pt x="760" y="3648"/>
                  </a:lnTo>
                  <a:cubicBezTo>
                    <a:pt x="760" y="3648"/>
                    <a:pt x="760" y="3679"/>
                    <a:pt x="760" y="3709"/>
                  </a:cubicBezTo>
                  <a:cubicBezTo>
                    <a:pt x="730" y="3709"/>
                    <a:pt x="699" y="3709"/>
                    <a:pt x="669" y="3679"/>
                  </a:cubicBezTo>
                  <a:lnTo>
                    <a:pt x="486" y="3436"/>
                  </a:lnTo>
                  <a:lnTo>
                    <a:pt x="365" y="3496"/>
                  </a:lnTo>
                  <a:lnTo>
                    <a:pt x="486" y="3648"/>
                  </a:lnTo>
                  <a:cubicBezTo>
                    <a:pt x="517" y="3679"/>
                    <a:pt x="517" y="3679"/>
                    <a:pt x="486" y="3679"/>
                  </a:cubicBezTo>
                  <a:lnTo>
                    <a:pt x="456" y="3679"/>
                  </a:lnTo>
                  <a:lnTo>
                    <a:pt x="334" y="3527"/>
                  </a:lnTo>
                  <a:lnTo>
                    <a:pt x="213" y="3588"/>
                  </a:lnTo>
                  <a:lnTo>
                    <a:pt x="334" y="3740"/>
                  </a:lnTo>
                  <a:cubicBezTo>
                    <a:pt x="365" y="3770"/>
                    <a:pt x="334" y="3770"/>
                    <a:pt x="334" y="3770"/>
                  </a:cubicBezTo>
                  <a:lnTo>
                    <a:pt x="304" y="3770"/>
                  </a:lnTo>
                  <a:lnTo>
                    <a:pt x="183" y="3618"/>
                  </a:lnTo>
                  <a:lnTo>
                    <a:pt x="61" y="3679"/>
                  </a:lnTo>
                  <a:lnTo>
                    <a:pt x="183" y="3831"/>
                  </a:lnTo>
                  <a:cubicBezTo>
                    <a:pt x="213" y="3831"/>
                    <a:pt x="183" y="3861"/>
                    <a:pt x="183" y="3861"/>
                  </a:cubicBezTo>
                  <a:lnTo>
                    <a:pt x="152" y="3861"/>
                  </a:lnTo>
                  <a:lnTo>
                    <a:pt x="31" y="3679"/>
                  </a:lnTo>
                  <a:lnTo>
                    <a:pt x="0" y="3709"/>
                  </a:lnTo>
                  <a:lnTo>
                    <a:pt x="942" y="5016"/>
                  </a:lnTo>
                  <a:lnTo>
                    <a:pt x="7660" y="1308"/>
                  </a:lnTo>
                  <a:lnTo>
                    <a:pt x="6626" y="31"/>
                  </a:lnTo>
                  <a:lnTo>
                    <a:pt x="6505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" name="Google Shape;2583;p70">
              <a:extLst>
                <a:ext uri="{FF2B5EF4-FFF2-40B4-BE49-F238E27FC236}">
                  <a16:creationId xmlns:a16="http://schemas.microsoft.com/office/drawing/2014/main" id="{6245FEC2-2C71-476D-BEED-779A46604414}"/>
                </a:ext>
              </a:extLst>
            </p:cNvPr>
            <p:cNvSpPr/>
            <p:nvPr/>
          </p:nvSpPr>
          <p:spPr>
            <a:xfrm>
              <a:off x="7646024" y="2875306"/>
              <a:ext cx="9726" cy="11312"/>
            </a:xfrm>
            <a:custGeom>
              <a:avLst/>
              <a:gdLst/>
              <a:ahLst/>
              <a:cxnLst/>
              <a:rect l="l" t="t" r="r" b="b"/>
              <a:pathLst>
                <a:path w="184" h="214" extrusionOk="0">
                  <a:moveTo>
                    <a:pt x="31" y="1"/>
                  </a:moveTo>
                  <a:lnTo>
                    <a:pt x="1" y="31"/>
                  </a:lnTo>
                  <a:lnTo>
                    <a:pt x="122" y="183"/>
                  </a:lnTo>
                  <a:cubicBezTo>
                    <a:pt x="122" y="214"/>
                    <a:pt x="153" y="214"/>
                    <a:pt x="153" y="214"/>
                  </a:cubicBezTo>
                  <a:cubicBezTo>
                    <a:pt x="183" y="183"/>
                    <a:pt x="183" y="183"/>
                    <a:pt x="153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1" name="Google Shape;2584;p70">
              <a:extLst>
                <a:ext uri="{FF2B5EF4-FFF2-40B4-BE49-F238E27FC236}">
                  <a16:creationId xmlns:a16="http://schemas.microsoft.com/office/drawing/2014/main" id="{FB81D371-B300-4CDE-85DE-0B8DAA81B0EE}"/>
                </a:ext>
              </a:extLst>
            </p:cNvPr>
            <p:cNvSpPr/>
            <p:nvPr/>
          </p:nvSpPr>
          <p:spPr>
            <a:xfrm>
              <a:off x="7548023" y="2737132"/>
              <a:ext cx="380856" cy="245905"/>
            </a:xfrm>
            <a:custGeom>
              <a:avLst/>
              <a:gdLst/>
              <a:ahLst/>
              <a:cxnLst/>
              <a:rect l="l" t="t" r="r" b="b"/>
              <a:pathLst>
                <a:path w="7205" h="4652" extrusionOk="0">
                  <a:moveTo>
                    <a:pt x="6627" y="1"/>
                  </a:moveTo>
                  <a:lnTo>
                    <a:pt x="6536" y="62"/>
                  </a:lnTo>
                  <a:lnTo>
                    <a:pt x="6657" y="214"/>
                  </a:lnTo>
                  <a:cubicBezTo>
                    <a:pt x="6688" y="214"/>
                    <a:pt x="6688" y="244"/>
                    <a:pt x="6657" y="244"/>
                  </a:cubicBezTo>
                  <a:lnTo>
                    <a:pt x="6627" y="244"/>
                  </a:lnTo>
                  <a:lnTo>
                    <a:pt x="6505" y="62"/>
                  </a:lnTo>
                  <a:lnTo>
                    <a:pt x="6414" y="123"/>
                  </a:lnTo>
                  <a:lnTo>
                    <a:pt x="6536" y="305"/>
                  </a:lnTo>
                  <a:cubicBezTo>
                    <a:pt x="6520" y="320"/>
                    <a:pt x="6513" y="328"/>
                    <a:pt x="6509" y="328"/>
                  </a:cubicBezTo>
                  <a:cubicBezTo>
                    <a:pt x="6505" y="328"/>
                    <a:pt x="6505" y="320"/>
                    <a:pt x="6505" y="305"/>
                  </a:cubicBezTo>
                  <a:lnTo>
                    <a:pt x="6353" y="153"/>
                  </a:lnTo>
                  <a:lnTo>
                    <a:pt x="6262" y="214"/>
                  </a:lnTo>
                  <a:lnTo>
                    <a:pt x="6384" y="366"/>
                  </a:lnTo>
                  <a:cubicBezTo>
                    <a:pt x="6414" y="366"/>
                    <a:pt x="6414" y="396"/>
                    <a:pt x="6384" y="396"/>
                  </a:cubicBezTo>
                  <a:lnTo>
                    <a:pt x="6353" y="396"/>
                  </a:lnTo>
                  <a:lnTo>
                    <a:pt x="6232" y="214"/>
                  </a:lnTo>
                  <a:lnTo>
                    <a:pt x="6140" y="274"/>
                  </a:lnTo>
                  <a:lnTo>
                    <a:pt x="6323" y="518"/>
                  </a:lnTo>
                  <a:cubicBezTo>
                    <a:pt x="6353" y="548"/>
                    <a:pt x="6353" y="578"/>
                    <a:pt x="6323" y="578"/>
                  </a:cubicBezTo>
                  <a:cubicBezTo>
                    <a:pt x="6292" y="578"/>
                    <a:pt x="6262" y="578"/>
                    <a:pt x="6262" y="548"/>
                  </a:cubicBezTo>
                  <a:lnTo>
                    <a:pt x="6049" y="305"/>
                  </a:lnTo>
                  <a:lnTo>
                    <a:pt x="5958" y="366"/>
                  </a:lnTo>
                  <a:lnTo>
                    <a:pt x="6080" y="548"/>
                  </a:lnTo>
                  <a:cubicBezTo>
                    <a:pt x="6080" y="548"/>
                    <a:pt x="6080" y="578"/>
                    <a:pt x="6080" y="578"/>
                  </a:cubicBezTo>
                  <a:cubicBezTo>
                    <a:pt x="6080" y="578"/>
                    <a:pt x="6049" y="578"/>
                    <a:pt x="6049" y="548"/>
                  </a:cubicBezTo>
                  <a:lnTo>
                    <a:pt x="5928" y="396"/>
                  </a:lnTo>
                  <a:lnTo>
                    <a:pt x="5806" y="457"/>
                  </a:lnTo>
                  <a:lnTo>
                    <a:pt x="5928" y="639"/>
                  </a:lnTo>
                  <a:cubicBezTo>
                    <a:pt x="5928" y="639"/>
                    <a:pt x="5928" y="639"/>
                    <a:pt x="5928" y="670"/>
                  </a:cubicBezTo>
                  <a:cubicBezTo>
                    <a:pt x="5897" y="670"/>
                    <a:pt x="5897" y="670"/>
                    <a:pt x="5897" y="639"/>
                  </a:cubicBezTo>
                  <a:lnTo>
                    <a:pt x="5776" y="487"/>
                  </a:lnTo>
                  <a:lnTo>
                    <a:pt x="5654" y="548"/>
                  </a:lnTo>
                  <a:lnTo>
                    <a:pt x="5776" y="700"/>
                  </a:lnTo>
                  <a:cubicBezTo>
                    <a:pt x="5776" y="730"/>
                    <a:pt x="5776" y="730"/>
                    <a:pt x="5776" y="730"/>
                  </a:cubicBezTo>
                  <a:lnTo>
                    <a:pt x="5745" y="730"/>
                  </a:lnTo>
                  <a:lnTo>
                    <a:pt x="5624" y="578"/>
                  </a:lnTo>
                  <a:lnTo>
                    <a:pt x="5502" y="639"/>
                  </a:lnTo>
                  <a:lnTo>
                    <a:pt x="5624" y="791"/>
                  </a:lnTo>
                  <a:cubicBezTo>
                    <a:pt x="5624" y="791"/>
                    <a:pt x="5624" y="822"/>
                    <a:pt x="5624" y="822"/>
                  </a:cubicBezTo>
                  <a:lnTo>
                    <a:pt x="5593" y="822"/>
                  </a:lnTo>
                  <a:lnTo>
                    <a:pt x="5472" y="639"/>
                  </a:lnTo>
                  <a:lnTo>
                    <a:pt x="5381" y="700"/>
                  </a:lnTo>
                  <a:lnTo>
                    <a:pt x="5502" y="882"/>
                  </a:lnTo>
                  <a:cubicBezTo>
                    <a:pt x="5487" y="898"/>
                    <a:pt x="5479" y="905"/>
                    <a:pt x="5476" y="905"/>
                  </a:cubicBezTo>
                  <a:cubicBezTo>
                    <a:pt x="5472" y="905"/>
                    <a:pt x="5472" y="898"/>
                    <a:pt x="5472" y="882"/>
                  </a:cubicBezTo>
                  <a:lnTo>
                    <a:pt x="5350" y="730"/>
                  </a:lnTo>
                  <a:lnTo>
                    <a:pt x="5229" y="791"/>
                  </a:lnTo>
                  <a:lnTo>
                    <a:pt x="5411" y="1034"/>
                  </a:lnTo>
                  <a:cubicBezTo>
                    <a:pt x="5411" y="1065"/>
                    <a:pt x="5411" y="1095"/>
                    <a:pt x="5411" y="1095"/>
                  </a:cubicBezTo>
                  <a:cubicBezTo>
                    <a:pt x="5381" y="1095"/>
                    <a:pt x="5350" y="1095"/>
                    <a:pt x="5320" y="1065"/>
                  </a:cubicBezTo>
                  <a:lnTo>
                    <a:pt x="5137" y="822"/>
                  </a:lnTo>
                  <a:lnTo>
                    <a:pt x="5016" y="882"/>
                  </a:lnTo>
                  <a:lnTo>
                    <a:pt x="5137" y="1065"/>
                  </a:lnTo>
                  <a:cubicBezTo>
                    <a:pt x="5168" y="1065"/>
                    <a:pt x="5168" y="1095"/>
                    <a:pt x="5137" y="1095"/>
                  </a:cubicBezTo>
                  <a:cubicBezTo>
                    <a:pt x="5137" y="1095"/>
                    <a:pt x="5137" y="1095"/>
                    <a:pt x="5107" y="1065"/>
                  </a:cubicBezTo>
                  <a:lnTo>
                    <a:pt x="4985" y="913"/>
                  </a:lnTo>
                  <a:lnTo>
                    <a:pt x="4864" y="974"/>
                  </a:lnTo>
                  <a:lnTo>
                    <a:pt x="4985" y="1156"/>
                  </a:lnTo>
                  <a:cubicBezTo>
                    <a:pt x="5016" y="1156"/>
                    <a:pt x="5016" y="1156"/>
                    <a:pt x="4985" y="1186"/>
                  </a:cubicBezTo>
                  <a:cubicBezTo>
                    <a:pt x="4985" y="1186"/>
                    <a:pt x="4955" y="1186"/>
                    <a:pt x="4955" y="1156"/>
                  </a:cubicBezTo>
                  <a:lnTo>
                    <a:pt x="4833" y="1004"/>
                  </a:lnTo>
                  <a:lnTo>
                    <a:pt x="4712" y="1065"/>
                  </a:lnTo>
                  <a:lnTo>
                    <a:pt x="4833" y="1217"/>
                  </a:lnTo>
                  <a:cubicBezTo>
                    <a:pt x="4864" y="1247"/>
                    <a:pt x="4864" y="1247"/>
                    <a:pt x="4833" y="1247"/>
                  </a:cubicBezTo>
                  <a:lnTo>
                    <a:pt x="4803" y="1247"/>
                  </a:lnTo>
                  <a:lnTo>
                    <a:pt x="4681" y="1095"/>
                  </a:lnTo>
                  <a:lnTo>
                    <a:pt x="4590" y="1156"/>
                  </a:lnTo>
                  <a:lnTo>
                    <a:pt x="4712" y="1308"/>
                  </a:lnTo>
                  <a:cubicBezTo>
                    <a:pt x="4712" y="1308"/>
                    <a:pt x="4712" y="1338"/>
                    <a:pt x="4712" y="1338"/>
                  </a:cubicBezTo>
                  <a:lnTo>
                    <a:pt x="4681" y="1338"/>
                  </a:lnTo>
                  <a:lnTo>
                    <a:pt x="4530" y="1156"/>
                  </a:lnTo>
                  <a:lnTo>
                    <a:pt x="4438" y="1217"/>
                  </a:lnTo>
                  <a:lnTo>
                    <a:pt x="4560" y="1399"/>
                  </a:lnTo>
                  <a:cubicBezTo>
                    <a:pt x="4560" y="1409"/>
                    <a:pt x="4557" y="1413"/>
                    <a:pt x="4552" y="1413"/>
                  </a:cubicBezTo>
                  <a:cubicBezTo>
                    <a:pt x="4543" y="1413"/>
                    <a:pt x="4530" y="1399"/>
                    <a:pt x="4530" y="1399"/>
                  </a:cubicBezTo>
                  <a:lnTo>
                    <a:pt x="4408" y="1247"/>
                  </a:lnTo>
                  <a:lnTo>
                    <a:pt x="4286" y="1308"/>
                  </a:lnTo>
                  <a:lnTo>
                    <a:pt x="4469" y="1551"/>
                  </a:lnTo>
                  <a:cubicBezTo>
                    <a:pt x="4499" y="1582"/>
                    <a:pt x="4499" y="1612"/>
                    <a:pt x="4469" y="1612"/>
                  </a:cubicBezTo>
                  <a:cubicBezTo>
                    <a:pt x="4438" y="1612"/>
                    <a:pt x="4408" y="1612"/>
                    <a:pt x="4408" y="1582"/>
                  </a:cubicBezTo>
                  <a:lnTo>
                    <a:pt x="4195" y="1338"/>
                  </a:lnTo>
                  <a:lnTo>
                    <a:pt x="4104" y="1399"/>
                  </a:lnTo>
                  <a:lnTo>
                    <a:pt x="4226" y="1582"/>
                  </a:lnTo>
                  <a:cubicBezTo>
                    <a:pt x="4226" y="1582"/>
                    <a:pt x="4226" y="1612"/>
                    <a:pt x="4226" y="1612"/>
                  </a:cubicBezTo>
                  <a:cubicBezTo>
                    <a:pt x="4195" y="1612"/>
                    <a:pt x="4195" y="1612"/>
                    <a:pt x="4195" y="1582"/>
                  </a:cubicBezTo>
                  <a:lnTo>
                    <a:pt x="4074" y="1430"/>
                  </a:lnTo>
                  <a:lnTo>
                    <a:pt x="3952" y="1490"/>
                  </a:lnTo>
                  <a:lnTo>
                    <a:pt x="4074" y="1673"/>
                  </a:lnTo>
                  <a:cubicBezTo>
                    <a:pt x="4058" y="1688"/>
                    <a:pt x="4051" y="1695"/>
                    <a:pt x="4047" y="1695"/>
                  </a:cubicBezTo>
                  <a:cubicBezTo>
                    <a:pt x="4043" y="1695"/>
                    <a:pt x="4043" y="1688"/>
                    <a:pt x="4043" y="1673"/>
                  </a:cubicBezTo>
                  <a:lnTo>
                    <a:pt x="3922" y="1521"/>
                  </a:lnTo>
                  <a:lnTo>
                    <a:pt x="3800" y="1582"/>
                  </a:lnTo>
                  <a:lnTo>
                    <a:pt x="3922" y="1733"/>
                  </a:lnTo>
                  <a:cubicBezTo>
                    <a:pt x="3922" y="1764"/>
                    <a:pt x="3922" y="1764"/>
                    <a:pt x="3922" y="1764"/>
                  </a:cubicBezTo>
                  <a:lnTo>
                    <a:pt x="3891" y="1764"/>
                  </a:lnTo>
                  <a:lnTo>
                    <a:pt x="3770" y="1612"/>
                  </a:lnTo>
                  <a:lnTo>
                    <a:pt x="3648" y="1673"/>
                  </a:lnTo>
                  <a:lnTo>
                    <a:pt x="3770" y="1825"/>
                  </a:lnTo>
                  <a:cubicBezTo>
                    <a:pt x="3770" y="1825"/>
                    <a:pt x="3770" y="1855"/>
                    <a:pt x="3770" y="1855"/>
                  </a:cubicBezTo>
                  <a:lnTo>
                    <a:pt x="3739" y="1855"/>
                  </a:lnTo>
                  <a:lnTo>
                    <a:pt x="3618" y="1673"/>
                  </a:lnTo>
                  <a:lnTo>
                    <a:pt x="3526" y="1733"/>
                  </a:lnTo>
                  <a:lnTo>
                    <a:pt x="3648" y="1885"/>
                  </a:lnTo>
                  <a:cubicBezTo>
                    <a:pt x="3648" y="1916"/>
                    <a:pt x="3648" y="1916"/>
                    <a:pt x="3648" y="1916"/>
                  </a:cubicBezTo>
                  <a:lnTo>
                    <a:pt x="3618" y="1916"/>
                  </a:lnTo>
                  <a:lnTo>
                    <a:pt x="3496" y="1764"/>
                  </a:lnTo>
                  <a:lnTo>
                    <a:pt x="3374" y="1825"/>
                  </a:lnTo>
                  <a:lnTo>
                    <a:pt x="3557" y="2068"/>
                  </a:lnTo>
                  <a:cubicBezTo>
                    <a:pt x="3557" y="2098"/>
                    <a:pt x="3557" y="2129"/>
                    <a:pt x="3557" y="2129"/>
                  </a:cubicBezTo>
                  <a:cubicBezTo>
                    <a:pt x="3526" y="2129"/>
                    <a:pt x="3496" y="2129"/>
                    <a:pt x="3466" y="2098"/>
                  </a:cubicBezTo>
                  <a:lnTo>
                    <a:pt x="3283" y="1855"/>
                  </a:lnTo>
                  <a:lnTo>
                    <a:pt x="3162" y="1916"/>
                  </a:lnTo>
                  <a:lnTo>
                    <a:pt x="3283" y="2098"/>
                  </a:lnTo>
                  <a:cubicBezTo>
                    <a:pt x="3314" y="2098"/>
                    <a:pt x="3314" y="2098"/>
                    <a:pt x="3283" y="2129"/>
                  </a:cubicBezTo>
                  <a:cubicBezTo>
                    <a:pt x="3283" y="2129"/>
                    <a:pt x="3283" y="2129"/>
                    <a:pt x="3253" y="2098"/>
                  </a:cubicBezTo>
                  <a:lnTo>
                    <a:pt x="3131" y="1946"/>
                  </a:lnTo>
                  <a:lnTo>
                    <a:pt x="3010" y="2007"/>
                  </a:lnTo>
                  <a:lnTo>
                    <a:pt x="3131" y="2189"/>
                  </a:lnTo>
                  <a:cubicBezTo>
                    <a:pt x="3131" y="2205"/>
                    <a:pt x="3124" y="2212"/>
                    <a:pt x="3116" y="2212"/>
                  </a:cubicBezTo>
                  <a:cubicBezTo>
                    <a:pt x="3109" y="2212"/>
                    <a:pt x="3101" y="2205"/>
                    <a:pt x="3101" y="2189"/>
                  </a:cubicBezTo>
                  <a:lnTo>
                    <a:pt x="2979" y="2037"/>
                  </a:lnTo>
                  <a:lnTo>
                    <a:pt x="2858" y="2098"/>
                  </a:lnTo>
                  <a:lnTo>
                    <a:pt x="2979" y="2250"/>
                  </a:lnTo>
                  <a:cubicBezTo>
                    <a:pt x="3010" y="2281"/>
                    <a:pt x="3010" y="2281"/>
                    <a:pt x="2979" y="2281"/>
                  </a:cubicBezTo>
                  <a:lnTo>
                    <a:pt x="2949" y="2281"/>
                  </a:lnTo>
                  <a:lnTo>
                    <a:pt x="2827" y="2129"/>
                  </a:lnTo>
                  <a:lnTo>
                    <a:pt x="2736" y="2189"/>
                  </a:lnTo>
                  <a:lnTo>
                    <a:pt x="2858" y="2341"/>
                  </a:lnTo>
                  <a:cubicBezTo>
                    <a:pt x="2858" y="2341"/>
                    <a:pt x="2858" y="2372"/>
                    <a:pt x="2858" y="2372"/>
                  </a:cubicBezTo>
                  <a:lnTo>
                    <a:pt x="2827" y="2372"/>
                  </a:lnTo>
                  <a:lnTo>
                    <a:pt x="2675" y="2189"/>
                  </a:lnTo>
                  <a:lnTo>
                    <a:pt x="2584" y="2250"/>
                  </a:lnTo>
                  <a:lnTo>
                    <a:pt x="2706" y="2402"/>
                  </a:lnTo>
                  <a:cubicBezTo>
                    <a:pt x="2736" y="2433"/>
                    <a:pt x="2736" y="2433"/>
                    <a:pt x="2706" y="2433"/>
                  </a:cubicBezTo>
                  <a:lnTo>
                    <a:pt x="2675" y="2433"/>
                  </a:lnTo>
                  <a:lnTo>
                    <a:pt x="2554" y="2281"/>
                  </a:lnTo>
                  <a:lnTo>
                    <a:pt x="2432" y="2341"/>
                  </a:lnTo>
                  <a:lnTo>
                    <a:pt x="2615" y="2585"/>
                  </a:lnTo>
                  <a:cubicBezTo>
                    <a:pt x="2645" y="2615"/>
                    <a:pt x="2645" y="2645"/>
                    <a:pt x="2615" y="2645"/>
                  </a:cubicBezTo>
                  <a:cubicBezTo>
                    <a:pt x="2584" y="2645"/>
                    <a:pt x="2554" y="2645"/>
                    <a:pt x="2554" y="2615"/>
                  </a:cubicBezTo>
                  <a:lnTo>
                    <a:pt x="2341" y="2372"/>
                  </a:lnTo>
                  <a:lnTo>
                    <a:pt x="2250" y="2433"/>
                  </a:lnTo>
                  <a:lnTo>
                    <a:pt x="2371" y="2615"/>
                  </a:lnTo>
                  <a:cubicBezTo>
                    <a:pt x="2371" y="2615"/>
                    <a:pt x="2371" y="2615"/>
                    <a:pt x="2371" y="2645"/>
                  </a:cubicBezTo>
                  <a:cubicBezTo>
                    <a:pt x="2341" y="2645"/>
                    <a:pt x="2341" y="2645"/>
                    <a:pt x="2341" y="2615"/>
                  </a:cubicBezTo>
                  <a:lnTo>
                    <a:pt x="2219" y="2463"/>
                  </a:lnTo>
                  <a:lnTo>
                    <a:pt x="2098" y="2524"/>
                  </a:lnTo>
                  <a:lnTo>
                    <a:pt x="2219" y="2706"/>
                  </a:lnTo>
                  <a:cubicBezTo>
                    <a:pt x="2209" y="2716"/>
                    <a:pt x="2203" y="2720"/>
                    <a:pt x="2198" y="2720"/>
                  </a:cubicBezTo>
                  <a:cubicBezTo>
                    <a:pt x="2189" y="2720"/>
                    <a:pt x="2189" y="2706"/>
                    <a:pt x="2189" y="2706"/>
                  </a:cubicBezTo>
                  <a:lnTo>
                    <a:pt x="2067" y="2554"/>
                  </a:lnTo>
                  <a:lnTo>
                    <a:pt x="1946" y="2615"/>
                  </a:lnTo>
                  <a:lnTo>
                    <a:pt x="2067" y="2767"/>
                  </a:lnTo>
                  <a:cubicBezTo>
                    <a:pt x="2067" y="2797"/>
                    <a:pt x="2067" y="2797"/>
                    <a:pt x="2067" y="2797"/>
                  </a:cubicBezTo>
                  <a:lnTo>
                    <a:pt x="2037" y="2797"/>
                  </a:lnTo>
                  <a:lnTo>
                    <a:pt x="1915" y="2645"/>
                  </a:lnTo>
                  <a:lnTo>
                    <a:pt x="1794" y="2706"/>
                  </a:lnTo>
                  <a:lnTo>
                    <a:pt x="1915" y="2858"/>
                  </a:lnTo>
                  <a:cubicBezTo>
                    <a:pt x="1915" y="2858"/>
                    <a:pt x="1915" y="2889"/>
                    <a:pt x="1915" y="2889"/>
                  </a:cubicBezTo>
                  <a:lnTo>
                    <a:pt x="1885" y="2889"/>
                  </a:lnTo>
                  <a:lnTo>
                    <a:pt x="1764" y="2706"/>
                  </a:lnTo>
                  <a:lnTo>
                    <a:pt x="1672" y="2767"/>
                  </a:lnTo>
                  <a:lnTo>
                    <a:pt x="1794" y="2919"/>
                  </a:lnTo>
                  <a:cubicBezTo>
                    <a:pt x="1794" y="2949"/>
                    <a:pt x="1794" y="2949"/>
                    <a:pt x="1794" y="2949"/>
                  </a:cubicBezTo>
                  <a:cubicBezTo>
                    <a:pt x="1784" y="2959"/>
                    <a:pt x="1777" y="2963"/>
                    <a:pt x="1773" y="2963"/>
                  </a:cubicBezTo>
                  <a:cubicBezTo>
                    <a:pt x="1764" y="2963"/>
                    <a:pt x="1764" y="2949"/>
                    <a:pt x="1764" y="2949"/>
                  </a:cubicBezTo>
                  <a:lnTo>
                    <a:pt x="1642" y="2797"/>
                  </a:lnTo>
                  <a:lnTo>
                    <a:pt x="1520" y="2858"/>
                  </a:lnTo>
                  <a:lnTo>
                    <a:pt x="1703" y="3101"/>
                  </a:lnTo>
                  <a:cubicBezTo>
                    <a:pt x="1703" y="3132"/>
                    <a:pt x="1703" y="3162"/>
                    <a:pt x="1703" y="3162"/>
                  </a:cubicBezTo>
                  <a:cubicBezTo>
                    <a:pt x="1672" y="3162"/>
                    <a:pt x="1642" y="3162"/>
                    <a:pt x="1612" y="3132"/>
                  </a:cubicBezTo>
                  <a:lnTo>
                    <a:pt x="1429" y="2889"/>
                  </a:lnTo>
                  <a:lnTo>
                    <a:pt x="1308" y="2949"/>
                  </a:lnTo>
                  <a:lnTo>
                    <a:pt x="1429" y="3132"/>
                  </a:lnTo>
                  <a:cubicBezTo>
                    <a:pt x="1460" y="3132"/>
                    <a:pt x="1460" y="3132"/>
                    <a:pt x="1429" y="3162"/>
                  </a:cubicBezTo>
                  <a:cubicBezTo>
                    <a:pt x="1429" y="3162"/>
                    <a:pt x="1429" y="3162"/>
                    <a:pt x="1399" y="3132"/>
                  </a:cubicBezTo>
                  <a:lnTo>
                    <a:pt x="1277" y="2980"/>
                  </a:lnTo>
                  <a:lnTo>
                    <a:pt x="1156" y="3040"/>
                  </a:lnTo>
                  <a:lnTo>
                    <a:pt x="1277" y="3223"/>
                  </a:lnTo>
                  <a:cubicBezTo>
                    <a:pt x="1277" y="3238"/>
                    <a:pt x="1270" y="3246"/>
                    <a:pt x="1262" y="3246"/>
                  </a:cubicBezTo>
                  <a:cubicBezTo>
                    <a:pt x="1254" y="3246"/>
                    <a:pt x="1247" y="3238"/>
                    <a:pt x="1247" y="3223"/>
                  </a:cubicBezTo>
                  <a:lnTo>
                    <a:pt x="1125" y="3071"/>
                  </a:lnTo>
                  <a:lnTo>
                    <a:pt x="1004" y="3132"/>
                  </a:lnTo>
                  <a:lnTo>
                    <a:pt x="1125" y="3284"/>
                  </a:lnTo>
                  <a:cubicBezTo>
                    <a:pt x="1156" y="3314"/>
                    <a:pt x="1125" y="3314"/>
                    <a:pt x="1125" y="3314"/>
                  </a:cubicBezTo>
                  <a:lnTo>
                    <a:pt x="1095" y="3314"/>
                  </a:lnTo>
                  <a:lnTo>
                    <a:pt x="973" y="3162"/>
                  </a:lnTo>
                  <a:lnTo>
                    <a:pt x="882" y="3223"/>
                  </a:lnTo>
                  <a:lnTo>
                    <a:pt x="1004" y="3375"/>
                  </a:lnTo>
                  <a:cubicBezTo>
                    <a:pt x="1004" y="3375"/>
                    <a:pt x="1004" y="3405"/>
                    <a:pt x="1004" y="3405"/>
                  </a:cubicBezTo>
                  <a:lnTo>
                    <a:pt x="973" y="3405"/>
                  </a:lnTo>
                  <a:lnTo>
                    <a:pt x="821" y="3223"/>
                  </a:lnTo>
                  <a:lnTo>
                    <a:pt x="730" y="3284"/>
                  </a:lnTo>
                  <a:lnTo>
                    <a:pt x="852" y="3436"/>
                  </a:lnTo>
                  <a:cubicBezTo>
                    <a:pt x="882" y="3466"/>
                    <a:pt x="882" y="3466"/>
                    <a:pt x="852" y="3466"/>
                  </a:cubicBezTo>
                  <a:lnTo>
                    <a:pt x="821" y="3466"/>
                  </a:lnTo>
                  <a:lnTo>
                    <a:pt x="700" y="3314"/>
                  </a:lnTo>
                  <a:lnTo>
                    <a:pt x="578" y="3375"/>
                  </a:lnTo>
                  <a:lnTo>
                    <a:pt x="760" y="3618"/>
                  </a:lnTo>
                  <a:cubicBezTo>
                    <a:pt x="791" y="3648"/>
                    <a:pt x="791" y="3648"/>
                    <a:pt x="760" y="3679"/>
                  </a:cubicBezTo>
                  <a:cubicBezTo>
                    <a:pt x="730" y="3679"/>
                    <a:pt x="700" y="3679"/>
                    <a:pt x="700" y="3648"/>
                  </a:cubicBezTo>
                  <a:lnTo>
                    <a:pt x="487" y="3405"/>
                  </a:lnTo>
                  <a:lnTo>
                    <a:pt x="396" y="3466"/>
                  </a:lnTo>
                  <a:lnTo>
                    <a:pt x="517" y="3618"/>
                  </a:lnTo>
                  <a:cubicBezTo>
                    <a:pt x="517" y="3648"/>
                    <a:pt x="517" y="3648"/>
                    <a:pt x="517" y="3648"/>
                  </a:cubicBezTo>
                  <a:cubicBezTo>
                    <a:pt x="507" y="3659"/>
                    <a:pt x="500" y="3662"/>
                    <a:pt x="496" y="3662"/>
                  </a:cubicBezTo>
                  <a:cubicBezTo>
                    <a:pt x="487" y="3662"/>
                    <a:pt x="487" y="3648"/>
                    <a:pt x="487" y="3648"/>
                  </a:cubicBezTo>
                  <a:lnTo>
                    <a:pt x="365" y="3496"/>
                  </a:lnTo>
                  <a:lnTo>
                    <a:pt x="244" y="3557"/>
                  </a:lnTo>
                  <a:lnTo>
                    <a:pt x="365" y="3709"/>
                  </a:lnTo>
                  <a:cubicBezTo>
                    <a:pt x="365" y="3740"/>
                    <a:pt x="365" y="3740"/>
                    <a:pt x="365" y="3740"/>
                  </a:cubicBezTo>
                  <a:lnTo>
                    <a:pt x="335" y="3740"/>
                  </a:lnTo>
                  <a:lnTo>
                    <a:pt x="213" y="3588"/>
                  </a:lnTo>
                  <a:lnTo>
                    <a:pt x="92" y="3648"/>
                  </a:lnTo>
                  <a:lnTo>
                    <a:pt x="213" y="3800"/>
                  </a:lnTo>
                  <a:cubicBezTo>
                    <a:pt x="213" y="3800"/>
                    <a:pt x="213" y="3831"/>
                    <a:pt x="213" y="3831"/>
                  </a:cubicBezTo>
                  <a:lnTo>
                    <a:pt x="183" y="3831"/>
                  </a:lnTo>
                  <a:lnTo>
                    <a:pt x="61" y="3648"/>
                  </a:lnTo>
                  <a:lnTo>
                    <a:pt x="1" y="3679"/>
                  </a:lnTo>
                  <a:lnTo>
                    <a:pt x="760" y="4651"/>
                  </a:lnTo>
                  <a:cubicBezTo>
                    <a:pt x="3040" y="3648"/>
                    <a:pt x="5381" y="2433"/>
                    <a:pt x="7204" y="791"/>
                  </a:cubicBezTo>
                  <a:lnTo>
                    <a:pt x="6627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2" name="Google Shape;2585;p70">
              <a:extLst>
                <a:ext uri="{FF2B5EF4-FFF2-40B4-BE49-F238E27FC236}">
                  <a16:creationId xmlns:a16="http://schemas.microsoft.com/office/drawing/2014/main" id="{1BD6050E-6239-4C56-A414-DCB72EA98F3B}"/>
                </a:ext>
              </a:extLst>
            </p:cNvPr>
            <p:cNvSpPr/>
            <p:nvPr/>
          </p:nvSpPr>
          <p:spPr>
            <a:xfrm>
              <a:off x="7637989" y="2880169"/>
              <a:ext cx="9726" cy="9673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" y="0"/>
                  </a:moveTo>
                  <a:lnTo>
                    <a:pt x="153" y="183"/>
                  </a:lnTo>
                  <a:lnTo>
                    <a:pt x="183" y="183"/>
                  </a:lnTo>
                  <a:cubicBezTo>
                    <a:pt x="183" y="183"/>
                    <a:pt x="183" y="183"/>
                    <a:pt x="183" y="152"/>
                  </a:cubicBezTo>
                  <a:lnTo>
                    <a:pt x="62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0548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41"/>
          <p:cNvSpPr/>
          <p:nvPr/>
        </p:nvSpPr>
        <p:spPr>
          <a:xfrm>
            <a:off x="5024855" y="237432"/>
            <a:ext cx="3811905" cy="737720"/>
          </a:xfrm>
          <a:prstGeom prst="round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vi-VN" sz="3733" b="1"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BIỂU DIỄN LỰC</a:t>
            </a:r>
            <a:endParaRPr lang="en-US" sz="3733" b="1"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44" name="Text Box 5"/>
          <p:cNvSpPr txBox="1">
            <a:spLocks noChangeArrowheads="1"/>
          </p:cNvSpPr>
          <p:nvPr/>
        </p:nvSpPr>
        <p:spPr bwMode="auto">
          <a:xfrm>
            <a:off x="917028" y="816621"/>
            <a:ext cx="4419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240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* </a:t>
            </a:r>
            <a:r>
              <a:rPr lang="en-US" altLang="en-US" sz="240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Lực là một đại lượng véc tơ</a:t>
            </a:r>
          </a:p>
        </p:txBody>
      </p:sp>
      <p:sp>
        <p:nvSpPr>
          <p:cNvPr id="45" name="Text Box 6"/>
          <p:cNvSpPr txBox="1">
            <a:spLocks noChangeArrowheads="1"/>
          </p:cNvSpPr>
          <p:nvPr/>
        </p:nvSpPr>
        <p:spPr bwMode="auto">
          <a:xfrm>
            <a:off x="990600" y="2096371"/>
            <a:ext cx="6096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240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* </a:t>
            </a:r>
            <a:r>
              <a:rPr lang="en-US" altLang="en-US" sz="240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Cách biểu diễn và kí hiệu véctơ lực</a:t>
            </a:r>
          </a:p>
        </p:txBody>
      </p:sp>
      <p:sp>
        <p:nvSpPr>
          <p:cNvPr id="46" name="Text Box 7"/>
          <p:cNvSpPr txBox="1">
            <a:spLocks noChangeArrowheads="1"/>
          </p:cNvSpPr>
          <p:nvPr/>
        </p:nvSpPr>
        <p:spPr bwMode="auto">
          <a:xfrm>
            <a:off x="2438400" y="5105401"/>
            <a:ext cx="152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7" name="Text Box 8"/>
          <p:cNvSpPr txBox="1">
            <a:spLocks noChangeArrowheads="1"/>
          </p:cNvSpPr>
          <p:nvPr/>
        </p:nvSpPr>
        <p:spPr bwMode="auto">
          <a:xfrm>
            <a:off x="4191000" y="5410201"/>
            <a:ext cx="1066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8" name="Text Box 9"/>
          <p:cNvSpPr txBox="1">
            <a:spLocks noChangeArrowheads="1"/>
          </p:cNvSpPr>
          <p:nvPr/>
        </p:nvSpPr>
        <p:spPr bwMode="auto">
          <a:xfrm>
            <a:off x="3352800" y="5334001"/>
            <a:ext cx="990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9" name="Text Box 11"/>
          <p:cNvSpPr txBox="1">
            <a:spLocks noChangeArrowheads="1"/>
          </p:cNvSpPr>
          <p:nvPr/>
        </p:nvSpPr>
        <p:spPr bwMode="auto">
          <a:xfrm>
            <a:off x="4389467" y="4137156"/>
            <a:ext cx="2743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66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Độ lớn lực: F (N)</a:t>
            </a:r>
          </a:p>
        </p:txBody>
      </p:sp>
      <p:sp>
        <p:nvSpPr>
          <p:cNvPr id="50" name="AutoShape 12"/>
          <p:cNvSpPr>
            <a:spLocks noChangeArrowheads="1"/>
          </p:cNvSpPr>
          <p:nvPr/>
        </p:nvSpPr>
        <p:spPr bwMode="auto">
          <a:xfrm>
            <a:off x="3398866" y="4666022"/>
            <a:ext cx="4144935" cy="631221"/>
          </a:xfrm>
          <a:prstGeom prst="rightArrow">
            <a:avLst>
              <a:gd name="adj1" fmla="val 50000"/>
              <a:gd name="adj2" fmla="val 130357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51" name="Text Box 13"/>
          <p:cNvSpPr txBox="1">
            <a:spLocks noChangeArrowheads="1"/>
          </p:cNvSpPr>
          <p:nvPr/>
        </p:nvSpPr>
        <p:spPr bwMode="auto">
          <a:xfrm>
            <a:off x="1831429" y="4828848"/>
            <a:ext cx="15857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99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Điểm đặt</a:t>
            </a:r>
          </a:p>
        </p:txBody>
      </p:sp>
      <p:sp>
        <p:nvSpPr>
          <p:cNvPr id="55" name="Text Box 17"/>
          <p:cNvSpPr txBox="1">
            <a:spLocks noChangeArrowheads="1"/>
          </p:cNvSpPr>
          <p:nvPr/>
        </p:nvSpPr>
        <p:spPr bwMode="auto">
          <a:xfrm>
            <a:off x="3716722" y="4822208"/>
            <a:ext cx="30099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Phương</a:t>
            </a:r>
          </a:p>
        </p:txBody>
      </p:sp>
      <p:sp>
        <p:nvSpPr>
          <p:cNvPr id="57" name="Text Box 19"/>
          <p:cNvSpPr txBox="1">
            <a:spLocks noChangeArrowheads="1"/>
          </p:cNvSpPr>
          <p:nvPr/>
        </p:nvSpPr>
        <p:spPr bwMode="auto">
          <a:xfrm>
            <a:off x="6345620" y="4781576"/>
            <a:ext cx="1143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Chiều.</a:t>
            </a:r>
          </a:p>
        </p:txBody>
      </p:sp>
      <p:sp>
        <p:nvSpPr>
          <p:cNvPr id="58" name="AutoShape 20"/>
          <p:cNvSpPr>
            <a:spLocks noChangeArrowheads="1"/>
          </p:cNvSpPr>
          <p:nvPr/>
        </p:nvSpPr>
        <p:spPr bwMode="auto">
          <a:xfrm>
            <a:off x="3350338" y="5365214"/>
            <a:ext cx="4193463" cy="45719"/>
          </a:xfrm>
          <a:prstGeom prst="leftRightArrow">
            <a:avLst>
              <a:gd name="adj1" fmla="val 50000"/>
              <a:gd name="adj2" fmla="val 1440000"/>
            </a:avLst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0" name="Text Box 22"/>
          <p:cNvSpPr txBox="1">
            <a:spLocks noChangeArrowheads="1"/>
          </p:cNvSpPr>
          <p:nvPr/>
        </p:nvSpPr>
        <p:spPr bwMode="auto">
          <a:xfrm>
            <a:off x="7086600" y="5029201"/>
            <a:ext cx="685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66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F</a:t>
            </a:r>
          </a:p>
        </p:txBody>
      </p:sp>
      <p:sp>
        <p:nvSpPr>
          <p:cNvPr id="61" name="Line 23"/>
          <p:cNvSpPr>
            <a:spLocks noChangeShapeType="1"/>
          </p:cNvSpPr>
          <p:nvPr/>
        </p:nvSpPr>
        <p:spPr bwMode="auto">
          <a:xfrm>
            <a:off x="12974856" y="5531952"/>
            <a:ext cx="533400" cy="0"/>
          </a:xfrm>
          <a:prstGeom prst="line">
            <a:avLst/>
          </a:prstGeom>
          <a:noFill/>
          <a:ln w="28575">
            <a:noFill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000"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351867" y="4076783"/>
            <a:ext cx="5331372" cy="871383"/>
            <a:chOff x="1755228" y="5832032"/>
            <a:chExt cx="5331372" cy="871382"/>
          </a:xfrm>
        </p:grpSpPr>
        <p:sp>
          <p:nvSpPr>
            <p:cNvPr id="52" name="Text Box 14"/>
            <p:cNvSpPr txBox="1">
              <a:spLocks noChangeArrowheads="1"/>
            </p:cNvSpPr>
            <p:nvPr/>
          </p:nvSpPr>
          <p:spPr bwMode="auto">
            <a:xfrm>
              <a:off x="3009900" y="5851113"/>
              <a:ext cx="16764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990000"/>
                  </a:solidFill>
                  <a:latin typeface="#9Slide03 Arima Madurai Bold" panose="00000800000000000000" pitchFamily="2" charset="0"/>
                  <a:cs typeface="#9Slide03 Arima Madurai Bold" panose="00000800000000000000" pitchFamily="2" charset="0"/>
                </a:rPr>
                <a:t>Độ lớn</a:t>
              </a:r>
            </a:p>
          </p:txBody>
        </p:sp>
        <p:sp>
          <p:nvSpPr>
            <p:cNvPr id="59" name="Text Box 21"/>
            <p:cNvSpPr txBox="1">
              <a:spLocks noChangeArrowheads="1"/>
            </p:cNvSpPr>
            <p:nvPr/>
          </p:nvSpPr>
          <p:spPr bwMode="auto">
            <a:xfrm>
              <a:off x="2514600" y="6303304"/>
              <a:ext cx="45720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990000"/>
                  </a:solidFill>
                  <a:latin typeface="#9Slide03 Arima Madurai Bold" panose="00000800000000000000" pitchFamily="2" charset="0"/>
                  <a:cs typeface="#9Slide03 Arima Madurai Bold" panose="00000800000000000000" pitchFamily="2" charset="0"/>
                </a:rPr>
                <a:t>Theo một tỉ xích cho trước.</a:t>
              </a:r>
            </a:p>
          </p:txBody>
        </p:sp>
        <p:sp>
          <p:nvSpPr>
            <p:cNvPr id="62" name="Text Box 24"/>
            <p:cNvSpPr txBox="1">
              <a:spLocks noChangeArrowheads="1"/>
            </p:cNvSpPr>
            <p:nvPr/>
          </p:nvSpPr>
          <p:spPr bwMode="auto">
            <a:xfrm>
              <a:off x="3962400" y="5832032"/>
              <a:ext cx="19812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990000"/>
                  </a:solidFill>
                  <a:latin typeface="#9Slide03 Arima Madurai Bold" panose="00000800000000000000" pitchFamily="2" charset="0"/>
                  <a:cs typeface="#9Slide03 Arima Madurai Bold" panose="00000800000000000000" pitchFamily="2" charset="0"/>
                </a:rPr>
                <a:t>F = 30 N</a:t>
              </a:r>
            </a:p>
          </p:txBody>
        </p:sp>
        <p:sp>
          <p:nvSpPr>
            <p:cNvPr id="63" name="Text Box 25"/>
            <p:cNvSpPr txBox="1">
              <a:spLocks noChangeArrowheads="1"/>
            </p:cNvSpPr>
            <p:nvPr/>
          </p:nvSpPr>
          <p:spPr bwMode="auto">
            <a:xfrm>
              <a:off x="1755228" y="5862772"/>
              <a:ext cx="13716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 i="1" u="sng">
                  <a:solidFill>
                    <a:srgbClr val="006600"/>
                  </a:solidFill>
                  <a:latin typeface="#9Slide03 Arima Madurai Bold" panose="00000800000000000000" pitchFamily="2" charset="0"/>
                  <a:cs typeface="#9Slide03 Arima Madurai Bold" panose="00000800000000000000" pitchFamily="2" charset="0"/>
                </a:rPr>
                <a:t>Ví dụ:</a:t>
              </a:r>
            </a:p>
          </p:txBody>
        </p:sp>
      </p:grpSp>
      <p:sp>
        <p:nvSpPr>
          <p:cNvPr id="64" name="Text Box 26"/>
          <p:cNvSpPr txBox="1">
            <a:spLocks noChangeArrowheads="1"/>
          </p:cNvSpPr>
          <p:nvPr/>
        </p:nvSpPr>
        <p:spPr bwMode="auto">
          <a:xfrm>
            <a:off x="838200" y="4095096"/>
            <a:ext cx="3962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*Kí hiệu :</a:t>
            </a:r>
            <a:r>
              <a:rPr lang="en-US" altLang="en-US" sz="2000" b="1">
                <a:solidFill>
                  <a:srgbClr val="0066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Véc tơ lực:  F</a:t>
            </a:r>
          </a:p>
        </p:txBody>
      </p:sp>
      <p:sp>
        <p:nvSpPr>
          <p:cNvPr id="65" name="Line 27"/>
          <p:cNvSpPr>
            <a:spLocks noChangeShapeType="1"/>
          </p:cNvSpPr>
          <p:nvPr/>
        </p:nvSpPr>
        <p:spPr bwMode="auto">
          <a:xfrm>
            <a:off x="3197937" y="4095095"/>
            <a:ext cx="30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66" name="Text Box 4"/>
          <p:cNvSpPr txBox="1">
            <a:spLocks noChangeArrowheads="1"/>
          </p:cNvSpPr>
          <p:nvPr/>
        </p:nvSpPr>
        <p:spPr bwMode="auto">
          <a:xfrm>
            <a:off x="1143001" y="1262467"/>
            <a:ext cx="1014511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Lực là một đại lượng vừa có độ lớn vừa có phương và chiều nên gọi lực là </a:t>
            </a:r>
            <a:r>
              <a:rPr lang="en-US" altLang="en-US" sz="2400" b="1" u="sng">
                <a:solidFill>
                  <a:srgbClr val="00D60A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đại lượng véctơ</a:t>
            </a:r>
            <a:r>
              <a:rPr lang="en-US" altLang="en-US" sz="2400">
                <a:solidFill>
                  <a:srgbClr val="00D60A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</p:txBody>
      </p:sp>
      <p:sp>
        <p:nvSpPr>
          <p:cNvPr id="67" name="Text Box 10"/>
          <p:cNvSpPr txBox="1">
            <a:spLocks noChangeArrowheads="1"/>
          </p:cNvSpPr>
          <p:nvPr/>
        </p:nvSpPr>
        <p:spPr bwMode="auto">
          <a:xfrm>
            <a:off x="1091077" y="2414230"/>
            <a:ext cx="1024895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Lực là một đại lượng véctơ được biểu diễn bằng một mũi tên có: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+ Gốc là điểm đặt của lực.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+ Phương và chiều trùng với phương và chiều của lực.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+ Độ dài biểu thị cường độ của lực theo tỉ xích cho trước. </a:t>
            </a:r>
          </a:p>
        </p:txBody>
      </p:sp>
    </p:spTree>
    <p:extLst>
      <p:ext uri="{BB962C8B-B14F-4D97-AF65-F5344CB8AC3E}">
        <p14:creationId xmlns:p14="http://schemas.microsoft.com/office/powerpoint/2010/main" val="319530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800" decel="100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800" decel="100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800" decel="100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8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800" decel="100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9" grpId="0"/>
      <p:bldP spid="50" grpId="0" animBg="1"/>
      <p:bldP spid="51" grpId="0"/>
      <p:bldP spid="55" grpId="0"/>
      <p:bldP spid="57" grpId="0"/>
      <p:bldP spid="58" grpId="0" animBg="1"/>
      <p:bldP spid="58" grpId="1" animBg="1"/>
      <p:bldP spid="60" grpId="0"/>
      <p:bldP spid="6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DF9E8DA-4D23-457A-BD3D-DD32690DC854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 rot="5400000">
            <a:off x="-3419241" y="2649220"/>
            <a:ext cx="5272773" cy="872691"/>
            <a:chOff x="1261240" y="3434504"/>
            <a:chExt cx="5539687" cy="818571"/>
          </a:xfrm>
        </p:grpSpPr>
        <p:sp>
          <p:nvSpPr>
            <p:cNvPr id="5" name="Google Shape;2644;p60">
              <a:extLst>
                <a:ext uri="{FF2B5EF4-FFF2-40B4-BE49-F238E27FC236}">
                  <a16:creationId xmlns:a16="http://schemas.microsoft.com/office/drawing/2014/main" id="{C9DDC751-D1E2-45E0-9EF6-905165951A03}"/>
                </a:ext>
              </a:extLst>
            </p:cNvPr>
            <p:cNvSpPr/>
            <p:nvPr/>
          </p:nvSpPr>
          <p:spPr>
            <a:xfrm>
              <a:off x="2052660" y="3462984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ED4C67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" name="Google Shape;2645;p60">
              <a:extLst>
                <a:ext uri="{FF2B5EF4-FFF2-40B4-BE49-F238E27FC236}">
                  <a16:creationId xmlns:a16="http://schemas.microsoft.com/office/drawing/2014/main" id="{48D772BF-AE42-40EA-93DA-9EDEA9429E75}"/>
                </a:ext>
              </a:extLst>
            </p:cNvPr>
            <p:cNvSpPr/>
            <p:nvPr/>
          </p:nvSpPr>
          <p:spPr>
            <a:xfrm>
              <a:off x="2844041" y="3434504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F9067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" name="Google Shape;2648;p60">
              <a:extLst>
                <a:ext uri="{FF2B5EF4-FFF2-40B4-BE49-F238E27FC236}">
                  <a16:creationId xmlns:a16="http://schemas.microsoft.com/office/drawing/2014/main" id="{30798956-7C68-47FF-82ED-07AC377C6BF6}"/>
                </a:ext>
              </a:extLst>
            </p:cNvPr>
            <p:cNvSpPr/>
            <p:nvPr/>
          </p:nvSpPr>
          <p:spPr>
            <a:xfrm>
              <a:off x="3635422" y="3434504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FC867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" name="Google Shape;2649;p60">
              <a:extLst>
                <a:ext uri="{FF2B5EF4-FFF2-40B4-BE49-F238E27FC236}">
                  <a16:creationId xmlns:a16="http://schemas.microsoft.com/office/drawing/2014/main" id="{84AB1515-8393-400D-A8DE-2ABD61BDD7DD}"/>
                </a:ext>
              </a:extLst>
            </p:cNvPr>
            <p:cNvSpPr/>
            <p:nvPr/>
          </p:nvSpPr>
          <p:spPr>
            <a:xfrm>
              <a:off x="4426784" y="3462984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AE4FD9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" name="Google Shape;2652;p60">
              <a:extLst>
                <a:ext uri="{FF2B5EF4-FFF2-40B4-BE49-F238E27FC236}">
                  <a16:creationId xmlns:a16="http://schemas.microsoft.com/office/drawing/2014/main" id="{7346C549-F675-4BB8-812F-D90AF3EBD4F2}"/>
                </a:ext>
              </a:extLst>
            </p:cNvPr>
            <p:cNvSpPr/>
            <p:nvPr/>
          </p:nvSpPr>
          <p:spPr>
            <a:xfrm>
              <a:off x="5218165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8FAE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" name="Google Shape;2653;p60">
              <a:extLst>
                <a:ext uri="{FF2B5EF4-FFF2-40B4-BE49-F238E27FC236}">
                  <a16:creationId xmlns:a16="http://schemas.microsoft.com/office/drawing/2014/main" id="{F1ED0B0F-D9AB-434B-BADD-DCA5A7F7EDC2}"/>
                </a:ext>
              </a:extLst>
            </p:cNvPr>
            <p:cNvSpPr/>
            <p:nvPr/>
          </p:nvSpPr>
          <p:spPr>
            <a:xfrm>
              <a:off x="6009527" y="3480020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4399AB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" name="Google Shape;2656;p60">
              <a:extLst>
                <a:ext uri="{FF2B5EF4-FFF2-40B4-BE49-F238E27FC236}">
                  <a16:creationId xmlns:a16="http://schemas.microsoft.com/office/drawing/2014/main" id="{66030B52-E2E2-483F-A155-D9555693AAF8}"/>
                </a:ext>
              </a:extLst>
            </p:cNvPr>
            <p:cNvSpPr/>
            <p:nvPr/>
          </p:nvSpPr>
          <p:spPr>
            <a:xfrm>
              <a:off x="1261240" y="3462984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EDEDED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3C0CD5E-F370-4FB5-8B12-FC60C83EA668}"/>
              </a:ext>
            </a:extLst>
          </p:cNvPr>
          <p:cNvGrpSpPr/>
          <p:nvPr/>
        </p:nvGrpSpPr>
        <p:grpSpPr>
          <a:xfrm>
            <a:off x="1789163" y="2105636"/>
            <a:ext cx="11018855" cy="4269001"/>
            <a:chOff x="1341872" y="1579227"/>
            <a:chExt cx="8264141" cy="3201751"/>
          </a:xfrm>
        </p:grpSpPr>
        <p:pic>
          <p:nvPicPr>
            <p:cNvPr id="15" name="Picture 14" descr="A toy figurine on a wheelbarrow&#10;&#10;Description automatically generated with low confidence">
              <a:extLst>
                <a:ext uri="{FF2B5EF4-FFF2-40B4-BE49-F238E27FC236}">
                  <a16:creationId xmlns:a16="http://schemas.microsoft.com/office/drawing/2014/main" id="{B4B62801-7DD9-448F-8C8E-E4416D2E7A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60000" y1="82069" x2="60349" y2="7896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72000" y="1579227"/>
              <a:ext cx="5034013" cy="3111774"/>
            </a:xfrm>
            <a:prstGeom prst="rect">
              <a:avLst/>
            </a:prstGeom>
          </p:spPr>
        </p:pic>
        <p:pic>
          <p:nvPicPr>
            <p:cNvPr id="17" name="Picture 16" descr="Two people sitting on a bench with a guitar&#10;&#10;Description automatically generated with low confidence">
              <a:extLst>
                <a:ext uri="{FF2B5EF4-FFF2-40B4-BE49-F238E27FC236}">
                  <a16:creationId xmlns:a16="http://schemas.microsoft.com/office/drawing/2014/main" id="{2AA1A0F4-8857-4553-98E3-DE57C01D9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2931" l="10000" r="90000">
                          <a14:foregroundMark x1="22326" y1="12414" x2="32558" y2="40000"/>
                          <a14:foregroundMark x1="12558" y1="27241" x2="12907" y2="40000"/>
                          <a14:foregroundMark x1="14767" y1="40000" x2="19186" y2="68966"/>
                          <a14:foregroundMark x1="19186" y1="68966" x2="19070" y2="71034"/>
                          <a14:foregroundMark x1="18605" y1="60862" x2="26395" y2="73793"/>
                          <a14:foregroundMark x1="14767" y1="55690" x2="19884" y2="70172"/>
                          <a14:foregroundMark x1="15000" y1="55345" x2="18837" y2="75345"/>
                          <a14:foregroundMark x1="18837" y1="75345" x2="20698" y2="74483"/>
                          <a14:foregroundMark x1="10930" y1="58448" x2="23953" y2="62069"/>
                          <a14:foregroundMark x1="15581" y1="56552" x2="17442" y2="68103"/>
                          <a14:foregroundMark x1="13721" y1="58103" x2="16395" y2="72586"/>
                          <a14:foregroundMark x1="14186" y1="62931" x2="30233" y2="65345"/>
                          <a14:foregroundMark x1="30233" y1="65345" x2="32558" y2="63793"/>
                          <a14:foregroundMark x1="32558" y1="65000" x2="35349" y2="68103"/>
                          <a14:foregroundMark x1="58256" y1="87069" x2="61860" y2="92241"/>
                          <a14:foregroundMark x1="75349" y1="90172" x2="78837" y2="9293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41872" y="1579227"/>
              <a:ext cx="3861887" cy="282467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08EADEC-C3D2-4632-A32A-547E11166517}"/>
                </a:ext>
              </a:extLst>
            </p:cNvPr>
            <p:cNvSpPr txBox="1"/>
            <p:nvPr/>
          </p:nvSpPr>
          <p:spPr>
            <a:xfrm>
              <a:off x="1934678" y="4355498"/>
              <a:ext cx="2396690" cy="37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667"/>
                <a:t>Hình a</a:t>
              </a:r>
              <a:endParaRPr lang="en-US" sz="2667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9DA566C-CE8D-4A3C-AC2D-E3DC9FB3EB0A}"/>
                </a:ext>
              </a:extLst>
            </p:cNvPr>
            <p:cNvSpPr txBox="1"/>
            <p:nvPr/>
          </p:nvSpPr>
          <p:spPr>
            <a:xfrm>
              <a:off x="6987941" y="4403903"/>
              <a:ext cx="2396690" cy="37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667"/>
                <a:t>Hình b</a:t>
              </a:r>
              <a:endParaRPr lang="en-US" sz="2667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4C700925-5AC5-4E8A-AAE7-1BAAAB50744A}"/>
              </a:ext>
            </a:extLst>
          </p:cNvPr>
          <p:cNvSpPr txBox="1"/>
          <p:nvPr/>
        </p:nvSpPr>
        <p:spPr>
          <a:xfrm>
            <a:off x="1321870" y="394100"/>
            <a:ext cx="6514231" cy="1736646"/>
          </a:xfrm>
          <a:prstGeom prst="wedgeRoundRectCallout">
            <a:avLst>
              <a:gd name="adj1" fmla="val 76687"/>
              <a:gd name="adj2" fmla="val 40757"/>
              <a:gd name="adj3" fmla="val 16667"/>
            </a:avLst>
          </a:prstGeom>
          <a:solidFill>
            <a:srgbClr val="FFC867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200">
                <a:latin typeface="+mj-lt"/>
              </a:rPr>
              <a:t>Các em hãy quan sát hình a và hình b. Cho biết ai đang đẩy, ai đang kéo trong 2 hình dưới đây? </a:t>
            </a:r>
            <a:endParaRPr lang="en-US" sz="3200">
              <a:latin typeface="+mj-lt"/>
            </a:endParaRPr>
          </a:p>
        </p:txBody>
      </p:sp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3E4CDDEA-CE7A-44E4-A7C2-D5FFA2B139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46814" y="145200"/>
            <a:ext cx="3270559" cy="2649152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DC752B97-7A69-4418-96CF-035EDD6FB3BC}"/>
              </a:ext>
            </a:extLst>
          </p:cNvPr>
          <p:cNvGrpSpPr/>
          <p:nvPr/>
        </p:nvGrpSpPr>
        <p:grpSpPr>
          <a:xfrm>
            <a:off x="-12403075" y="1310149"/>
            <a:ext cx="11018855" cy="4149032"/>
            <a:chOff x="1341872" y="1579227"/>
            <a:chExt cx="8264141" cy="3111774"/>
          </a:xfrm>
        </p:grpSpPr>
        <p:pic>
          <p:nvPicPr>
            <p:cNvPr id="30" name="Picture 29" descr="A toy figurine on a wheelbarrow&#10;&#10;Description automatically generated with low confidence">
              <a:extLst>
                <a:ext uri="{FF2B5EF4-FFF2-40B4-BE49-F238E27FC236}">
                  <a16:creationId xmlns:a16="http://schemas.microsoft.com/office/drawing/2014/main" id="{0B9EB1FF-1385-463D-ABFF-ED3155B668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60000" y1="82069" x2="60349" y2="7896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72000" y="1579227"/>
              <a:ext cx="5034013" cy="3111774"/>
            </a:xfrm>
            <a:prstGeom prst="rect">
              <a:avLst/>
            </a:prstGeom>
          </p:spPr>
        </p:pic>
        <p:pic>
          <p:nvPicPr>
            <p:cNvPr id="31" name="Picture 30" descr="Two people sitting on a bench with a guitar&#10;&#10;Description automatically generated with low confidence">
              <a:extLst>
                <a:ext uri="{FF2B5EF4-FFF2-40B4-BE49-F238E27FC236}">
                  <a16:creationId xmlns:a16="http://schemas.microsoft.com/office/drawing/2014/main" id="{BF2B1688-9757-4FB2-9DD5-C880138F1C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2931" l="10000" r="90000">
                          <a14:foregroundMark x1="22326" y1="12414" x2="32558" y2="40000"/>
                          <a14:foregroundMark x1="12558" y1="27241" x2="12907" y2="40000"/>
                          <a14:foregroundMark x1="14767" y1="40000" x2="19186" y2="68966"/>
                          <a14:foregroundMark x1="19186" y1="68966" x2="19070" y2="71034"/>
                          <a14:foregroundMark x1="18605" y1="60862" x2="26395" y2="73793"/>
                          <a14:foregroundMark x1="14767" y1="55690" x2="19884" y2="70172"/>
                          <a14:foregroundMark x1="15000" y1="55345" x2="18837" y2="75345"/>
                          <a14:foregroundMark x1="18837" y1="75345" x2="20698" y2="74483"/>
                          <a14:foregroundMark x1="10930" y1="58448" x2="23953" y2="62069"/>
                          <a14:foregroundMark x1="15581" y1="56552" x2="17442" y2="68103"/>
                          <a14:foregroundMark x1="13721" y1="58103" x2="16395" y2="72586"/>
                          <a14:foregroundMark x1="14186" y1="62931" x2="30233" y2="65345"/>
                          <a14:foregroundMark x1="30233" y1="65345" x2="32558" y2="63793"/>
                          <a14:foregroundMark x1="32558" y1="65000" x2="35349" y2="68103"/>
                          <a14:foregroundMark x1="58256" y1="87069" x2="61860" y2="92241"/>
                          <a14:foregroundMark x1="75349" y1="90172" x2="78837" y2="9293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41872" y="1579227"/>
              <a:ext cx="3861887" cy="28246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958804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6" name="Google Shape;786;p35"/>
          <p:cNvGrpSpPr/>
          <p:nvPr/>
        </p:nvGrpSpPr>
        <p:grpSpPr>
          <a:xfrm rot="245171">
            <a:off x="10132780" y="6274732"/>
            <a:ext cx="3671997" cy="680824"/>
            <a:chOff x="4399950" y="2954075"/>
            <a:chExt cx="1287675" cy="238725"/>
          </a:xfrm>
        </p:grpSpPr>
        <p:sp>
          <p:nvSpPr>
            <p:cNvPr id="787" name="Google Shape;787;p35"/>
            <p:cNvSpPr/>
            <p:nvPr/>
          </p:nvSpPr>
          <p:spPr>
            <a:xfrm>
              <a:off x="4399950" y="2954075"/>
              <a:ext cx="1287675" cy="238725"/>
            </a:xfrm>
            <a:custGeom>
              <a:avLst/>
              <a:gdLst/>
              <a:ahLst/>
              <a:cxnLst/>
              <a:rect l="l" t="t" r="r" b="b"/>
              <a:pathLst>
                <a:path w="51507" h="9549" extrusionOk="0">
                  <a:moveTo>
                    <a:pt x="2212" y="3839"/>
                  </a:moveTo>
                  <a:cubicBezTo>
                    <a:pt x="2695" y="3839"/>
                    <a:pt x="3155" y="4212"/>
                    <a:pt x="3155" y="4774"/>
                  </a:cubicBezTo>
                  <a:cubicBezTo>
                    <a:pt x="3155" y="5298"/>
                    <a:pt x="2739" y="5715"/>
                    <a:pt x="2215" y="5715"/>
                  </a:cubicBezTo>
                  <a:cubicBezTo>
                    <a:pt x="1369" y="5715"/>
                    <a:pt x="953" y="4703"/>
                    <a:pt x="1548" y="4120"/>
                  </a:cubicBezTo>
                  <a:cubicBezTo>
                    <a:pt x="1742" y="3926"/>
                    <a:pt x="1979" y="3839"/>
                    <a:pt x="2212" y="3839"/>
                  </a:cubicBezTo>
                  <a:close/>
                  <a:moveTo>
                    <a:pt x="1584" y="0"/>
                  </a:moveTo>
                  <a:cubicBezTo>
                    <a:pt x="703" y="0"/>
                    <a:pt x="0" y="714"/>
                    <a:pt x="0" y="1596"/>
                  </a:cubicBezTo>
                  <a:lnTo>
                    <a:pt x="0" y="7965"/>
                  </a:lnTo>
                  <a:cubicBezTo>
                    <a:pt x="0" y="8834"/>
                    <a:pt x="703" y="9549"/>
                    <a:pt x="1584" y="9549"/>
                  </a:cubicBezTo>
                  <a:lnTo>
                    <a:pt x="49911" y="9549"/>
                  </a:lnTo>
                  <a:cubicBezTo>
                    <a:pt x="50792" y="9549"/>
                    <a:pt x="51507" y="8846"/>
                    <a:pt x="51507" y="7965"/>
                  </a:cubicBezTo>
                  <a:lnTo>
                    <a:pt x="51507" y="1596"/>
                  </a:lnTo>
                  <a:cubicBezTo>
                    <a:pt x="51507" y="714"/>
                    <a:pt x="50792" y="0"/>
                    <a:pt x="499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5"/>
            <p:cNvSpPr/>
            <p:nvPr/>
          </p:nvSpPr>
          <p:spPr>
            <a:xfrm>
              <a:off x="4471375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11" y="1"/>
                  </a:moveTo>
                  <a:cubicBezTo>
                    <a:pt x="114" y="1"/>
                    <a:pt x="19" y="66"/>
                    <a:pt x="13" y="197"/>
                  </a:cubicBezTo>
                  <a:lnTo>
                    <a:pt x="13" y="1888"/>
                  </a:lnTo>
                  <a:cubicBezTo>
                    <a:pt x="1" y="1983"/>
                    <a:pt x="60" y="2055"/>
                    <a:pt x="144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6" y="66"/>
                    <a:pt x="307" y="1"/>
                    <a:pt x="2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9" name="Google Shape;789;p35"/>
            <p:cNvSpPr/>
            <p:nvPr/>
          </p:nvSpPr>
          <p:spPr>
            <a:xfrm>
              <a:off x="4505900" y="3122750"/>
              <a:ext cx="10450" cy="52800"/>
            </a:xfrm>
            <a:custGeom>
              <a:avLst/>
              <a:gdLst/>
              <a:ahLst/>
              <a:cxnLst/>
              <a:rect l="l" t="t" r="r" b="b"/>
              <a:pathLst>
                <a:path w="418" h="2112" extrusionOk="0">
                  <a:moveTo>
                    <a:pt x="205" y="1"/>
                  </a:moveTo>
                  <a:cubicBezTo>
                    <a:pt x="102" y="1"/>
                    <a:pt x="1" y="69"/>
                    <a:pt x="1" y="206"/>
                  </a:cubicBezTo>
                  <a:lnTo>
                    <a:pt x="1" y="1897"/>
                  </a:lnTo>
                  <a:cubicBezTo>
                    <a:pt x="1" y="1992"/>
                    <a:pt x="48" y="2064"/>
                    <a:pt x="132" y="2099"/>
                  </a:cubicBezTo>
                  <a:cubicBezTo>
                    <a:pt x="156" y="2099"/>
                    <a:pt x="179" y="2111"/>
                    <a:pt x="203" y="2111"/>
                  </a:cubicBezTo>
                  <a:cubicBezTo>
                    <a:pt x="322" y="2111"/>
                    <a:pt x="406" y="2016"/>
                    <a:pt x="418" y="1897"/>
                  </a:cubicBezTo>
                  <a:lnTo>
                    <a:pt x="418" y="206"/>
                  </a:lnTo>
                  <a:cubicBezTo>
                    <a:pt x="412" y="69"/>
                    <a:pt x="307" y="1"/>
                    <a:pt x="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90" name="Google Shape;790;p35"/>
            <p:cNvSpPr/>
            <p:nvPr/>
          </p:nvSpPr>
          <p:spPr>
            <a:xfrm>
              <a:off x="4540150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8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4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91" name="Google Shape;791;p35"/>
            <p:cNvSpPr/>
            <p:nvPr/>
          </p:nvSpPr>
          <p:spPr>
            <a:xfrm>
              <a:off x="4574675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5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92" name="Google Shape;792;p35"/>
            <p:cNvSpPr/>
            <p:nvPr/>
          </p:nvSpPr>
          <p:spPr>
            <a:xfrm>
              <a:off x="460890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93" name="Google Shape;793;p35"/>
            <p:cNvSpPr/>
            <p:nvPr/>
          </p:nvSpPr>
          <p:spPr>
            <a:xfrm>
              <a:off x="4643425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207" y="1"/>
                  </a:moveTo>
                  <a:cubicBezTo>
                    <a:pt x="111" y="1"/>
                    <a:pt x="12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5" y="2007"/>
                    <a:pt x="405" y="1888"/>
                  </a:cubicBezTo>
                  <a:lnTo>
                    <a:pt x="405" y="197"/>
                  </a:lnTo>
                  <a:cubicBezTo>
                    <a:pt x="399" y="66"/>
                    <a:pt x="304" y="1"/>
                    <a:pt x="2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94" name="Google Shape;794;p35"/>
            <p:cNvSpPr/>
            <p:nvPr/>
          </p:nvSpPr>
          <p:spPr>
            <a:xfrm>
              <a:off x="467765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32" y="2090"/>
                  </a:cubicBezTo>
                  <a:cubicBezTo>
                    <a:pt x="156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6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95" name="Google Shape;795;p35"/>
            <p:cNvSpPr/>
            <p:nvPr/>
          </p:nvSpPr>
          <p:spPr>
            <a:xfrm>
              <a:off x="4712175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199" y="1"/>
                  </a:moveTo>
                  <a:cubicBezTo>
                    <a:pt x="102" y="1"/>
                    <a:pt x="7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8" y="2055"/>
                    <a:pt x="132" y="2090"/>
                  </a:cubicBezTo>
                  <a:cubicBezTo>
                    <a:pt x="156" y="2090"/>
                    <a:pt x="179" y="2102"/>
                    <a:pt x="203" y="2102"/>
                  </a:cubicBezTo>
                  <a:cubicBezTo>
                    <a:pt x="322" y="2102"/>
                    <a:pt x="406" y="2007"/>
                    <a:pt x="406" y="1888"/>
                  </a:cubicBezTo>
                  <a:lnTo>
                    <a:pt x="406" y="197"/>
                  </a:lnTo>
                  <a:cubicBezTo>
                    <a:pt x="394" y="66"/>
                    <a:pt x="296" y="1"/>
                    <a:pt x="1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96" name="Google Shape;796;p35"/>
            <p:cNvSpPr/>
            <p:nvPr/>
          </p:nvSpPr>
          <p:spPr>
            <a:xfrm>
              <a:off x="4746425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8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31" y="2090"/>
                  </a:cubicBezTo>
                  <a:cubicBezTo>
                    <a:pt x="155" y="2090"/>
                    <a:pt x="179" y="2102"/>
                    <a:pt x="202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97" name="Google Shape;797;p35"/>
            <p:cNvSpPr/>
            <p:nvPr/>
          </p:nvSpPr>
          <p:spPr>
            <a:xfrm>
              <a:off x="4780650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98" name="Google Shape;798;p35"/>
            <p:cNvSpPr/>
            <p:nvPr/>
          </p:nvSpPr>
          <p:spPr>
            <a:xfrm>
              <a:off x="4815175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99" name="Google Shape;799;p35"/>
            <p:cNvSpPr/>
            <p:nvPr/>
          </p:nvSpPr>
          <p:spPr>
            <a:xfrm>
              <a:off x="4849400" y="3122525"/>
              <a:ext cx="10450" cy="53025"/>
            </a:xfrm>
            <a:custGeom>
              <a:avLst/>
              <a:gdLst/>
              <a:ahLst/>
              <a:cxnLst/>
              <a:rect l="l" t="t" r="r" b="b"/>
              <a:pathLst>
                <a:path w="418" h="2121" extrusionOk="0">
                  <a:moveTo>
                    <a:pt x="215" y="1"/>
                  </a:moveTo>
                  <a:cubicBezTo>
                    <a:pt x="96" y="1"/>
                    <a:pt x="1" y="96"/>
                    <a:pt x="1" y="215"/>
                  </a:cubicBezTo>
                  <a:lnTo>
                    <a:pt x="1" y="1906"/>
                  </a:lnTo>
                  <a:cubicBezTo>
                    <a:pt x="1" y="2001"/>
                    <a:pt x="60" y="2073"/>
                    <a:pt x="144" y="2108"/>
                  </a:cubicBezTo>
                  <a:cubicBezTo>
                    <a:pt x="167" y="2108"/>
                    <a:pt x="191" y="2120"/>
                    <a:pt x="215" y="2120"/>
                  </a:cubicBezTo>
                  <a:cubicBezTo>
                    <a:pt x="322" y="2120"/>
                    <a:pt x="417" y="2025"/>
                    <a:pt x="417" y="1906"/>
                  </a:cubicBezTo>
                  <a:lnTo>
                    <a:pt x="417" y="215"/>
                  </a:lnTo>
                  <a:cubicBezTo>
                    <a:pt x="417" y="96"/>
                    <a:pt x="322" y="1"/>
                    <a:pt x="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0" name="Google Shape;800;p35"/>
            <p:cNvSpPr/>
            <p:nvPr/>
          </p:nvSpPr>
          <p:spPr>
            <a:xfrm>
              <a:off x="4883925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208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8" y="2055"/>
                    <a:pt x="132" y="2090"/>
                  </a:cubicBezTo>
                  <a:cubicBezTo>
                    <a:pt x="156" y="2090"/>
                    <a:pt x="179" y="2102"/>
                    <a:pt x="203" y="2102"/>
                  </a:cubicBezTo>
                  <a:cubicBezTo>
                    <a:pt x="322" y="2102"/>
                    <a:pt x="406" y="2007"/>
                    <a:pt x="406" y="1888"/>
                  </a:cubicBezTo>
                  <a:lnTo>
                    <a:pt x="406" y="197"/>
                  </a:lnTo>
                  <a:cubicBezTo>
                    <a:pt x="400" y="66"/>
                    <a:pt x="304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1" name="Google Shape;801;p35"/>
            <p:cNvSpPr/>
            <p:nvPr/>
          </p:nvSpPr>
          <p:spPr>
            <a:xfrm>
              <a:off x="4918150" y="3122750"/>
              <a:ext cx="10450" cy="52800"/>
            </a:xfrm>
            <a:custGeom>
              <a:avLst/>
              <a:gdLst/>
              <a:ahLst/>
              <a:cxnLst/>
              <a:rect l="l" t="t" r="r" b="b"/>
              <a:pathLst>
                <a:path w="418" h="2112" extrusionOk="0">
                  <a:moveTo>
                    <a:pt x="209" y="1"/>
                  </a:moveTo>
                  <a:cubicBezTo>
                    <a:pt x="105" y="1"/>
                    <a:pt x="1" y="69"/>
                    <a:pt x="1" y="206"/>
                  </a:cubicBezTo>
                  <a:lnTo>
                    <a:pt x="1" y="1897"/>
                  </a:lnTo>
                  <a:cubicBezTo>
                    <a:pt x="1" y="1992"/>
                    <a:pt x="61" y="2064"/>
                    <a:pt x="144" y="2099"/>
                  </a:cubicBezTo>
                  <a:cubicBezTo>
                    <a:pt x="168" y="2099"/>
                    <a:pt x="191" y="2111"/>
                    <a:pt x="215" y="2111"/>
                  </a:cubicBezTo>
                  <a:cubicBezTo>
                    <a:pt x="322" y="2111"/>
                    <a:pt x="418" y="2016"/>
                    <a:pt x="418" y="1897"/>
                  </a:cubicBezTo>
                  <a:lnTo>
                    <a:pt x="418" y="206"/>
                  </a:lnTo>
                  <a:cubicBezTo>
                    <a:pt x="418" y="69"/>
                    <a:pt x="314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2" name="Google Shape;802;p35"/>
            <p:cNvSpPr/>
            <p:nvPr/>
          </p:nvSpPr>
          <p:spPr>
            <a:xfrm>
              <a:off x="4952700" y="3122975"/>
              <a:ext cx="10125" cy="52575"/>
            </a:xfrm>
            <a:custGeom>
              <a:avLst/>
              <a:gdLst/>
              <a:ahLst/>
              <a:cxnLst/>
              <a:rect l="l" t="t" r="r" b="b"/>
              <a:pathLst>
                <a:path w="405" h="2103" extrusionOk="0">
                  <a:moveTo>
                    <a:pt x="198" y="1"/>
                  </a:moveTo>
                  <a:cubicBezTo>
                    <a:pt x="101" y="1"/>
                    <a:pt x="6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10" y="2102"/>
                    <a:pt x="405" y="2007"/>
                    <a:pt x="405" y="1888"/>
                  </a:cubicBezTo>
                  <a:lnTo>
                    <a:pt x="405" y="197"/>
                  </a:lnTo>
                  <a:cubicBezTo>
                    <a:pt x="393" y="66"/>
                    <a:pt x="295" y="1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3" name="Google Shape;803;p35"/>
            <p:cNvSpPr/>
            <p:nvPr/>
          </p:nvSpPr>
          <p:spPr>
            <a:xfrm>
              <a:off x="4986925" y="3122525"/>
              <a:ext cx="10450" cy="53025"/>
            </a:xfrm>
            <a:custGeom>
              <a:avLst/>
              <a:gdLst/>
              <a:ahLst/>
              <a:cxnLst/>
              <a:rect l="l" t="t" r="r" b="b"/>
              <a:pathLst>
                <a:path w="418" h="2121" extrusionOk="0">
                  <a:moveTo>
                    <a:pt x="215" y="1"/>
                  </a:moveTo>
                  <a:cubicBezTo>
                    <a:pt x="96" y="1"/>
                    <a:pt x="0" y="96"/>
                    <a:pt x="0" y="215"/>
                  </a:cubicBezTo>
                  <a:lnTo>
                    <a:pt x="0" y="1906"/>
                  </a:lnTo>
                  <a:cubicBezTo>
                    <a:pt x="0" y="2001"/>
                    <a:pt x="60" y="2073"/>
                    <a:pt x="143" y="2108"/>
                  </a:cubicBezTo>
                  <a:cubicBezTo>
                    <a:pt x="155" y="2108"/>
                    <a:pt x="179" y="2120"/>
                    <a:pt x="215" y="2120"/>
                  </a:cubicBezTo>
                  <a:cubicBezTo>
                    <a:pt x="322" y="2120"/>
                    <a:pt x="417" y="2025"/>
                    <a:pt x="417" y="1906"/>
                  </a:cubicBezTo>
                  <a:lnTo>
                    <a:pt x="417" y="215"/>
                  </a:lnTo>
                  <a:cubicBezTo>
                    <a:pt x="417" y="96"/>
                    <a:pt x="322" y="1"/>
                    <a:pt x="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4" name="Google Shape;804;p35"/>
            <p:cNvSpPr/>
            <p:nvPr/>
          </p:nvSpPr>
          <p:spPr>
            <a:xfrm>
              <a:off x="5021450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198" y="1"/>
                  </a:moveTo>
                  <a:cubicBezTo>
                    <a:pt x="102" y="1"/>
                    <a:pt x="6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5" y="2007"/>
                    <a:pt x="405" y="1888"/>
                  </a:cubicBezTo>
                  <a:lnTo>
                    <a:pt x="405" y="197"/>
                  </a:lnTo>
                  <a:cubicBezTo>
                    <a:pt x="393" y="66"/>
                    <a:pt x="295" y="1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5" name="Google Shape;805;p35"/>
            <p:cNvSpPr/>
            <p:nvPr/>
          </p:nvSpPr>
          <p:spPr>
            <a:xfrm>
              <a:off x="5055675" y="3122525"/>
              <a:ext cx="10450" cy="53025"/>
            </a:xfrm>
            <a:custGeom>
              <a:avLst/>
              <a:gdLst/>
              <a:ahLst/>
              <a:cxnLst/>
              <a:rect l="l" t="t" r="r" b="b"/>
              <a:pathLst>
                <a:path w="418" h="2121" extrusionOk="0">
                  <a:moveTo>
                    <a:pt x="203" y="1"/>
                  </a:moveTo>
                  <a:cubicBezTo>
                    <a:pt x="96" y="1"/>
                    <a:pt x="1" y="96"/>
                    <a:pt x="1" y="215"/>
                  </a:cubicBezTo>
                  <a:lnTo>
                    <a:pt x="1" y="1906"/>
                  </a:lnTo>
                  <a:cubicBezTo>
                    <a:pt x="1" y="2001"/>
                    <a:pt x="60" y="2073"/>
                    <a:pt x="144" y="2108"/>
                  </a:cubicBezTo>
                  <a:cubicBezTo>
                    <a:pt x="155" y="2108"/>
                    <a:pt x="179" y="2120"/>
                    <a:pt x="203" y="2120"/>
                  </a:cubicBezTo>
                  <a:cubicBezTo>
                    <a:pt x="322" y="2120"/>
                    <a:pt x="417" y="2025"/>
                    <a:pt x="417" y="1906"/>
                  </a:cubicBezTo>
                  <a:lnTo>
                    <a:pt x="417" y="215"/>
                  </a:lnTo>
                  <a:cubicBezTo>
                    <a:pt x="417" y="96"/>
                    <a:pt x="322" y="1"/>
                    <a:pt x="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6" name="Google Shape;806;p35"/>
            <p:cNvSpPr/>
            <p:nvPr/>
          </p:nvSpPr>
          <p:spPr>
            <a:xfrm>
              <a:off x="509020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44" y="2090"/>
                  </a:cubicBezTo>
                  <a:cubicBezTo>
                    <a:pt x="156" y="2090"/>
                    <a:pt x="179" y="2102"/>
                    <a:pt x="203" y="2102"/>
                  </a:cubicBezTo>
                  <a:cubicBezTo>
                    <a:pt x="322" y="2102"/>
                    <a:pt x="418" y="2007"/>
                    <a:pt x="418" y="1888"/>
                  </a:cubicBezTo>
                  <a:lnTo>
                    <a:pt x="418" y="197"/>
                  </a:lnTo>
                  <a:cubicBezTo>
                    <a:pt x="406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7" name="Google Shape;807;p35"/>
            <p:cNvSpPr/>
            <p:nvPr/>
          </p:nvSpPr>
          <p:spPr>
            <a:xfrm>
              <a:off x="5124450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8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31" y="2090"/>
                  </a:cubicBezTo>
                  <a:cubicBezTo>
                    <a:pt x="155" y="2090"/>
                    <a:pt x="179" y="2102"/>
                    <a:pt x="202" y="2102"/>
                  </a:cubicBezTo>
                  <a:cubicBezTo>
                    <a:pt x="321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8" name="Google Shape;808;p35"/>
            <p:cNvSpPr/>
            <p:nvPr/>
          </p:nvSpPr>
          <p:spPr>
            <a:xfrm>
              <a:off x="5158675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9" name="Google Shape;809;p35"/>
            <p:cNvSpPr/>
            <p:nvPr/>
          </p:nvSpPr>
          <p:spPr>
            <a:xfrm>
              <a:off x="519320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0" name="Google Shape;810;p35"/>
            <p:cNvSpPr/>
            <p:nvPr/>
          </p:nvSpPr>
          <p:spPr>
            <a:xfrm>
              <a:off x="5227425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2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1" name="Google Shape;811;p35"/>
            <p:cNvSpPr/>
            <p:nvPr/>
          </p:nvSpPr>
          <p:spPr>
            <a:xfrm>
              <a:off x="5261950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208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8" y="2055"/>
                    <a:pt x="132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6" y="2007"/>
                    <a:pt x="406" y="1888"/>
                  </a:cubicBezTo>
                  <a:lnTo>
                    <a:pt x="406" y="197"/>
                  </a:lnTo>
                  <a:cubicBezTo>
                    <a:pt x="400" y="66"/>
                    <a:pt x="304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2" name="Google Shape;812;p35"/>
            <p:cNvSpPr/>
            <p:nvPr/>
          </p:nvSpPr>
          <p:spPr>
            <a:xfrm>
              <a:off x="5296175" y="3122525"/>
              <a:ext cx="10450" cy="53025"/>
            </a:xfrm>
            <a:custGeom>
              <a:avLst/>
              <a:gdLst/>
              <a:ahLst/>
              <a:cxnLst/>
              <a:rect l="l" t="t" r="r" b="b"/>
              <a:pathLst>
                <a:path w="418" h="2121" extrusionOk="0">
                  <a:moveTo>
                    <a:pt x="215" y="1"/>
                  </a:moveTo>
                  <a:cubicBezTo>
                    <a:pt x="96" y="1"/>
                    <a:pt x="1" y="96"/>
                    <a:pt x="1" y="215"/>
                  </a:cubicBezTo>
                  <a:lnTo>
                    <a:pt x="1" y="1906"/>
                  </a:lnTo>
                  <a:cubicBezTo>
                    <a:pt x="1" y="2001"/>
                    <a:pt x="60" y="2073"/>
                    <a:pt x="144" y="2108"/>
                  </a:cubicBezTo>
                  <a:cubicBezTo>
                    <a:pt x="156" y="2108"/>
                    <a:pt x="180" y="2120"/>
                    <a:pt x="215" y="2120"/>
                  </a:cubicBezTo>
                  <a:cubicBezTo>
                    <a:pt x="322" y="2120"/>
                    <a:pt x="418" y="2025"/>
                    <a:pt x="418" y="1906"/>
                  </a:cubicBezTo>
                  <a:lnTo>
                    <a:pt x="418" y="215"/>
                  </a:lnTo>
                  <a:cubicBezTo>
                    <a:pt x="418" y="96"/>
                    <a:pt x="322" y="1"/>
                    <a:pt x="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3" name="Google Shape;813;p35"/>
            <p:cNvSpPr/>
            <p:nvPr/>
          </p:nvSpPr>
          <p:spPr>
            <a:xfrm>
              <a:off x="5330725" y="3122750"/>
              <a:ext cx="10125" cy="52800"/>
            </a:xfrm>
            <a:custGeom>
              <a:avLst/>
              <a:gdLst/>
              <a:ahLst/>
              <a:cxnLst/>
              <a:rect l="l" t="t" r="r" b="b"/>
              <a:pathLst>
                <a:path w="405" h="2112" extrusionOk="0">
                  <a:moveTo>
                    <a:pt x="202" y="1"/>
                  </a:moveTo>
                  <a:cubicBezTo>
                    <a:pt x="101" y="1"/>
                    <a:pt x="0" y="69"/>
                    <a:pt x="0" y="206"/>
                  </a:cubicBezTo>
                  <a:lnTo>
                    <a:pt x="0" y="1897"/>
                  </a:lnTo>
                  <a:cubicBezTo>
                    <a:pt x="0" y="1992"/>
                    <a:pt x="48" y="2064"/>
                    <a:pt x="131" y="2099"/>
                  </a:cubicBezTo>
                  <a:cubicBezTo>
                    <a:pt x="155" y="2099"/>
                    <a:pt x="179" y="2111"/>
                    <a:pt x="202" y="2111"/>
                  </a:cubicBezTo>
                  <a:cubicBezTo>
                    <a:pt x="322" y="2111"/>
                    <a:pt x="405" y="2016"/>
                    <a:pt x="405" y="1897"/>
                  </a:cubicBezTo>
                  <a:lnTo>
                    <a:pt x="405" y="206"/>
                  </a:lnTo>
                  <a:cubicBezTo>
                    <a:pt x="405" y="69"/>
                    <a:pt x="304" y="1"/>
                    <a:pt x="2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4" name="Google Shape;814;p35"/>
            <p:cNvSpPr/>
            <p:nvPr/>
          </p:nvSpPr>
          <p:spPr>
            <a:xfrm>
              <a:off x="5364950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5" name="Google Shape;815;p35"/>
            <p:cNvSpPr/>
            <p:nvPr/>
          </p:nvSpPr>
          <p:spPr>
            <a:xfrm>
              <a:off x="5399475" y="3122750"/>
              <a:ext cx="10150" cy="52800"/>
            </a:xfrm>
            <a:custGeom>
              <a:avLst/>
              <a:gdLst/>
              <a:ahLst/>
              <a:cxnLst/>
              <a:rect l="l" t="t" r="r" b="b"/>
              <a:pathLst>
                <a:path w="406" h="2112" extrusionOk="0">
                  <a:moveTo>
                    <a:pt x="203" y="1"/>
                  </a:moveTo>
                  <a:cubicBezTo>
                    <a:pt x="102" y="1"/>
                    <a:pt x="0" y="69"/>
                    <a:pt x="0" y="206"/>
                  </a:cubicBezTo>
                  <a:lnTo>
                    <a:pt x="0" y="1897"/>
                  </a:lnTo>
                  <a:cubicBezTo>
                    <a:pt x="0" y="1992"/>
                    <a:pt x="48" y="2064"/>
                    <a:pt x="131" y="2099"/>
                  </a:cubicBezTo>
                  <a:cubicBezTo>
                    <a:pt x="155" y="2099"/>
                    <a:pt x="179" y="2111"/>
                    <a:pt x="203" y="2111"/>
                  </a:cubicBezTo>
                  <a:cubicBezTo>
                    <a:pt x="310" y="2111"/>
                    <a:pt x="405" y="2016"/>
                    <a:pt x="405" y="1897"/>
                  </a:cubicBezTo>
                  <a:lnTo>
                    <a:pt x="405" y="206"/>
                  </a:lnTo>
                  <a:cubicBezTo>
                    <a:pt x="405" y="69"/>
                    <a:pt x="304" y="1"/>
                    <a:pt x="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6" name="Google Shape;816;p35"/>
            <p:cNvSpPr/>
            <p:nvPr/>
          </p:nvSpPr>
          <p:spPr>
            <a:xfrm>
              <a:off x="543370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32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7" name="Google Shape;817;p35"/>
            <p:cNvSpPr/>
            <p:nvPr/>
          </p:nvSpPr>
          <p:spPr>
            <a:xfrm>
              <a:off x="5467925" y="3122750"/>
              <a:ext cx="10450" cy="52800"/>
            </a:xfrm>
            <a:custGeom>
              <a:avLst/>
              <a:gdLst/>
              <a:ahLst/>
              <a:cxnLst/>
              <a:rect l="l" t="t" r="r" b="b"/>
              <a:pathLst>
                <a:path w="418" h="2112" extrusionOk="0">
                  <a:moveTo>
                    <a:pt x="215" y="1"/>
                  </a:moveTo>
                  <a:cubicBezTo>
                    <a:pt x="114" y="1"/>
                    <a:pt x="13" y="69"/>
                    <a:pt x="13" y="206"/>
                  </a:cubicBezTo>
                  <a:lnTo>
                    <a:pt x="13" y="1897"/>
                  </a:lnTo>
                  <a:cubicBezTo>
                    <a:pt x="1" y="1992"/>
                    <a:pt x="60" y="2064"/>
                    <a:pt x="144" y="2099"/>
                  </a:cubicBezTo>
                  <a:cubicBezTo>
                    <a:pt x="168" y="2099"/>
                    <a:pt x="191" y="2111"/>
                    <a:pt x="215" y="2111"/>
                  </a:cubicBezTo>
                  <a:cubicBezTo>
                    <a:pt x="322" y="2111"/>
                    <a:pt x="418" y="2016"/>
                    <a:pt x="418" y="1897"/>
                  </a:cubicBezTo>
                  <a:lnTo>
                    <a:pt x="418" y="206"/>
                  </a:lnTo>
                  <a:cubicBezTo>
                    <a:pt x="418" y="69"/>
                    <a:pt x="316" y="1"/>
                    <a:pt x="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8" name="Google Shape;818;p35"/>
            <p:cNvSpPr/>
            <p:nvPr/>
          </p:nvSpPr>
          <p:spPr>
            <a:xfrm>
              <a:off x="550245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9" y="2055"/>
                    <a:pt x="132" y="2090"/>
                  </a:cubicBezTo>
                  <a:cubicBezTo>
                    <a:pt x="156" y="2090"/>
                    <a:pt x="180" y="2102"/>
                    <a:pt x="203" y="2102"/>
                  </a:cubicBezTo>
                  <a:cubicBezTo>
                    <a:pt x="322" y="2102"/>
                    <a:pt x="418" y="2007"/>
                    <a:pt x="418" y="1888"/>
                  </a:cubicBezTo>
                  <a:lnTo>
                    <a:pt x="418" y="197"/>
                  </a:lnTo>
                  <a:cubicBezTo>
                    <a:pt x="406" y="66"/>
                    <a:pt x="308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9" name="Google Shape;819;p35"/>
            <p:cNvSpPr/>
            <p:nvPr/>
          </p:nvSpPr>
          <p:spPr>
            <a:xfrm>
              <a:off x="5536700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0" name="Google Shape;820;p35"/>
            <p:cNvSpPr/>
            <p:nvPr/>
          </p:nvSpPr>
          <p:spPr>
            <a:xfrm>
              <a:off x="5571225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207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5" y="2007"/>
                    <a:pt x="405" y="1888"/>
                  </a:cubicBezTo>
                  <a:lnTo>
                    <a:pt x="405" y="197"/>
                  </a:lnTo>
                  <a:cubicBezTo>
                    <a:pt x="399" y="66"/>
                    <a:pt x="304" y="1"/>
                    <a:pt x="2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1" name="Google Shape;821;p35"/>
            <p:cNvSpPr/>
            <p:nvPr/>
          </p:nvSpPr>
          <p:spPr>
            <a:xfrm>
              <a:off x="560545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2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22" name="Google Shape;822;p35"/>
          <p:cNvGrpSpPr/>
          <p:nvPr/>
        </p:nvGrpSpPr>
        <p:grpSpPr>
          <a:xfrm rot="8628146" flipH="1">
            <a:off x="11315463" y="4863220"/>
            <a:ext cx="1547941" cy="3168549"/>
            <a:chOff x="6404350" y="3138600"/>
            <a:chExt cx="658750" cy="1348425"/>
          </a:xfrm>
        </p:grpSpPr>
        <p:sp>
          <p:nvSpPr>
            <p:cNvPr id="823" name="Google Shape;823;p35"/>
            <p:cNvSpPr/>
            <p:nvPr/>
          </p:nvSpPr>
          <p:spPr>
            <a:xfrm>
              <a:off x="6404350" y="3138600"/>
              <a:ext cx="658750" cy="1348425"/>
            </a:xfrm>
            <a:custGeom>
              <a:avLst/>
              <a:gdLst/>
              <a:ahLst/>
              <a:cxnLst/>
              <a:rect l="l" t="t" r="r" b="b"/>
              <a:pathLst>
                <a:path w="26350" h="53937" extrusionOk="0">
                  <a:moveTo>
                    <a:pt x="19218" y="8502"/>
                  </a:moveTo>
                  <a:lnTo>
                    <a:pt x="19218" y="45435"/>
                  </a:lnTo>
                  <a:cubicBezTo>
                    <a:pt x="11931" y="42518"/>
                    <a:pt x="7145" y="35446"/>
                    <a:pt x="7145" y="27600"/>
                  </a:cubicBezTo>
                  <a:lnTo>
                    <a:pt x="7145" y="26349"/>
                  </a:lnTo>
                  <a:cubicBezTo>
                    <a:pt x="7145" y="18491"/>
                    <a:pt x="11931" y="11431"/>
                    <a:pt x="19218" y="8502"/>
                  </a:cubicBezTo>
                  <a:close/>
                  <a:moveTo>
                    <a:pt x="26349" y="1"/>
                  </a:moveTo>
                  <a:cubicBezTo>
                    <a:pt x="11800" y="1"/>
                    <a:pt x="1" y="11800"/>
                    <a:pt x="1" y="26349"/>
                  </a:cubicBezTo>
                  <a:lnTo>
                    <a:pt x="1" y="27600"/>
                  </a:lnTo>
                  <a:cubicBezTo>
                    <a:pt x="1" y="42149"/>
                    <a:pt x="11800" y="53936"/>
                    <a:pt x="26349" y="53936"/>
                  </a:cubicBezTo>
                  <a:lnTo>
                    <a:pt x="2634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4" name="Google Shape;824;p35"/>
            <p:cNvSpPr/>
            <p:nvPr/>
          </p:nvSpPr>
          <p:spPr>
            <a:xfrm>
              <a:off x="6977050" y="4388775"/>
              <a:ext cx="64925" cy="13700"/>
            </a:xfrm>
            <a:custGeom>
              <a:avLst/>
              <a:gdLst/>
              <a:ahLst/>
              <a:cxnLst/>
              <a:rect l="l" t="t" r="r" b="b"/>
              <a:pathLst>
                <a:path w="2597" h="548" extrusionOk="0">
                  <a:moveTo>
                    <a:pt x="370" y="0"/>
                  </a:moveTo>
                  <a:cubicBezTo>
                    <a:pt x="1" y="0"/>
                    <a:pt x="1" y="548"/>
                    <a:pt x="370" y="548"/>
                  </a:cubicBezTo>
                  <a:lnTo>
                    <a:pt x="2322" y="548"/>
                  </a:lnTo>
                  <a:cubicBezTo>
                    <a:pt x="2477" y="548"/>
                    <a:pt x="2596" y="417"/>
                    <a:pt x="2596" y="274"/>
                  </a:cubicBezTo>
                  <a:cubicBezTo>
                    <a:pt x="2596" y="202"/>
                    <a:pt x="2572" y="131"/>
                    <a:pt x="2525" y="83"/>
                  </a:cubicBezTo>
                  <a:cubicBezTo>
                    <a:pt x="2465" y="24"/>
                    <a:pt x="2406" y="0"/>
                    <a:pt x="23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5" name="Google Shape;825;p35"/>
            <p:cNvSpPr/>
            <p:nvPr/>
          </p:nvSpPr>
          <p:spPr>
            <a:xfrm>
              <a:off x="6976350" y="432712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75" y="1"/>
                  </a:moveTo>
                  <a:cubicBezTo>
                    <a:pt x="4" y="1"/>
                    <a:pt x="0" y="551"/>
                    <a:pt x="364" y="551"/>
                  </a:cubicBezTo>
                  <a:cubicBezTo>
                    <a:pt x="375" y="551"/>
                    <a:pt x="386" y="550"/>
                    <a:pt x="398" y="549"/>
                  </a:cubicBezTo>
                  <a:lnTo>
                    <a:pt x="2350" y="549"/>
                  </a:lnTo>
                  <a:cubicBezTo>
                    <a:pt x="2505" y="549"/>
                    <a:pt x="2624" y="430"/>
                    <a:pt x="2624" y="275"/>
                  </a:cubicBezTo>
                  <a:cubicBezTo>
                    <a:pt x="2624" y="204"/>
                    <a:pt x="2600" y="132"/>
                    <a:pt x="2553" y="85"/>
                  </a:cubicBezTo>
                  <a:cubicBezTo>
                    <a:pt x="2493" y="37"/>
                    <a:pt x="2434" y="1"/>
                    <a:pt x="2350" y="1"/>
                  </a:cubicBezTo>
                  <a:lnTo>
                    <a:pt x="398" y="1"/>
                  </a:lnTo>
                  <a:cubicBezTo>
                    <a:pt x="390" y="1"/>
                    <a:pt x="382" y="1"/>
                    <a:pt x="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6" name="Google Shape;826;p35"/>
            <p:cNvSpPr/>
            <p:nvPr/>
          </p:nvSpPr>
          <p:spPr>
            <a:xfrm>
              <a:off x="6976350" y="4265825"/>
              <a:ext cx="65625" cy="14050"/>
            </a:xfrm>
            <a:custGeom>
              <a:avLst/>
              <a:gdLst/>
              <a:ahLst/>
              <a:cxnLst/>
              <a:rect l="l" t="t" r="r" b="b"/>
              <a:pathLst>
                <a:path w="2625" h="562" extrusionOk="0">
                  <a:moveTo>
                    <a:pt x="375" y="0"/>
                  </a:moveTo>
                  <a:cubicBezTo>
                    <a:pt x="0" y="0"/>
                    <a:pt x="0" y="561"/>
                    <a:pt x="375" y="561"/>
                  </a:cubicBezTo>
                  <a:cubicBezTo>
                    <a:pt x="382" y="561"/>
                    <a:pt x="390" y="561"/>
                    <a:pt x="398" y="560"/>
                  </a:cubicBezTo>
                  <a:lnTo>
                    <a:pt x="2350" y="560"/>
                  </a:lnTo>
                  <a:cubicBezTo>
                    <a:pt x="2505" y="560"/>
                    <a:pt x="2624" y="429"/>
                    <a:pt x="2624" y="287"/>
                  </a:cubicBezTo>
                  <a:cubicBezTo>
                    <a:pt x="2624" y="215"/>
                    <a:pt x="2600" y="144"/>
                    <a:pt x="2553" y="96"/>
                  </a:cubicBezTo>
                  <a:cubicBezTo>
                    <a:pt x="2493" y="37"/>
                    <a:pt x="2434" y="13"/>
                    <a:pt x="2350" y="1"/>
                  </a:cubicBezTo>
                  <a:lnTo>
                    <a:pt x="398" y="1"/>
                  </a:lnTo>
                  <a:cubicBezTo>
                    <a:pt x="390" y="0"/>
                    <a:pt x="382" y="0"/>
                    <a:pt x="3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7" name="Google Shape;827;p35"/>
            <p:cNvSpPr/>
            <p:nvPr/>
          </p:nvSpPr>
          <p:spPr>
            <a:xfrm>
              <a:off x="6976350" y="420477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1"/>
                  </a:moveTo>
                  <a:cubicBezTo>
                    <a:pt x="0" y="1"/>
                    <a:pt x="4" y="550"/>
                    <a:pt x="375" y="550"/>
                  </a:cubicBezTo>
                  <a:cubicBezTo>
                    <a:pt x="382" y="550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204"/>
                    <a:pt x="2600" y="133"/>
                    <a:pt x="2553" y="85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1"/>
                    <a:pt x="3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8" name="Google Shape;828;p35"/>
            <p:cNvSpPr/>
            <p:nvPr/>
          </p:nvSpPr>
          <p:spPr>
            <a:xfrm>
              <a:off x="6976350" y="4143450"/>
              <a:ext cx="68000" cy="13775"/>
            </a:xfrm>
            <a:custGeom>
              <a:avLst/>
              <a:gdLst/>
              <a:ahLst/>
              <a:cxnLst/>
              <a:rect l="l" t="t" r="r" b="b"/>
              <a:pathLst>
                <a:path w="2720" h="551" extrusionOk="0">
                  <a:moveTo>
                    <a:pt x="364" y="1"/>
                  </a:moveTo>
                  <a:cubicBezTo>
                    <a:pt x="0" y="1"/>
                    <a:pt x="4" y="551"/>
                    <a:pt x="375" y="551"/>
                  </a:cubicBezTo>
                  <a:cubicBezTo>
                    <a:pt x="382" y="551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600" y="538"/>
                    <a:pt x="2719" y="252"/>
                    <a:pt x="2553" y="86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1"/>
                    <a:pt x="3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9" name="Google Shape;829;p35"/>
            <p:cNvSpPr/>
            <p:nvPr/>
          </p:nvSpPr>
          <p:spPr>
            <a:xfrm>
              <a:off x="6976350" y="4082150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0"/>
                  </a:moveTo>
                  <a:cubicBezTo>
                    <a:pt x="0" y="0"/>
                    <a:pt x="4" y="550"/>
                    <a:pt x="375" y="550"/>
                  </a:cubicBezTo>
                  <a:cubicBezTo>
                    <a:pt x="382" y="550"/>
                    <a:pt x="390" y="550"/>
                    <a:pt x="398" y="549"/>
                  </a:cubicBezTo>
                  <a:lnTo>
                    <a:pt x="2350" y="549"/>
                  </a:lnTo>
                  <a:cubicBezTo>
                    <a:pt x="2505" y="549"/>
                    <a:pt x="2624" y="418"/>
                    <a:pt x="2624" y="276"/>
                  </a:cubicBezTo>
                  <a:cubicBezTo>
                    <a:pt x="2624" y="204"/>
                    <a:pt x="2600" y="133"/>
                    <a:pt x="2553" y="85"/>
                  </a:cubicBezTo>
                  <a:cubicBezTo>
                    <a:pt x="2493" y="25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0"/>
                    <a:pt x="3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0" name="Google Shape;830;p35"/>
            <p:cNvSpPr/>
            <p:nvPr/>
          </p:nvSpPr>
          <p:spPr>
            <a:xfrm>
              <a:off x="6976350" y="402082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0"/>
                  </a:moveTo>
                  <a:cubicBezTo>
                    <a:pt x="0" y="0"/>
                    <a:pt x="4" y="550"/>
                    <a:pt x="375" y="550"/>
                  </a:cubicBezTo>
                  <a:cubicBezTo>
                    <a:pt x="382" y="550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204"/>
                    <a:pt x="2600" y="133"/>
                    <a:pt x="2553" y="85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0"/>
                    <a:pt x="3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1" name="Google Shape;831;p35"/>
            <p:cNvSpPr/>
            <p:nvPr/>
          </p:nvSpPr>
          <p:spPr>
            <a:xfrm>
              <a:off x="6976350" y="3959225"/>
              <a:ext cx="65625" cy="14050"/>
            </a:xfrm>
            <a:custGeom>
              <a:avLst/>
              <a:gdLst/>
              <a:ahLst/>
              <a:cxnLst/>
              <a:rect l="l" t="t" r="r" b="b"/>
              <a:pathLst>
                <a:path w="2625" h="562" extrusionOk="0">
                  <a:moveTo>
                    <a:pt x="375" y="1"/>
                  </a:moveTo>
                  <a:cubicBezTo>
                    <a:pt x="0" y="1"/>
                    <a:pt x="0" y="562"/>
                    <a:pt x="375" y="562"/>
                  </a:cubicBezTo>
                  <a:cubicBezTo>
                    <a:pt x="382" y="562"/>
                    <a:pt x="390" y="561"/>
                    <a:pt x="398" y="561"/>
                  </a:cubicBezTo>
                  <a:lnTo>
                    <a:pt x="2350" y="561"/>
                  </a:lnTo>
                  <a:cubicBezTo>
                    <a:pt x="2505" y="561"/>
                    <a:pt x="2624" y="430"/>
                    <a:pt x="2624" y="287"/>
                  </a:cubicBezTo>
                  <a:cubicBezTo>
                    <a:pt x="2624" y="216"/>
                    <a:pt x="2600" y="144"/>
                    <a:pt x="2553" y="97"/>
                  </a:cubicBezTo>
                  <a:cubicBezTo>
                    <a:pt x="2493" y="37"/>
                    <a:pt x="2434" y="13"/>
                    <a:pt x="2350" y="1"/>
                  </a:cubicBezTo>
                  <a:lnTo>
                    <a:pt x="398" y="1"/>
                  </a:lnTo>
                  <a:cubicBezTo>
                    <a:pt x="390" y="1"/>
                    <a:pt x="382" y="1"/>
                    <a:pt x="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2" name="Google Shape;832;p35"/>
            <p:cNvSpPr/>
            <p:nvPr/>
          </p:nvSpPr>
          <p:spPr>
            <a:xfrm>
              <a:off x="6977650" y="3897925"/>
              <a:ext cx="66700" cy="14025"/>
            </a:xfrm>
            <a:custGeom>
              <a:avLst/>
              <a:gdLst/>
              <a:ahLst/>
              <a:cxnLst/>
              <a:rect l="l" t="t" r="r" b="b"/>
              <a:pathLst>
                <a:path w="2668" h="561" extrusionOk="0">
                  <a:moveTo>
                    <a:pt x="334" y="1"/>
                  </a:moveTo>
                  <a:cubicBezTo>
                    <a:pt x="0" y="36"/>
                    <a:pt x="0" y="536"/>
                    <a:pt x="334" y="560"/>
                  </a:cubicBezTo>
                  <a:lnTo>
                    <a:pt x="2298" y="560"/>
                  </a:lnTo>
                  <a:cubicBezTo>
                    <a:pt x="2548" y="548"/>
                    <a:pt x="2667" y="263"/>
                    <a:pt x="2501" y="96"/>
                  </a:cubicBezTo>
                  <a:cubicBezTo>
                    <a:pt x="2441" y="36"/>
                    <a:pt x="2370" y="1"/>
                    <a:pt x="2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3" name="Google Shape;833;p35"/>
            <p:cNvSpPr/>
            <p:nvPr/>
          </p:nvSpPr>
          <p:spPr>
            <a:xfrm>
              <a:off x="6976350" y="3836850"/>
              <a:ext cx="68000" cy="13800"/>
            </a:xfrm>
            <a:custGeom>
              <a:avLst/>
              <a:gdLst/>
              <a:ahLst/>
              <a:cxnLst/>
              <a:rect l="l" t="t" r="r" b="b"/>
              <a:pathLst>
                <a:path w="2720" h="552" extrusionOk="0">
                  <a:moveTo>
                    <a:pt x="2378" y="1"/>
                  </a:moveTo>
                  <a:cubicBezTo>
                    <a:pt x="2369" y="1"/>
                    <a:pt x="2359" y="1"/>
                    <a:pt x="2350" y="3"/>
                  </a:cubicBezTo>
                  <a:lnTo>
                    <a:pt x="398" y="3"/>
                  </a:lnTo>
                  <a:cubicBezTo>
                    <a:pt x="386" y="2"/>
                    <a:pt x="375" y="1"/>
                    <a:pt x="364" y="1"/>
                  </a:cubicBezTo>
                  <a:cubicBezTo>
                    <a:pt x="0" y="1"/>
                    <a:pt x="4" y="551"/>
                    <a:pt x="375" y="551"/>
                  </a:cubicBezTo>
                  <a:cubicBezTo>
                    <a:pt x="382" y="551"/>
                    <a:pt x="390" y="551"/>
                    <a:pt x="398" y="551"/>
                  </a:cubicBezTo>
                  <a:lnTo>
                    <a:pt x="2350" y="551"/>
                  </a:lnTo>
                  <a:cubicBezTo>
                    <a:pt x="2600" y="539"/>
                    <a:pt x="2719" y="253"/>
                    <a:pt x="2553" y="86"/>
                  </a:cubicBezTo>
                  <a:cubicBezTo>
                    <a:pt x="2501" y="34"/>
                    <a:pt x="2440" y="1"/>
                    <a:pt x="23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4" name="Google Shape;834;p35"/>
            <p:cNvSpPr/>
            <p:nvPr/>
          </p:nvSpPr>
          <p:spPr>
            <a:xfrm>
              <a:off x="6976350" y="3775525"/>
              <a:ext cx="68000" cy="13800"/>
            </a:xfrm>
            <a:custGeom>
              <a:avLst/>
              <a:gdLst/>
              <a:ahLst/>
              <a:cxnLst/>
              <a:rect l="l" t="t" r="r" b="b"/>
              <a:pathLst>
                <a:path w="2720" h="552" extrusionOk="0">
                  <a:moveTo>
                    <a:pt x="2378" y="1"/>
                  </a:moveTo>
                  <a:cubicBezTo>
                    <a:pt x="2369" y="1"/>
                    <a:pt x="2359" y="2"/>
                    <a:pt x="2350" y="3"/>
                  </a:cubicBezTo>
                  <a:lnTo>
                    <a:pt x="398" y="3"/>
                  </a:lnTo>
                  <a:cubicBezTo>
                    <a:pt x="386" y="2"/>
                    <a:pt x="375" y="2"/>
                    <a:pt x="364" y="2"/>
                  </a:cubicBezTo>
                  <a:cubicBezTo>
                    <a:pt x="0" y="2"/>
                    <a:pt x="4" y="552"/>
                    <a:pt x="375" y="552"/>
                  </a:cubicBezTo>
                  <a:cubicBezTo>
                    <a:pt x="382" y="552"/>
                    <a:pt x="390" y="551"/>
                    <a:pt x="398" y="551"/>
                  </a:cubicBezTo>
                  <a:lnTo>
                    <a:pt x="2350" y="551"/>
                  </a:lnTo>
                  <a:cubicBezTo>
                    <a:pt x="2600" y="539"/>
                    <a:pt x="2719" y="253"/>
                    <a:pt x="2553" y="87"/>
                  </a:cubicBezTo>
                  <a:cubicBezTo>
                    <a:pt x="2501" y="35"/>
                    <a:pt x="2440" y="1"/>
                    <a:pt x="23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5" name="Google Shape;835;p35"/>
            <p:cNvSpPr/>
            <p:nvPr/>
          </p:nvSpPr>
          <p:spPr>
            <a:xfrm>
              <a:off x="6976350" y="371422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2381" y="0"/>
                  </a:moveTo>
                  <a:cubicBezTo>
                    <a:pt x="2371" y="0"/>
                    <a:pt x="2361" y="1"/>
                    <a:pt x="2350" y="3"/>
                  </a:cubicBezTo>
                  <a:lnTo>
                    <a:pt x="398" y="3"/>
                  </a:lnTo>
                  <a:cubicBezTo>
                    <a:pt x="386" y="2"/>
                    <a:pt x="375" y="1"/>
                    <a:pt x="364" y="1"/>
                  </a:cubicBezTo>
                  <a:cubicBezTo>
                    <a:pt x="0" y="1"/>
                    <a:pt x="4" y="551"/>
                    <a:pt x="375" y="551"/>
                  </a:cubicBezTo>
                  <a:cubicBezTo>
                    <a:pt x="382" y="551"/>
                    <a:pt x="390" y="551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205"/>
                    <a:pt x="2600" y="134"/>
                    <a:pt x="2553" y="86"/>
                  </a:cubicBezTo>
                  <a:cubicBezTo>
                    <a:pt x="2501" y="34"/>
                    <a:pt x="2449" y="0"/>
                    <a:pt x="23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6" name="Google Shape;836;p35"/>
            <p:cNvSpPr/>
            <p:nvPr/>
          </p:nvSpPr>
          <p:spPr>
            <a:xfrm>
              <a:off x="6976350" y="365292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0"/>
                  </a:moveTo>
                  <a:cubicBezTo>
                    <a:pt x="0" y="0"/>
                    <a:pt x="4" y="550"/>
                    <a:pt x="375" y="550"/>
                  </a:cubicBezTo>
                  <a:cubicBezTo>
                    <a:pt x="382" y="550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192"/>
                    <a:pt x="2600" y="133"/>
                    <a:pt x="2553" y="73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0"/>
                    <a:pt x="3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7" name="Google Shape;837;p35"/>
            <p:cNvSpPr/>
            <p:nvPr/>
          </p:nvSpPr>
          <p:spPr>
            <a:xfrm>
              <a:off x="6977050" y="3591650"/>
              <a:ext cx="64925" cy="13700"/>
            </a:xfrm>
            <a:custGeom>
              <a:avLst/>
              <a:gdLst/>
              <a:ahLst/>
              <a:cxnLst/>
              <a:rect l="l" t="t" r="r" b="b"/>
              <a:pathLst>
                <a:path w="2597" h="548" extrusionOk="0">
                  <a:moveTo>
                    <a:pt x="370" y="0"/>
                  </a:moveTo>
                  <a:cubicBezTo>
                    <a:pt x="1" y="0"/>
                    <a:pt x="1" y="548"/>
                    <a:pt x="370" y="548"/>
                  </a:cubicBezTo>
                  <a:lnTo>
                    <a:pt x="2322" y="548"/>
                  </a:lnTo>
                  <a:cubicBezTo>
                    <a:pt x="2477" y="548"/>
                    <a:pt x="2596" y="417"/>
                    <a:pt x="2596" y="274"/>
                  </a:cubicBezTo>
                  <a:cubicBezTo>
                    <a:pt x="2596" y="203"/>
                    <a:pt x="2572" y="131"/>
                    <a:pt x="2525" y="84"/>
                  </a:cubicBezTo>
                  <a:cubicBezTo>
                    <a:pt x="2465" y="24"/>
                    <a:pt x="2406" y="0"/>
                    <a:pt x="23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8" name="Google Shape;838;p35"/>
            <p:cNvSpPr/>
            <p:nvPr/>
          </p:nvSpPr>
          <p:spPr>
            <a:xfrm>
              <a:off x="6976350" y="3530000"/>
              <a:ext cx="65625" cy="14050"/>
            </a:xfrm>
            <a:custGeom>
              <a:avLst/>
              <a:gdLst/>
              <a:ahLst/>
              <a:cxnLst/>
              <a:rect l="l" t="t" r="r" b="b"/>
              <a:pathLst>
                <a:path w="2625" h="562" extrusionOk="0">
                  <a:moveTo>
                    <a:pt x="375" y="1"/>
                  </a:moveTo>
                  <a:cubicBezTo>
                    <a:pt x="0" y="1"/>
                    <a:pt x="0" y="562"/>
                    <a:pt x="375" y="562"/>
                  </a:cubicBezTo>
                  <a:cubicBezTo>
                    <a:pt x="382" y="562"/>
                    <a:pt x="390" y="562"/>
                    <a:pt x="398" y="561"/>
                  </a:cubicBezTo>
                  <a:lnTo>
                    <a:pt x="2350" y="561"/>
                  </a:lnTo>
                  <a:cubicBezTo>
                    <a:pt x="2505" y="561"/>
                    <a:pt x="2624" y="430"/>
                    <a:pt x="2624" y="287"/>
                  </a:cubicBezTo>
                  <a:cubicBezTo>
                    <a:pt x="2624" y="216"/>
                    <a:pt x="2600" y="144"/>
                    <a:pt x="2553" y="97"/>
                  </a:cubicBezTo>
                  <a:cubicBezTo>
                    <a:pt x="2493" y="37"/>
                    <a:pt x="2434" y="14"/>
                    <a:pt x="2350" y="2"/>
                  </a:cubicBezTo>
                  <a:lnTo>
                    <a:pt x="398" y="2"/>
                  </a:lnTo>
                  <a:cubicBezTo>
                    <a:pt x="390" y="1"/>
                    <a:pt x="382" y="1"/>
                    <a:pt x="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9" name="Google Shape;839;p35"/>
            <p:cNvSpPr/>
            <p:nvPr/>
          </p:nvSpPr>
          <p:spPr>
            <a:xfrm>
              <a:off x="6976350" y="346897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0"/>
                  </a:moveTo>
                  <a:cubicBezTo>
                    <a:pt x="0" y="0"/>
                    <a:pt x="4" y="550"/>
                    <a:pt x="375" y="550"/>
                  </a:cubicBezTo>
                  <a:cubicBezTo>
                    <a:pt x="382" y="550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204"/>
                    <a:pt x="2600" y="133"/>
                    <a:pt x="2553" y="85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0"/>
                    <a:pt x="3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0" name="Google Shape;840;p35"/>
            <p:cNvSpPr/>
            <p:nvPr/>
          </p:nvSpPr>
          <p:spPr>
            <a:xfrm>
              <a:off x="6976350" y="3407650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1"/>
                  </a:moveTo>
                  <a:cubicBezTo>
                    <a:pt x="0" y="1"/>
                    <a:pt x="4" y="551"/>
                    <a:pt x="375" y="551"/>
                  </a:cubicBezTo>
                  <a:cubicBezTo>
                    <a:pt x="382" y="551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205"/>
                    <a:pt x="2600" y="133"/>
                    <a:pt x="2553" y="86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1"/>
                    <a:pt x="3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1" name="Google Shape;841;p35"/>
            <p:cNvSpPr/>
            <p:nvPr/>
          </p:nvSpPr>
          <p:spPr>
            <a:xfrm>
              <a:off x="6976350" y="3346325"/>
              <a:ext cx="68000" cy="13775"/>
            </a:xfrm>
            <a:custGeom>
              <a:avLst/>
              <a:gdLst/>
              <a:ahLst/>
              <a:cxnLst/>
              <a:rect l="l" t="t" r="r" b="b"/>
              <a:pathLst>
                <a:path w="2720" h="551" extrusionOk="0">
                  <a:moveTo>
                    <a:pt x="364" y="1"/>
                  </a:moveTo>
                  <a:cubicBezTo>
                    <a:pt x="0" y="1"/>
                    <a:pt x="4" y="551"/>
                    <a:pt x="375" y="551"/>
                  </a:cubicBezTo>
                  <a:cubicBezTo>
                    <a:pt x="382" y="551"/>
                    <a:pt x="390" y="551"/>
                    <a:pt x="398" y="550"/>
                  </a:cubicBezTo>
                  <a:lnTo>
                    <a:pt x="2350" y="550"/>
                  </a:lnTo>
                  <a:cubicBezTo>
                    <a:pt x="2600" y="538"/>
                    <a:pt x="2719" y="253"/>
                    <a:pt x="2553" y="86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1"/>
                    <a:pt x="3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2" name="Google Shape;842;p35"/>
            <p:cNvSpPr/>
            <p:nvPr/>
          </p:nvSpPr>
          <p:spPr>
            <a:xfrm>
              <a:off x="6977650" y="3284750"/>
              <a:ext cx="66700" cy="14025"/>
            </a:xfrm>
            <a:custGeom>
              <a:avLst/>
              <a:gdLst/>
              <a:ahLst/>
              <a:cxnLst/>
              <a:rect l="l" t="t" r="r" b="b"/>
              <a:pathLst>
                <a:path w="2668" h="561" extrusionOk="0">
                  <a:moveTo>
                    <a:pt x="334" y="1"/>
                  </a:moveTo>
                  <a:cubicBezTo>
                    <a:pt x="0" y="37"/>
                    <a:pt x="0" y="537"/>
                    <a:pt x="334" y="560"/>
                  </a:cubicBezTo>
                  <a:lnTo>
                    <a:pt x="2298" y="560"/>
                  </a:lnTo>
                  <a:cubicBezTo>
                    <a:pt x="2548" y="549"/>
                    <a:pt x="2667" y="263"/>
                    <a:pt x="2501" y="96"/>
                  </a:cubicBezTo>
                  <a:cubicBezTo>
                    <a:pt x="2441" y="37"/>
                    <a:pt x="2370" y="1"/>
                    <a:pt x="2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3" name="Google Shape;843;p35"/>
            <p:cNvSpPr/>
            <p:nvPr/>
          </p:nvSpPr>
          <p:spPr>
            <a:xfrm>
              <a:off x="6976350" y="3223425"/>
              <a:ext cx="68000" cy="14050"/>
            </a:xfrm>
            <a:custGeom>
              <a:avLst/>
              <a:gdLst/>
              <a:ahLst/>
              <a:cxnLst/>
              <a:rect l="l" t="t" r="r" b="b"/>
              <a:pathLst>
                <a:path w="2720" h="562" extrusionOk="0">
                  <a:moveTo>
                    <a:pt x="375" y="1"/>
                  </a:moveTo>
                  <a:cubicBezTo>
                    <a:pt x="0" y="1"/>
                    <a:pt x="0" y="561"/>
                    <a:pt x="375" y="561"/>
                  </a:cubicBezTo>
                  <a:cubicBezTo>
                    <a:pt x="382" y="561"/>
                    <a:pt x="390" y="561"/>
                    <a:pt x="398" y="561"/>
                  </a:cubicBezTo>
                  <a:lnTo>
                    <a:pt x="2350" y="561"/>
                  </a:lnTo>
                  <a:cubicBezTo>
                    <a:pt x="2600" y="549"/>
                    <a:pt x="2719" y="263"/>
                    <a:pt x="2553" y="96"/>
                  </a:cubicBezTo>
                  <a:cubicBezTo>
                    <a:pt x="2493" y="37"/>
                    <a:pt x="2434" y="13"/>
                    <a:pt x="2350" y="1"/>
                  </a:cubicBezTo>
                  <a:lnTo>
                    <a:pt x="398" y="1"/>
                  </a:lnTo>
                  <a:cubicBezTo>
                    <a:pt x="390" y="1"/>
                    <a:pt x="382" y="1"/>
                    <a:pt x="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73" name="Google Shape;873;p35"/>
          <p:cNvGrpSpPr/>
          <p:nvPr/>
        </p:nvGrpSpPr>
        <p:grpSpPr>
          <a:xfrm rot="-3040252" flipH="1">
            <a:off x="-2050237" y="5768935"/>
            <a:ext cx="3621013" cy="615205"/>
            <a:chOff x="4330300" y="3920250"/>
            <a:chExt cx="1682975" cy="210775"/>
          </a:xfrm>
        </p:grpSpPr>
        <p:sp>
          <p:nvSpPr>
            <p:cNvPr id="874" name="Google Shape;874;p35"/>
            <p:cNvSpPr/>
            <p:nvPr/>
          </p:nvSpPr>
          <p:spPr>
            <a:xfrm>
              <a:off x="4586275" y="3920250"/>
              <a:ext cx="1427000" cy="210775"/>
            </a:xfrm>
            <a:custGeom>
              <a:avLst/>
              <a:gdLst/>
              <a:ahLst/>
              <a:cxnLst/>
              <a:rect l="l" t="t" r="r" b="b"/>
              <a:pathLst>
                <a:path w="57080" h="8431" extrusionOk="0">
                  <a:moveTo>
                    <a:pt x="1" y="1"/>
                  </a:moveTo>
                  <a:lnTo>
                    <a:pt x="1" y="8430"/>
                  </a:lnTo>
                  <a:lnTo>
                    <a:pt x="57079" y="8430"/>
                  </a:lnTo>
                  <a:lnTo>
                    <a:pt x="570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5" name="Google Shape;875;p35"/>
            <p:cNvSpPr/>
            <p:nvPr/>
          </p:nvSpPr>
          <p:spPr>
            <a:xfrm>
              <a:off x="4330300" y="3920250"/>
              <a:ext cx="304225" cy="210775"/>
            </a:xfrm>
            <a:custGeom>
              <a:avLst/>
              <a:gdLst/>
              <a:ahLst/>
              <a:cxnLst/>
              <a:rect l="l" t="t" r="r" b="b"/>
              <a:pathLst>
                <a:path w="12169" h="8431" extrusionOk="0">
                  <a:moveTo>
                    <a:pt x="10240" y="1"/>
                  </a:moveTo>
                  <a:lnTo>
                    <a:pt x="0" y="4215"/>
                  </a:lnTo>
                  <a:lnTo>
                    <a:pt x="10240" y="8430"/>
                  </a:lnTo>
                  <a:lnTo>
                    <a:pt x="12168" y="6299"/>
                  </a:lnTo>
                  <a:lnTo>
                    <a:pt x="10240" y="4215"/>
                  </a:lnTo>
                  <a:lnTo>
                    <a:pt x="12168" y="1751"/>
                  </a:lnTo>
                  <a:lnTo>
                    <a:pt x="102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4330300" y="3978300"/>
              <a:ext cx="114625" cy="94675"/>
            </a:xfrm>
            <a:custGeom>
              <a:avLst/>
              <a:gdLst/>
              <a:ahLst/>
              <a:cxnLst/>
              <a:rect l="l" t="t" r="r" b="b"/>
              <a:pathLst>
                <a:path w="4585" h="3787" extrusionOk="0">
                  <a:moveTo>
                    <a:pt x="4584" y="0"/>
                  </a:moveTo>
                  <a:lnTo>
                    <a:pt x="0" y="1893"/>
                  </a:lnTo>
                  <a:lnTo>
                    <a:pt x="4584" y="3787"/>
                  </a:lnTo>
                  <a:lnTo>
                    <a:pt x="45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7" name="Google Shape;877;p35"/>
            <p:cNvSpPr/>
            <p:nvPr/>
          </p:nvSpPr>
          <p:spPr>
            <a:xfrm>
              <a:off x="4634500" y="4070875"/>
              <a:ext cx="1378775" cy="13700"/>
            </a:xfrm>
            <a:custGeom>
              <a:avLst/>
              <a:gdLst/>
              <a:ahLst/>
              <a:cxnLst/>
              <a:rect l="l" t="t" r="r" b="b"/>
              <a:pathLst>
                <a:path w="55151" h="548" extrusionOk="0">
                  <a:moveTo>
                    <a:pt x="0" y="0"/>
                  </a:moveTo>
                  <a:lnTo>
                    <a:pt x="0" y="548"/>
                  </a:lnTo>
                  <a:lnTo>
                    <a:pt x="55150" y="548"/>
                  </a:lnTo>
                  <a:lnTo>
                    <a:pt x="551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8" name="Google Shape;878;p35"/>
            <p:cNvSpPr/>
            <p:nvPr/>
          </p:nvSpPr>
          <p:spPr>
            <a:xfrm>
              <a:off x="4634500" y="3960150"/>
              <a:ext cx="1378775" cy="14000"/>
            </a:xfrm>
            <a:custGeom>
              <a:avLst/>
              <a:gdLst/>
              <a:ahLst/>
              <a:cxnLst/>
              <a:rect l="l" t="t" r="r" b="b"/>
              <a:pathLst>
                <a:path w="55151" h="560" extrusionOk="0">
                  <a:moveTo>
                    <a:pt x="0" y="0"/>
                  </a:moveTo>
                  <a:lnTo>
                    <a:pt x="0" y="560"/>
                  </a:lnTo>
                  <a:lnTo>
                    <a:pt x="55150" y="560"/>
                  </a:lnTo>
                  <a:lnTo>
                    <a:pt x="551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79" name="Google Shape;879;p35"/>
          <p:cNvGrpSpPr/>
          <p:nvPr/>
        </p:nvGrpSpPr>
        <p:grpSpPr>
          <a:xfrm rot="-2615606" flipH="1">
            <a:off x="-1474815" y="5961858"/>
            <a:ext cx="3094352" cy="636879"/>
            <a:chOff x="4341300" y="4367325"/>
            <a:chExt cx="1511525" cy="310775"/>
          </a:xfrm>
        </p:grpSpPr>
        <p:sp>
          <p:nvSpPr>
            <p:cNvPr id="880" name="Google Shape;880;p35"/>
            <p:cNvSpPr/>
            <p:nvPr/>
          </p:nvSpPr>
          <p:spPr>
            <a:xfrm>
              <a:off x="4341300" y="4473600"/>
              <a:ext cx="118800" cy="96450"/>
            </a:xfrm>
            <a:custGeom>
              <a:avLst/>
              <a:gdLst/>
              <a:ahLst/>
              <a:cxnLst/>
              <a:rect l="l" t="t" r="r" b="b"/>
              <a:pathLst>
                <a:path w="4752" h="3858" extrusionOk="0">
                  <a:moveTo>
                    <a:pt x="4751" y="0"/>
                  </a:moveTo>
                  <a:lnTo>
                    <a:pt x="1096" y="893"/>
                  </a:lnTo>
                  <a:cubicBezTo>
                    <a:pt x="1" y="1155"/>
                    <a:pt x="1" y="2703"/>
                    <a:pt x="1096" y="2965"/>
                  </a:cubicBezTo>
                  <a:lnTo>
                    <a:pt x="4751" y="3858"/>
                  </a:lnTo>
                  <a:lnTo>
                    <a:pt x="47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1" name="Google Shape;881;p35"/>
            <p:cNvSpPr/>
            <p:nvPr/>
          </p:nvSpPr>
          <p:spPr>
            <a:xfrm>
              <a:off x="4547575" y="4395325"/>
              <a:ext cx="141125" cy="254500"/>
            </a:xfrm>
            <a:custGeom>
              <a:avLst/>
              <a:gdLst/>
              <a:ahLst/>
              <a:cxnLst/>
              <a:rect l="l" t="t" r="r" b="b"/>
              <a:pathLst>
                <a:path w="5645" h="10180" extrusionOk="0">
                  <a:moveTo>
                    <a:pt x="2501" y="0"/>
                  </a:moveTo>
                  <a:cubicBezTo>
                    <a:pt x="1120" y="0"/>
                    <a:pt x="1" y="1119"/>
                    <a:pt x="1" y="2500"/>
                  </a:cubicBezTo>
                  <a:lnTo>
                    <a:pt x="1" y="7680"/>
                  </a:lnTo>
                  <a:cubicBezTo>
                    <a:pt x="1" y="9061"/>
                    <a:pt x="1120" y="10180"/>
                    <a:pt x="2501" y="10180"/>
                  </a:cubicBezTo>
                  <a:lnTo>
                    <a:pt x="5644" y="10180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2" name="Google Shape;882;p35"/>
            <p:cNvSpPr/>
            <p:nvPr/>
          </p:nvSpPr>
          <p:spPr>
            <a:xfrm>
              <a:off x="4438350" y="4442650"/>
              <a:ext cx="109250" cy="159550"/>
            </a:xfrm>
            <a:custGeom>
              <a:avLst/>
              <a:gdLst/>
              <a:ahLst/>
              <a:cxnLst/>
              <a:rect l="l" t="t" r="r" b="b"/>
              <a:pathLst>
                <a:path w="4370" h="6382" extrusionOk="0">
                  <a:moveTo>
                    <a:pt x="2917" y="0"/>
                  </a:moveTo>
                  <a:cubicBezTo>
                    <a:pt x="1310" y="0"/>
                    <a:pt x="0" y="1310"/>
                    <a:pt x="0" y="2929"/>
                  </a:cubicBezTo>
                  <a:lnTo>
                    <a:pt x="0" y="3465"/>
                  </a:lnTo>
                  <a:cubicBezTo>
                    <a:pt x="0" y="5084"/>
                    <a:pt x="1310" y="6382"/>
                    <a:pt x="2917" y="6382"/>
                  </a:cubicBezTo>
                  <a:lnTo>
                    <a:pt x="4370" y="6382"/>
                  </a:lnTo>
                  <a:lnTo>
                    <a:pt x="43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3" name="Google Shape;883;p35"/>
            <p:cNvSpPr/>
            <p:nvPr/>
          </p:nvSpPr>
          <p:spPr>
            <a:xfrm>
              <a:off x="4544300" y="4439800"/>
              <a:ext cx="6875" cy="165975"/>
            </a:xfrm>
            <a:custGeom>
              <a:avLst/>
              <a:gdLst/>
              <a:ahLst/>
              <a:cxnLst/>
              <a:rect l="l" t="t" r="r" b="b"/>
              <a:pathLst>
                <a:path w="275" h="6639" extrusionOk="0">
                  <a:moveTo>
                    <a:pt x="133" y="1"/>
                  </a:moveTo>
                  <a:cubicBezTo>
                    <a:pt x="69" y="1"/>
                    <a:pt x="7" y="43"/>
                    <a:pt x="1" y="126"/>
                  </a:cubicBezTo>
                  <a:lnTo>
                    <a:pt x="1" y="6496"/>
                  </a:lnTo>
                  <a:cubicBezTo>
                    <a:pt x="1" y="6579"/>
                    <a:pt x="60" y="6639"/>
                    <a:pt x="132" y="6639"/>
                  </a:cubicBezTo>
                  <a:cubicBezTo>
                    <a:pt x="167" y="6639"/>
                    <a:pt x="191" y="6627"/>
                    <a:pt x="215" y="6615"/>
                  </a:cubicBezTo>
                  <a:cubicBezTo>
                    <a:pt x="251" y="6579"/>
                    <a:pt x="275" y="6543"/>
                    <a:pt x="275" y="6496"/>
                  </a:cubicBezTo>
                  <a:lnTo>
                    <a:pt x="275" y="126"/>
                  </a:lnTo>
                  <a:cubicBezTo>
                    <a:pt x="263" y="43"/>
                    <a:pt x="197" y="1"/>
                    <a:pt x="1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4" name="Google Shape;884;p35"/>
            <p:cNvSpPr/>
            <p:nvPr/>
          </p:nvSpPr>
          <p:spPr>
            <a:xfrm>
              <a:off x="4664550" y="4367325"/>
              <a:ext cx="1188275" cy="310775"/>
            </a:xfrm>
            <a:custGeom>
              <a:avLst/>
              <a:gdLst/>
              <a:ahLst/>
              <a:cxnLst/>
              <a:rect l="l" t="t" r="r" b="b"/>
              <a:pathLst>
                <a:path w="47531" h="12431" extrusionOk="0">
                  <a:moveTo>
                    <a:pt x="2311" y="1"/>
                  </a:moveTo>
                  <a:cubicBezTo>
                    <a:pt x="1037" y="1"/>
                    <a:pt x="1" y="1037"/>
                    <a:pt x="1" y="2323"/>
                  </a:cubicBezTo>
                  <a:lnTo>
                    <a:pt x="1" y="10121"/>
                  </a:lnTo>
                  <a:cubicBezTo>
                    <a:pt x="1" y="11395"/>
                    <a:pt x="1037" y="12431"/>
                    <a:pt x="2311" y="12431"/>
                  </a:cubicBezTo>
                  <a:lnTo>
                    <a:pt x="45209" y="12431"/>
                  </a:lnTo>
                  <a:cubicBezTo>
                    <a:pt x="46495" y="12431"/>
                    <a:pt x="47531" y="11395"/>
                    <a:pt x="47531" y="10121"/>
                  </a:cubicBezTo>
                  <a:lnTo>
                    <a:pt x="47531" y="2323"/>
                  </a:lnTo>
                  <a:cubicBezTo>
                    <a:pt x="47531" y="1037"/>
                    <a:pt x="46483" y="1"/>
                    <a:pt x="45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5" name="Google Shape;885;p35"/>
            <p:cNvSpPr/>
            <p:nvPr/>
          </p:nvSpPr>
          <p:spPr>
            <a:xfrm>
              <a:off x="5734925" y="4367325"/>
              <a:ext cx="46175" cy="310775"/>
            </a:xfrm>
            <a:custGeom>
              <a:avLst/>
              <a:gdLst/>
              <a:ahLst/>
              <a:cxnLst/>
              <a:rect l="l" t="t" r="r" b="b"/>
              <a:pathLst>
                <a:path w="1847" h="12431" extrusionOk="0">
                  <a:moveTo>
                    <a:pt x="1" y="1"/>
                  </a:moveTo>
                  <a:lnTo>
                    <a:pt x="1" y="12431"/>
                  </a:lnTo>
                  <a:lnTo>
                    <a:pt x="1846" y="12431"/>
                  </a:lnTo>
                  <a:lnTo>
                    <a:pt x="18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6" name="Google Shape;886;p35"/>
            <p:cNvSpPr/>
            <p:nvPr/>
          </p:nvSpPr>
          <p:spPr>
            <a:xfrm>
              <a:off x="4740175" y="4367325"/>
              <a:ext cx="46150" cy="310775"/>
            </a:xfrm>
            <a:custGeom>
              <a:avLst/>
              <a:gdLst/>
              <a:ahLst/>
              <a:cxnLst/>
              <a:rect l="l" t="t" r="r" b="b"/>
              <a:pathLst>
                <a:path w="1846" h="12431" extrusionOk="0">
                  <a:moveTo>
                    <a:pt x="0" y="1"/>
                  </a:moveTo>
                  <a:lnTo>
                    <a:pt x="0" y="12431"/>
                  </a:lnTo>
                  <a:lnTo>
                    <a:pt x="1846" y="12431"/>
                  </a:lnTo>
                  <a:lnTo>
                    <a:pt x="18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87" name="Google Shape;887;p35"/>
          <p:cNvGrpSpPr/>
          <p:nvPr/>
        </p:nvGrpSpPr>
        <p:grpSpPr>
          <a:xfrm rot="-3141872">
            <a:off x="-1192070" y="5817565"/>
            <a:ext cx="2846340" cy="2068673"/>
            <a:chOff x="7365331" y="3876744"/>
            <a:chExt cx="752588" cy="546995"/>
          </a:xfrm>
        </p:grpSpPr>
        <p:sp>
          <p:nvSpPr>
            <p:cNvPr id="888" name="Google Shape;888;p35"/>
            <p:cNvSpPr/>
            <p:nvPr/>
          </p:nvSpPr>
          <p:spPr>
            <a:xfrm>
              <a:off x="7365331" y="3876744"/>
              <a:ext cx="555487" cy="388974"/>
            </a:xfrm>
            <a:custGeom>
              <a:avLst/>
              <a:gdLst/>
              <a:ahLst/>
              <a:cxnLst/>
              <a:rect l="l" t="t" r="r" b="b"/>
              <a:pathLst>
                <a:path w="38791" h="27163" extrusionOk="0">
                  <a:moveTo>
                    <a:pt x="996" y="1"/>
                  </a:moveTo>
                  <a:cubicBezTo>
                    <a:pt x="847" y="1"/>
                    <a:pt x="744" y="36"/>
                    <a:pt x="691" y="110"/>
                  </a:cubicBezTo>
                  <a:cubicBezTo>
                    <a:pt x="0" y="1062"/>
                    <a:pt x="7823" y="7849"/>
                    <a:pt x="18157" y="15290"/>
                  </a:cubicBezTo>
                  <a:cubicBezTo>
                    <a:pt x="27688" y="22153"/>
                    <a:pt x="36024" y="27162"/>
                    <a:pt x="37795" y="27162"/>
                  </a:cubicBezTo>
                  <a:cubicBezTo>
                    <a:pt x="37945" y="27162"/>
                    <a:pt x="38047" y="27127"/>
                    <a:pt x="38100" y="27054"/>
                  </a:cubicBezTo>
                  <a:cubicBezTo>
                    <a:pt x="38791" y="26101"/>
                    <a:pt x="30956" y="19303"/>
                    <a:pt x="20634" y="11861"/>
                  </a:cubicBezTo>
                  <a:cubicBezTo>
                    <a:pt x="11104" y="5000"/>
                    <a:pt x="2770" y="1"/>
                    <a:pt x="9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9" name="Google Shape;889;p35"/>
            <p:cNvSpPr/>
            <p:nvPr/>
          </p:nvSpPr>
          <p:spPr>
            <a:xfrm>
              <a:off x="7867948" y="4226639"/>
              <a:ext cx="58154" cy="50306"/>
            </a:xfrm>
            <a:custGeom>
              <a:avLst/>
              <a:gdLst/>
              <a:ahLst/>
              <a:cxnLst/>
              <a:rect l="l" t="t" r="r" b="b"/>
              <a:pathLst>
                <a:path w="4061" h="3513" extrusionOk="0">
                  <a:moveTo>
                    <a:pt x="1239" y="0"/>
                  </a:moveTo>
                  <a:lnTo>
                    <a:pt x="620" y="893"/>
                  </a:lnTo>
                  <a:lnTo>
                    <a:pt x="1" y="1786"/>
                  </a:lnTo>
                  <a:lnTo>
                    <a:pt x="3442" y="3512"/>
                  </a:lnTo>
                  <a:lnTo>
                    <a:pt x="3751" y="3060"/>
                  </a:lnTo>
                  <a:lnTo>
                    <a:pt x="4061" y="2620"/>
                  </a:lnTo>
                  <a:lnTo>
                    <a:pt x="12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90" name="Google Shape;890;p35"/>
            <p:cNvSpPr/>
            <p:nvPr/>
          </p:nvSpPr>
          <p:spPr>
            <a:xfrm>
              <a:off x="7914675" y="4262353"/>
              <a:ext cx="186017" cy="150131"/>
            </a:xfrm>
            <a:custGeom>
              <a:avLst/>
              <a:gdLst/>
              <a:ahLst/>
              <a:cxnLst/>
              <a:rect l="l" t="t" r="r" b="b"/>
              <a:pathLst>
                <a:path w="12990" h="10484" extrusionOk="0">
                  <a:moveTo>
                    <a:pt x="2415" y="0"/>
                  </a:moveTo>
                  <a:cubicBezTo>
                    <a:pt x="1470" y="0"/>
                    <a:pt x="798" y="126"/>
                    <a:pt x="798" y="126"/>
                  </a:cubicBezTo>
                  <a:lnTo>
                    <a:pt x="179" y="1018"/>
                  </a:lnTo>
                  <a:cubicBezTo>
                    <a:pt x="179" y="1018"/>
                    <a:pt x="0" y="3650"/>
                    <a:pt x="2643" y="5888"/>
                  </a:cubicBezTo>
                  <a:cubicBezTo>
                    <a:pt x="5286" y="8126"/>
                    <a:pt x="12990" y="10484"/>
                    <a:pt x="12990" y="10484"/>
                  </a:cubicBezTo>
                  <a:cubicBezTo>
                    <a:pt x="12990" y="10484"/>
                    <a:pt x="9597" y="5864"/>
                    <a:pt x="7751" y="2519"/>
                  </a:cubicBezTo>
                  <a:cubicBezTo>
                    <a:pt x="6575" y="387"/>
                    <a:pt x="4075" y="0"/>
                    <a:pt x="2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91" name="Google Shape;891;p35"/>
            <p:cNvSpPr/>
            <p:nvPr/>
          </p:nvSpPr>
          <p:spPr>
            <a:xfrm>
              <a:off x="8011979" y="4321609"/>
              <a:ext cx="105939" cy="102130"/>
            </a:xfrm>
            <a:custGeom>
              <a:avLst/>
              <a:gdLst/>
              <a:ahLst/>
              <a:cxnLst/>
              <a:rect l="l" t="t" r="r" b="b"/>
              <a:pathLst>
                <a:path w="7398" h="7132" extrusionOk="0">
                  <a:moveTo>
                    <a:pt x="1934" y="0"/>
                  </a:moveTo>
                  <a:cubicBezTo>
                    <a:pt x="1765" y="0"/>
                    <a:pt x="1607" y="88"/>
                    <a:pt x="1516" y="357"/>
                  </a:cubicBezTo>
                  <a:cubicBezTo>
                    <a:pt x="1277" y="1074"/>
                    <a:pt x="3335" y="3255"/>
                    <a:pt x="2390" y="3255"/>
                  </a:cubicBezTo>
                  <a:cubicBezTo>
                    <a:pt x="2299" y="3255"/>
                    <a:pt x="2180" y="3235"/>
                    <a:pt x="2028" y="3191"/>
                  </a:cubicBezTo>
                  <a:cubicBezTo>
                    <a:pt x="1606" y="3069"/>
                    <a:pt x="1264" y="3015"/>
                    <a:pt x="993" y="3015"/>
                  </a:cubicBezTo>
                  <a:cubicBezTo>
                    <a:pt x="149" y="3015"/>
                    <a:pt x="1" y="3542"/>
                    <a:pt x="289" y="4191"/>
                  </a:cubicBezTo>
                  <a:cubicBezTo>
                    <a:pt x="682" y="5048"/>
                    <a:pt x="7397" y="7132"/>
                    <a:pt x="7397" y="7132"/>
                  </a:cubicBezTo>
                  <a:lnTo>
                    <a:pt x="2599" y="309"/>
                  </a:lnTo>
                  <a:cubicBezTo>
                    <a:pt x="2599" y="309"/>
                    <a:pt x="2249" y="0"/>
                    <a:pt x="19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92" name="Google Shape;892;p35"/>
          <p:cNvGrpSpPr/>
          <p:nvPr/>
        </p:nvGrpSpPr>
        <p:grpSpPr>
          <a:xfrm rot="3678061" flipH="1">
            <a:off x="10522941" y="4899329"/>
            <a:ext cx="3723263" cy="2354412"/>
            <a:chOff x="2600325" y="3927100"/>
            <a:chExt cx="1196000" cy="691475"/>
          </a:xfrm>
        </p:grpSpPr>
        <p:sp>
          <p:nvSpPr>
            <p:cNvPr id="893" name="Google Shape;893;p35"/>
            <p:cNvSpPr/>
            <p:nvPr/>
          </p:nvSpPr>
          <p:spPr>
            <a:xfrm>
              <a:off x="2600325" y="3927100"/>
              <a:ext cx="1196000" cy="691475"/>
            </a:xfrm>
            <a:custGeom>
              <a:avLst/>
              <a:gdLst/>
              <a:ahLst/>
              <a:cxnLst/>
              <a:rect l="l" t="t" r="r" b="b"/>
              <a:pathLst>
                <a:path w="47840" h="27659" extrusionOk="0">
                  <a:moveTo>
                    <a:pt x="4393" y="7621"/>
                  </a:moveTo>
                  <a:lnTo>
                    <a:pt x="31468" y="23265"/>
                  </a:lnTo>
                  <a:lnTo>
                    <a:pt x="4393" y="23265"/>
                  </a:lnTo>
                  <a:lnTo>
                    <a:pt x="4393" y="7621"/>
                  </a:lnTo>
                  <a:close/>
                  <a:moveTo>
                    <a:pt x="0" y="1"/>
                  </a:moveTo>
                  <a:lnTo>
                    <a:pt x="0" y="27659"/>
                  </a:lnTo>
                  <a:lnTo>
                    <a:pt x="47839" y="2765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94" name="Google Shape;894;p35"/>
            <p:cNvSpPr/>
            <p:nvPr/>
          </p:nvSpPr>
          <p:spPr>
            <a:xfrm>
              <a:off x="2663425" y="4553375"/>
              <a:ext cx="14000" cy="50025"/>
            </a:xfrm>
            <a:custGeom>
              <a:avLst/>
              <a:gdLst/>
              <a:ahLst/>
              <a:cxnLst/>
              <a:rect l="l" t="t" r="r" b="b"/>
              <a:pathLst>
                <a:path w="560" h="2001" extrusionOk="0">
                  <a:moveTo>
                    <a:pt x="274" y="0"/>
                  </a:moveTo>
                  <a:cubicBezTo>
                    <a:pt x="238" y="0"/>
                    <a:pt x="191" y="12"/>
                    <a:pt x="155" y="36"/>
                  </a:cubicBezTo>
                  <a:cubicBezTo>
                    <a:pt x="60" y="72"/>
                    <a:pt x="0" y="167"/>
                    <a:pt x="0" y="274"/>
                  </a:cubicBezTo>
                  <a:lnTo>
                    <a:pt x="0" y="1727"/>
                  </a:lnTo>
                  <a:cubicBezTo>
                    <a:pt x="0" y="1869"/>
                    <a:pt x="131" y="2000"/>
                    <a:pt x="274" y="2000"/>
                  </a:cubicBezTo>
                  <a:cubicBezTo>
                    <a:pt x="429" y="1989"/>
                    <a:pt x="548" y="1869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95" name="Google Shape;895;p35"/>
            <p:cNvSpPr/>
            <p:nvPr/>
          </p:nvSpPr>
          <p:spPr>
            <a:xfrm>
              <a:off x="2712075" y="4553375"/>
              <a:ext cx="14475" cy="50550"/>
            </a:xfrm>
            <a:custGeom>
              <a:avLst/>
              <a:gdLst/>
              <a:ahLst/>
              <a:cxnLst/>
              <a:rect l="l" t="t" r="r" b="b"/>
              <a:pathLst>
                <a:path w="579" h="2022" extrusionOk="0">
                  <a:moveTo>
                    <a:pt x="293" y="0"/>
                  </a:moveTo>
                  <a:cubicBezTo>
                    <a:pt x="245" y="0"/>
                    <a:pt x="197" y="12"/>
                    <a:pt x="162" y="24"/>
                  </a:cubicBezTo>
                  <a:cubicBezTo>
                    <a:pt x="66" y="72"/>
                    <a:pt x="19" y="167"/>
                    <a:pt x="19" y="274"/>
                  </a:cubicBezTo>
                  <a:lnTo>
                    <a:pt x="19" y="1727"/>
                  </a:lnTo>
                  <a:cubicBezTo>
                    <a:pt x="1" y="1923"/>
                    <a:pt x="144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47" y="0"/>
                    <a:pt x="2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96" name="Google Shape;896;p35"/>
            <p:cNvSpPr/>
            <p:nvPr/>
          </p:nvSpPr>
          <p:spPr>
            <a:xfrm>
              <a:off x="2761650" y="4553375"/>
              <a:ext cx="13700" cy="49425"/>
            </a:xfrm>
            <a:custGeom>
              <a:avLst/>
              <a:gdLst/>
              <a:ahLst/>
              <a:cxnLst/>
              <a:rect l="l" t="t" r="r" b="b"/>
              <a:pathLst>
                <a:path w="548" h="1977" extrusionOk="0">
                  <a:moveTo>
                    <a:pt x="274" y="0"/>
                  </a:moveTo>
                  <a:cubicBezTo>
                    <a:pt x="226" y="0"/>
                    <a:pt x="191" y="12"/>
                    <a:pt x="143" y="24"/>
                  </a:cubicBezTo>
                  <a:cubicBezTo>
                    <a:pt x="60" y="72"/>
                    <a:pt x="0" y="167"/>
                    <a:pt x="0" y="274"/>
                  </a:cubicBezTo>
                  <a:lnTo>
                    <a:pt x="0" y="1727"/>
                  </a:lnTo>
                  <a:cubicBezTo>
                    <a:pt x="12" y="1893"/>
                    <a:pt x="143" y="1977"/>
                    <a:pt x="274" y="1977"/>
                  </a:cubicBezTo>
                  <a:cubicBezTo>
                    <a:pt x="405" y="1977"/>
                    <a:pt x="536" y="1893"/>
                    <a:pt x="548" y="1727"/>
                  </a:cubicBezTo>
                  <a:lnTo>
                    <a:pt x="548" y="274"/>
                  </a:lnTo>
                  <a:cubicBezTo>
                    <a:pt x="548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97" name="Google Shape;897;p35"/>
            <p:cNvSpPr/>
            <p:nvPr/>
          </p:nvSpPr>
          <p:spPr>
            <a:xfrm>
              <a:off x="2810750" y="4553375"/>
              <a:ext cx="13725" cy="50025"/>
            </a:xfrm>
            <a:custGeom>
              <a:avLst/>
              <a:gdLst/>
              <a:ahLst/>
              <a:cxnLst/>
              <a:rect l="l" t="t" r="r" b="b"/>
              <a:pathLst>
                <a:path w="549" h="2001" extrusionOk="0">
                  <a:moveTo>
                    <a:pt x="275" y="0"/>
                  </a:moveTo>
                  <a:cubicBezTo>
                    <a:pt x="227" y="0"/>
                    <a:pt x="179" y="12"/>
                    <a:pt x="144" y="36"/>
                  </a:cubicBezTo>
                  <a:cubicBezTo>
                    <a:pt x="48" y="72"/>
                    <a:pt x="1" y="167"/>
                    <a:pt x="1" y="274"/>
                  </a:cubicBezTo>
                  <a:lnTo>
                    <a:pt x="1" y="1727"/>
                  </a:lnTo>
                  <a:cubicBezTo>
                    <a:pt x="1" y="1869"/>
                    <a:pt x="120" y="2000"/>
                    <a:pt x="275" y="2000"/>
                  </a:cubicBezTo>
                  <a:cubicBezTo>
                    <a:pt x="417" y="1989"/>
                    <a:pt x="548" y="1869"/>
                    <a:pt x="548" y="1727"/>
                  </a:cubicBezTo>
                  <a:lnTo>
                    <a:pt x="548" y="274"/>
                  </a:lnTo>
                  <a:cubicBezTo>
                    <a:pt x="548" y="119"/>
                    <a:pt x="429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98" name="Google Shape;898;p35"/>
            <p:cNvSpPr/>
            <p:nvPr/>
          </p:nvSpPr>
          <p:spPr>
            <a:xfrm>
              <a:off x="2859425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92" y="0"/>
                  </a:moveTo>
                  <a:cubicBezTo>
                    <a:pt x="244" y="0"/>
                    <a:pt x="197" y="12"/>
                    <a:pt x="161" y="24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0" y="1923"/>
                    <a:pt x="143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99" name="Google Shape;899;p35"/>
            <p:cNvSpPr/>
            <p:nvPr/>
          </p:nvSpPr>
          <p:spPr>
            <a:xfrm>
              <a:off x="2908675" y="4553375"/>
              <a:ext cx="14025" cy="50025"/>
            </a:xfrm>
            <a:custGeom>
              <a:avLst/>
              <a:gdLst/>
              <a:ahLst/>
              <a:cxnLst/>
              <a:rect l="l" t="t" r="r" b="b"/>
              <a:pathLst>
                <a:path w="561" h="2001" extrusionOk="0">
                  <a:moveTo>
                    <a:pt x="275" y="0"/>
                  </a:moveTo>
                  <a:cubicBezTo>
                    <a:pt x="239" y="0"/>
                    <a:pt x="191" y="12"/>
                    <a:pt x="156" y="36"/>
                  </a:cubicBezTo>
                  <a:cubicBezTo>
                    <a:pt x="60" y="72"/>
                    <a:pt x="1" y="167"/>
                    <a:pt x="1" y="274"/>
                  </a:cubicBezTo>
                  <a:lnTo>
                    <a:pt x="1" y="1727"/>
                  </a:lnTo>
                  <a:cubicBezTo>
                    <a:pt x="1" y="1869"/>
                    <a:pt x="132" y="2000"/>
                    <a:pt x="275" y="2000"/>
                  </a:cubicBezTo>
                  <a:cubicBezTo>
                    <a:pt x="430" y="1989"/>
                    <a:pt x="549" y="1869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30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00" name="Google Shape;900;p35"/>
            <p:cNvSpPr/>
            <p:nvPr/>
          </p:nvSpPr>
          <p:spPr>
            <a:xfrm>
              <a:off x="2957650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92" y="0"/>
                  </a:moveTo>
                  <a:cubicBezTo>
                    <a:pt x="245" y="0"/>
                    <a:pt x="197" y="12"/>
                    <a:pt x="161" y="36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0" y="1923"/>
                    <a:pt x="143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01" name="Google Shape;901;p35"/>
            <p:cNvSpPr/>
            <p:nvPr/>
          </p:nvSpPr>
          <p:spPr>
            <a:xfrm>
              <a:off x="3006900" y="4553375"/>
              <a:ext cx="13725" cy="49875"/>
            </a:xfrm>
            <a:custGeom>
              <a:avLst/>
              <a:gdLst/>
              <a:ahLst/>
              <a:cxnLst/>
              <a:rect l="l" t="t" r="r" b="b"/>
              <a:pathLst>
                <a:path w="549" h="1995" extrusionOk="0">
                  <a:moveTo>
                    <a:pt x="275" y="0"/>
                  </a:moveTo>
                  <a:cubicBezTo>
                    <a:pt x="227" y="0"/>
                    <a:pt x="191" y="12"/>
                    <a:pt x="144" y="24"/>
                  </a:cubicBezTo>
                  <a:cubicBezTo>
                    <a:pt x="60" y="72"/>
                    <a:pt x="1" y="167"/>
                    <a:pt x="1" y="274"/>
                  </a:cubicBezTo>
                  <a:lnTo>
                    <a:pt x="1" y="1727"/>
                  </a:lnTo>
                  <a:cubicBezTo>
                    <a:pt x="1" y="1905"/>
                    <a:pt x="138" y="1995"/>
                    <a:pt x="275" y="1995"/>
                  </a:cubicBezTo>
                  <a:cubicBezTo>
                    <a:pt x="412" y="1995"/>
                    <a:pt x="549" y="1905"/>
                    <a:pt x="549" y="1727"/>
                  </a:cubicBezTo>
                  <a:lnTo>
                    <a:pt x="549" y="274"/>
                  </a:lnTo>
                  <a:cubicBezTo>
                    <a:pt x="549" y="119"/>
                    <a:pt x="430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02" name="Google Shape;902;p35"/>
            <p:cNvSpPr/>
            <p:nvPr/>
          </p:nvSpPr>
          <p:spPr>
            <a:xfrm>
              <a:off x="3055575" y="4553375"/>
              <a:ext cx="14475" cy="50550"/>
            </a:xfrm>
            <a:custGeom>
              <a:avLst/>
              <a:gdLst/>
              <a:ahLst/>
              <a:cxnLst/>
              <a:rect l="l" t="t" r="r" b="b"/>
              <a:pathLst>
                <a:path w="579" h="2022" extrusionOk="0">
                  <a:moveTo>
                    <a:pt x="292" y="0"/>
                  </a:moveTo>
                  <a:cubicBezTo>
                    <a:pt x="245" y="0"/>
                    <a:pt x="197" y="12"/>
                    <a:pt x="161" y="36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1" y="1923"/>
                    <a:pt x="143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47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03" name="Google Shape;903;p35"/>
            <p:cNvSpPr/>
            <p:nvPr/>
          </p:nvSpPr>
          <p:spPr>
            <a:xfrm>
              <a:off x="3104700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92" y="0"/>
                  </a:moveTo>
                  <a:cubicBezTo>
                    <a:pt x="244" y="0"/>
                    <a:pt x="197" y="12"/>
                    <a:pt x="161" y="24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0" y="1923"/>
                    <a:pt x="143" y="2021"/>
                    <a:pt x="287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04" name="Google Shape;904;p35"/>
            <p:cNvSpPr/>
            <p:nvPr/>
          </p:nvSpPr>
          <p:spPr>
            <a:xfrm>
              <a:off x="3153950" y="4553375"/>
              <a:ext cx="14025" cy="50025"/>
            </a:xfrm>
            <a:custGeom>
              <a:avLst/>
              <a:gdLst/>
              <a:ahLst/>
              <a:cxnLst/>
              <a:rect l="l" t="t" r="r" b="b"/>
              <a:pathLst>
                <a:path w="561" h="2001" extrusionOk="0">
                  <a:moveTo>
                    <a:pt x="274" y="0"/>
                  </a:moveTo>
                  <a:cubicBezTo>
                    <a:pt x="239" y="0"/>
                    <a:pt x="191" y="12"/>
                    <a:pt x="155" y="36"/>
                  </a:cubicBezTo>
                  <a:cubicBezTo>
                    <a:pt x="60" y="72"/>
                    <a:pt x="1" y="167"/>
                    <a:pt x="1" y="274"/>
                  </a:cubicBezTo>
                  <a:lnTo>
                    <a:pt x="1" y="1727"/>
                  </a:lnTo>
                  <a:cubicBezTo>
                    <a:pt x="1" y="1869"/>
                    <a:pt x="132" y="2000"/>
                    <a:pt x="274" y="2000"/>
                  </a:cubicBezTo>
                  <a:cubicBezTo>
                    <a:pt x="429" y="1989"/>
                    <a:pt x="548" y="1869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05" name="Google Shape;905;p35"/>
            <p:cNvSpPr/>
            <p:nvPr/>
          </p:nvSpPr>
          <p:spPr>
            <a:xfrm>
              <a:off x="3202775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86" y="0"/>
                  </a:moveTo>
                  <a:cubicBezTo>
                    <a:pt x="238" y="0"/>
                    <a:pt x="203" y="12"/>
                    <a:pt x="167" y="36"/>
                  </a:cubicBezTo>
                  <a:cubicBezTo>
                    <a:pt x="72" y="72"/>
                    <a:pt x="12" y="167"/>
                    <a:pt x="12" y="274"/>
                  </a:cubicBezTo>
                  <a:lnTo>
                    <a:pt x="12" y="1727"/>
                  </a:lnTo>
                  <a:cubicBezTo>
                    <a:pt x="0" y="1923"/>
                    <a:pt x="146" y="2021"/>
                    <a:pt x="290" y="2021"/>
                  </a:cubicBezTo>
                  <a:cubicBezTo>
                    <a:pt x="435" y="2021"/>
                    <a:pt x="578" y="1923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41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06" name="Google Shape;906;p35"/>
            <p:cNvSpPr/>
            <p:nvPr/>
          </p:nvSpPr>
          <p:spPr>
            <a:xfrm>
              <a:off x="3251725" y="4553375"/>
              <a:ext cx="14475" cy="50550"/>
            </a:xfrm>
            <a:custGeom>
              <a:avLst/>
              <a:gdLst/>
              <a:ahLst/>
              <a:cxnLst/>
              <a:rect l="l" t="t" r="r" b="b"/>
              <a:pathLst>
                <a:path w="579" h="2022" extrusionOk="0">
                  <a:moveTo>
                    <a:pt x="293" y="0"/>
                  </a:moveTo>
                  <a:cubicBezTo>
                    <a:pt x="245" y="0"/>
                    <a:pt x="209" y="12"/>
                    <a:pt x="162" y="24"/>
                  </a:cubicBezTo>
                  <a:cubicBezTo>
                    <a:pt x="78" y="72"/>
                    <a:pt x="19" y="167"/>
                    <a:pt x="19" y="274"/>
                  </a:cubicBezTo>
                  <a:lnTo>
                    <a:pt x="19" y="1727"/>
                  </a:lnTo>
                  <a:cubicBezTo>
                    <a:pt x="1" y="1923"/>
                    <a:pt x="144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47" y="0"/>
                    <a:pt x="2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07" name="Google Shape;907;p35"/>
            <p:cNvSpPr/>
            <p:nvPr/>
          </p:nvSpPr>
          <p:spPr>
            <a:xfrm>
              <a:off x="3301300" y="4553375"/>
              <a:ext cx="13700" cy="50025"/>
            </a:xfrm>
            <a:custGeom>
              <a:avLst/>
              <a:gdLst/>
              <a:ahLst/>
              <a:cxnLst/>
              <a:rect l="l" t="t" r="r" b="b"/>
              <a:pathLst>
                <a:path w="548" h="2001" extrusionOk="0">
                  <a:moveTo>
                    <a:pt x="274" y="0"/>
                  </a:moveTo>
                  <a:cubicBezTo>
                    <a:pt x="226" y="0"/>
                    <a:pt x="179" y="12"/>
                    <a:pt x="143" y="36"/>
                  </a:cubicBezTo>
                  <a:cubicBezTo>
                    <a:pt x="48" y="72"/>
                    <a:pt x="0" y="167"/>
                    <a:pt x="0" y="274"/>
                  </a:cubicBezTo>
                  <a:lnTo>
                    <a:pt x="0" y="1727"/>
                  </a:lnTo>
                  <a:cubicBezTo>
                    <a:pt x="0" y="1869"/>
                    <a:pt x="119" y="2000"/>
                    <a:pt x="274" y="2000"/>
                  </a:cubicBezTo>
                  <a:cubicBezTo>
                    <a:pt x="417" y="1989"/>
                    <a:pt x="548" y="1869"/>
                    <a:pt x="548" y="1727"/>
                  </a:cubicBezTo>
                  <a:lnTo>
                    <a:pt x="548" y="274"/>
                  </a:lnTo>
                  <a:cubicBezTo>
                    <a:pt x="548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08" name="Google Shape;908;p35"/>
            <p:cNvSpPr/>
            <p:nvPr/>
          </p:nvSpPr>
          <p:spPr>
            <a:xfrm>
              <a:off x="3349950" y="4553375"/>
              <a:ext cx="14475" cy="50550"/>
            </a:xfrm>
            <a:custGeom>
              <a:avLst/>
              <a:gdLst/>
              <a:ahLst/>
              <a:cxnLst/>
              <a:rect l="l" t="t" r="r" b="b"/>
              <a:pathLst>
                <a:path w="579" h="2022" extrusionOk="0">
                  <a:moveTo>
                    <a:pt x="293" y="0"/>
                  </a:moveTo>
                  <a:cubicBezTo>
                    <a:pt x="245" y="0"/>
                    <a:pt x="197" y="12"/>
                    <a:pt x="162" y="24"/>
                  </a:cubicBezTo>
                  <a:cubicBezTo>
                    <a:pt x="66" y="72"/>
                    <a:pt x="19" y="167"/>
                    <a:pt x="19" y="274"/>
                  </a:cubicBezTo>
                  <a:lnTo>
                    <a:pt x="19" y="1727"/>
                  </a:lnTo>
                  <a:cubicBezTo>
                    <a:pt x="1" y="1923"/>
                    <a:pt x="144" y="2021"/>
                    <a:pt x="288" y="2021"/>
                  </a:cubicBezTo>
                  <a:cubicBezTo>
                    <a:pt x="433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09" name="Google Shape;909;p35"/>
            <p:cNvSpPr/>
            <p:nvPr/>
          </p:nvSpPr>
          <p:spPr>
            <a:xfrm>
              <a:off x="3399225" y="4553375"/>
              <a:ext cx="14000" cy="50025"/>
            </a:xfrm>
            <a:custGeom>
              <a:avLst/>
              <a:gdLst/>
              <a:ahLst/>
              <a:cxnLst/>
              <a:rect l="l" t="t" r="r" b="b"/>
              <a:pathLst>
                <a:path w="560" h="2001" extrusionOk="0">
                  <a:moveTo>
                    <a:pt x="274" y="0"/>
                  </a:moveTo>
                  <a:cubicBezTo>
                    <a:pt x="239" y="0"/>
                    <a:pt x="191" y="12"/>
                    <a:pt x="155" y="36"/>
                  </a:cubicBezTo>
                  <a:cubicBezTo>
                    <a:pt x="60" y="72"/>
                    <a:pt x="0" y="167"/>
                    <a:pt x="12" y="274"/>
                  </a:cubicBezTo>
                  <a:lnTo>
                    <a:pt x="12" y="1727"/>
                  </a:lnTo>
                  <a:cubicBezTo>
                    <a:pt x="0" y="1869"/>
                    <a:pt x="131" y="2000"/>
                    <a:pt x="286" y="2000"/>
                  </a:cubicBezTo>
                  <a:cubicBezTo>
                    <a:pt x="429" y="2000"/>
                    <a:pt x="560" y="1869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10" name="Google Shape;910;p35"/>
            <p:cNvSpPr/>
            <p:nvPr/>
          </p:nvSpPr>
          <p:spPr>
            <a:xfrm>
              <a:off x="3448050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86" y="0"/>
                  </a:moveTo>
                  <a:cubicBezTo>
                    <a:pt x="238" y="0"/>
                    <a:pt x="202" y="12"/>
                    <a:pt x="167" y="36"/>
                  </a:cubicBezTo>
                  <a:cubicBezTo>
                    <a:pt x="71" y="72"/>
                    <a:pt x="12" y="167"/>
                    <a:pt x="12" y="274"/>
                  </a:cubicBezTo>
                  <a:lnTo>
                    <a:pt x="12" y="1727"/>
                  </a:lnTo>
                  <a:cubicBezTo>
                    <a:pt x="0" y="1923"/>
                    <a:pt x="146" y="2021"/>
                    <a:pt x="290" y="2021"/>
                  </a:cubicBezTo>
                  <a:cubicBezTo>
                    <a:pt x="435" y="2021"/>
                    <a:pt x="577" y="1923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41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11" name="Google Shape;911;p35"/>
            <p:cNvSpPr/>
            <p:nvPr/>
          </p:nvSpPr>
          <p:spPr>
            <a:xfrm>
              <a:off x="3497150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86" y="0"/>
                  </a:moveTo>
                  <a:cubicBezTo>
                    <a:pt x="239" y="0"/>
                    <a:pt x="203" y="12"/>
                    <a:pt x="167" y="24"/>
                  </a:cubicBezTo>
                  <a:cubicBezTo>
                    <a:pt x="72" y="72"/>
                    <a:pt x="12" y="167"/>
                    <a:pt x="12" y="274"/>
                  </a:cubicBezTo>
                  <a:lnTo>
                    <a:pt x="12" y="1727"/>
                  </a:lnTo>
                  <a:cubicBezTo>
                    <a:pt x="1" y="1923"/>
                    <a:pt x="146" y="2021"/>
                    <a:pt x="291" y="2021"/>
                  </a:cubicBezTo>
                  <a:cubicBezTo>
                    <a:pt x="435" y="2021"/>
                    <a:pt x="578" y="1923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41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12" name="Google Shape;912;p35"/>
            <p:cNvSpPr/>
            <p:nvPr/>
          </p:nvSpPr>
          <p:spPr>
            <a:xfrm>
              <a:off x="3546125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92" y="0"/>
                  </a:moveTo>
                  <a:cubicBezTo>
                    <a:pt x="244" y="0"/>
                    <a:pt x="197" y="12"/>
                    <a:pt x="161" y="36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0" y="1923"/>
                    <a:pt x="143" y="2021"/>
                    <a:pt x="287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47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13" name="Google Shape;913;p35"/>
            <p:cNvSpPr/>
            <p:nvPr/>
          </p:nvSpPr>
          <p:spPr>
            <a:xfrm>
              <a:off x="3595225" y="4553375"/>
              <a:ext cx="14475" cy="50550"/>
            </a:xfrm>
            <a:custGeom>
              <a:avLst/>
              <a:gdLst/>
              <a:ahLst/>
              <a:cxnLst/>
              <a:rect l="l" t="t" r="r" b="b"/>
              <a:pathLst>
                <a:path w="579" h="2022" extrusionOk="0">
                  <a:moveTo>
                    <a:pt x="292" y="0"/>
                  </a:moveTo>
                  <a:cubicBezTo>
                    <a:pt x="245" y="0"/>
                    <a:pt x="197" y="12"/>
                    <a:pt x="161" y="24"/>
                  </a:cubicBezTo>
                  <a:cubicBezTo>
                    <a:pt x="66" y="72"/>
                    <a:pt x="19" y="167"/>
                    <a:pt x="19" y="274"/>
                  </a:cubicBezTo>
                  <a:lnTo>
                    <a:pt x="19" y="1727"/>
                  </a:lnTo>
                  <a:cubicBezTo>
                    <a:pt x="1" y="1923"/>
                    <a:pt x="144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067F4968-0852-478A-968E-43CD35D90C51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 rot="5400000">
            <a:off x="-3419241" y="2649220"/>
            <a:ext cx="5272773" cy="872691"/>
            <a:chOff x="1261240" y="3434504"/>
            <a:chExt cx="5539687" cy="818571"/>
          </a:xfrm>
        </p:grpSpPr>
        <p:sp>
          <p:nvSpPr>
            <p:cNvPr id="131" name="Google Shape;2644;p60">
              <a:extLst>
                <a:ext uri="{FF2B5EF4-FFF2-40B4-BE49-F238E27FC236}">
                  <a16:creationId xmlns:a16="http://schemas.microsoft.com/office/drawing/2014/main" id="{3D592C70-13DA-4209-9616-4483B66C824B}"/>
                </a:ext>
              </a:extLst>
            </p:cNvPr>
            <p:cNvSpPr/>
            <p:nvPr/>
          </p:nvSpPr>
          <p:spPr>
            <a:xfrm>
              <a:off x="2052660" y="3462984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ED4C67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" name="Google Shape;2645;p60">
              <a:extLst>
                <a:ext uri="{FF2B5EF4-FFF2-40B4-BE49-F238E27FC236}">
                  <a16:creationId xmlns:a16="http://schemas.microsoft.com/office/drawing/2014/main" id="{55E27DE0-6A27-41E1-A924-132565EAA221}"/>
                </a:ext>
              </a:extLst>
            </p:cNvPr>
            <p:cNvSpPr/>
            <p:nvPr/>
          </p:nvSpPr>
          <p:spPr>
            <a:xfrm>
              <a:off x="2844041" y="3434504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F9067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" name="Google Shape;2648;p60">
              <a:extLst>
                <a:ext uri="{FF2B5EF4-FFF2-40B4-BE49-F238E27FC236}">
                  <a16:creationId xmlns:a16="http://schemas.microsoft.com/office/drawing/2014/main" id="{5917988C-6CBF-44DE-AAB3-5D750B2EB996}"/>
                </a:ext>
              </a:extLst>
            </p:cNvPr>
            <p:cNvSpPr/>
            <p:nvPr/>
          </p:nvSpPr>
          <p:spPr>
            <a:xfrm>
              <a:off x="3635422" y="3434504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FC867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" name="Google Shape;2649;p60">
              <a:extLst>
                <a:ext uri="{FF2B5EF4-FFF2-40B4-BE49-F238E27FC236}">
                  <a16:creationId xmlns:a16="http://schemas.microsoft.com/office/drawing/2014/main" id="{BED4B2C6-CE0F-4E3C-8050-2BE2DB03E510}"/>
                </a:ext>
              </a:extLst>
            </p:cNvPr>
            <p:cNvSpPr/>
            <p:nvPr/>
          </p:nvSpPr>
          <p:spPr>
            <a:xfrm>
              <a:off x="4426784" y="3462984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AE4FD9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5" name="Google Shape;2652;p60">
              <a:extLst>
                <a:ext uri="{FF2B5EF4-FFF2-40B4-BE49-F238E27FC236}">
                  <a16:creationId xmlns:a16="http://schemas.microsoft.com/office/drawing/2014/main" id="{E83CC4AC-21F1-43BA-886D-7F325644CCB3}"/>
                </a:ext>
              </a:extLst>
            </p:cNvPr>
            <p:cNvSpPr/>
            <p:nvPr/>
          </p:nvSpPr>
          <p:spPr>
            <a:xfrm>
              <a:off x="5218165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8FAE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6" name="Google Shape;2653;p60">
              <a:extLst>
                <a:ext uri="{FF2B5EF4-FFF2-40B4-BE49-F238E27FC236}">
                  <a16:creationId xmlns:a16="http://schemas.microsoft.com/office/drawing/2014/main" id="{4393EC02-B564-49E7-9633-A35456424D98}"/>
                </a:ext>
              </a:extLst>
            </p:cNvPr>
            <p:cNvSpPr/>
            <p:nvPr/>
          </p:nvSpPr>
          <p:spPr>
            <a:xfrm>
              <a:off x="6009527" y="3480020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4399AB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7" name="Google Shape;2656;p60">
              <a:extLst>
                <a:ext uri="{FF2B5EF4-FFF2-40B4-BE49-F238E27FC236}">
                  <a16:creationId xmlns:a16="http://schemas.microsoft.com/office/drawing/2014/main" id="{362328BE-FFE2-4504-9000-4D8D812DAE82}"/>
                </a:ext>
              </a:extLst>
            </p:cNvPr>
            <p:cNvSpPr/>
            <p:nvPr/>
          </p:nvSpPr>
          <p:spPr>
            <a:xfrm>
              <a:off x="1261240" y="3462984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EDEDED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56" name="Rectangle: Rounded Corners 155">
            <a:extLst>
              <a:ext uri="{FF2B5EF4-FFF2-40B4-BE49-F238E27FC236}">
                <a16:creationId xmlns:a16="http://schemas.microsoft.com/office/drawing/2014/main" id="{B86B0379-0FC3-4F2D-81C8-D8A9C2F42C3E}"/>
              </a:ext>
            </a:extLst>
          </p:cNvPr>
          <p:cNvSpPr/>
          <p:nvPr/>
        </p:nvSpPr>
        <p:spPr>
          <a:xfrm>
            <a:off x="5024855" y="237432"/>
            <a:ext cx="3811905" cy="737720"/>
          </a:xfrm>
          <a:prstGeom prst="round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vi-VN" sz="3733" b="1"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BIỂU DIỄN LỰC</a:t>
            </a:r>
            <a:endParaRPr lang="en-US" sz="3733" b="1"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157" name="Text Box 5">
            <a:extLst>
              <a:ext uri="{FF2B5EF4-FFF2-40B4-BE49-F238E27FC236}">
                <a16:creationId xmlns:a16="http://schemas.microsoft.com/office/drawing/2014/main" id="{BE228217-DF7B-4F2A-9A2A-5411DAE36E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7028" y="816621"/>
            <a:ext cx="4419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240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* </a:t>
            </a:r>
            <a:r>
              <a:rPr lang="en-US" altLang="en-US" sz="240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Lực là một đại lượng véc tơ</a:t>
            </a:r>
          </a:p>
        </p:txBody>
      </p:sp>
      <p:sp>
        <p:nvSpPr>
          <p:cNvPr id="158" name="Text Box 6">
            <a:extLst>
              <a:ext uri="{FF2B5EF4-FFF2-40B4-BE49-F238E27FC236}">
                <a16:creationId xmlns:a16="http://schemas.microsoft.com/office/drawing/2014/main" id="{DD4C9BB4-42CD-42F3-AB92-3782F6FAA4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096371"/>
            <a:ext cx="6096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240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* </a:t>
            </a:r>
            <a:r>
              <a:rPr lang="en-US" altLang="en-US" sz="240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Cách biểu diễn và kí hiệu véctơ lực</a:t>
            </a:r>
          </a:p>
        </p:txBody>
      </p:sp>
      <p:sp>
        <p:nvSpPr>
          <p:cNvPr id="159" name="Text Box 7">
            <a:extLst>
              <a:ext uri="{FF2B5EF4-FFF2-40B4-BE49-F238E27FC236}">
                <a16:creationId xmlns:a16="http://schemas.microsoft.com/office/drawing/2014/main" id="{31DACB0D-DF29-4E75-80A9-993410AF92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5105401"/>
            <a:ext cx="152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0" name="Text Box 8">
            <a:extLst>
              <a:ext uri="{FF2B5EF4-FFF2-40B4-BE49-F238E27FC236}">
                <a16:creationId xmlns:a16="http://schemas.microsoft.com/office/drawing/2014/main" id="{DBC03EE1-8370-45CC-BB61-C0C28F8D1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5410201"/>
            <a:ext cx="1066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1" name="Text Box 9">
            <a:extLst>
              <a:ext uri="{FF2B5EF4-FFF2-40B4-BE49-F238E27FC236}">
                <a16:creationId xmlns:a16="http://schemas.microsoft.com/office/drawing/2014/main" id="{B2FB98CC-9BB1-48D3-A91E-AC3D29A5CE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5334001"/>
            <a:ext cx="990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2" name="Text Box 11">
            <a:extLst>
              <a:ext uri="{FF2B5EF4-FFF2-40B4-BE49-F238E27FC236}">
                <a16:creationId xmlns:a16="http://schemas.microsoft.com/office/drawing/2014/main" id="{2565F374-4FBA-4188-9F28-E1AA02FA72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9467" y="4137156"/>
            <a:ext cx="2743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66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Độ lớn lực: F (N)</a:t>
            </a:r>
          </a:p>
        </p:txBody>
      </p:sp>
      <p:sp>
        <p:nvSpPr>
          <p:cNvPr id="163" name="AutoShape 12">
            <a:extLst>
              <a:ext uri="{FF2B5EF4-FFF2-40B4-BE49-F238E27FC236}">
                <a16:creationId xmlns:a16="http://schemas.microsoft.com/office/drawing/2014/main" id="{21E3DBDB-F662-4138-9602-50FB35F6A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8866" y="4666022"/>
            <a:ext cx="4144935" cy="631221"/>
          </a:xfrm>
          <a:prstGeom prst="rightArrow">
            <a:avLst>
              <a:gd name="adj1" fmla="val 50000"/>
              <a:gd name="adj2" fmla="val 130357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64" name="Text Box 13">
            <a:extLst>
              <a:ext uri="{FF2B5EF4-FFF2-40B4-BE49-F238E27FC236}">
                <a16:creationId xmlns:a16="http://schemas.microsoft.com/office/drawing/2014/main" id="{A48DD851-FC51-49A6-8F0F-2F94627650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1429" y="4828848"/>
            <a:ext cx="15857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99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Điểm đặt</a:t>
            </a:r>
          </a:p>
        </p:txBody>
      </p:sp>
      <p:sp>
        <p:nvSpPr>
          <p:cNvPr id="165" name="Text Box 17">
            <a:extLst>
              <a:ext uri="{FF2B5EF4-FFF2-40B4-BE49-F238E27FC236}">
                <a16:creationId xmlns:a16="http://schemas.microsoft.com/office/drawing/2014/main" id="{DBCA6B2F-1128-49C8-9971-6A64C8D51F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6722" y="4822208"/>
            <a:ext cx="30099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Phương</a:t>
            </a:r>
          </a:p>
        </p:txBody>
      </p:sp>
      <p:sp>
        <p:nvSpPr>
          <p:cNvPr id="166" name="Text Box 19">
            <a:extLst>
              <a:ext uri="{FF2B5EF4-FFF2-40B4-BE49-F238E27FC236}">
                <a16:creationId xmlns:a16="http://schemas.microsoft.com/office/drawing/2014/main" id="{EE7D1FF6-84F8-4EE0-968E-5ED27273FE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5620" y="4781576"/>
            <a:ext cx="1143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Chiều.</a:t>
            </a:r>
          </a:p>
        </p:txBody>
      </p:sp>
      <p:sp>
        <p:nvSpPr>
          <p:cNvPr id="167" name="AutoShape 20">
            <a:extLst>
              <a:ext uri="{FF2B5EF4-FFF2-40B4-BE49-F238E27FC236}">
                <a16:creationId xmlns:a16="http://schemas.microsoft.com/office/drawing/2014/main" id="{6942D7BC-C701-498E-8093-4565CC0DC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0338" y="5365214"/>
            <a:ext cx="4193463" cy="45719"/>
          </a:xfrm>
          <a:prstGeom prst="leftRightArrow">
            <a:avLst>
              <a:gd name="adj1" fmla="val 50000"/>
              <a:gd name="adj2" fmla="val 1440000"/>
            </a:avLst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68" name="Text Box 22">
            <a:extLst>
              <a:ext uri="{FF2B5EF4-FFF2-40B4-BE49-F238E27FC236}">
                <a16:creationId xmlns:a16="http://schemas.microsoft.com/office/drawing/2014/main" id="{24FB7F6A-8001-4099-86B5-2A009024D2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5029201"/>
            <a:ext cx="685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66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F</a:t>
            </a:r>
          </a:p>
        </p:txBody>
      </p: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11AC822A-2F59-43C7-A954-A38FB58AE50A}"/>
              </a:ext>
            </a:extLst>
          </p:cNvPr>
          <p:cNvGrpSpPr/>
          <p:nvPr/>
        </p:nvGrpSpPr>
        <p:grpSpPr>
          <a:xfrm>
            <a:off x="8351867" y="4076783"/>
            <a:ext cx="5331372" cy="871383"/>
            <a:chOff x="1755228" y="5832032"/>
            <a:chExt cx="5331372" cy="871382"/>
          </a:xfrm>
        </p:grpSpPr>
        <p:sp>
          <p:nvSpPr>
            <p:cNvPr id="170" name="Text Box 14">
              <a:extLst>
                <a:ext uri="{FF2B5EF4-FFF2-40B4-BE49-F238E27FC236}">
                  <a16:creationId xmlns:a16="http://schemas.microsoft.com/office/drawing/2014/main" id="{BF4B691D-6507-469F-929A-16ED6DB25A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9900" y="5851113"/>
              <a:ext cx="16764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990000"/>
                  </a:solidFill>
                  <a:latin typeface="#9Slide03 Arima Madurai Bold" panose="00000800000000000000" pitchFamily="2" charset="0"/>
                  <a:cs typeface="#9Slide03 Arima Madurai Bold" panose="00000800000000000000" pitchFamily="2" charset="0"/>
                </a:rPr>
                <a:t>Độ lớn</a:t>
              </a:r>
            </a:p>
          </p:txBody>
        </p:sp>
        <p:sp>
          <p:nvSpPr>
            <p:cNvPr id="171" name="Text Box 21">
              <a:extLst>
                <a:ext uri="{FF2B5EF4-FFF2-40B4-BE49-F238E27FC236}">
                  <a16:creationId xmlns:a16="http://schemas.microsoft.com/office/drawing/2014/main" id="{743B3893-5C4B-477A-BFC9-27DB4143C5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4600" y="6303304"/>
              <a:ext cx="45720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990000"/>
                  </a:solidFill>
                  <a:latin typeface="#9Slide03 Arima Madurai Bold" panose="00000800000000000000" pitchFamily="2" charset="0"/>
                  <a:cs typeface="#9Slide03 Arima Madurai Bold" panose="00000800000000000000" pitchFamily="2" charset="0"/>
                </a:rPr>
                <a:t>Theo một tỉ xích cho trước.</a:t>
              </a:r>
            </a:p>
          </p:txBody>
        </p:sp>
        <p:sp>
          <p:nvSpPr>
            <p:cNvPr id="172" name="Text Box 24">
              <a:extLst>
                <a:ext uri="{FF2B5EF4-FFF2-40B4-BE49-F238E27FC236}">
                  <a16:creationId xmlns:a16="http://schemas.microsoft.com/office/drawing/2014/main" id="{CBB5140F-4C6C-47BB-B990-1944BA1865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62400" y="5832032"/>
              <a:ext cx="19812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990000"/>
                  </a:solidFill>
                  <a:latin typeface="#9Slide03 Arima Madurai Bold" panose="00000800000000000000" pitchFamily="2" charset="0"/>
                  <a:cs typeface="#9Slide03 Arima Madurai Bold" panose="00000800000000000000" pitchFamily="2" charset="0"/>
                </a:rPr>
                <a:t>F = 30 N</a:t>
              </a:r>
            </a:p>
          </p:txBody>
        </p:sp>
        <p:sp>
          <p:nvSpPr>
            <p:cNvPr id="173" name="Text Box 25">
              <a:extLst>
                <a:ext uri="{FF2B5EF4-FFF2-40B4-BE49-F238E27FC236}">
                  <a16:creationId xmlns:a16="http://schemas.microsoft.com/office/drawing/2014/main" id="{90EA4C18-787D-445E-AD4D-75CDB2E6B5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5228" y="5862772"/>
              <a:ext cx="13716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 i="1" u="sng">
                  <a:solidFill>
                    <a:srgbClr val="006600"/>
                  </a:solidFill>
                  <a:latin typeface="#9Slide03 Arima Madurai Bold" panose="00000800000000000000" pitchFamily="2" charset="0"/>
                  <a:cs typeface="#9Slide03 Arima Madurai Bold" panose="00000800000000000000" pitchFamily="2" charset="0"/>
                </a:rPr>
                <a:t>Ví dụ:</a:t>
              </a:r>
            </a:p>
          </p:txBody>
        </p:sp>
      </p:grpSp>
      <p:sp>
        <p:nvSpPr>
          <p:cNvPr id="174" name="Text Box 26">
            <a:extLst>
              <a:ext uri="{FF2B5EF4-FFF2-40B4-BE49-F238E27FC236}">
                <a16:creationId xmlns:a16="http://schemas.microsoft.com/office/drawing/2014/main" id="{8E286AA3-A58A-4395-B909-BA6B49DAEC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4095096"/>
            <a:ext cx="3962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*Kí hiệu :</a:t>
            </a:r>
            <a:r>
              <a:rPr lang="en-US" altLang="en-US" sz="2000" b="1">
                <a:solidFill>
                  <a:srgbClr val="0066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Véc tơ lực:  F</a:t>
            </a:r>
          </a:p>
        </p:txBody>
      </p:sp>
      <p:sp>
        <p:nvSpPr>
          <p:cNvPr id="175" name="Line 27">
            <a:extLst>
              <a:ext uri="{FF2B5EF4-FFF2-40B4-BE49-F238E27FC236}">
                <a16:creationId xmlns:a16="http://schemas.microsoft.com/office/drawing/2014/main" id="{3ED25EFD-341F-412C-BA46-F70311B4FA1E}"/>
              </a:ext>
            </a:extLst>
          </p:cNvPr>
          <p:cNvSpPr>
            <a:spLocks noChangeShapeType="1"/>
          </p:cNvSpPr>
          <p:nvPr/>
        </p:nvSpPr>
        <p:spPr bwMode="auto">
          <a:xfrm>
            <a:off x="3197937" y="4095095"/>
            <a:ext cx="30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176" name="Text Box 4">
            <a:extLst>
              <a:ext uri="{FF2B5EF4-FFF2-40B4-BE49-F238E27FC236}">
                <a16:creationId xmlns:a16="http://schemas.microsoft.com/office/drawing/2014/main" id="{B0C56039-842D-4292-A81F-ACA503FE57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1" y="1262467"/>
            <a:ext cx="1014511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Lực là một đại lượng vừa có độ lớn vừa có phương và chiều nên gọi lực là </a:t>
            </a:r>
            <a:r>
              <a:rPr lang="en-US" altLang="en-US" sz="2400" b="1" u="sng">
                <a:solidFill>
                  <a:srgbClr val="00D60A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đại lượng véctơ</a:t>
            </a:r>
            <a:r>
              <a:rPr lang="en-US" altLang="en-US" sz="2400">
                <a:solidFill>
                  <a:srgbClr val="00D60A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</p:txBody>
      </p:sp>
      <p:sp>
        <p:nvSpPr>
          <p:cNvPr id="177" name="Text Box 10">
            <a:extLst>
              <a:ext uri="{FF2B5EF4-FFF2-40B4-BE49-F238E27FC236}">
                <a16:creationId xmlns:a16="http://schemas.microsoft.com/office/drawing/2014/main" id="{9F13AF06-53F5-4693-84FE-BB2697702A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1077" y="2414230"/>
            <a:ext cx="1024895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Lực là một đại lượng véctơ được biểu diễn bằng một mũi tên có: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+ Gốc là điểm đặt của lực.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+ Phương và chiều trùng với phương và chiều của lực.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+ Độ dài biểu thị cường độ của lực theo tỉ xích cho trước. </a:t>
            </a:r>
          </a:p>
        </p:txBody>
      </p:sp>
    </p:spTree>
    <p:extLst>
      <p:ext uri="{BB962C8B-B14F-4D97-AF65-F5344CB8AC3E}">
        <p14:creationId xmlns:p14="http://schemas.microsoft.com/office/powerpoint/2010/main" val="406613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800" decel="100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800" decel="100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1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800" decel="100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800" decel="100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800" decel="100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/>
      <p:bldP spid="158" grpId="0"/>
      <p:bldP spid="162" grpId="0"/>
      <p:bldP spid="163" grpId="0" animBg="1"/>
      <p:bldP spid="164" grpId="0"/>
      <p:bldP spid="165" grpId="0"/>
      <p:bldP spid="166" grpId="0"/>
      <p:bldP spid="167" grpId="0" animBg="1"/>
      <p:bldP spid="167" grpId="1" animBg="1"/>
      <p:bldP spid="168" grpId="0"/>
      <p:bldP spid="17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998609" y="1131165"/>
            <a:ext cx="9375331" cy="2039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35" algn="just">
              <a:lnSpc>
                <a:spcPct val="107000"/>
              </a:lnSpc>
              <a:spcBef>
                <a:spcPts val="200"/>
              </a:spcBef>
              <a:spcAft>
                <a:spcPts val="600"/>
              </a:spcAft>
            </a:pPr>
            <a:r>
              <a:rPr lang="vi-VN" sz="2800">
                <a:solidFill>
                  <a:srgbClr val="C00000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Bài 1: </a:t>
            </a:r>
            <a:r>
              <a:rPr lang="vi-VN" sz="2800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Kéo một vật bằng một lực theo hướng nằm ngang từ trái sang  phải, độ lớn 1500 N. Hãy biểu diễn lực đó trên hình vẽ.</a:t>
            </a:r>
          </a:p>
          <a:p>
            <a:pPr indent="180335" algn="just">
              <a:lnSpc>
                <a:spcPct val="107000"/>
              </a:lnSpc>
              <a:spcBef>
                <a:spcPts val="200"/>
              </a:spcBef>
              <a:spcAft>
                <a:spcPts val="600"/>
              </a:spcAft>
            </a:pPr>
            <a:r>
              <a:rPr lang="vi-VN" sz="2800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(tỉ xích 1 cm ứng với 500 N).</a:t>
            </a:r>
            <a:endParaRPr lang="en-US" sz="2000">
              <a:latin typeface="#9Slide03 Arima Madurai Bold" panose="00000800000000000000" pitchFamily="2" charset="0"/>
              <a:ea typeface="Arial" panose="020B0604020202020204" pitchFamily="34" charset="0"/>
              <a:cs typeface="#9Slide03 Arima Madurai Bold" panose="00000800000000000000" pitchFamily="2" charset="0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2117479" y="3267823"/>
            <a:ext cx="1855492" cy="50226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Lời giải</a:t>
            </a:r>
            <a:endParaRPr lang="en-US" sz="2400">
              <a:solidFill>
                <a:srgbClr val="C0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756380" y="3800981"/>
            <a:ext cx="4814324" cy="907279"/>
            <a:chOff x="1620038" y="3765471"/>
            <a:chExt cx="4814324" cy="907279"/>
          </a:xfrm>
        </p:grpSpPr>
        <p:grpSp>
          <p:nvGrpSpPr>
            <p:cNvPr id="5" name="Group 4"/>
            <p:cNvGrpSpPr/>
            <p:nvPr/>
          </p:nvGrpSpPr>
          <p:grpSpPr>
            <a:xfrm>
              <a:off x="1620038" y="4017513"/>
              <a:ext cx="2289810" cy="567690"/>
              <a:chOff x="4320158" y="3575530"/>
              <a:chExt cx="2051685" cy="408940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4320158" y="3575530"/>
                <a:ext cx="2051685" cy="408940"/>
                <a:chOff x="0" y="0"/>
                <a:chExt cx="2052000" cy="409171"/>
              </a:xfrm>
            </p:grpSpPr>
            <p:sp>
              <p:nvSpPr>
                <p:cNvPr id="7" name="Shape 3"/>
                <p:cNvSpPr/>
                <p:nvPr/>
              </p:nvSpPr>
              <p:spPr>
                <a:xfrm>
                  <a:off x="0" y="0"/>
                  <a:ext cx="2052000" cy="40915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lnSpc>
                      <a:spcPct val="107000"/>
                    </a:lnSpc>
                  </a:pPr>
                  <a:r>
                    <a:rPr lang="vi-VN" sz="1100">
                      <a:latin typeface="Arial" panose="020B0604020202020204" pitchFamily="34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 </a:t>
                  </a:r>
                  <a:endParaRPr lang="en-US" sz="1100"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8" name="Straight Arrow Connector 7"/>
                <p:cNvCxnSpPr/>
                <p:nvPr/>
              </p:nvCxnSpPr>
              <p:spPr>
                <a:xfrm rot="5400000">
                  <a:off x="1393950" y="189434"/>
                  <a:ext cx="10795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F33C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sp>
              <p:nvSpPr>
                <p:cNvPr id="9" name="Shape 291"/>
                <p:cNvSpPr/>
                <p:nvPr/>
              </p:nvSpPr>
              <p:spPr>
                <a:xfrm>
                  <a:off x="178841" y="0"/>
                  <a:ext cx="540689" cy="357809"/>
                </a:xfrm>
                <a:prstGeom prst="rect">
                  <a:avLst/>
                </a:prstGeom>
                <a:solidFill>
                  <a:schemeClr val="tx2"/>
                </a:solidFill>
                <a:ln w="12700" cap="flat" cmpd="sng">
                  <a:noFill/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lnSpc>
                      <a:spcPct val="107000"/>
                    </a:lnSpc>
                  </a:pPr>
                  <a:r>
                    <a:rPr lang="vi-VN" sz="1100">
                      <a:latin typeface="Arial" panose="020B0604020202020204" pitchFamily="34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 </a:t>
                  </a:r>
                  <a:endParaRPr lang="en-US" sz="1100"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10" name="Straight Arrow Connector 9"/>
                <p:cNvCxnSpPr/>
                <p:nvPr/>
              </p:nvCxnSpPr>
              <p:spPr>
                <a:xfrm>
                  <a:off x="766747" y="190440"/>
                  <a:ext cx="1079500" cy="0"/>
                </a:xfrm>
                <a:prstGeom prst="straightConnector1">
                  <a:avLst/>
                </a:prstGeom>
                <a:noFill/>
                <a:ln w="34925" cap="flat" cmpd="sng">
                  <a:solidFill>
                    <a:srgbClr val="FF33CC"/>
                  </a:solidFill>
                  <a:prstDash val="solid"/>
                  <a:miter lim="800000"/>
                  <a:headEnd type="oval" w="med" len="med"/>
                  <a:tailEnd type="triangle" w="med" len="med"/>
                </a:ln>
              </p:spPr>
            </p:cxnSp>
            <p:sp>
              <p:nvSpPr>
                <p:cNvPr id="12" name="Shape 293"/>
                <p:cNvSpPr/>
                <p:nvPr/>
              </p:nvSpPr>
              <p:spPr>
                <a:xfrm>
                  <a:off x="0" y="363452"/>
                  <a:ext cx="2052000" cy="45719"/>
                </a:xfrm>
                <a:prstGeom prst="rect">
                  <a:avLst/>
                </a:prstGeom>
                <a:solidFill>
                  <a:srgbClr val="FFC000"/>
                </a:solidFill>
                <a:ln w="12700" cap="flat" cmpd="sng">
                  <a:solidFill>
                    <a:srgbClr val="FFC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lnSpc>
                      <a:spcPct val="107000"/>
                    </a:lnSpc>
                  </a:pPr>
                  <a:r>
                    <a:rPr lang="vi-VN" sz="1100">
                      <a:latin typeface="Arial" panose="020B0604020202020204" pitchFamily="34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 </a:t>
                  </a:r>
                  <a:endParaRPr lang="en-US" sz="1100"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13" name="Straight Arrow Connector 12"/>
                <p:cNvCxnSpPr/>
                <p:nvPr/>
              </p:nvCxnSpPr>
              <p:spPr>
                <a:xfrm rot="5400000">
                  <a:off x="1036266" y="186362"/>
                  <a:ext cx="10795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F33C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</p:grpSp>
        <p:grpSp>
          <p:nvGrpSpPr>
            <p:cNvPr id="14" name="Group 13"/>
            <p:cNvGrpSpPr/>
            <p:nvPr/>
          </p:nvGrpSpPr>
          <p:grpSpPr>
            <a:xfrm>
              <a:off x="5291489" y="4027344"/>
              <a:ext cx="360362" cy="71437"/>
              <a:chOff x="5165813" y="3744043"/>
              <a:chExt cx="360375" cy="71916"/>
            </a:xfrm>
            <a:noFill/>
          </p:grpSpPr>
          <p:grpSp>
            <p:nvGrpSpPr>
              <p:cNvPr id="15" name="Group 14"/>
              <p:cNvGrpSpPr/>
              <p:nvPr/>
            </p:nvGrpSpPr>
            <p:grpSpPr>
              <a:xfrm>
                <a:off x="5165813" y="3744043"/>
                <a:ext cx="360375" cy="71916"/>
                <a:chOff x="0" y="0"/>
                <a:chExt cx="360375" cy="71916"/>
              </a:xfrm>
              <a:grpFill/>
            </p:grpSpPr>
            <p:sp>
              <p:nvSpPr>
                <p:cNvPr id="16" name="Shape 3"/>
                <p:cNvSpPr/>
                <p:nvPr/>
              </p:nvSpPr>
              <p:spPr>
                <a:xfrm>
                  <a:off x="0" y="0"/>
                  <a:ext cx="360375" cy="71900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lnSpc>
                      <a:spcPct val="107000"/>
                    </a:lnSpc>
                  </a:pPr>
                  <a:r>
                    <a:rPr lang="vi-VN" sz="1100">
                      <a:effectLst>
                        <a:outerShdw blurRad="38100" dist="19050" dir="2700000" algn="tl">
                          <a:schemeClr val="dk1">
                            <a:alpha val="40000"/>
                          </a:schemeClr>
                        </a:outerShdw>
                      </a:effectLst>
                      <a:latin typeface="Arial" panose="020B0604020202020204" pitchFamily="34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 </a:t>
                  </a:r>
                  <a:endParaRPr lang="en-US" sz="1100"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17" name="Straight Arrow Connector 16"/>
                <p:cNvCxnSpPr/>
                <p:nvPr/>
              </p:nvCxnSpPr>
              <p:spPr>
                <a:xfrm>
                  <a:off x="0" y="33959"/>
                  <a:ext cx="359565" cy="0"/>
                </a:xfrm>
                <a:prstGeom prst="straightConnector1">
                  <a:avLst/>
                </a:prstGeom>
                <a:grpFill/>
                <a:ln w="28575" cap="flat" cmpd="sng">
                  <a:solidFill>
                    <a:srgbClr val="FF33C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18" name="Straight Arrow Connector 17"/>
                <p:cNvCxnSpPr/>
                <p:nvPr/>
              </p:nvCxnSpPr>
              <p:spPr>
                <a:xfrm rot="5400000">
                  <a:off x="324417" y="35958"/>
                  <a:ext cx="71915" cy="0"/>
                </a:xfrm>
                <a:prstGeom prst="straightConnector1">
                  <a:avLst/>
                </a:prstGeom>
                <a:grpFill/>
                <a:ln w="9525" cap="flat" cmpd="sng">
                  <a:solidFill>
                    <a:srgbClr val="FF33C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19" name="Straight Arrow Connector 18"/>
                <p:cNvCxnSpPr/>
                <p:nvPr/>
              </p:nvCxnSpPr>
              <p:spPr>
                <a:xfrm rot="5400000">
                  <a:off x="-35000" y="35958"/>
                  <a:ext cx="71915" cy="0"/>
                </a:xfrm>
                <a:prstGeom prst="straightConnector1">
                  <a:avLst/>
                </a:prstGeom>
                <a:grpFill/>
                <a:ln w="9525" cap="flat" cmpd="sng">
                  <a:solidFill>
                    <a:srgbClr val="FF33C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</p:grpSp>
        <p:sp>
          <p:nvSpPr>
            <p:cNvPr id="20" name="Rectangle 19"/>
            <p:cNvSpPr/>
            <p:nvPr/>
          </p:nvSpPr>
          <p:spPr>
            <a:xfrm>
              <a:off x="4669135" y="4375746"/>
              <a:ext cx="1765227" cy="29700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95000"/>
                </a:lnSpc>
                <a:spcBef>
                  <a:spcPts val="200"/>
                </a:spcBef>
                <a:spcAft>
                  <a:spcPts val="600"/>
                </a:spcAft>
              </a:pPr>
              <a:r>
                <a:rPr lang="vi-VN" sz="1400">
                  <a:latin typeface="#9Slide03 Arima Madurai Bold" panose="00000800000000000000" pitchFamily="2" charset="0"/>
                  <a:cs typeface="#9Slide03 Arima Madurai Bold" panose="00000800000000000000" pitchFamily="2" charset="0"/>
                </a:rPr>
                <a:t>1 cm ứng với 500 N</a:t>
              </a:r>
              <a:endParaRPr lang="en-US" sz="1400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503619" y="3765471"/>
              <a:ext cx="372218" cy="4431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95000"/>
                </a:lnSpc>
                <a:spcBef>
                  <a:spcPts val="200"/>
                </a:spcBef>
                <a:spcAft>
                  <a:spcPts val="600"/>
                </a:spcAft>
              </a:pPr>
              <a:r>
                <a:rPr lang="vi-VN" sz="2400">
                  <a:solidFill>
                    <a:srgbClr val="C00000"/>
                  </a:solidFill>
                  <a:latin typeface="#9Slide03 Arima Madurai Bold" panose="00000800000000000000" pitchFamily="2" charset="0"/>
                  <a:ea typeface="Arial" panose="020B0604020202020204" pitchFamily="34" charset="0"/>
                  <a:cs typeface="#9Slide03 Arima Madurai Bold" panose="00000800000000000000" pitchFamily="2" charset="0"/>
                </a:rPr>
                <a:t>F</a:t>
              </a:r>
              <a:endParaRPr lang="en-US" sz="1400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429FE671-1ACA-46D9-AE47-01DFB81F53A7}"/>
              </a:ext>
            </a:extLst>
          </p:cNvPr>
          <p:cNvSpPr txBox="1"/>
          <p:nvPr/>
        </p:nvSpPr>
        <p:spPr>
          <a:xfrm>
            <a:off x="246637" y="263481"/>
            <a:ext cx="31320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rgbClr val="ED7D3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Luyện tập</a:t>
            </a:r>
            <a:endParaRPr lang="en-US" sz="3200">
              <a:solidFill>
                <a:srgbClr val="ED7D3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10865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7765" y="408422"/>
            <a:ext cx="31320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rgbClr val="ED7D3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Luyện tập</a:t>
            </a:r>
            <a:endParaRPr lang="en-US" sz="3200">
              <a:solidFill>
                <a:srgbClr val="ED7D3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07112" y="1130559"/>
            <a:ext cx="10899229" cy="9934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92093" algn="just">
              <a:lnSpc>
                <a:spcPct val="122000"/>
              </a:lnSpc>
              <a:spcBef>
                <a:spcPts val="200"/>
              </a:spcBef>
              <a:spcAft>
                <a:spcPts val="600"/>
              </a:spcAft>
            </a:pPr>
            <a:r>
              <a:rPr lang="vi-VN" sz="2400">
                <a:solidFill>
                  <a:srgbClr val="C00000"/>
                </a:solidFill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Bài 2: </a:t>
            </a:r>
            <a:r>
              <a:rPr lang="vi-VN" sz="240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Độ lớn lực kéo khối gỗ ở hình 35.3 là 3 N; lực đẩy ở hình 35.4 là 200 N. Hãy biểu diễn các lực đó trên hình vẽ.</a:t>
            </a:r>
            <a:endParaRPr lang="en-US" sz="1400">
              <a:latin typeface="#9Slide03 Arima Madurai Black" panose="00000A00000000000000" pitchFamily="2" charset="0"/>
              <a:ea typeface="Arial" panose="020B0604020202020204" pitchFamily="34" charset="0"/>
              <a:cs typeface="#9Slide03 Arima Madurai Black" panose="00000A00000000000000" pitchFamily="2" charset="0"/>
            </a:endParaRPr>
          </a:p>
        </p:txBody>
      </p:sp>
      <p:pic>
        <p:nvPicPr>
          <p:cNvPr id="58" name="image1.jpg" descr="Diagram&#10;&#10;Description automatically generated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777766" y="2809387"/>
            <a:ext cx="3972911" cy="2314380"/>
          </a:xfrm>
          <a:prstGeom prst="rect">
            <a:avLst/>
          </a:prstGeom>
        </p:spPr>
      </p:pic>
      <p:pic>
        <p:nvPicPr>
          <p:cNvPr id="59" name="image2.jpg" descr="A picture containing text, clipart&#10;&#10;Description automatically generated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7162780" y="2811582"/>
            <a:ext cx="3783725" cy="2314380"/>
          </a:xfrm>
          <a:prstGeom prst="rect">
            <a:avLst/>
          </a:prstGeom>
        </p:spPr>
      </p:pic>
      <p:sp>
        <p:nvSpPr>
          <p:cNvPr id="44" name="Rectangle 23"/>
          <p:cNvSpPr>
            <a:spLocks noChangeArrowheads="1"/>
          </p:cNvSpPr>
          <p:nvPr/>
        </p:nvSpPr>
        <p:spPr bwMode="auto">
          <a:xfrm>
            <a:off x="-136633" y="-153887"/>
            <a:ext cx="18473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400"/>
          </a:p>
        </p:txBody>
      </p:sp>
      <p:grpSp>
        <p:nvGrpSpPr>
          <p:cNvPr id="60" name="Group 59"/>
          <p:cNvGrpSpPr/>
          <p:nvPr/>
        </p:nvGrpSpPr>
        <p:grpSpPr>
          <a:xfrm>
            <a:off x="1629106" y="5432512"/>
            <a:ext cx="3563005" cy="338553"/>
            <a:chOff x="1692167" y="4791709"/>
            <a:chExt cx="3563005" cy="338554"/>
          </a:xfrm>
        </p:grpSpPr>
        <p:grpSp>
          <p:nvGrpSpPr>
            <p:cNvPr id="61" name="Group 60"/>
            <p:cNvGrpSpPr/>
            <p:nvPr/>
          </p:nvGrpSpPr>
          <p:grpSpPr>
            <a:xfrm>
              <a:off x="1692167" y="4791709"/>
              <a:ext cx="831662" cy="231686"/>
              <a:chOff x="5165978" y="3743488"/>
              <a:chExt cx="360045" cy="73025"/>
            </a:xfrm>
          </p:grpSpPr>
          <p:grpSp>
            <p:nvGrpSpPr>
              <p:cNvPr id="62" name="Group 61"/>
              <p:cNvGrpSpPr/>
              <p:nvPr/>
            </p:nvGrpSpPr>
            <p:grpSpPr>
              <a:xfrm>
                <a:off x="5165978" y="3743488"/>
                <a:ext cx="360045" cy="73025"/>
                <a:chOff x="0" y="1905"/>
                <a:chExt cx="360588" cy="73163"/>
              </a:xfrm>
            </p:grpSpPr>
            <p:sp>
              <p:nvSpPr>
                <p:cNvPr id="63" name="Shape 3"/>
                <p:cNvSpPr/>
                <p:nvPr/>
              </p:nvSpPr>
              <p:spPr>
                <a:xfrm>
                  <a:off x="0" y="1905"/>
                  <a:ext cx="360575" cy="7315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lnSpc>
                      <a:spcPct val="107000"/>
                    </a:lnSpc>
                  </a:pPr>
                  <a:r>
                    <a:rPr lang="vi-VN" sz="1100">
                      <a:latin typeface="Arial" panose="020B0604020202020204" pitchFamily="34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 </a:t>
                  </a:r>
                  <a:endParaRPr lang="en-US" sz="1100"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64" name="Straight Arrow Connector 63"/>
                <p:cNvCxnSpPr/>
                <p:nvPr/>
              </p:nvCxnSpPr>
              <p:spPr>
                <a:xfrm>
                  <a:off x="0" y="37905"/>
                  <a:ext cx="360000" cy="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FF33C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65" name="Straight Arrow Connector 64"/>
                <p:cNvCxnSpPr/>
                <p:nvPr/>
              </p:nvCxnSpPr>
              <p:spPr>
                <a:xfrm rot="5400000">
                  <a:off x="324588" y="39068"/>
                  <a:ext cx="72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F33C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66" name="Straight Arrow Connector 65"/>
                <p:cNvCxnSpPr/>
                <p:nvPr/>
              </p:nvCxnSpPr>
              <p:spPr>
                <a:xfrm rot="5400000">
                  <a:off x="-34290" y="37905"/>
                  <a:ext cx="72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F33C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</p:grpSp>
        <p:sp>
          <p:nvSpPr>
            <p:cNvPr id="51" name="Rectangle 25"/>
            <p:cNvSpPr>
              <a:spLocks noChangeArrowheads="1"/>
            </p:cNvSpPr>
            <p:nvPr/>
          </p:nvSpPr>
          <p:spPr bwMode="auto">
            <a:xfrm>
              <a:off x="2564524" y="4822485"/>
              <a:ext cx="2690648" cy="3077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vi-VN" altLang="en-US" sz="1400">
                  <a:latin typeface="#9Slide03 Arima Madurai Black" panose="00000A00000000000000" pitchFamily="2" charset="0"/>
                  <a:ea typeface="Times New Roman" panose="02020603050405020304" pitchFamily="18" charset="0"/>
                  <a:cs typeface="#9Slide03 Arima Madurai Black" panose="00000A00000000000000" pitchFamily="2" charset="0"/>
                </a:rPr>
                <a:t>: 1 cm ứng với 1 N</a:t>
              </a:r>
              <a:r>
                <a:rPr lang="en-US" altLang="en-US" sz="140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</a:p>
          </p:txBody>
        </p:sp>
      </p:grpSp>
      <p:grpSp>
        <p:nvGrpSpPr>
          <p:cNvPr id="7168" name="Group 7167"/>
          <p:cNvGrpSpPr/>
          <p:nvPr/>
        </p:nvGrpSpPr>
        <p:grpSpPr>
          <a:xfrm>
            <a:off x="7719831" y="5389174"/>
            <a:ext cx="3563005" cy="338553"/>
            <a:chOff x="8318916" y="4944109"/>
            <a:chExt cx="3563005" cy="338554"/>
          </a:xfrm>
        </p:grpSpPr>
        <p:grpSp>
          <p:nvGrpSpPr>
            <p:cNvPr id="68" name="Group 67"/>
            <p:cNvGrpSpPr/>
            <p:nvPr/>
          </p:nvGrpSpPr>
          <p:grpSpPr>
            <a:xfrm>
              <a:off x="8318916" y="4944109"/>
              <a:ext cx="831662" cy="231686"/>
              <a:chOff x="5165978" y="3743488"/>
              <a:chExt cx="360045" cy="73025"/>
            </a:xfrm>
          </p:grpSpPr>
          <p:grpSp>
            <p:nvGrpSpPr>
              <p:cNvPr id="69" name="Group 68"/>
              <p:cNvGrpSpPr/>
              <p:nvPr/>
            </p:nvGrpSpPr>
            <p:grpSpPr>
              <a:xfrm>
                <a:off x="5165978" y="3743488"/>
                <a:ext cx="360045" cy="73025"/>
                <a:chOff x="0" y="1905"/>
                <a:chExt cx="360588" cy="73163"/>
              </a:xfrm>
            </p:grpSpPr>
            <p:sp>
              <p:nvSpPr>
                <p:cNvPr id="70" name="Shape 3"/>
                <p:cNvSpPr/>
                <p:nvPr/>
              </p:nvSpPr>
              <p:spPr>
                <a:xfrm>
                  <a:off x="0" y="1905"/>
                  <a:ext cx="360575" cy="7315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lnSpc>
                      <a:spcPct val="107000"/>
                    </a:lnSpc>
                  </a:pPr>
                  <a:r>
                    <a:rPr lang="vi-VN" sz="1100">
                      <a:latin typeface="Arial" panose="020B0604020202020204" pitchFamily="34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 </a:t>
                  </a:r>
                  <a:endParaRPr lang="en-US" sz="1100"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71" name="Straight Arrow Connector 70"/>
                <p:cNvCxnSpPr/>
                <p:nvPr/>
              </p:nvCxnSpPr>
              <p:spPr>
                <a:xfrm>
                  <a:off x="0" y="37905"/>
                  <a:ext cx="360000" cy="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FF33C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72" name="Straight Arrow Connector 71"/>
                <p:cNvCxnSpPr/>
                <p:nvPr/>
              </p:nvCxnSpPr>
              <p:spPr>
                <a:xfrm rot="5400000">
                  <a:off x="324588" y="39068"/>
                  <a:ext cx="72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F33C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73" name="Straight Arrow Connector 72"/>
                <p:cNvCxnSpPr/>
                <p:nvPr/>
              </p:nvCxnSpPr>
              <p:spPr>
                <a:xfrm rot="5400000">
                  <a:off x="-34290" y="37905"/>
                  <a:ext cx="72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F33C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</p:grpSp>
        <p:sp>
          <p:nvSpPr>
            <p:cNvPr id="74" name="Rectangle 25"/>
            <p:cNvSpPr>
              <a:spLocks noChangeArrowheads="1"/>
            </p:cNvSpPr>
            <p:nvPr/>
          </p:nvSpPr>
          <p:spPr bwMode="auto">
            <a:xfrm>
              <a:off x="9191273" y="4974885"/>
              <a:ext cx="2690648" cy="3077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vi-VN" altLang="en-US" sz="1400">
                  <a:latin typeface="#9Slide03 Arima Madurai Black" panose="00000A00000000000000" pitchFamily="2" charset="0"/>
                  <a:ea typeface="Times New Roman" panose="02020603050405020304" pitchFamily="18" charset="0"/>
                  <a:cs typeface="#9Slide03 Arima Madurai Black" panose="00000A00000000000000" pitchFamily="2" charset="0"/>
                </a:rPr>
                <a:t>: 1 cm ứng với 100 N</a:t>
              </a:r>
              <a:r>
                <a:rPr lang="en-US" altLang="en-US" sz="140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</a:p>
          </p:txBody>
        </p:sp>
      </p:grpSp>
      <p:sp>
        <p:nvSpPr>
          <p:cNvPr id="77" name="Rectangle 76"/>
          <p:cNvSpPr/>
          <p:nvPr/>
        </p:nvSpPr>
        <p:spPr>
          <a:xfrm>
            <a:off x="4695487" y="2231319"/>
            <a:ext cx="2522483" cy="57806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Lời giải</a:t>
            </a:r>
            <a:endParaRPr lang="en-US" sz="2400">
              <a:solidFill>
                <a:srgbClr val="C0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459025"/>
      </p:ext>
    </p:extLst>
  </p:cSld>
  <p:clrMapOvr>
    <a:masterClrMapping/>
  </p:clrMapOvr>
  <p:transition spd="med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2CA17A0-CF14-467E-8CBA-44667288DC4C}"/>
              </a:ext>
            </a:extLst>
          </p:cNvPr>
          <p:cNvSpPr txBox="1"/>
          <p:nvPr/>
        </p:nvSpPr>
        <p:spPr>
          <a:xfrm>
            <a:off x="1597412" y="817503"/>
            <a:ext cx="8739768" cy="136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53994" algn="just">
              <a:lnSpc>
                <a:spcPct val="115000"/>
              </a:lnSpc>
              <a:spcAft>
                <a:spcPts val="500"/>
              </a:spcAft>
              <a:tabLst>
                <a:tab pos="213355" algn="l"/>
              </a:tabLst>
            </a:pPr>
            <a:r>
              <a:rPr lang="vi-VN" sz="2400" b="1">
                <a:solidFill>
                  <a:srgbClr val="FF0000"/>
                </a:solidFill>
                <a:latin typeface="#9Slide03 Arima Madurai Medium" panose="00000600000000000000" pitchFamily="2" charset="0"/>
                <a:ea typeface="Segoe UI" panose="020B0502040204020203" pitchFamily="34" charset="0"/>
                <a:cs typeface="#9Slide03 Arima Madurai Medium" panose="00000600000000000000" pitchFamily="2" charset="0"/>
              </a:rPr>
              <a:t>Bài 3.</a:t>
            </a:r>
            <a:r>
              <a:rPr lang="vi-VN" sz="2400">
                <a:solidFill>
                  <a:srgbClr val="FF0000"/>
                </a:solidFill>
                <a:latin typeface="#9Slide03 Arima Madurai Medium" panose="00000600000000000000" pitchFamily="2" charset="0"/>
                <a:ea typeface="Segoe UI" panose="020B0502040204020203" pitchFamily="34" charset="0"/>
                <a:cs typeface="#9Slide03 Arima Madurai Medium" panose="00000600000000000000" pitchFamily="2" charset="0"/>
              </a:rPr>
              <a:t> </a:t>
            </a:r>
            <a:r>
              <a:rPr lang="vi-VN" sz="2400">
                <a:latin typeface="#9Slide03 Arima Madurai Medium" panose="00000600000000000000" pitchFamily="2" charset="0"/>
                <a:ea typeface="Segoe UI" panose="020B0502040204020203" pitchFamily="34" charset="0"/>
                <a:cs typeface="#9Slide03 Arima Madurai Medium" panose="00000600000000000000" pitchFamily="2" charset="0"/>
              </a:rPr>
              <a:t>Lấy ba ví dụ vể lực tác dụng lên một vật làm thay đồi tốc độ chuyển động, thay đổi hướng chuyển động hoặc làm vật bị biến dạng?</a:t>
            </a:r>
            <a:endParaRPr lang="en-US" sz="2400">
              <a:latin typeface="#9Slide03 Arima Madurai Medium" panose="00000600000000000000" pitchFamily="2" charset="0"/>
              <a:ea typeface="Segoe UI" panose="020B0502040204020203" pitchFamily="34" charset="0"/>
              <a:cs typeface="#9Slide03 Arima Madurai Medium" panose="000006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FAB886-57E7-4CD6-BE39-D793EEA9DF88}"/>
              </a:ext>
            </a:extLst>
          </p:cNvPr>
          <p:cNvSpPr txBox="1"/>
          <p:nvPr/>
        </p:nvSpPr>
        <p:spPr>
          <a:xfrm>
            <a:off x="1344649" y="2874759"/>
            <a:ext cx="10750707" cy="3598421"/>
          </a:xfrm>
          <a:custGeom>
            <a:avLst/>
            <a:gdLst>
              <a:gd name="connsiteX0" fmla="*/ 0 w 8063030"/>
              <a:gd name="connsiteY0" fmla="*/ 0 h 2737929"/>
              <a:gd name="connsiteX1" fmla="*/ 414670 w 8063030"/>
              <a:gd name="connsiteY1" fmla="*/ 0 h 2737929"/>
              <a:gd name="connsiteX2" fmla="*/ 1151861 w 8063030"/>
              <a:gd name="connsiteY2" fmla="*/ 0 h 2737929"/>
              <a:gd name="connsiteX3" fmla="*/ 1808422 w 8063030"/>
              <a:gd name="connsiteY3" fmla="*/ 0 h 2737929"/>
              <a:gd name="connsiteX4" fmla="*/ 2545614 w 8063030"/>
              <a:gd name="connsiteY4" fmla="*/ 0 h 2737929"/>
              <a:gd name="connsiteX5" fmla="*/ 3040914 w 8063030"/>
              <a:gd name="connsiteY5" fmla="*/ 0 h 2737929"/>
              <a:gd name="connsiteX6" fmla="*/ 3455584 w 8063030"/>
              <a:gd name="connsiteY6" fmla="*/ 0 h 2737929"/>
              <a:gd name="connsiteX7" fmla="*/ 3870254 w 8063030"/>
              <a:gd name="connsiteY7" fmla="*/ 0 h 2737929"/>
              <a:gd name="connsiteX8" fmla="*/ 4607446 w 8063030"/>
              <a:gd name="connsiteY8" fmla="*/ 0 h 2737929"/>
              <a:gd name="connsiteX9" fmla="*/ 5102746 w 8063030"/>
              <a:gd name="connsiteY9" fmla="*/ 0 h 2737929"/>
              <a:gd name="connsiteX10" fmla="*/ 5759307 w 8063030"/>
              <a:gd name="connsiteY10" fmla="*/ 0 h 2737929"/>
              <a:gd name="connsiteX11" fmla="*/ 6496498 w 8063030"/>
              <a:gd name="connsiteY11" fmla="*/ 0 h 2737929"/>
              <a:gd name="connsiteX12" fmla="*/ 6991799 w 8063030"/>
              <a:gd name="connsiteY12" fmla="*/ 0 h 2737929"/>
              <a:gd name="connsiteX13" fmla="*/ 8063030 w 8063030"/>
              <a:gd name="connsiteY13" fmla="*/ 0 h 2737929"/>
              <a:gd name="connsiteX14" fmla="*/ 8063030 w 8063030"/>
              <a:gd name="connsiteY14" fmla="*/ 574965 h 2737929"/>
              <a:gd name="connsiteX15" fmla="*/ 8063030 w 8063030"/>
              <a:gd name="connsiteY15" fmla="*/ 1095172 h 2737929"/>
              <a:gd name="connsiteX16" fmla="*/ 8063030 w 8063030"/>
              <a:gd name="connsiteY16" fmla="*/ 1587999 h 2737929"/>
              <a:gd name="connsiteX17" fmla="*/ 8063030 w 8063030"/>
              <a:gd name="connsiteY17" fmla="*/ 2135585 h 2737929"/>
              <a:gd name="connsiteX18" fmla="*/ 8063030 w 8063030"/>
              <a:gd name="connsiteY18" fmla="*/ 2737929 h 2737929"/>
              <a:gd name="connsiteX19" fmla="*/ 7567730 w 8063030"/>
              <a:gd name="connsiteY19" fmla="*/ 2737929 h 2737929"/>
              <a:gd name="connsiteX20" fmla="*/ 6830538 w 8063030"/>
              <a:gd name="connsiteY20" fmla="*/ 2737929 h 2737929"/>
              <a:gd name="connsiteX21" fmla="*/ 6254608 w 8063030"/>
              <a:gd name="connsiteY21" fmla="*/ 2737929 h 2737929"/>
              <a:gd name="connsiteX22" fmla="*/ 5517416 w 8063030"/>
              <a:gd name="connsiteY22" fmla="*/ 2737929 h 2737929"/>
              <a:gd name="connsiteX23" fmla="*/ 4780225 w 8063030"/>
              <a:gd name="connsiteY23" fmla="*/ 2737929 h 2737929"/>
              <a:gd name="connsiteX24" fmla="*/ 4284925 w 8063030"/>
              <a:gd name="connsiteY24" fmla="*/ 2737929 h 2737929"/>
              <a:gd name="connsiteX25" fmla="*/ 3950885 w 8063030"/>
              <a:gd name="connsiteY25" fmla="*/ 2737929 h 2737929"/>
              <a:gd name="connsiteX26" fmla="*/ 3536215 w 8063030"/>
              <a:gd name="connsiteY26" fmla="*/ 2737929 h 2737929"/>
              <a:gd name="connsiteX27" fmla="*/ 2879654 w 8063030"/>
              <a:gd name="connsiteY27" fmla="*/ 2737929 h 2737929"/>
              <a:gd name="connsiteX28" fmla="*/ 2223093 w 8063030"/>
              <a:gd name="connsiteY28" fmla="*/ 2737929 h 2737929"/>
              <a:gd name="connsiteX29" fmla="*/ 1808422 w 8063030"/>
              <a:gd name="connsiteY29" fmla="*/ 2737929 h 2737929"/>
              <a:gd name="connsiteX30" fmla="*/ 1151861 w 8063030"/>
              <a:gd name="connsiteY30" fmla="*/ 2737929 h 2737929"/>
              <a:gd name="connsiteX31" fmla="*/ 817822 w 8063030"/>
              <a:gd name="connsiteY31" fmla="*/ 2737929 h 2737929"/>
              <a:gd name="connsiteX32" fmla="*/ 0 w 8063030"/>
              <a:gd name="connsiteY32" fmla="*/ 2737929 h 2737929"/>
              <a:gd name="connsiteX33" fmla="*/ 0 w 8063030"/>
              <a:gd name="connsiteY33" fmla="*/ 2135585 h 2737929"/>
              <a:gd name="connsiteX34" fmla="*/ 0 w 8063030"/>
              <a:gd name="connsiteY34" fmla="*/ 1642757 h 2737929"/>
              <a:gd name="connsiteX35" fmla="*/ 0 w 8063030"/>
              <a:gd name="connsiteY35" fmla="*/ 1067792 h 2737929"/>
              <a:gd name="connsiteX36" fmla="*/ 0 w 8063030"/>
              <a:gd name="connsiteY36" fmla="*/ 574965 h 2737929"/>
              <a:gd name="connsiteX37" fmla="*/ 0 w 8063030"/>
              <a:gd name="connsiteY37" fmla="*/ 0 h 2737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063030" h="2737929" extrusionOk="0">
                <a:moveTo>
                  <a:pt x="0" y="0"/>
                </a:moveTo>
                <a:cubicBezTo>
                  <a:pt x="123159" y="-3962"/>
                  <a:pt x="310094" y="41169"/>
                  <a:pt x="414670" y="0"/>
                </a:cubicBezTo>
                <a:cubicBezTo>
                  <a:pt x="519246" y="-41169"/>
                  <a:pt x="862099" y="32060"/>
                  <a:pt x="1151861" y="0"/>
                </a:cubicBezTo>
                <a:cubicBezTo>
                  <a:pt x="1441623" y="-32060"/>
                  <a:pt x="1630512" y="26735"/>
                  <a:pt x="1808422" y="0"/>
                </a:cubicBezTo>
                <a:cubicBezTo>
                  <a:pt x="1986332" y="-26735"/>
                  <a:pt x="2278799" y="44599"/>
                  <a:pt x="2545614" y="0"/>
                </a:cubicBezTo>
                <a:cubicBezTo>
                  <a:pt x="2812429" y="-44599"/>
                  <a:pt x="2876373" y="39015"/>
                  <a:pt x="3040914" y="0"/>
                </a:cubicBezTo>
                <a:cubicBezTo>
                  <a:pt x="3205455" y="-39015"/>
                  <a:pt x="3289018" y="3129"/>
                  <a:pt x="3455584" y="0"/>
                </a:cubicBezTo>
                <a:cubicBezTo>
                  <a:pt x="3622150" y="-3129"/>
                  <a:pt x="3695258" y="39290"/>
                  <a:pt x="3870254" y="0"/>
                </a:cubicBezTo>
                <a:cubicBezTo>
                  <a:pt x="4045250" y="-39290"/>
                  <a:pt x="4337220" y="2457"/>
                  <a:pt x="4607446" y="0"/>
                </a:cubicBezTo>
                <a:cubicBezTo>
                  <a:pt x="4877672" y="-2457"/>
                  <a:pt x="4954048" y="5748"/>
                  <a:pt x="5102746" y="0"/>
                </a:cubicBezTo>
                <a:cubicBezTo>
                  <a:pt x="5251444" y="-5748"/>
                  <a:pt x="5515782" y="13950"/>
                  <a:pt x="5759307" y="0"/>
                </a:cubicBezTo>
                <a:cubicBezTo>
                  <a:pt x="6002832" y="-13950"/>
                  <a:pt x="6229459" y="5309"/>
                  <a:pt x="6496498" y="0"/>
                </a:cubicBezTo>
                <a:cubicBezTo>
                  <a:pt x="6763537" y="-5309"/>
                  <a:pt x="6792033" y="12331"/>
                  <a:pt x="6991799" y="0"/>
                </a:cubicBezTo>
                <a:cubicBezTo>
                  <a:pt x="7191565" y="-12331"/>
                  <a:pt x="7646757" y="123132"/>
                  <a:pt x="8063030" y="0"/>
                </a:cubicBezTo>
                <a:cubicBezTo>
                  <a:pt x="8103371" y="139167"/>
                  <a:pt x="8038220" y="334326"/>
                  <a:pt x="8063030" y="574965"/>
                </a:cubicBezTo>
                <a:cubicBezTo>
                  <a:pt x="8087840" y="815605"/>
                  <a:pt x="8051916" y="889736"/>
                  <a:pt x="8063030" y="1095172"/>
                </a:cubicBezTo>
                <a:cubicBezTo>
                  <a:pt x="8074144" y="1300608"/>
                  <a:pt x="8008582" y="1398990"/>
                  <a:pt x="8063030" y="1587999"/>
                </a:cubicBezTo>
                <a:cubicBezTo>
                  <a:pt x="8117478" y="1777008"/>
                  <a:pt x="8034072" y="1908066"/>
                  <a:pt x="8063030" y="2135585"/>
                </a:cubicBezTo>
                <a:cubicBezTo>
                  <a:pt x="8091988" y="2363104"/>
                  <a:pt x="8056554" y="2573278"/>
                  <a:pt x="8063030" y="2737929"/>
                </a:cubicBezTo>
                <a:cubicBezTo>
                  <a:pt x="7887015" y="2747263"/>
                  <a:pt x="7693717" y="2720957"/>
                  <a:pt x="7567730" y="2737929"/>
                </a:cubicBezTo>
                <a:cubicBezTo>
                  <a:pt x="7441743" y="2754901"/>
                  <a:pt x="7040291" y="2676487"/>
                  <a:pt x="6830538" y="2737929"/>
                </a:cubicBezTo>
                <a:cubicBezTo>
                  <a:pt x="6620785" y="2799371"/>
                  <a:pt x="6534532" y="2715187"/>
                  <a:pt x="6254608" y="2737929"/>
                </a:cubicBezTo>
                <a:cubicBezTo>
                  <a:pt x="5974684" y="2760671"/>
                  <a:pt x="5865178" y="2693740"/>
                  <a:pt x="5517416" y="2737929"/>
                </a:cubicBezTo>
                <a:cubicBezTo>
                  <a:pt x="5169654" y="2782118"/>
                  <a:pt x="4968909" y="2715912"/>
                  <a:pt x="4780225" y="2737929"/>
                </a:cubicBezTo>
                <a:cubicBezTo>
                  <a:pt x="4591541" y="2759946"/>
                  <a:pt x="4425229" y="2735899"/>
                  <a:pt x="4284925" y="2737929"/>
                </a:cubicBezTo>
                <a:cubicBezTo>
                  <a:pt x="4144621" y="2739959"/>
                  <a:pt x="4105890" y="2711424"/>
                  <a:pt x="3950885" y="2737929"/>
                </a:cubicBezTo>
                <a:cubicBezTo>
                  <a:pt x="3795880" y="2764434"/>
                  <a:pt x="3736030" y="2690553"/>
                  <a:pt x="3536215" y="2737929"/>
                </a:cubicBezTo>
                <a:cubicBezTo>
                  <a:pt x="3336400" y="2785305"/>
                  <a:pt x="3121588" y="2703225"/>
                  <a:pt x="2879654" y="2737929"/>
                </a:cubicBezTo>
                <a:cubicBezTo>
                  <a:pt x="2637720" y="2772633"/>
                  <a:pt x="2400862" y="2667318"/>
                  <a:pt x="2223093" y="2737929"/>
                </a:cubicBezTo>
                <a:cubicBezTo>
                  <a:pt x="2045324" y="2808540"/>
                  <a:pt x="1945450" y="2734865"/>
                  <a:pt x="1808422" y="2737929"/>
                </a:cubicBezTo>
                <a:cubicBezTo>
                  <a:pt x="1671394" y="2740993"/>
                  <a:pt x="1335588" y="2668051"/>
                  <a:pt x="1151861" y="2737929"/>
                </a:cubicBezTo>
                <a:cubicBezTo>
                  <a:pt x="968134" y="2807807"/>
                  <a:pt x="960618" y="2699443"/>
                  <a:pt x="817822" y="2737929"/>
                </a:cubicBezTo>
                <a:cubicBezTo>
                  <a:pt x="675026" y="2776415"/>
                  <a:pt x="189368" y="2687326"/>
                  <a:pt x="0" y="2737929"/>
                </a:cubicBezTo>
                <a:cubicBezTo>
                  <a:pt x="-53359" y="2454289"/>
                  <a:pt x="47057" y="2281807"/>
                  <a:pt x="0" y="2135585"/>
                </a:cubicBezTo>
                <a:cubicBezTo>
                  <a:pt x="-47057" y="1989363"/>
                  <a:pt x="25892" y="1786831"/>
                  <a:pt x="0" y="1642757"/>
                </a:cubicBezTo>
                <a:cubicBezTo>
                  <a:pt x="-25892" y="1498683"/>
                  <a:pt x="5305" y="1276124"/>
                  <a:pt x="0" y="1067792"/>
                </a:cubicBezTo>
                <a:cubicBezTo>
                  <a:pt x="-5305" y="859460"/>
                  <a:pt x="2602" y="795622"/>
                  <a:pt x="0" y="574965"/>
                </a:cubicBezTo>
                <a:cubicBezTo>
                  <a:pt x="-2602" y="354308"/>
                  <a:pt x="42781" y="214430"/>
                  <a:pt x="0" y="0"/>
                </a:cubicBezTo>
                <a:close/>
              </a:path>
            </a:pathLst>
          </a:custGeom>
          <a:noFill/>
          <a:ln w="127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7109852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indent="253994" algn="ctr">
              <a:lnSpc>
                <a:spcPct val="115000"/>
              </a:lnSpc>
              <a:spcAft>
                <a:spcPts val="500"/>
              </a:spcAft>
              <a:tabLst>
                <a:tab pos="213355" algn="l"/>
              </a:tabLst>
            </a:pPr>
            <a:r>
              <a:rPr lang="vi-VN" sz="2000" b="1">
                <a:latin typeface="#9Slide03 Arima Madurai Medium" panose="00000600000000000000" pitchFamily="2" charset="0"/>
                <a:ea typeface="Times New Roman" panose="02020603050405020304" pitchFamily="18" charset="0"/>
                <a:cs typeface="#9Slide03 Arima Madurai Medium" panose="00000600000000000000" pitchFamily="2" charset="0"/>
              </a:rPr>
              <a:t>Lời giải</a:t>
            </a:r>
            <a:endParaRPr lang="en-US" sz="2000">
              <a:latin typeface="#9Slide03 Arima Madurai Medium" panose="00000600000000000000" pitchFamily="2" charset="0"/>
              <a:ea typeface="Segoe UI" panose="020B0502040204020203" pitchFamily="34" charset="0"/>
              <a:cs typeface="#9Slide03 Arima Madurai Medium" panose="00000600000000000000" pitchFamily="2" charset="0"/>
            </a:endParaRPr>
          </a:p>
          <a:p>
            <a:pPr indent="253994" algn="just">
              <a:lnSpc>
                <a:spcPct val="115000"/>
              </a:lnSpc>
              <a:spcAft>
                <a:spcPts val="500"/>
              </a:spcAft>
            </a:pPr>
            <a:r>
              <a:rPr lang="vi-VN" sz="2000">
                <a:latin typeface="#9Slide03 Arima Madurai Medium" panose="00000600000000000000" pitchFamily="2" charset="0"/>
                <a:ea typeface="Segoe UI" panose="020B0502040204020203" pitchFamily="34" charset="0"/>
                <a:cs typeface="#9Slide03 Arima Madurai Medium" panose="00000600000000000000" pitchFamily="2" charset="0"/>
              </a:rPr>
              <a:t>- Ta lấy tay búng vào một viên bi sắt đang đứng yên trên mặt ngang thì viên bi sẽ chuyển động.</a:t>
            </a:r>
            <a:endParaRPr lang="en-US" sz="2000">
              <a:latin typeface="#9Slide03 Arima Madurai Medium" panose="00000600000000000000" pitchFamily="2" charset="0"/>
              <a:ea typeface="Segoe UI" panose="020B0502040204020203" pitchFamily="34" charset="0"/>
              <a:cs typeface="#9Slide03 Arima Madurai Medium" panose="00000600000000000000" pitchFamily="2" charset="0"/>
            </a:endParaRPr>
          </a:p>
          <a:p>
            <a:pPr indent="253994" algn="just">
              <a:lnSpc>
                <a:spcPct val="115000"/>
              </a:lnSpc>
              <a:spcAft>
                <a:spcPts val="500"/>
              </a:spcAft>
              <a:tabLst>
                <a:tab pos="480683" algn="l"/>
              </a:tabLst>
            </a:pPr>
            <a:r>
              <a:rPr lang="vi-VN" sz="2000">
                <a:latin typeface="#9Slide03 Arima Madurai Medium" panose="00000600000000000000" pitchFamily="2" charset="0"/>
                <a:ea typeface="Segoe UI" panose="020B0502040204020203" pitchFamily="34" charset="0"/>
                <a:cs typeface="#9Slide03 Arima Madurai Medium" panose="00000600000000000000" pitchFamily="2" charset="0"/>
              </a:rPr>
              <a:t>- Khi đóng đinh vào tường, búa tác dụng lực vào đinh làm đinh đang đứng yên bắt đầu chuyển động ngập sâu vào tường.</a:t>
            </a:r>
            <a:endParaRPr lang="en-US" sz="2000">
              <a:latin typeface="#9Slide03 Arima Madurai Medium" panose="00000600000000000000" pitchFamily="2" charset="0"/>
              <a:ea typeface="Segoe UI" panose="020B0502040204020203" pitchFamily="34" charset="0"/>
              <a:cs typeface="#9Slide03 Arima Madurai Medium" panose="00000600000000000000" pitchFamily="2" charset="0"/>
            </a:endParaRPr>
          </a:p>
          <a:p>
            <a:pPr indent="253994" algn="just">
              <a:lnSpc>
                <a:spcPct val="115000"/>
              </a:lnSpc>
              <a:spcAft>
                <a:spcPts val="500"/>
              </a:spcAft>
            </a:pPr>
            <a:r>
              <a:rPr lang="vi-VN" sz="2000">
                <a:latin typeface="#9Slide03 Arima Madurai Medium" panose="00000600000000000000" pitchFamily="2" charset="0"/>
                <a:ea typeface="Segoe UI" panose="020B0502040204020203" pitchFamily="34" charset="0"/>
                <a:cs typeface="#9Slide03 Arima Madurai Medium" panose="00000600000000000000" pitchFamily="2" charset="0"/>
              </a:rPr>
              <a:t>- Tay nén hai đầu của lò xo làm lò xo biến dạng.</a:t>
            </a:r>
            <a:endParaRPr lang="en-US" sz="2000">
              <a:latin typeface="#9Slide03 Arima Madurai Medium" panose="00000600000000000000" pitchFamily="2" charset="0"/>
              <a:ea typeface="Segoe UI" panose="020B0502040204020203" pitchFamily="34" charset="0"/>
              <a:cs typeface="#9Slide03 Arima Madurai Medium" panose="00000600000000000000" pitchFamily="2" charset="0"/>
            </a:endParaRPr>
          </a:p>
          <a:p>
            <a:pPr indent="253994" algn="just">
              <a:lnSpc>
                <a:spcPct val="115000"/>
              </a:lnSpc>
              <a:spcAft>
                <a:spcPts val="500"/>
              </a:spcAft>
              <a:tabLst>
                <a:tab pos="483859" algn="l"/>
              </a:tabLst>
            </a:pPr>
            <a:r>
              <a:rPr lang="vi-VN" sz="2000">
                <a:latin typeface="#9Slide03 Arima Madurai Medium" panose="00000600000000000000" pitchFamily="2" charset="0"/>
                <a:ea typeface="Segoe UI" panose="020B0502040204020203" pitchFamily="34" charset="0"/>
                <a:cs typeface="#9Slide03 Arima Madurai Medium" panose="00000600000000000000" pitchFamily="2" charset="0"/>
              </a:rPr>
              <a:t>- Khi đỡ quả bóng </a:t>
            </a:r>
            <a:r>
              <a:rPr lang="en-US" sz="2000">
                <a:latin typeface="#9Slide03 Arima Madurai Medium" panose="00000600000000000000" pitchFamily="2" charset="0"/>
                <a:ea typeface="Segoe UI" panose="020B0502040204020203" pitchFamily="34" charset="0"/>
                <a:cs typeface="#9Slide03 Arima Madurai Medium" panose="00000600000000000000" pitchFamily="2" charset="0"/>
              </a:rPr>
              <a:t>tennis, </a:t>
            </a:r>
            <a:r>
              <a:rPr lang="vi-VN" sz="2000">
                <a:latin typeface="#9Slide03 Arima Madurai Medium" panose="00000600000000000000" pitchFamily="2" charset="0"/>
                <a:ea typeface="Segoe UI" panose="020B0502040204020203" pitchFamily="34" charset="0"/>
                <a:cs typeface="#9Slide03 Arima Madurai Medium" panose="00000600000000000000" pitchFamily="2" charset="0"/>
              </a:rPr>
              <a:t>quả bóng đã tác dụng lực lên mặt vợt làm mặt vợt biến dạng.</a:t>
            </a:r>
            <a:endParaRPr lang="en-US" sz="2000">
              <a:latin typeface="#9Slide03 Arima Madurai Medium" panose="00000600000000000000" pitchFamily="2" charset="0"/>
              <a:ea typeface="Segoe UI" panose="020B0502040204020203" pitchFamily="34" charset="0"/>
              <a:cs typeface="#9Slide03 Arima Madurai Medium" panose="00000600000000000000" pitchFamily="2" charset="0"/>
            </a:endParaRPr>
          </a:p>
          <a:p>
            <a:pPr indent="253994" algn="just">
              <a:lnSpc>
                <a:spcPct val="115000"/>
              </a:lnSpc>
              <a:spcAft>
                <a:spcPts val="500"/>
              </a:spcAft>
              <a:tabLst>
                <a:tab pos="480683" algn="l"/>
              </a:tabLst>
            </a:pPr>
            <a:r>
              <a:rPr lang="vi-VN" sz="2000">
                <a:latin typeface="#9Slide03 Arima Madurai Medium" panose="00000600000000000000" pitchFamily="2" charset="0"/>
                <a:ea typeface="Segoe UI" panose="020B0502040204020203" pitchFamily="34" charset="0"/>
                <a:cs typeface="#9Slide03 Arima Madurai Medium" panose="00000600000000000000" pitchFamily="2" charset="0"/>
              </a:rPr>
              <a:t>- Đá quả bóng vào tường, tường tác dụng lên quả bóng một lực làm quả bóng biến dạng đồng thời làm biến đổi chuyển động của nó.</a:t>
            </a:r>
            <a:endParaRPr lang="en-US" sz="2000">
              <a:latin typeface="#9Slide03 Arima Madurai Medium" panose="00000600000000000000" pitchFamily="2" charset="0"/>
              <a:ea typeface="Segoe UI" panose="020B0502040204020203" pitchFamily="34" charset="0"/>
              <a:cs typeface="#9Slide03 Arima Madurai Medium" panose="00000600000000000000" pitchFamily="2" charset="0"/>
            </a:endParaRPr>
          </a:p>
        </p:txBody>
      </p:sp>
      <p:pic>
        <p:nvPicPr>
          <p:cNvPr id="11" name="noye" descr="A picture containing icon&#10;&#10;Description automatically generated">
            <a:extLst>
              <a:ext uri="{FF2B5EF4-FFF2-40B4-BE49-F238E27FC236}">
                <a16:creationId xmlns:a16="http://schemas.microsoft.com/office/drawing/2014/main" id="{19EF422A-C068-4EF8-B493-7FFA47703E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89" y="2274777"/>
            <a:ext cx="1435723" cy="1199967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94A4BBEC-FE47-483F-A3C1-D2BB438049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1323">
            <a:off x="10685353" y="132249"/>
            <a:ext cx="1374401" cy="137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89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DF9E8DA-4D23-457A-BD3D-DD32690DC854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 rot="5400000">
            <a:off x="-3419241" y="2649220"/>
            <a:ext cx="5272773" cy="872691"/>
            <a:chOff x="1261240" y="3434504"/>
            <a:chExt cx="5539687" cy="818571"/>
          </a:xfrm>
        </p:grpSpPr>
        <p:sp>
          <p:nvSpPr>
            <p:cNvPr id="5" name="Google Shape;2644;p60">
              <a:extLst>
                <a:ext uri="{FF2B5EF4-FFF2-40B4-BE49-F238E27FC236}">
                  <a16:creationId xmlns:a16="http://schemas.microsoft.com/office/drawing/2014/main" id="{C9DDC751-D1E2-45E0-9EF6-905165951A03}"/>
                </a:ext>
              </a:extLst>
            </p:cNvPr>
            <p:cNvSpPr/>
            <p:nvPr/>
          </p:nvSpPr>
          <p:spPr>
            <a:xfrm>
              <a:off x="2052660" y="3462984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ED4C67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" name="Google Shape;2645;p60">
              <a:extLst>
                <a:ext uri="{FF2B5EF4-FFF2-40B4-BE49-F238E27FC236}">
                  <a16:creationId xmlns:a16="http://schemas.microsoft.com/office/drawing/2014/main" id="{48D772BF-AE42-40EA-93DA-9EDEA9429E75}"/>
                </a:ext>
              </a:extLst>
            </p:cNvPr>
            <p:cNvSpPr/>
            <p:nvPr/>
          </p:nvSpPr>
          <p:spPr>
            <a:xfrm>
              <a:off x="2844041" y="3434504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F9067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" name="Google Shape;2648;p60">
              <a:extLst>
                <a:ext uri="{FF2B5EF4-FFF2-40B4-BE49-F238E27FC236}">
                  <a16:creationId xmlns:a16="http://schemas.microsoft.com/office/drawing/2014/main" id="{30798956-7C68-47FF-82ED-07AC377C6BF6}"/>
                </a:ext>
              </a:extLst>
            </p:cNvPr>
            <p:cNvSpPr/>
            <p:nvPr/>
          </p:nvSpPr>
          <p:spPr>
            <a:xfrm>
              <a:off x="3635422" y="3434504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FC867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" name="Google Shape;2649;p60">
              <a:extLst>
                <a:ext uri="{FF2B5EF4-FFF2-40B4-BE49-F238E27FC236}">
                  <a16:creationId xmlns:a16="http://schemas.microsoft.com/office/drawing/2014/main" id="{84AB1515-8393-400D-A8DE-2ABD61BDD7DD}"/>
                </a:ext>
              </a:extLst>
            </p:cNvPr>
            <p:cNvSpPr/>
            <p:nvPr/>
          </p:nvSpPr>
          <p:spPr>
            <a:xfrm>
              <a:off x="4426784" y="3462984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AE4FD9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" name="Google Shape;2652;p60">
              <a:extLst>
                <a:ext uri="{FF2B5EF4-FFF2-40B4-BE49-F238E27FC236}">
                  <a16:creationId xmlns:a16="http://schemas.microsoft.com/office/drawing/2014/main" id="{7346C549-F675-4BB8-812F-D90AF3EBD4F2}"/>
                </a:ext>
              </a:extLst>
            </p:cNvPr>
            <p:cNvSpPr/>
            <p:nvPr/>
          </p:nvSpPr>
          <p:spPr>
            <a:xfrm>
              <a:off x="5218165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8FAE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" name="Google Shape;2653;p60">
              <a:extLst>
                <a:ext uri="{FF2B5EF4-FFF2-40B4-BE49-F238E27FC236}">
                  <a16:creationId xmlns:a16="http://schemas.microsoft.com/office/drawing/2014/main" id="{F1ED0B0F-D9AB-434B-BADD-DCA5A7F7EDC2}"/>
                </a:ext>
              </a:extLst>
            </p:cNvPr>
            <p:cNvSpPr/>
            <p:nvPr/>
          </p:nvSpPr>
          <p:spPr>
            <a:xfrm>
              <a:off x="6009527" y="3480020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4399AB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" name="Google Shape;2656;p60">
              <a:extLst>
                <a:ext uri="{FF2B5EF4-FFF2-40B4-BE49-F238E27FC236}">
                  <a16:creationId xmlns:a16="http://schemas.microsoft.com/office/drawing/2014/main" id="{66030B52-E2E2-483F-A155-D9555693AAF8}"/>
                </a:ext>
              </a:extLst>
            </p:cNvPr>
            <p:cNvSpPr/>
            <p:nvPr/>
          </p:nvSpPr>
          <p:spPr>
            <a:xfrm>
              <a:off x="1261240" y="3462984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EDEDED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3C0CD5E-F370-4FB5-8B12-FC60C83EA668}"/>
              </a:ext>
            </a:extLst>
          </p:cNvPr>
          <p:cNvGrpSpPr/>
          <p:nvPr/>
        </p:nvGrpSpPr>
        <p:grpSpPr>
          <a:xfrm>
            <a:off x="1727834" y="1618531"/>
            <a:ext cx="11018855" cy="4149032"/>
            <a:chOff x="1341872" y="1579227"/>
            <a:chExt cx="8264141" cy="3111774"/>
          </a:xfrm>
        </p:grpSpPr>
        <p:pic>
          <p:nvPicPr>
            <p:cNvPr id="15" name="Picture 14" descr="A toy figurine on a wheelbarrow&#10;&#10;Description automatically generated with low confidence">
              <a:extLst>
                <a:ext uri="{FF2B5EF4-FFF2-40B4-BE49-F238E27FC236}">
                  <a16:creationId xmlns:a16="http://schemas.microsoft.com/office/drawing/2014/main" id="{B4B62801-7DD9-448F-8C8E-E4416D2E7A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60000" y1="82069" x2="60349" y2="7896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72000" y="1579227"/>
              <a:ext cx="5034013" cy="3111774"/>
            </a:xfrm>
            <a:prstGeom prst="rect">
              <a:avLst/>
            </a:prstGeom>
          </p:spPr>
        </p:pic>
        <p:pic>
          <p:nvPicPr>
            <p:cNvPr id="17" name="Picture 16" descr="Two people sitting on a bench with a guitar&#10;&#10;Description automatically generated with low confidence">
              <a:extLst>
                <a:ext uri="{FF2B5EF4-FFF2-40B4-BE49-F238E27FC236}">
                  <a16:creationId xmlns:a16="http://schemas.microsoft.com/office/drawing/2014/main" id="{2AA1A0F4-8857-4553-98E3-DE57C01D9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2931" l="10000" r="90000">
                          <a14:foregroundMark x1="22326" y1="12414" x2="32558" y2="40000"/>
                          <a14:foregroundMark x1="12558" y1="27241" x2="12907" y2="40000"/>
                          <a14:foregroundMark x1="14767" y1="40000" x2="19186" y2="68966"/>
                          <a14:foregroundMark x1="19186" y1="68966" x2="19070" y2="71034"/>
                          <a14:foregroundMark x1="18605" y1="60862" x2="26395" y2="73793"/>
                          <a14:foregroundMark x1="14767" y1="55690" x2="19884" y2="70172"/>
                          <a14:foregroundMark x1="15000" y1="55345" x2="18837" y2="75345"/>
                          <a14:foregroundMark x1="18837" y1="75345" x2="20698" y2="74483"/>
                          <a14:foregroundMark x1="10930" y1="58448" x2="23953" y2="62069"/>
                          <a14:foregroundMark x1="15581" y1="56552" x2="17442" y2="68103"/>
                          <a14:foregroundMark x1="13721" y1="58103" x2="16395" y2="72586"/>
                          <a14:foregroundMark x1="14186" y1="62931" x2="30233" y2="65345"/>
                          <a14:foregroundMark x1="30233" y1="65345" x2="32558" y2="63793"/>
                          <a14:foregroundMark x1="32558" y1="65000" x2="35349" y2="68103"/>
                          <a14:foregroundMark x1="58256" y1="87069" x2="61860" y2="92241"/>
                          <a14:foregroundMark x1="75349" y1="90172" x2="78837" y2="9293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41872" y="1579227"/>
              <a:ext cx="3861887" cy="2824676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D336CED-929E-449F-A3E7-1231B803D3E4}"/>
              </a:ext>
            </a:extLst>
          </p:cNvPr>
          <p:cNvSpPr txBox="1"/>
          <p:nvPr/>
        </p:nvSpPr>
        <p:spPr>
          <a:xfrm>
            <a:off x="1789163" y="5414175"/>
            <a:ext cx="44332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/>
              <a:t>Hình a. Bác gái đang kéo xe  </a:t>
            </a:r>
            <a:endParaRPr lang="en-US" sz="32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8247FF2-CE74-4FE8-A06D-ACF21D8D5B3D}"/>
              </a:ext>
            </a:extLst>
          </p:cNvPr>
          <p:cNvSpPr txBox="1"/>
          <p:nvPr/>
        </p:nvSpPr>
        <p:spPr>
          <a:xfrm>
            <a:off x="7773052" y="5414175"/>
            <a:ext cx="42849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/>
              <a:t>Hình b. Bạn trai đang đẩy xe </a:t>
            </a:r>
            <a:endParaRPr lang="en-US" sz="32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6D3706-33DE-4E22-81F2-9D4677B4E4F1}"/>
              </a:ext>
            </a:extLst>
          </p:cNvPr>
          <p:cNvSpPr txBox="1"/>
          <p:nvPr/>
        </p:nvSpPr>
        <p:spPr>
          <a:xfrm>
            <a:off x="2629113" y="138236"/>
            <a:ext cx="5688628" cy="3888641"/>
          </a:xfrm>
          <a:prstGeom prst="cloud">
            <a:avLst/>
          </a:prstGeom>
          <a:solidFill>
            <a:srgbClr val="8FAE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200"/>
              <a:t>Khi vật này đẩy hoặc kéo vậy kia, ta nói vật này đã tác dụng lực lên vật kia.</a:t>
            </a:r>
            <a:endParaRPr lang="en-US" sz="32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E94DED-35F0-4BE7-9672-C3CABE84DD28}"/>
              </a:ext>
            </a:extLst>
          </p:cNvPr>
          <p:cNvSpPr txBox="1"/>
          <p:nvPr/>
        </p:nvSpPr>
        <p:spPr>
          <a:xfrm>
            <a:off x="8688280" y="623087"/>
            <a:ext cx="2888201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267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LỰC LÀ GÌ? </a:t>
            </a:r>
            <a:endParaRPr lang="en-US" sz="4267"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1656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30"/>
          <p:cNvSpPr/>
          <p:nvPr/>
        </p:nvSpPr>
        <p:spPr>
          <a:xfrm>
            <a:off x="3588651" y="3847901"/>
            <a:ext cx="6333" cy="10500"/>
          </a:xfrm>
          <a:custGeom>
            <a:avLst/>
            <a:gdLst/>
            <a:ahLst/>
            <a:cxnLst/>
            <a:rect l="l" t="t" r="r" b="b"/>
            <a:pathLst>
              <a:path w="190" h="315" fill="none" extrusionOk="0">
                <a:moveTo>
                  <a:pt x="190" y="0"/>
                </a:moveTo>
                <a:lnTo>
                  <a:pt x="1" y="315"/>
                </a:lnTo>
              </a:path>
            </a:pathLst>
          </a:custGeom>
          <a:noFill/>
          <a:ln w="19675" cap="flat" cmpd="sng">
            <a:solidFill>
              <a:schemeClr val="accent4"/>
            </a:solidFill>
            <a:prstDash val="solid"/>
            <a:miter lim="3146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443" name="Google Shape;443;p30"/>
          <p:cNvGrpSpPr/>
          <p:nvPr/>
        </p:nvGrpSpPr>
        <p:grpSpPr>
          <a:xfrm>
            <a:off x="3736460" y="3686698"/>
            <a:ext cx="4719080" cy="3069397"/>
            <a:chOff x="508075" y="1086550"/>
            <a:chExt cx="2154175" cy="1401125"/>
          </a:xfrm>
        </p:grpSpPr>
        <p:sp>
          <p:nvSpPr>
            <p:cNvPr id="444" name="Google Shape;444;p30"/>
            <p:cNvSpPr/>
            <p:nvPr/>
          </p:nvSpPr>
          <p:spPr>
            <a:xfrm>
              <a:off x="842950" y="2092050"/>
              <a:ext cx="457825" cy="395625"/>
            </a:xfrm>
            <a:custGeom>
              <a:avLst/>
              <a:gdLst/>
              <a:ahLst/>
              <a:cxnLst/>
              <a:rect l="l" t="t" r="r" b="b"/>
              <a:pathLst>
                <a:path w="18313" h="15825" extrusionOk="0">
                  <a:moveTo>
                    <a:pt x="16895" y="1"/>
                  </a:moveTo>
                  <a:lnTo>
                    <a:pt x="489" y="417"/>
                  </a:lnTo>
                  <a:cubicBezTo>
                    <a:pt x="489" y="417"/>
                    <a:pt x="465" y="929"/>
                    <a:pt x="429" y="1751"/>
                  </a:cubicBezTo>
                  <a:cubicBezTo>
                    <a:pt x="322" y="4251"/>
                    <a:pt x="84" y="9526"/>
                    <a:pt x="24" y="11681"/>
                  </a:cubicBezTo>
                  <a:cubicBezTo>
                    <a:pt x="1" y="13026"/>
                    <a:pt x="1" y="14467"/>
                    <a:pt x="36" y="15824"/>
                  </a:cubicBezTo>
                  <a:lnTo>
                    <a:pt x="9073" y="15824"/>
                  </a:lnTo>
                  <a:lnTo>
                    <a:pt x="9442" y="10180"/>
                  </a:lnTo>
                  <a:lnTo>
                    <a:pt x="9442" y="10157"/>
                  </a:lnTo>
                  <a:lnTo>
                    <a:pt x="9502" y="9311"/>
                  </a:lnTo>
                  <a:lnTo>
                    <a:pt x="9621" y="10133"/>
                  </a:lnTo>
                  <a:lnTo>
                    <a:pt x="10490" y="15824"/>
                  </a:lnTo>
                  <a:lnTo>
                    <a:pt x="18312" y="15824"/>
                  </a:lnTo>
                  <a:lnTo>
                    <a:pt x="17431" y="6073"/>
                  </a:lnTo>
                  <a:lnTo>
                    <a:pt x="17419" y="5847"/>
                  </a:lnTo>
                  <a:lnTo>
                    <a:pt x="17419" y="5811"/>
                  </a:lnTo>
                  <a:lnTo>
                    <a:pt x="17038" y="1668"/>
                  </a:lnTo>
                  <a:lnTo>
                    <a:pt x="1689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5" name="Google Shape;445;p30"/>
            <p:cNvSpPr/>
            <p:nvPr/>
          </p:nvSpPr>
          <p:spPr>
            <a:xfrm>
              <a:off x="850700" y="2137000"/>
              <a:ext cx="75175" cy="108975"/>
            </a:xfrm>
            <a:custGeom>
              <a:avLst/>
              <a:gdLst/>
              <a:ahLst/>
              <a:cxnLst/>
              <a:rect l="l" t="t" r="r" b="b"/>
              <a:pathLst>
                <a:path w="3007" h="4359" extrusionOk="0">
                  <a:moveTo>
                    <a:pt x="2909" y="0"/>
                  </a:moveTo>
                  <a:cubicBezTo>
                    <a:pt x="2865" y="0"/>
                    <a:pt x="2822" y="27"/>
                    <a:pt x="2822" y="84"/>
                  </a:cubicBezTo>
                  <a:cubicBezTo>
                    <a:pt x="2691" y="2787"/>
                    <a:pt x="107" y="4180"/>
                    <a:pt x="83" y="4191"/>
                  </a:cubicBezTo>
                  <a:cubicBezTo>
                    <a:pt x="0" y="4239"/>
                    <a:pt x="36" y="4358"/>
                    <a:pt x="119" y="4358"/>
                  </a:cubicBezTo>
                  <a:cubicBezTo>
                    <a:pt x="143" y="4358"/>
                    <a:pt x="155" y="4358"/>
                    <a:pt x="167" y="4346"/>
                  </a:cubicBezTo>
                  <a:cubicBezTo>
                    <a:pt x="191" y="4334"/>
                    <a:pt x="2869" y="2906"/>
                    <a:pt x="3000" y="96"/>
                  </a:cubicBezTo>
                  <a:cubicBezTo>
                    <a:pt x="3007" y="33"/>
                    <a:pt x="2957" y="0"/>
                    <a:pt x="29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6" name="Google Shape;446;p30"/>
            <p:cNvSpPr/>
            <p:nvPr/>
          </p:nvSpPr>
          <p:spPr>
            <a:xfrm>
              <a:off x="1076025" y="2279625"/>
              <a:ext cx="10575" cy="130650"/>
            </a:xfrm>
            <a:custGeom>
              <a:avLst/>
              <a:gdLst/>
              <a:ahLst/>
              <a:cxnLst/>
              <a:rect l="l" t="t" r="r" b="b"/>
              <a:pathLst>
                <a:path w="423" h="5226" extrusionOk="0">
                  <a:moveTo>
                    <a:pt x="333" y="0"/>
                  </a:moveTo>
                  <a:cubicBezTo>
                    <a:pt x="290" y="0"/>
                    <a:pt x="244" y="30"/>
                    <a:pt x="238" y="94"/>
                  </a:cubicBezTo>
                  <a:lnTo>
                    <a:pt x="0" y="5130"/>
                  </a:lnTo>
                  <a:cubicBezTo>
                    <a:pt x="0" y="5178"/>
                    <a:pt x="36" y="5225"/>
                    <a:pt x="83" y="5225"/>
                  </a:cubicBezTo>
                  <a:cubicBezTo>
                    <a:pt x="131" y="5225"/>
                    <a:pt x="179" y="5190"/>
                    <a:pt x="179" y="5142"/>
                  </a:cubicBezTo>
                  <a:lnTo>
                    <a:pt x="417" y="94"/>
                  </a:lnTo>
                  <a:cubicBezTo>
                    <a:pt x="423" y="33"/>
                    <a:pt x="379" y="0"/>
                    <a:pt x="3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7" name="Google Shape;447;p30"/>
            <p:cNvSpPr/>
            <p:nvPr/>
          </p:nvSpPr>
          <p:spPr>
            <a:xfrm>
              <a:off x="1211450" y="2137000"/>
              <a:ext cx="75025" cy="108975"/>
            </a:xfrm>
            <a:custGeom>
              <a:avLst/>
              <a:gdLst/>
              <a:ahLst/>
              <a:cxnLst/>
              <a:rect l="l" t="t" r="r" b="b"/>
              <a:pathLst>
                <a:path w="3001" h="4359" extrusionOk="0">
                  <a:moveTo>
                    <a:pt x="84" y="0"/>
                  </a:moveTo>
                  <a:cubicBezTo>
                    <a:pt x="36" y="0"/>
                    <a:pt x="0" y="48"/>
                    <a:pt x="0" y="96"/>
                  </a:cubicBezTo>
                  <a:cubicBezTo>
                    <a:pt x="131" y="2906"/>
                    <a:pt x="2810" y="4334"/>
                    <a:pt x="2834" y="4346"/>
                  </a:cubicBezTo>
                  <a:cubicBezTo>
                    <a:pt x="2846" y="4358"/>
                    <a:pt x="2858" y="4358"/>
                    <a:pt x="2870" y="4358"/>
                  </a:cubicBezTo>
                  <a:lnTo>
                    <a:pt x="2882" y="4358"/>
                  </a:lnTo>
                  <a:cubicBezTo>
                    <a:pt x="2965" y="4358"/>
                    <a:pt x="3001" y="4239"/>
                    <a:pt x="2917" y="4191"/>
                  </a:cubicBezTo>
                  <a:cubicBezTo>
                    <a:pt x="2894" y="4180"/>
                    <a:pt x="310" y="2787"/>
                    <a:pt x="179" y="84"/>
                  </a:cubicBezTo>
                  <a:cubicBezTo>
                    <a:pt x="179" y="36"/>
                    <a:pt x="131" y="0"/>
                    <a:pt x="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8" name="Google Shape;448;p30"/>
            <p:cNvSpPr/>
            <p:nvPr/>
          </p:nvSpPr>
          <p:spPr>
            <a:xfrm>
              <a:off x="539350" y="1424400"/>
              <a:ext cx="83950" cy="92725"/>
            </a:xfrm>
            <a:custGeom>
              <a:avLst/>
              <a:gdLst/>
              <a:ahLst/>
              <a:cxnLst/>
              <a:rect l="l" t="t" r="r" b="b"/>
              <a:pathLst>
                <a:path w="3358" h="3709" extrusionOk="0">
                  <a:moveTo>
                    <a:pt x="1667" y="1"/>
                  </a:moveTo>
                  <a:cubicBezTo>
                    <a:pt x="1572" y="1"/>
                    <a:pt x="1488" y="61"/>
                    <a:pt x="1429" y="144"/>
                  </a:cubicBezTo>
                  <a:cubicBezTo>
                    <a:pt x="1387" y="95"/>
                    <a:pt x="1336" y="77"/>
                    <a:pt x="1283" y="77"/>
                  </a:cubicBezTo>
                  <a:cubicBezTo>
                    <a:pt x="1156" y="77"/>
                    <a:pt x="1018" y="182"/>
                    <a:pt x="976" y="215"/>
                  </a:cubicBezTo>
                  <a:cubicBezTo>
                    <a:pt x="917" y="275"/>
                    <a:pt x="881" y="358"/>
                    <a:pt x="881" y="442"/>
                  </a:cubicBezTo>
                  <a:cubicBezTo>
                    <a:pt x="881" y="442"/>
                    <a:pt x="837" y="405"/>
                    <a:pt x="753" y="405"/>
                  </a:cubicBezTo>
                  <a:cubicBezTo>
                    <a:pt x="693" y="405"/>
                    <a:pt x="612" y="424"/>
                    <a:pt x="512" y="489"/>
                  </a:cubicBezTo>
                  <a:cubicBezTo>
                    <a:pt x="369" y="584"/>
                    <a:pt x="310" y="680"/>
                    <a:pt x="322" y="799"/>
                  </a:cubicBezTo>
                  <a:cubicBezTo>
                    <a:pt x="322" y="799"/>
                    <a:pt x="0" y="906"/>
                    <a:pt x="48" y="1168"/>
                  </a:cubicBezTo>
                  <a:cubicBezTo>
                    <a:pt x="60" y="1299"/>
                    <a:pt x="226" y="2085"/>
                    <a:pt x="929" y="3251"/>
                  </a:cubicBezTo>
                  <a:cubicBezTo>
                    <a:pt x="1129" y="3590"/>
                    <a:pt x="1282" y="3709"/>
                    <a:pt x="1430" y="3709"/>
                  </a:cubicBezTo>
                  <a:cubicBezTo>
                    <a:pt x="1599" y="3709"/>
                    <a:pt x="1760" y="3553"/>
                    <a:pt x="1977" y="3394"/>
                  </a:cubicBezTo>
                  <a:lnTo>
                    <a:pt x="2512" y="3025"/>
                  </a:lnTo>
                  <a:cubicBezTo>
                    <a:pt x="2941" y="2716"/>
                    <a:pt x="3358" y="3097"/>
                    <a:pt x="2739" y="2073"/>
                  </a:cubicBezTo>
                  <a:cubicBezTo>
                    <a:pt x="2417" y="1525"/>
                    <a:pt x="2286" y="763"/>
                    <a:pt x="2048" y="287"/>
                  </a:cubicBezTo>
                  <a:cubicBezTo>
                    <a:pt x="1988" y="120"/>
                    <a:pt x="1846" y="13"/>
                    <a:pt x="1667" y="1"/>
                  </a:cubicBezTo>
                  <a:close/>
                </a:path>
              </a:pathLst>
            </a:custGeom>
            <a:solidFill>
              <a:srgbClr val="FFCE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9" name="Google Shape;449;p30"/>
            <p:cNvSpPr/>
            <p:nvPr/>
          </p:nvSpPr>
          <p:spPr>
            <a:xfrm>
              <a:off x="543875" y="1443350"/>
              <a:ext cx="22575" cy="36150"/>
            </a:xfrm>
            <a:custGeom>
              <a:avLst/>
              <a:gdLst/>
              <a:ahLst/>
              <a:cxnLst/>
              <a:rect l="l" t="t" r="r" b="b"/>
              <a:pathLst>
                <a:path w="903" h="1446" extrusionOk="0">
                  <a:moveTo>
                    <a:pt x="162" y="1"/>
                  </a:moveTo>
                  <a:cubicBezTo>
                    <a:pt x="83" y="1"/>
                    <a:pt x="0" y="74"/>
                    <a:pt x="45" y="172"/>
                  </a:cubicBezTo>
                  <a:cubicBezTo>
                    <a:pt x="45" y="184"/>
                    <a:pt x="355" y="862"/>
                    <a:pt x="653" y="1386"/>
                  </a:cubicBezTo>
                  <a:cubicBezTo>
                    <a:pt x="676" y="1422"/>
                    <a:pt x="712" y="1446"/>
                    <a:pt x="760" y="1446"/>
                  </a:cubicBezTo>
                  <a:cubicBezTo>
                    <a:pt x="855" y="1446"/>
                    <a:pt x="903" y="1338"/>
                    <a:pt x="855" y="1267"/>
                  </a:cubicBezTo>
                  <a:cubicBezTo>
                    <a:pt x="569" y="755"/>
                    <a:pt x="272" y="88"/>
                    <a:pt x="272" y="88"/>
                  </a:cubicBezTo>
                  <a:cubicBezTo>
                    <a:pt x="254" y="26"/>
                    <a:pt x="208" y="1"/>
                    <a:pt x="1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0" name="Google Shape;450;p30"/>
            <p:cNvSpPr/>
            <p:nvPr/>
          </p:nvSpPr>
          <p:spPr>
            <a:xfrm>
              <a:off x="557025" y="1434200"/>
              <a:ext cx="21625" cy="36975"/>
            </a:xfrm>
            <a:custGeom>
              <a:avLst/>
              <a:gdLst/>
              <a:ahLst/>
              <a:cxnLst/>
              <a:rect l="l" t="t" r="r" b="b"/>
              <a:pathLst>
                <a:path w="865" h="1479" extrusionOk="0">
                  <a:moveTo>
                    <a:pt x="145" y="1"/>
                  </a:moveTo>
                  <a:cubicBezTo>
                    <a:pt x="74" y="1"/>
                    <a:pt x="1" y="60"/>
                    <a:pt x="31" y="145"/>
                  </a:cubicBezTo>
                  <a:cubicBezTo>
                    <a:pt x="198" y="585"/>
                    <a:pt x="389" y="1014"/>
                    <a:pt x="615" y="1419"/>
                  </a:cubicBezTo>
                  <a:cubicBezTo>
                    <a:pt x="639" y="1454"/>
                    <a:pt x="674" y="1478"/>
                    <a:pt x="710" y="1478"/>
                  </a:cubicBezTo>
                  <a:cubicBezTo>
                    <a:pt x="805" y="1478"/>
                    <a:pt x="865" y="1371"/>
                    <a:pt x="817" y="1300"/>
                  </a:cubicBezTo>
                  <a:cubicBezTo>
                    <a:pt x="603" y="895"/>
                    <a:pt x="412" y="490"/>
                    <a:pt x="246" y="61"/>
                  </a:cubicBezTo>
                  <a:cubicBezTo>
                    <a:pt x="224" y="19"/>
                    <a:pt x="185" y="1"/>
                    <a:pt x="1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1" name="Google Shape;451;p30"/>
            <p:cNvSpPr/>
            <p:nvPr/>
          </p:nvSpPr>
          <p:spPr>
            <a:xfrm>
              <a:off x="570000" y="1427400"/>
              <a:ext cx="21450" cy="36025"/>
            </a:xfrm>
            <a:custGeom>
              <a:avLst/>
              <a:gdLst/>
              <a:ahLst/>
              <a:cxnLst/>
              <a:rect l="l" t="t" r="r" b="b"/>
              <a:pathLst>
                <a:path w="858" h="1441" extrusionOk="0">
                  <a:moveTo>
                    <a:pt x="227" y="0"/>
                  </a:moveTo>
                  <a:lnTo>
                    <a:pt x="0" y="83"/>
                  </a:lnTo>
                  <a:cubicBezTo>
                    <a:pt x="179" y="536"/>
                    <a:pt x="370" y="964"/>
                    <a:pt x="608" y="1381"/>
                  </a:cubicBezTo>
                  <a:cubicBezTo>
                    <a:pt x="620" y="1417"/>
                    <a:pt x="667" y="1441"/>
                    <a:pt x="703" y="1441"/>
                  </a:cubicBezTo>
                  <a:cubicBezTo>
                    <a:pt x="798" y="1441"/>
                    <a:pt x="858" y="1345"/>
                    <a:pt x="810" y="1262"/>
                  </a:cubicBezTo>
                  <a:cubicBezTo>
                    <a:pt x="584" y="857"/>
                    <a:pt x="393" y="429"/>
                    <a:pt x="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2" name="Google Shape;452;p30"/>
            <p:cNvSpPr/>
            <p:nvPr/>
          </p:nvSpPr>
          <p:spPr>
            <a:xfrm>
              <a:off x="596950" y="1441625"/>
              <a:ext cx="21600" cy="43700"/>
            </a:xfrm>
            <a:custGeom>
              <a:avLst/>
              <a:gdLst/>
              <a:ahLst/>
              <a:cxnLst/>
              <a:rect l="l" t="t" r="r" b="b"/>
              <a:pathLst>
                <a:path w="864" h="1748" extrusionOk="0">
                  <a:moveTo>
                    <a:pt x="536" y="0"/>
                  </a:moveTo>
                  <a:cubicBezTo>
                    <a:pt x="0" y="0"/>
                    <a:pt x="125" y="1134"/>
                    <a:pt x="125" y="1134"/>
                  </a:cubicBezTo>
                  <a:cubicBezTo>
                    <a:pt x="125" y="1134"/>
                    <a:pt x="437" y="1747"/>
                    <a:pt x="597" y="1747"/>
                  </a:cubicBezTo>
                  <a:cubicBezTo>
                    <a:pt x="617" y="1747"/>
                    <a:pt x="635" y="1738"/>
                    <a:pt x="649" y="1717"/>
                  </a:cubicBezTo>
                  <a:cubicBezTo>
                    <a:pt x="744" y="1586"/>
                    <a:pt x="756" y="1288"/>
                    <a:pt x="780" y="1062"/>
                  </a:cubicBezTo>
                  <a:cubicBezTo>
                    <a:pt x="839" y="586"/>
                    <a:pt x="863" y="26"/>
                    <a:pt x="577" y="3"/>
                  </a:cubicBezTo>
                  <a:cubicBezTo>
                    <a:pt x="563" y="1"/>
                    <a:pt x="549" y="0"/>
                    <a:pt x="536" y="0"/>
                  </a:cubicBezTo>
                  <a:close/>
                </a:path>
              </a:pathLst>
            </a:custGeom>
            <a:solidFill>
              <a:srgbClr val="FFCE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3" name="Google Shape;453;p30"/>
            <p:cNvSpPr/>
            <p:nvPr/>
          </p:nvSpPr>
          <p:spPr>
            <a:xfrm>
              <a:off x="597975" y="1442925"/>
              <a:ext cx="8625" cy="22300"/>
            </a:xfrm>
            <a:custGeom>
              <a:avLst/>
              <a:gdLst/>
              <a:ahLst/>
              <a:cxnLst/>
              <a:rect l="l" t="t" r="r" b="b"/>
              <a:pathLst>
                <a:path w="345" h="892" extrusionOk="0">
                  <a:moveTo>
                    <a:pt x="200" y="1"/>
                  </a:moveTo>
                  <a:cubicBezTo>
                    <a:pt x="159" y="1"/>
                    <a:pt x="118" y="22"/>
                    <a:pt x="96" y="70"/>
                  </a:cubicBezTo>
                  <a:cubicBezTo>
                    <a:pt x="24" y="296"/>
                    <a:pt x="1" y="546"/>
                    <a:pt x="13" y="784"/>
                  </a:cubicBezTo>
                  <a:cubicBezTo>
                    <a:pt x="24" y="844"/>
                    <a:pt x="72" y="891"/>
                    <a:pt x="132" y="891"/>
                  </a:cubicBezTo>
                  <a:lnTo>
                    <a:pt x="144" y="891"/>
                  </a:lnTo>
                  <a:cubicBezTo>
                    <a:pt x="215" y="879"/>
                    <a:pt x="263" y="820"/>
                    <a:pt x="251" y="760"/>
                  </a:cubicBezTo>
                  <a:cubicBezTo>
                    <a:pt x="239" y="558"/>
                    <a:pt x="263" y="343"/>
                    <a:pt x="322" y="153"/>
                  </a:cubicBezTo>
                  <a:cubicBezTo>
                    <a:pt x="345" y="63"/>
                    <a:pt x="272" y="1"/>
                    <a:pt x="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4" name="Google Shape;454;p30"/>
            <p:cNvSpPr/>
            <p:nvPr/>
          </p:nvSpPr>
          <p:spPr>
            <a:xfrm>
              <a:off x="508075" y="1481400"/>
              <a:ext cx="1102550" cy="681225"/>
            </a:xfrm>
            <a:custGeom>
              <a:avLst/>
              <a:gdLst/>
              <a:ahLst/>
              <a:cxnLst/>
              <a:rect l="l" t="t" r="r" b="b"/>
              <a:pathLst>
                <a:path w="44102" h="27249" extrusionOk="0">
                  <a:moveTo>
                    <a:pt x="4135" y="1"/>
                  </a:moveTo>
                  <a:cubicBezTo>
                    <a:pt x="3880" y="1"/>
                    <a:pt x="3626" y="33"/>
                    <a:pt x="3382" y="102"/>
                  </a:cubicBezTo>
                  <a:cubicBezTo>
                    <a:pt x="2680" y="317"/>
                    <a:pt x="2037" y="614"/>
                    <a:pt x="1596" y="1221"/>
                  </a:cubicBezTo>
                  <a:cubicBezTo>
                    <a:pt x="1" y="3400"/>
                    <a:pt x="1739" y="6722"/>
                    <a:pt x="2537" y="8925"/>
                  </a:cubicBezTo>
                  <a:cubicBezTo>
                    <a:pt x="3275" y="10985"/>
                    <a:pt x="4263" y="13711"/>
                    <a:pt x="6490" y="13866"/>
                  </a:cubicBezTo>
                  <a:cubicBezTo>
                    <a:pt x="6755" y="13886"/>
                    <a:pt x="7015" y="13895"/>
                    <a:pt x="7267" y="13895"/>
                  </a:cubicBezTo>
                  <a:cubicBezTo>
                    <a:pt x="10980" y="13895"/>
                    <a:pt x="13276" y="11901"/>
                    <a:pt x="13276" y="11901"/>
                  </a:cubicBezTo>
                  <a:lnTo>
                    <a:pt x="13276" y="11901"/>
                  </a:lnTo>
                  <a:cubicBezTo>
                    <a:pt x="13276" y="11902"/>
                    <a:pt x="12479" y="25022"/>
                    <a:pt x="13824" y="26177"/>
                  </a:cubicBezTo>
                  <a:cubicBezTo>
                    <a:pt x="14607" y="26854"/>
                    <a:pt x="18348" y="27249"/>
                    <a:pt x="22120" y="27249"/>
                  </a:cubicBezTo>
                  <a:cubicBezTo>
                    <a:pt x="25976" y="27249"/>
                    <a:pt x="29865" y="26836"/>
                    <a:pt x="30660" y="25891"/>
                  </a:cubicBezTo>
                  <a:cubicBezTo>
                    <a:pt x="31124" y="25355"/>
                    <a:pt x="30981" y="15580"/>
                    <a:pt x="30231" y="12294"/>
                  </a:cubicBezTo>
                  <a:lnTo>
                    <a:pt x="30231" y="12294"/>
                  </a:lnTo>
                  <a:cubicBezTo>
                    <a:pt x="33684" y="13223"/>
                    <a:pt x="37541" y="13425"/>
                    <a:pt x="41197" y="13497"/>
                  </a:cubicBezTo>
                  <a:cubicBezTo>
                    <a:pt x="41316" y="13501"/>
                    <a:pt x="41437" y="13504"/>
                    <a:pt x="41558" y="13504"/>
                  </a:cubicBezTo>
                  <a:cubicBezTo>
                    <a:pt x="42166" y="13504"/>
                    <a:pt x="42786" y="13429"/>
                    <a:pt x="43233" y="13032"/>
                  </a:cubicBezTo>
                  <a:cubicBezTo>
                    <a:pt x="43709" y="12604"/>
                    <a:pt x="43840" y="11913"/>
                    <a:pt x="43947" y="11282"/>
                  </a:cubicBezTo>
                  <a:cubicBezTo>
                    <a:pt x="44018" y="10794"/>
                    <a:pt x="44102" y="10294"/>
                    <a:pt x="44006" y="9818"/>
                  </a:cubicBezTo>
                  <a:cubicBezTo>
                    <a:pt x="43756" y="8496"/>
                    <a:pt x="42387" y="7770"/>
                    <a:pt x="41149" y="7258"/>
                  </a:cubicBezTo>
                  <a:cubicBezTo>
                    <a:pt x="35065" y="4746"/>
                    <a:pt x="27731" y="2626"/>
                    <a:pt x="22790" y="2329"/>
                  </a:cubicBezTo>
                  <a:lnTo>
                    <a:pt x="18468" y="2460"/>
                  </a:lnTo>
                  <a:cubicBezTo>
                    <a:pt x="18463" y="2460"/>
                    <a:pt x="18459" y="2460"/>
                    <a:pt x="18454" y="2460"/>
                  </a:cubicBezTo>
                  <a:cubicBezTo>
                    <a:pt x="14879" y="2460"/>
                    <a:pt x="8300" y="7139"/>
                    <a:pt x="8300" y="7139"/>
                  </a:cubicBezTo>
                  <a:cubicBezTo>
                    <a:pt x="8300" y="7139"/>
                    <a:pt x="6776" y="471"/>
                    <a:pt x="4823" y="78"/>
                  </a:cubicBezTo>
                  <a:cubicBezTo>
                    <a:pt x="4597" y="28"/>
                    <a:pt x="4365" y="1"/>
                    <a:pt x="41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5" name="Google Shape;455;p30"/>
            <p:cNvSpPr/>
            <p:nvPr/>
          </p:nvSpPr>
          <p:spPr>
            <a:xfrm>
              <a:off x="831650" y="1740500"/>
              <a:ext cx="11625" cy="131325"/>
            </a:xfrm>
            <a:custGeom>
              <a:avLst/>
              <a:gdLst/>
              <a:ahLst/>
              <a:cxnLst/>
              <a:rect l="l" t="t" r="r" b="b"/>
              <a:pathLst>
                <a:path w="465" h="5253" extrusionOk="0">
                  <a:moveTo>
                    <a:pt x="291" y="0"/>
                  </a:moveTo>
                  <a:cubicBezTo>
                    <a:pt x="216" y="0"/>
                    <a:pt x="155" y="67"/>
                    <a:pt x="155" y="144"/>
                  </a:cubicBezTo>
                  <a:cubicBezTo>
                    <a:pt x="155" y="168"/>
                    <a:pt x="0" y="3228"/>
                    <a:pt x="0" y="5097"/>
                  </a:cubicBezTo>
                  <a:cubicBezTo>
                    <a:pt x="0" y="5181"/>
                    <a:pt x="72" y="5252"/>
                    <a:pt x="155" y="5252"/>
                  </a:cubicBezTo>
                  <a:cubicBezTo>
                    <a:pt x="238" y="5252"/>
                    <a:pt x="310" y="5181"/>
                    <a:pt x="310" y="5097"/>
                  </a:cubicBezTo>
                  <a:cubicBezTo>
                    <a:pt x="310" y="3228"/>
                    <a:pt x="453" y="192"/>
                    <a:pt x="464" y="156"/>
                  </a:cubicBezTo>
                  <a:cubicBezTo>
                    <a:pt x="464" y="73"/>
                    <a:pt x="393" y="1"/>
                    <a:pt x="310" y="1"/>
                  </a:cubicBezTo>
                  <a:cubicBezTo>
                    <a:pt x="303" y="1"/>
                    <a:pt x="297" y="0"/>
                    <a:pt x="2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6" name="Google Shape;456;p30"/>
            <p:cNvSpPr/>
            <p:nvPr/>
          </p:nvSpPr>
          <p:spPr>
            <a:xfrm>
              <a:off x="828750" y="1162300"/>
              <a:ext cx="372300" cy="344900"/>
            </a:xfrm>
            <a:custGeom>
              <a:avLst/>
              <a:gdLst/>
              <a:ahLst/>
              <a:cxnLst/>
              <a:rect l="l" t="t" r="r" b="b"/>
              <a:pathLst>
                <a:path w="14892" h="13796" extrusionOk="0">
                  <a:moveTo>
                    <a:pt x="11123" y="1"/>
                  </a:moveTo>
                  <a:cubicBezTo>
                    <a:pt x="11054" y="1"/>
                    <a:pt x="10985" y="3"/>
                    <a:pt x="10915" y="8"/>
                  </a:cubicBezTo>
                  <a:lnTo>
                    <a:pt x="3736" y="484"/>
                  </a:lnTo>
                  <a:cubicBezTo>
                    <a:pt x="2093" y="579"/>
                    <a:pt x="795" y="1913"/>
                    <a:pt x="735" y="3556"/>
                  </a:cubicBezTo>
                  <a:lnTo>
                    <a:pt x="735" y="3687"/>
                  </a:lnTo>
                  <a:cubicBezTo>
                    <a:pt x="735" y="3758"/>
                    <a:pt x="723" y="3817"/>
                    <a:pt x="723" y="3889"/>
                  </a:cubicBezTo>
                  <a:cubicBezTo>
                    <a:pt x="630" y="4892"/>
                    <a:pt x="0" y="13795"/>
                    <a:pt x="8080" y="13795"/>
                  </a:cubicBezTo>
                  <a:cubicBezTo>
                    <a:pt x="8251" y="13795"/>
                    <a:pt x="8426" y="13791"/>
                    <a:pt x="8605" y="13783"/>
                  </a:cubicBezTo>
                  <a:cubicBezTo>
                    <a:pt x="14892" y="13497"/>
                    <a:pt x="14868" y="6746"/>
                    <a:pt x="14285" y="2746"/>
                  </a:cubicBezTo>
                  <a:cubicBezTo>
                    <a:pt x="14056" y="1160"/>
                    <a:pt x="12702" y="1"/>
                    <a:pt x="11123" y="1"/>
                  </a:cubicBezTo>
                  <a:close/>
                </a:path>
              </a:pathLst>
            </a:custGeom>
            <a:solidFill>
              <a:srgbClr val="F9B2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7" name="Google Shape;457;p30"/>
            <p:cNvSpPr/>
            <p:nvPr/>
          </p:nvSpPr>
          <p:spPr>
            <a:xfrm>
              <a:off x="1049225" y="1316100"/>
              <a:ext cx="32175" cy="29725"/>
            </a:xfrm>
            <a:custGeom>
              <a:avLst/>
              <a:gdLst/>
              <a:ahLst/>
              <a:cxnLst/>
              <a:rect l="l" t="t" r="r" b="b"/>
              <a:pathLst>
                <a:path w="1287" h="1189" extrusionOk="0">
                  <a:moveTo>
                    <a:pt x="646" y="1"/>
                  </a:moveTo>
                  <a:cubicBezTo>
                    <a:pt x="360" y="1"/>
                    <a:pt x="113" y="192"/>
                    <a:pt x="60" y="475"/>
                  </a:cubicBezTo>
                  <a:cubicBezTo>
                    <a:pt x="1" y="809"/>
                    <a:pt x="203" y="1118"/>
                    <a:pt x="536" y="1178"/>
                  </a:cubicBezTo>
                  <a:cubicBezTo>
                    <a:pt x="574" y="1185"/>
                    <a:pt x="611" y="1188"/>
                    <a:pt x="648" y="1188"/>
                  </a:cubicBezTo>
                  <a:cubicBezTo>
                    <a:pt x="927" y="1188"/>
                    <a:pt x="1174" y="996"/>
                    <a:pt x="1227" y="702"/>
                  </a:cubicBezTo>
                  <a:cubicBezTo>
                    <a:pt x="1286" y="380"/>
                    <a:pt x="1084" y="71"/>
                    <a:pt x="763" y="11"/>
                  </a:cubicBezTo>
                  <a:cubicBezTo>
                    <a:pt x="723" y="4"/>
                    <a:pt x="685" y="1"/>
                    <a:pt x="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8" name="Google Shape;458;p30"/>
            <p:cNvSpPr/>
            <p:nvPr/>
          </p:nvSpPr>
          <p:spPr>
            <a:xfrm>
              <a:off x="972125" y="1319825"/>
              <a:ext cx="35150" cy="29625"/>
            </a:xfrm>
            <a:custGeom>
              <a:avLst/>
              <a:gdLst/>
              <a:ahLst/>
              <a:cxnLst/>
              <a:rect l="l" t="t" r="r" b="b"/>
              <a:pathLst>
                <a:path w="1406" h="1185" extrusionOk="0">
                  <a:moveTo>
                    <a:pt x="651" y="0"/>
                  </a:moveTo>
                  <a:cubicBezTo>
                    <a:pt x="386" y="0"/>
                    <a:pt x="123" y="169"/>
                    <a:pt x="60" y="469"/>
                  </a:cubicBezTo>
                  <a:cubicBezTo>
                    <a:pt x="1" y="791"/>
                    <a:pt x="203" y="1112"/>
                    <a:pt x="525" y="1172"/>
                  </a:cubicBezTo>
                  <a:cubicBezTo>
                    <a:pt x="568" y="1181"/>
                    <a:pt x="611" y="1185"/>
                    <a:pt x="652" y="1185"/>
                  </a:cubicBezTo>
                  <a:cubicBezTo>
                    <a:pt x="1107" y="1185"/>
                    <a:pt x="1406" y="671"/>
                    <a:pt x="1144" y="267"/>
                  </a:cubicBezTo>
                  <a:cubicBezTo>
                    <a:pt x="1026" y="84"/>
                    <a:pt x="838" y="0"/>
                    <a:pt x="6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9" name="Google Shape;459;p30"/>
            <p:cNvSpPr/>
            <p:nvPr/>
          </p:nvSpPr>
          <p:spPr>
            <a:xfrm>
              <a:off x="1000750" y="1382125"/>
              <a:ext cx="55725" cy="15825"/>
            </a:xfrm>
            <a:custGeom>
              <a:avLst/>
              <a:gdLst/>
              <a:ahLst/>
              <a:cxnLst/>
              <a:rect l="l" t="t" r="r" b="b"/>
              <a:pathLst>
                <a:path w="2229" h="633" extrusionOk="0">
                  <a:moveTo>
                    <a:pt x="2002" y="0"/>
                  </a:moveTo>
                  <a:cubicBezTo>
                    <a:pt x="1971" y="0"/>
                    <a:pt x="1937" y="11"/>
                    <a:pt x="1904" y="37"/>
                  </a:cubicBezTo>
                  <a:cubicBezTo>
                    <a:pt x="1639" y="227"/>
                    <a:pt x="1324" y="324"/>
                    <a:pt x="1008" y="324"/>
                  </a:cubicBezTo>
                  <a:cubicBezTo>
                    <a:pt x="769" y="324"/>
                    <a:pt x="529" y="269"/>
                    <a:pt x="308" y="156"/>
                  </a:cubicBezTo>
                  <a:cubicBezTo>
                    <a:pt x="283" y="142"/>
                    <a:pt x="257" y="136"/>
                    <a:pt x="233" y="136"/>
                  </a:cubicBezTo>
                  <a:cubicBezTo>
                    <a:pt x="92" y="136"/>
                    <a:pt x="1" y="348"/>
                    <a:pt x="154" y="430"/>
                  </a:cubicBezTo>
                  <a:cubicBezTo>
                    <a:pt x="416" y="561"/>
                    <a:pt x="701" y="632"/>
                    <a:pt x="999" y="632"/>
                  </a:cubicBezTo>
                  <a:cubicBezTo>
                    <a:pt x="1058" y="632"/>
                    <a:pt x="1118" y="632"/>
                    <a:pt x="1189" y="620"/>
                  </a:cubicBezTo>
                  <a:cubicBezTo>
                    <a:pt x="1511" y="597"/>
                    <a:pt x="1832" y="478"/>
                    <a:pt x="2094" y="287"/>
                  </a:cubicBezTo>
                  <a:cubicBezTo>
                    <a:pt x="2228" y="182"/>
                    <a:pt x="2132" y="0"/>
                    <a:pt x="20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0" name="Google Shape;460;p30"/>
            <p:cNvSpPr/>
            <p:nvPr/>
          </p:nvSpPr>
          <p:spPr>
            <a:xfrm>
              <a:off x="1170675" y="1314300"/>
              <a:ext cx="83375" cy="70250"/>
            </a:xfrm>
            <a:custGeom>
              <a:avLst/>
              <a:gdLst/>
              <a:ahLst/>
              <a:cxnLst/>
              <a:rect l="l" t="t" r="r" b="b"/>
              <a:pathLst>
                <a:path w="3335" h="2810" extrusionOk="0">
                  <a:moveTo>
                    <a:pt x="1873" y="0"/>
                  </a:moveTo>
                  <a:cubicBezTo>
                    <a:pt x="1371" y="0"/>
                    <a:pt x="823" y="123"/>
                    <a:pt x="453" y="214"/>
                  </a:cubicBezTo>
                  <a:lnTo>
                    <a:pt x="0" y="2810"/>
                  </a:lnTo>
                  <a:cubicBezTo>
                    <a:pt x="429" y="2750"/>
                    <a:pt x="1858" y="2655"/>
                    <a:pt x="2703" y="1988"/>
                  </a:cubicBezTo>
                  <a:cubicBezTo>
                    <a:pt x="3227" y="1583"/>
                    <a:pt x="3334" y="821"/>
                    <a:pt x="2905" y="345"/>
                  </a:cubicBezTo>
                  <a:cubicBezTo>
                    <a:pt x="2678" y="85"/>
                    <a:pt x="2291" y="0"/>
                    <a:pt x="1873" y="0"/>
                  </a:cubicBezTo>
                  <a:close/>
                </a:path>
              </a:pathLst>
            </a:custGeom>
            <a:solidFill>
              <a:srgbClr val="F9B2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1" name="Google Shape;461;p30"/>
            <p:cNvSpPr/>
            <p:nvPr/>
          </p:nvSpPr>
          <p:spPr>
            <a:xfrm>
              <a:off x="1201250" y="1328750"/>
              <a:ext cx="34925" cy="12350"/>
            </a:xfrm>
            <a:custGeom>
              <a:avLst/>
              <a:gdLst/>
              <a:ahLst/>
              <a:cxnLst/>
              <a:rect l="l" t="t" r="r" b="b"/>
              <a:pathLst>
                <a:path w="1397" h="494" extrusionOk="0">
                  <a:moveTo>
                    <a:pt x="539" y="0"/>
                  </a:moveTo>
                  <a:cubicBezTo>
                    <a:pt x="416" y="0"/>
                    <a:pt x="292" y="17"/>
                    <a:pt x="170" y="53"/>
                  </a:cubicBezTo>
                  <a:cubicBezTo>
                    <a:pt x="1" y="116"/>
                    <a:pt x="67" y="350"/>
                    <a:pt x="218" y="350"/>
                  </a:cubicBezTo>
                  <a:cubicBezTo>
                    <a:pt x="237" y="350"/>
                    <a:pt x="257" y="346"/>
                    <a:pt x="277" y="338"/>
                  </a:cubicBezTo>
                  <a:cubicBezTo>
                    <a:pt x="365" y="317"/>
                    <a:pt x="453" y="306"/>
                    <a:pt x="540" y="306"/>
                  </a:cubicBezTo>
                  <a:cubicBezTo>
                    <a:pt x="740" y="306"/>
                    <a:pt x="937" y="362"/>
                    <a:pt x="1111" y="469"/>
                  </a:cubicBezTo>
                  <a:cubicBezTo>
                    <a:pt x="1135" y="481"/>
                    <a:pt x="1159" y="493"/>
                    <a:pt x="1182" y="493"/>
                  </a:cubicBezTo>
                  <a:cubicBezTo>
                    <a:pt x="1337" y="493"/>
                    <a:pt x="1397" y="279"/>
                    <a:pt x="1254" y="207"/>
                  </a:cubicBezTo>
                  <a:cubicBezTo>
                    <a:pt x="1038" y="72"/>
                    <a:pt x="790" y="0"/>
                    <a:pt x="5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2" name="Google Shape;462;p30"/>
            <p:cNvSpPr/>
            <p:nvPr/>
          </p:nvSpPr>
          <p:spPr>
            <a:xfrm>
              <a:off x="1206675" y="1332875"/>
              <a:ext cx="20075" cy="23100"/>
            </a:xfrm>
            <a:custGeom>
              <a:avLst/>
              <a:gdLst/>
              <a:ahLst/>
              <a:cxnLst/>
              <a:rect l="l" t="t" r="r" b="b"/>
              <a:pathLst>
                <a:path w="803" h="924" extrusionOk="0">
                  <a:moveTo>
                    <a:pt x="600" y="0"/>
                  </a:moveTo>
                  <a:cubicBezTo>
                    <a:pt x="549" y="0"/>
                    <a:pt x="497" y="27"/>
                    <a:pt x="465" y="90"/>
                  </a:cubicBezTo>
                  <a:cubicBezTo>
                    <a:pt x="358" y="293"/>
                    <a:pt x="239" y="483"/>
                    <a:pt x="84" y="662"/>
                  </a:cubicBezTo>
                  <a:cubicBezTo>
                    <a:pt x="1" y="757"/>
                    <a:pt x="72" y="924"/>
                    <a:pt x="203" y="924"/>
                  </a:cubicBezTo>
                  <a:cubicBezTo>
                    <a:pt x="251" y="924"/>
                    <a:pt x="287" y="900"/>
                    <a:pt x="322" y="864"/>
                  </a:cubicBezTo>
                  <a:cubicBezTo>
                    <a:pt x="477" y="674"/>
                    <a:pt x="620" y="459"/>
                    <a:pt x="739" y="233"/>
                  </a:cubicBezTo>
                  <a:cubicBezTo>
                    <a:pt x="803" y="106"/>
                    <a:pt x="702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3" name="Google Shape;463;p30"/>
            <p:cNvSpPr/>
            <p:nvPr/>
          </p:nvSpPr>
          <p:spPr>
            <a:xfrm>
              <a:off x="787000" y="1326600"/>
              <a:ext cx="86625" cy="67175"/>
            </a:xfrm>
            <a:custGeom>
              <a:avLst/>
              <a:gdLst/>
              <a:ahLst/>
              <a:cxnLst/>
              <a:rect l="l" t="t" r="r" b="b"/>
              <a:pathLst>
                <a:path w="3465" h="2687" extrusionOk="0">
                  <a:moveTo>
                    <a:pt x="1647" y="1"/>
                  </a:moveTo>
                  <a:cubicBezTo>
                    <a:pt x="1146" y="1"/>
                    <a:pt x="660" y="94"/>
                    <a:pt x="405" y="413"/>
                  </a:cubicBezTo>
                  <a:cubicBezTo>
                    <a:pt x="0" y="913"/>
                    <a:pt x="167" y="1663"/>
                    <a:pt x="703" y="2044"/>
                  </a:cubicBezTo>
                  <a:cubicBezTo>
                    <a:pt x="1596" y="2651"/>
                    <a:pt x="3036" y="2663"/>
                    <a:pt x="3465" y="2687"/>
                  </a:cubicBezTo>
                  <a:lnTo>
                    <a:pt x="2846" y="127"/>
                  </a:lnTo>
                  <a:cubicBezTo>
                    <a:pt x="2530" y="71"/>
                    <a:pt x="2083" y="1"/>
                    <a:pt x="1647" y="1"/>
                  </a:cubicBezTo>
                  <a:close/>
                </a:path>
              </a:pathLst>
            </a:custGeom>
            <a:solidFill>
              <a:srgbClr val="F9B2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4" name="Google Shape;464;p30"/>
            <p:cNvSpPr/>
            <p:nvPr/>
          </p:nvSpPr>
          <p:spPr>
            <a:xfrm>
              <a:off x="805150" y="1340875"/>
              <a:ext cx="34775" cy="13325"/>
            </a:xfrm>
            <a:custGeom>
              <a:avLst/>
              <a:gdLst/>
              <a:ahLst/>
              <a:cxnLst/>
              <a:rect l="l" t="t" r="r" b="b"/>
              <a:pathLst>
                <a:path w="1391" h="533" extrusionOk="0">
                  <a:moveTo>
                    <a:pt x="915" y="0"/>
                  </a:moveTo>
                  <a:cubicBezTo>
                    <a:pt x="637" y="0"/>
                    <a:pt x="361" y="87"/>
                    <a:pt x="131" y="246"/>
                  </a:cubicBezTo>
                  <a:cubicBezTo>
                    <a:pt x="0" y="330"/>
                    <a:pt x="60" y="532"/>
                    <a:pt x="215" y="532"/>
                  </a:cubicBezTo>
                  <a:cubicBezTo>
                    <a:pt x="250" y="532"/>
                    <a:pt x="274" y="520"/>
                    <a:pt x="298" y="508"/>
                  </a:cubicBezTo>
                  <a:cubicBezTo>
                    <a:pt x="480" y="381"/>
                    <a:pt x="697" y="309"/>
                    <a:pt x="917" y="309"/>
                  </a:cubicBezTo>
                  <a:cubicBezTo>
                    <a:pt x="985" y="309"/>
                    <a:pt x="1053" y="316"/>
                    <a:pt x="1120" y="330"/>
                  </a:cubicBezTo>
                  <a:cubicBezTo>
                    <a:pt x="1135" y="333"/>
                    <a:pt x="1149" y="335"/>
                    <a:pt x="1162" y="335"/>
                  </a:cubicBezTo>
                  <a:cubicBezTo>
                    <a:pt x="1333" y="335"/>
                    <a:pt x="1390" y="76"/>
                    <a:pt x="1203" y="32"/>
                  </a:cubicBezTo>
                  <a:cubicBezTo>
                    <a:pt x="1108" y="11"/>
                    <a:pt x="1012" y="0"/>
                    <a:pt x="9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5" name="Google Shape;465;p30"/>
            <p:cNvSpPr/>
            <p:nvPr/>
          </p:nvSpPr>
          <p:spPr>
            <a:xfrm>
              <a:off x="814575" y="1345550"/>
              <a:ext cx="20950" cy="22325"/>
            </a:xfrm>
            <a:custGeom>
              <a:avLst/>
              <a:gdLst/>
              <a:ahLst/>
              <a:cxnLst/>
              <a:rect l="l" t="t" r="r" b="b"/>
              <a:pathLst>
                <a:path w="838" h="893" extrusionOk="0">
                  <a:moveTo>
                    <a:pt x="213" y="0"/>
                  </a:moveTo>
                  <a:cubicBezTo>
                    <a:pt x="106" y="0"/>
                    <a:pt x="1" y="113"/>
                    <a:pt x="76" y="238"/>
                  </a:cubicBezTo>
                  <a:cubicBezTo>
                    <a:pt x="207" y="452"/>
                    <a:pt x="350" y="667"/>
                    <a:pt x="528" y="845"/>
                  </a:cubicBezTo>
                  <a:cubicBezTo>
                    <a:pt x="564" y="881"/>
                    <a:pt x="600" y="893"/>
                    <a:pt x="635" y="893"/>
                  </a:cubicBezTo>
                  <a:cubicBezTo>
                    <a:pt x="778" y="893"/>
                    <a:pt x="838" y="726"/>
                    <a:pt x="743" y="631"/>
                  </a:cubicBezTo>
                  <a:cubicBezTo>
                    <a:pt x="588" y="464"/>
                    <a:pt x="457" y="274"/>
                    <a:pt x="338" y="71"/>
                  </a:cubicBezTo>
                  <a:cubicBezTo>
                    <a:pt x="305" y="21"/>
                    <a:pt x="259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6" name="Google Shape;466;p30"/>
            <p:cNvSpPr/>
            <p:nvPr/>
          </p:nvSpPr>
          <p:spPr>
            <a:xfrm>
              <a:off x="981075" y="1478000"/>
              <a:ext cx="109250" cy="70850"/>
            </a:xfrm>
            <a:custGeom>
              <a:avLst/>
              <a:gdLst/>
              <a:ahLst/>
              <a:cxnLst/>
              <a:rect l="l" t="t" r="r" b="b"/>
              <a:pathLst>
                <a:path w="4370" h="2834" extrusionOk="0">
                  <a:moveTo>
                    <a:pt x="4155" y="0"/>
                  </a:moveTo>
                  <a:lnTo>
                    <a:pt x="0" y="322"/>
                  </a:lnTo>
                  <a:lnTo>
                    <a:pt x="36" y="2643"/>
                  </a:lnTo>
                  <a:lnTo>
                    <a:pt x="2465" y="2834"/>
                  </a:lnTo>
                  <a:lnTo>
                    <a:pt x="4370" y="2512"/>
                  </a:lnTo>
                  <a:lnTo>
                    <a:pt x="4155" y="0"/>
                  </a:lnTo>
                  <a:close/>
                </a:path>
              </a:pathLst>
            </a:custGeom>
            <a:solidFill>
              <a:srgbClr val="F9B2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7" name="Google Shape;467;p30"/>
            <p:cNvSpPr/>
            <p:nvPr/>
          </p:nvSpPr>
          <p:spPr>
            <a:xfrm>
              <a:off x="1048625" y="1281125"/>
              <a:ext cx="44375" cy="19000"/>
            </a:xfrm>
            <a:custGeom>
              <a:avLst/>
              <a:gdLst/>
              <a:ahLst/>
              <a:cxnLst/>
              <a:rect l="l" t="t" r="r" b="b"/>
              <a:pathLst>
                <a:path w="1775" h="760" extrusionOk="0">
                  <a:moveTo>
                    <a:pt x="648" y="1"/>
                  </a:moveTo>
                  <a:cubicBezTo>
                    <a:pt x="431" y="1"/>
                    <a:pt x="195" y="30"/>
                    <a:pt x="72" y="172"/>
                  </a:cubicBezTo>
                  <a:cubicBezTo>
                    <a:pt x="25" y="231"/>
                    <a:pt x="1" y="291"/>
                    <a:pt x="1" y="362"/>
                  </a:cubicBezTo>
                  <a:cubicBezTo>
                    <a:pt x="1" y="458"/>
                    <a:pt x="48" y="672"/>
                    <a:pt x="167" y="719"/>
                  </a:cubicBezTo>
                  <a:cubicBezTo>
                    <a:pt x="215" y="743"/>
                    <a:pt x="275" y="743"/>
                    <a:pt x="322" y="743"/>
                  </a:cubicBezTo>
                  <a:cubicBezTo>
                    <a:pt x="525" y="755"/>
                    <a:pt x="727" y="755"/>
                    <a:pt x="929" y="755"/>
                  </a:cubicBezTo>
                  <a:cubicBezTo>
                    <a:pt x="968" y="758"/>
                    <a:pt x="1007" y="760"/>
                    <a:pt x="1046" y="760"/>
                  </a:cubicBezTo>
                  <a:cubicBezTo>
                    <a:pt x="1154" y="760"/>
                    <a:pt x="1265" y="749"/>
                    <a:pt x="1370" y="731"/>
                  </a:cubicBezTo>
                  <a:cubicBezTo>
                    <a:pt x="1537" y="708"/>
                    <a:pt x="1668" y="612"/>
                    <a:pt x="1739" y="458"/>
                  </a:cubicBezTo>
                  <a:cubicBezTo>
                    <a:pt x="1775" y="350"/>
                    <a:pt x="1727" y="231"/>
                    <a:pt x="1644" y="160"/>
                  </a:cubicBezTo>
                  <a:cubicBezTo>
                    <a:pt x="1453" y="5"/>
                    <a:pt x="1037" y="5"/>
                    <a:pt x="810" y="5"/>
                  </a:cubicBezTo>
                  <a:cubicBezTo>
                    <a:pt x="759" y="3"/>
                    <a:pt x="704" y="1"/>
                    <a:pt x="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8" name="Google Shape;468;p30"/>
            <p:cNvSpPr/>
            <p:nvPr/>
          </p:nvSpPr>
          <p:spPr>
            <a:xfrm>
              <a:off x="958150" y="1284775"/>
              <a:ext cx="44375" cy="19900"/>
            </a:xfrm>
            <a:custGeom>
              <a:avLst/>
              <a:gdLst/>
              <a:ahLst/>
              <a:cxnLst/>
              <a:rect l="l" t="t" r="r" b="b"/>
              <a:pathLst>
                <a:path w="1775" h="796" extrusionOk="0">
                  <a:moveTo>
                    <a:pt x="1185" y="0"/>
                  </a:moveTo>
                  <a:cubicBezTo>
                    <a:pt x="1099" y="0"/>
                    <a:pt x="1015" y="6"/>
                    <a:pt x="941" y="14"/>
                  </a:cubicBezTo>
                  <a:cubicBezTo>
                    <a:pt x="703" y="38"/>
                    <a:pt x="286" y="61"/>
                    <a:pt x="119" y="216"/>
                  </a:cubicBezTo>
                  <a:cubicBezTo>
                    <a:pt x="24" y="300"/>
                    <a:pt x="0" y="419"/>
                    <a:pt x="36" y="538"/>
                  </a:cubicBezTo>
                  <a:cubicBezTo>
                    <a:pt x="119" y="681"/>
                    <a:pt x="262" y="764"/>
                    <a:pt x="417" y="776"/>
                  </a:cubicBezTo>
                  <a:cubicBezTo>
                    <a:pt x="508" y="790"/>
                    <a:pt x="594" y="796"/>
                    <a:pt x="681" y="796"/>
                  </a:cubicBezTo>
                  <a:cubicBezTo>
                    <a:pt x="743" y="796"/>
                    <a:pt x="805" y="793"/>
                    <a:pt x="869" y="788"/>
                  </a:cubicBezTo>
                  <a:cubicBezTo>
                    <a:pt x="1060" y="764"/>
                    <a:pt x="1262" y="752"/>
                    <a:pt x="1465" y="728"/>
                  </a:cubicBezTo>
                  <a:cubicBezTo>
                    <a:pt x="1524" y="728"/>
                    <a:pt x="1572" y="716"/>
                    <a:pt x="1619" y="693"/>
                  </a:cubicBezTo>
                  <a:cubicBezTo>
                    <a:pt x="1739" y="633"/>
                    <a:pt x="1774" y="419"/>
                    <a:pt x="1762" y="323"/>
                  </a:cubicBezTo>
                  <a:cubicBezTo>
                    <a:pt x="1762" y="252"/>
                    <a:pt x="1727" y="192"/>
                    <a:pt x="1679" y="145"/>
                  </a:cubicBezTo>
                  <a:cubicBezTo>
                    <a:pt x="1565" y="30"/>
                    <a:pt x="1371" y="0"/>
                    <a:pt x="1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9" name="Google Shape;469;p30"/>
            <p:cNvSpPr/>
            <p:nvPr/>
          </p:nvSpPr>
          <p:spPr>
            <a:xfrm>
              <a:off x="785075" y="1118900"/>
              <a:ext cx="450800" cy="233200"/>
            </a:xfrm>
            <a:custGeom>
              <a:avLst/>
              <a:gdLst/>
              <a:ahLst/>
              <a:cxnLst/>
              <a:rect l="l" t="t" r="r" b="b"/>
              <a:pathLst>
                <a:path w="18032" h="9328" extrusionOk="0">
                  <a:moveTo>
                    <a:pt x="9380" y="1"/>
                  </a:moveTo>
                  <a:cubicBezTo>
                    <a:pt x="0" y="1"/>
                    <a:pt x="2482" y="8375"/>
                    <a:pt x="2482" y="8375"/>
                  </a:cubicBezTo>
                  <a:lnTo>
                    <a:pt x="3554" y="9328"/>
                  </a:lnTo>
                  <a:cubicBezTo>
                    <a:pt x="3554" y="9328"/>
                    <a:pt x="3447" y="4589"/>
                    <a:pt x="4816" y="3113"/>
                  </a:cubicBezTo>
                  <a:lnTo>
                    <a:pt x="11102" y="5232"/>
                  </a:lnTo>
                  <a:lnTo>
                    <a:pt x="10328" y="4053"/>
                  </a:lnTo>
                  <a:lnTo>
                    <a:pt x="10328" y="4053"/>
                  </a:lnTo>
                  <a:cubicBezTo>
                    <a:pt x="10328" y="4053"/>
                    <a:pt x="10924" y="4172"/>
                    <a:pt x="11209" y="4244"/>
                  </a:cubicBezTo>
                  <a:cubicBezTo>
                    <a:pt x="11495" y="4291"/>
                    <a:pt x="11769" y="4351"/>
                    <a:pt x="12055" y="4411"/>
                  </a:cubicBezTo>
                  <a:cubicBezTo>
                    <a:pt x="13126" y="4625"/>
                    <a:pt x="14186" y="4827"/>
                    <a:pt x="15091" y="4970"/>
                  </a:cubicBezTo>
                  <a:lnTo>
                    <a:pt x="15377" y="8637"/>
                  </a:lnTo>
                  <a:lnTo>
                    <a:pt x="16329" y="7923"/>
                  </a:lnTo>
                  <a:cubicBezTo>
                    <a:pt x="16329" y="7923"/>
                    <a:pt x="18032" y="196"/>
                    <a:pt x="9757" y="5"/>
                  </a:cubicBezTo>
                  <a:cubicBezTo>
                    <a:pt x="9629" y="2"/>
                    <a:pt x="9504" y="1"/>
                    <a:pt x="93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0" name="Google Shape;470;p30"/>
            <p:cNvSpPr/>
            <p:nvPr/>
          </p:nvSpPr>
          <p:spPr>
            <a:xfrm>
              <a:off x="1273350" y="2108725"/>
              <a:ext cx="456950" cy="378950"/>
            </a:xfrm>
            <a:custGeom>
              <a:avLst/>
              <a:gdLst/>
              <a:ahLst/>
              <a:cxnLst/>
              <a:rect l="l" t="t" r="r" b="b"/>
              <a:pathLst>
                <a:path w="18278" h="15158" extrusionOk="0">
                  <a:moveTo>
                    <a:pt x="16801" y="0"/>
                  </a:moveTo>
                  <a:lnTo>
                    <a:pt x="16051" y="12"/>
                  </a:lnTo>
                  <a:lnTo>
                    <a:pt x="394" y="417"/>
                  </a:lnTo>
                  <a:cubicBezTo>
                    <a:pt x="394" y="417"/>
                    <a:pt x="382" y="798"/>
                    <a:pt x="346" y="1417"/>
                  </a:cubicBezTo>
                  <a:cubicBezTo>
                    <a:pt x="311" y="2298"/>
                    <a:pt x="251" y="3679"/>
                    <a:pt x="203" y="5144"/>
                  </a:cubicBezTo>
                  <a:cubicBezTo>
                    <a:pt x="203" y="5156"/>
                    <a:pt x="191" y="5168"/>
                    <a:pt x="191" y="5180"/>
                  </a:cubicBezTo>
                  <a:cubicBezTo>
                    <a:pt x="191" y="5251"/>
                    <a:pt x="191" y="5311"/>
                    <a:pt x="191" y="5382"/>
                  </a:cubicBezTo>
                  <a:cubicBezTo>
                    <a:pt x="108" y="7561"/>
                    <a:pt x="25" y="9906"/>
                    <a:pt x="13" y="11121"/>
                  </a:cubicBezTo>
                  <a:cubicBezTo>
                    <a:pt x="1" y="12014"/>
                    <a:pt x="13" y="13550"/>
                    <a:pt x="37" y="15157"/>
                  </a:cubicBezTo>
                  <a:lnTo>
                    <a:pt x="8907" y="15157"/>
                  </a:lnTo>
                  <a:lnTo>
                    <a:pt x="9050" y="12121"/>
                  </a:lnTo>
                  <a:lnTo>
                    <a:pt x="9240" y="8156"/>
                  </a:lnTo>
                  <a:lnTo>
                    <a:pt x="9335" y="8966"/>
                  </a:lnTo>
                  <a:lnTo>
                    <a:pt x="10157" y="15157"/>
                  </a:lnTo>
                  <a:lnTo>
                    <a:pt x="18277" y="15157"/>
                  </a:lnTo>
                  <a:cubicBezTo>
                    <a:pt x="18122" y="13002"/>
                    <a:pt x="17956" y="10835"/>
                    <a:pt x="17848" y="9644"/>
                  </a:cubicBezTo>
                  <a:cubicBezTo>
                    <a:pt x="17753" y="8716"/>
                    <a:pt x="17586" y="7085"/>
                    <a:pt x="17408" y="5430"/>
                  </a:cubicBezTo>
                  <a:cubicBezTo>
                    <a:pt x="17396" y="5370"/>
                    <a:pt x="17396" y="5311"/>
                    <a:pt x="17384" y="5251"/>
                  </a:cubicBezTo>
                  <a:cubicBezTo>
                    <a:pt x="17241" y="3953"/>
                    <a:pt x="17098" y="2644"/>
                    <a:pt x="16979" y="1655"/>
                  </a:cubicBezTo>
                  <a:cubicBezTo>
                    <a:pt x="16872" y="667"/>
                    <a:pt x="16801" y="0"/>
                    <a:pt x="168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1" name="Google Shape;471;p30"/>
            <p:cNvSpPr/>
            <p:nvPr/>
          </p:nvSpPr>
          <p:spPr>
            <a:xfrm>
              <a:off x="1277825" y="2135550"/>
              <a:ext cx="79050" cy="112200"/>
            </a:xfrm>
            <a:custGeom>
              <a:avLst/>
              <a:gdLst/>
              <a:ahLst/>
              <a:cxnLst/>
              <a:rect l="l" t="t" r="r" b="b"/>
              <a:pathLst>
                <a:path w="3162" h="4488" extrusionOk="0">
                  <a:moveTo>
                    <a:pt x="3004" y="0"/>
                  </a:moveTo>
                  <a:cubicBezTo>
                    <a:pt x="2931" y="0"/>
                    <a:pt x="2857" y="45"/>
                    <a:pt x="2846" y="142"/>
                  </a:cubicBezTo>
                  <a:cubicBezTo>
                    <a:pt x="2727" y="2809"/>
                    <a:pt x="179" y="4178"/>
                    <a:pt x="143" y="4190"/>
                  </a:cubicBezTo>
                  <a:cubicBezTo>
                    <a:pt x="1" y="4273"/>
                    <a:pt x="60" y="4488"/>
                    <a:pt x="215" y="4488"/>
                  </a:cubicBezTo>
                  <a:cubicBezTo>
                    <a:pt x="239" y="4488"/>
                    <a:pt x="262" y="4476"/>
                    <a:pt x="286" y="4464"/>
                  </a:cubicBezTo>
                  <a:cubicBezTo>
                    <a:pt x="405" y="4404"/>
                    <a:pt x="3025" y="2999"/>
                    <a:pt x="3156" y="154"/>
                  </a:cubicBezTo>
                  <a:cubicBezTo>
                    <a:pt x="3162" y="54"/>
                    <a:pt x="3084" y="0"/>
                    <a:pt x="30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2" name="Google Shape;472;p30"/>
            <p:cNvSpPr/>
            <p:nvPr/>
          </p:nvSpPr>
          <p:spPr>
            <a:xfrm>
              <a:off x="1639175" y="2135425"/>
              <a:ext cx="71175" cy="110850"/>
            </a:xfrm>
            <a:custGeom>
              <a:avLst/>
              <a:gdLst/>
              <a:ahLst/>
              <a:cxnLst/>
              <a:rect l="l" t="t" r="r" b="b"/>
              <a:pathLst>
                <a:path w="2847" h="4434" extrusionOk="0">
                  <a:moveTo>
                    <a:pt x="159" y="1"/>
                  </a:moveTo>
                  <a:cubicBezTo>
                    <a:pt x="80" y="1"/>
                    <a:pt x="0" y="55"/>
                    <a:pt x="13" y="159"/>
                  </a:cubicBezTo>
                  <a:cubicBezTo>
                    <a:pt x="144" y="3004"/>
                    <a:pt x="2465" y="4362"/>
                    <a:pt x="2561" y="4421"/>
                  </a:cubicBezTo>
                  <a:cubicBezTo>
                    <a:pt x="2584" y="4433"/>
                    <a:pt x="2608" y="4433"/>
                    <a:pt x="2644" y="4433"/>
                  </a:cubicBezTo>
                  <a:cubicBezTo>
                    <a:pt x="2799" y="4433"/>
                    <a:pt x="2846" y="4231"/>
                    <a:pt x="2715" y="4147"/>
                  </a:cubicBezTo>
                  <a:cubicBezTo>
                    <a:pt x="2692" y="4135"/>
                    <a:pt x="441" y="2814"/>
                    <a:pt x="310" y="147"/>
                  </a:cubicBezTo>
                  <a:cubicBezTo>
                    <a:pt x="310" y="49"/>
                    <a:pt x="235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3" name="Google Shape;473;p30"/>
            <p:cNvSpPr/>
            <p:nvPr/>
          </p:nvSpPr>
          <p:spPr>
            <a:xfrm>
              <a:off x="1494825" y="2274225"/>
              <a:ext cx="15200" cy="137525"/>
            </a:xfrm>
            <a:custGeom>
              <a:avLst/>
              <a:gdLst/>
              <a:ahLst/>
              <a:cxnLst/>
              <a:rect l="l" t="t" r="r" b="b"/>
              <a:pathLst>
                <a:path w="608" h="5501" extrusionOk="0">
                  <a:moveTo>
                    <a:pt x="465" y="0"/>
                  </a:moveTo>
                  <a:cubicBezTo>
                    <a:pt x="381" y="0"/>
                    <a:pt x="310" y="60"/>
                    <a:pt x="298" y="143"/>
                  </a:cubicBezTo>
                  <a:lnTo>
                    <a:pt x="0" y="5346"/>
                  </a:lnTo>
                  <a:cubicBezTo>
                    <a:pt x="0" y="5429"/>
                    <a:pt x="60" y="5501"/>
                    <a:pt x="143" y="5501"/>
                  </a:cubicBezTo>
                  <a:lnTo>
                    <a:pt x="155" y="5501"/>
                  </a:lnTo>
                  <a:cubicBezTo>
                    <a:pt x="238" y="5501"/>
                    <a:pt x="310" y="5441"/>
                    <a:pt x="310" y="5358"/>
                  </a:cubicBezTo>
                  <a:lnTo>
                    <a:pt x="607" y="167"/>
                  </a:lnTo>
                  <a:cubicBezTo>
                    <a:pt x="607" y="84"/>
                    <a:pt x="548" y="12"/>
                    <a:pt x="4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4" name="Google Shape;474;p30"/>
            <p:cNvSpPr/>
            <p:nvPr/>
          </p:nvSpPr>
          <p:spPr>
            <a:xfrm>
              <a:off x="853075" y="1674625"/>
              <a:ext cx="99425" cy="79175"/>
            </a:xfrm>
            <a:custGeom>
              <a:avLst/>
              <a:gdLst/>
              <a:ahLst/>
              <a:cxnLst/>
              <a:rect l="l" t="t" r="r" b="b"/>
              <a:pathLst>
                <a:path w="3977" h="3167" extrusionOk="0">
                  <a:moveTo>
                    <a:pt x="963" y="0"/>
                  </a:moveTo>
                  <a:cubicBezTo>
                    <a:pt x="872" y="0"/>
                    <a:pt x="781" y="30"/>
                    <a:pt x="703" y="88"/>
                  </a:cubicBezTo>
                  <a:cubicBezTo>
                    <a:pt x="631" y="160"/>
                    <a:pt x="596" y="255"/>
                    <a:pt x="619" y="350"/>
                  </a:cubicBezTo>
                  <a:cubicBezTo>
                    <a:pt x="611" y="349"/>
                    <a:pt x="602" y="349"/>
                    <a:pt x="594" y="349"/>
                  </a:cubicBezTo>
                  <a:cubicBezTo>
                    <a:pt x="388" y="349"/>
                    <a:pt x="321" y="627"/>
                    <a:pt x="310" y="696"/>
                  </a:cubicBezTo>
                  <a:cubicBezTo>
                    <a:pt x="310" y="779"/>
                    <a:pt x="334" y="862"/>
                    <a:pt x="381" y="934"/>
                  </a:cubicBezTo>
                  <a:cubicBezTo>
                    <a:pt x="381" y="934"/>
                    <a:pt x="203" y="934"/>
                    <a:pt x="119" y="1208"/>
                  </a:cubicBezTo>
                  <a:cubicBezTo>
                    <a:pt x="72" y="1327"/>
                    <a:pt x="84" y="1470"/>
                    <a:pt x="179" y="1565"/>
                  </a:cubicBezTo>
                  <a:cubicBezTo>
                    <a:pt x="179" y="1565"/>
                    <a:pt x="0" y="1851"/>
                    <a:pt x="203" y="2029"/>
                  </a:cubicBezTo>
                  <a:cubicBezTo>
                    <a:pt x="298" y="2113"/>
                    <a:pt x="929" y="2613"/>
                    <a:pt x="2215" y="3065"/>
                  </a:cubicBezTo>
                  <a:cubicBezTo>
                    <a:pt x="2408" y="3135"/>
                    <a:pt x="2553" y="3167"/>
                    <a:pt x="2663" y="3167"/>
                  </a:cubicBezTo>
                  <a:cubicBezTo>
                    <a:pt x="2998" y="3167"/>
                    <a:pt x="3009" y="2873"/>
                    <a:pt x="3108" y="2505"/>
                  </a:cubicBezTo>
                  <a:lnTo>
                    <a:pt x="3275" y="1886"/>
                  </a:lnTo>
                  <a:cubicBezTo>
                    <a:pt x="3417" y="1374"/>
                    <a:pt x="3977" y="1398"/>
                    <a:pt x="2846" y="1005"/>
                  </a:cubicBezTo>
                  <a:cubicBezTo>
                    <a:pt x="2251" y="791"/>
                    <a:pt x="1667" y="279"/>
                    <a:pt x="1179" y="65"/>
                  </a:cubicBezTo>
                  <a:cubicBezTo>
                    <a:pt x="1114" y="21"/>
                    <a:pt x="1039" y="0"/>
                    <a:pt x="963" y="0"/>
                  </a:cubicBezTo>
                  <a:close/>
                </a:path>
              </a:pathLst>
            </a:custGeom>
            <a:solidFill>
              <a:srgbClr val="BF867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5" name="Google Shape;475;p30"/>
            <p:cNvSpPr/>
            <p:nvPr/>
          </p:nvSpPr>
          <p:spPr>
            <a:xfrm>
              <a:off x="855250" y="1712250"/>
              <a:ext cx="38625" cy="19375"/>
            </a:xfrm>
            <a:custGeom>
              <a:avLst/>
              <a:gdLst/>
              <a:ahLst/>
              <a:cxnLst/>
              <a:rect l="l" t="t" r="r" b="b"/>
              <a:pathLst>
                <a:path w="1545" h="775" extrusionOk="0">
                  <a:moveTo>
                    <a:pt x="169" y="1"/>
                  </a:moveTo>
                  <a:cubicBezTo>
                    <a:pt x="59" y="1"/>
                    <a:pt x="0" y="154"/>
                    <a:pt x="104" y="227"/>
                  </a:cubicBezTo>
                  <a:cubicBezTo>
                    <a:pt x="104" y="227"/>
                    <a:pt x="782" y="560"/>
                    <a:pt x="1342" y="762"/>
                  </a:cubicBezTo>
                  <a:cubicBezTo>
                    <a:pt x="1354" y="762"/>
                    <a:pt x="1366" y="774"/>
                    <a:pt x="1378" y="774"/>
                  </a:cubicBezTo>
                  <a:cubicBezTo>
                    <a:pt x="1509" y="762"/>
                    <a:pt x="1544" y="584"/>
                    <a:pt x="1425" y="536"/>
                  </a:cubicBezTo>
                  <a:cubicBezTo>
                    <a:pt x="878" y="346"/>
                    <a:pt x="223" y="12"/>
                    <a:pt x="223" y="12"/>
                  </a:cubicBezTo>
                  <a:cubicBezTo>
                    <a:pt x="204" y="4"/>
                    <a:pt x="186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6" name="Google Shape;476;p30"/>
            <p:cNvSpPr/>
            <p:nvPr/>
          </p:nvSpPr>
          <p:spPr>
            <a:xfrm>
              <a:off x="858625" y="1696675"/>
              <a:ext cx="39125" cy="20650"/>
            </a:xfrm>
            <a:custGeom>
              <a:avLst/>
              <a:gdLst/>
              <a:ahLst/>
              <a:cxnLst/>
              <a:rect l="l" t="t" r="r" b="b"/>
              <a:pathLst>
                <a:path w="1565" h="826" extrusionOk="0">
                  <a:moveTo>
                    <a:pt x="168" y="0"/>
                  </a:moveTo>
                  <a:cubicBezTo>
                    <a:pt x="61" y="0"/>
                    <a:pt x="1" y="148"/>
                    <a:pt x="112" y="218"/>
                  </a:cubicBezTo>
                  <a:cubicBezTo>
                    <a:pt x="517" y="445"/>
                    <a:pt x="933" y="647"/>
                    <a:pt x="1362" y="826"/>
                  </a:cubicBezTo>
                  <a:lnTo>
                    <a:pt x="1409" y="826"/>
                  </a:lnTo>
                  <a:cubicBezTo>
                    <a:pt x="1540" y="826"/>
                    <a:pt x="1564" y="647"/>
                    <a:pt x="1445" y="599"/>
                  </a:cubicBezTo>
                  <a:cubicBezTo>
                    <a:pt x="1028" y="433"/>
                    <a:pt x="624" y="242"/>
                    <a:pt x="231" y="16"/>
                  </a:cubicBezTo>
                  <a:cubicBezTo>
                    <a:pt x="209" y="5"/>
                    <a:pt x="188" y="0"/>
                    <a:pt x="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7" name="Google Shape;477;p30"/>
            <p:cNvSpPr/>
            <p:nvPr/>
          </p:nvSpPr>
          <p:spPr>
            <a:xfrm>
              <a:off x="865575" y="1682775"/>
              <a:ext cx="37225" cy="20575"/>
            </a:xfrm>
            <a:custGeom>
              <a:avLst/>
              <a:gdLst/>
              <a:ahLst/>
              <a:cxnLst/>
              <a:rect l="l" t="t" r="r" b="b"/>
              <a:pathLst>
                <a:path w="1489" h="823" extrusionOk="0">
                  <a:moveTo>
                    <a:pt x="108" y="1"/>
                  </a:moveTo>
                  <a:lnTo>
                    <a:pt x="0" y="203"/>
                  </a:lnTo>
                  <a:cubicBezTo>
                    <a:pt x="417" y="441"/>
                    <a:pt x="846" y="644"/>
                    <a:pt x="1286" y="822"/>
                  </a:cubicBezTo>
                  <a:lnTo>
                    <a:pt x="1322" y="822"/>
                  </a:lnTo>
                  <a:cubicBezTo>
                    <a:pt x="1453" y="822"/>
                    <a:pt x="1489" y="644"/>
                    <a:pt x="1370" y="596"/>
                  </a:cubicBezTo>
                  <a:cubicBezTo>
                    <a:pt x="941" y="417"/>
                    <a:pt x="512" y="227"/>
                    <a:pt x="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8" name="Google Shape;478;p30"/>
            <p:cNvSpPr/>
            <p:nvPr/>
          </p:nvSpPr>
          <p:spPr>
            <a:xfrm>
              <a:off x="892650" y="1669975"/>
              <a:ext cx="41250" cy="34700"/>
            </a:xfrm>
            <a:custGeom>
              <a:avLst/>
              <a:gdLst/>
              <a:ahLst/>
              <a:cxnLst/>
              <a:rect l="l" t="t" r="r" b="b"/>
              <a:pathLst>
                <a:path w="1650" h="1388" extrusionOk="0">
                  <a:moveTo>
                    <a:pt x="606" y="0"/>
                  </a:moveTo>
                  <a:cubicBezTo>
                    <a:pt x="565" y="0"/>
                    <a:pt x="526" y="12"/>
                    <a:pt x="489" y="36"/>
                  </a:cubicBezTo>
                  <a:cubicBezTo>
                    <a:pt x="1" y="358"/>
                    <a:pt x="870" y="1191"/>
                    <a:pt x="870" y="1191"/>
                  </a:cubicBezTo>
                  <a:cubicBezTo>
                    <a:pt x="870" y="1191"/>
                    <a:pt x="1323" y="1387"/>
                    <a:pt x="1536" y="1387"/>
                  </a:cubicBezTo>
                  <a:cubicBezTo>
                    <a:pt x="1606" y="1387"/>
                    <a:pt x="1650" y="1366"/>
                    <a:pt x="1644" y="1310"/>
                  </a:cubicBezTo>
                  <a:cubicBezTo>
                    <a:pt x="1632" y="1144"/>
                    <a:pt x="1453" y="905"/>
                    <a:pt x="1322" y="715"/>
                  </a:cubicBezTo>
                  <a:cubicBezTo>
                    <a:pt x="1110" y="371"/>
                    <a:pt x="837" y="0"/>
                    <a:pt x="606" y="0"/>
                  </a:cubicBezTo>
                  <a:close/>
                </a:path>
              </a:pathLst>
            </a:custGeom>
            <a:solidFill>
              <a:srgbClr val="BF867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9" name="Google Shape;479;p30"/>
            <p:cNvSpPr/>
            <p:nvPr/>
          </p:nvSpPr>
          <p:spPr>
            <a:xfrm>
              <a:off x="897950" y="1676375"/>
              <a:ext cx="16450" cy="19525"/>
            </a:xfrm>
            <a:custGeom>
              <a:avLst/>
              <a:gdLst/>
              <a:ahLst/>
              <a:cxnLst/>
              <a:rect l="l" t="t" r="r" b="b"/>
              <a:pathLst>
                <a:path w="658" h="781" extrusionOk="0">
                  <a:moveTo>
                    <a:pt x="135" y="0"/>
                  </a:moveTo>
                  <a:cubicBezTo>
                    <a:pt x="67" y="0"/>
                    <a:pt x="0" y="61"/>
                    <a:pt x="15" y="149"/>
                  </a:cubicBezTo>
                  <a:cubicBezTo>
                    <a:pt x="110" y="376"/>
                    <a:pt x="241" y="578"/>
                    <a:pt x="420" y="745"/>
                  </a:cubicBezTo>
                  <a:cubicBezTo>
                    <a:pt x="444" y="769"/>
                    <a:pt x="468" y="780"/>
                    <a:pt x="503" y="780"/>
                  </a:cubicBezTo>
                  <a:cubicBezTo>
                    <a:pt x="598" y="780"/>
                    <a:pt x="658" y="661"/>
                    <a:pt x="587" y="578"/>
                  </a:cubicBezTo>
                  <a:cubicBezTo>
                    <a:pt x="432" y="435"/>
                    <a:pt x="325" y="268"/>
                    <a:pt x="241" y="78"/>
                  </a:cubicBezTo>
                  <a:cubicBezTo>
                    <a:pt x="219" y="23"/>
                    <a:pt x="177" y="0"/>
                    <a:pt x="1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0" name="Google Shape;480;p30"/>
            <p:cNvSpPr/>
            <p:nvPr/>
          </p:nvSpPr>
          <p:spPr>
            <a:xfrm>
              <a:off x="903075" y="1595450"/>
              <a:ext cx="988850" cy="573925"/>
            </a:xfrm>
            <a:custGeom>
              <a:avLst/>
              <a:gdLst/>
              <a:ahLst/>
              <a:cxnLst/>
              <a:rect l="l" t="t" r="r" b="b"/>
              <a:pathLst>
                <a:path w="39554" h="22957" extrusionOk="0">
                  <a:moveTo>
                    <a:pt x="19582" y="0"/>
                  </a:moveTo>
                  <a:cubicBezTo>
                    <a:pt x="19407" y="0"/>
                    <a:pt x="19234" y="5"/>
                    <a:pt x="19062" y="17"/>
                  </a:cubicBezTo>
                  <a:cubicBezTo>
                    <a:pt x="15479" y="267"/>
                    <a:pt x="12990" y="2267"/>
                    <a:pt x="9478" y="3267"/>
                  </a:cubicBezTo>
                  <a:cubicBezTo>
                    <a:pt x="9175" y="3353"/>
                    <a:pt x="8829" y="3386"/>
                    <a:pt x="8456" y="3386"/>
                  </a:cubicBezTo>
                  <a:cubicBezTo>
                    <a:pt x="7055" y="3386"/>
                    <a:pt x="5259" y="2914"/>
                    <a:pt x="3839" y="2914"/>
                  </a:cubicBezTo>
                  <a:cubicBezTo>
                    <a:pt x="3416" y="2914"/>
                    <a:pt x="3027" y="2956"/>
                    <a:pt x="2691" y="3065"/>
                  </a:cubicBezTo>
                  <a:cubicBezTo>
                    <a:pt x="2179" y="3220"/>
                    <a:pt x="1727" y="3494"/>
                    <a:pt x="1358" y="3875"/>
                  </a:cubicBezTo>
                  <a:cubicBezTo>
                    <a:pt x="1" y="5268"/>
                    <a:pt x="143" y="7827"/>
                    <a:pt x="1929" y="8804"/>
                  </a:cubicBezTo>
                  <a:cubicBezTo>
                    <a:pt x="2763" y="9268"/>
                    <a:pt x="7073" y="10244"/>
                    <a:pt x="8347" y="10244"/>
                  </a:cubicBezTo>
                  <a:cubicBezTo>
                    <a:pt x="11300" y="10244"/>
                    <a:pt x="12121" y="9590"/>
                    <a:pt x="14479" y="8804"/>
                  </a:cubicBezTo>
                  <a:lnTo>
                    <a:pt x="14479" y="8804"/>
                  </a:lnTo>
                  <a:cubicBezTo>
                    <a:pt x="14514" y="11614"/>
                    <a:pt x="14431" y="21448"/>
                    <a:pt x="15443" y="22567"/>
                  </a:cubicBezTo>
                  <a:cubicBezTo>
                    <a:pt x="15702" y="22851"/>
                    <a:pt x="17216" y="22957"/>
                    <a:pt x="19228" y="22957"/>
                  </a:cubicBezTo>
                  <a:cubicBezTo>
                    <a:pt x="24049" y="22957"/>
                    <a:pt x="31733" y="22352"/>
                    <a:pt x="31909" y="22151"/>
                  </a:cubicBezTo>
                  <a:cubicBezTo>
                    <a:pt x="32255" y="21746"/>
                    <a:pt x="29790" y="7613"/>
                    <a:pt x="29838" y="7530"/>
                  </a:cubicBezTo>
                  <a:cubicBezTo>
                    <a:pt x="29840" y="7525"/>
                    <a:pt x="29847" y="7522"/>
                    <a:pt x="29858" y="7522"/>
                  </a:cubicBezTo>
                  <a:cubicBezTo>
                    <a:pt x="30038" y="7522"/>
                    <a:pt x="31340" y="8154"/>
                    <a:pt x="32505" y="9744"/>
                  </a:cubicBezTo>
                  <a:cubicBezTo>
                    <a:pt x="33921" y="11673"/>
                    <a:pt x="35255" y="14745"/>
                    <a:pt x="36053" y="14935"/>
                  </a:cubicBezTo>
                  <a:cubicBezTo>
                    <a:pt x="36376" y="15016"/>
                    <a:pt x="36765" y="15096"/>
                    <a:pt x="37161" y="15096"/>
                  </a:cubicBezTo>
                  <a:cubicBezTo>
                    <a:pt x="38107" y="15096"/>
                    <a:pt x="39095" y="14642"/>
                    <a:pt x="39339" y="12661"/>
                  </a:cubicBezTo>
                  <a:cubicBezTo>
                    <a:pt x="39553" y="10911"/>
                    <a:pt x="38184" y="7006"/>
                    <a:pt x="34779" y="4470"/>
                  </a:cubicBezTo>
                  <a:cubicBezTo>
                    <a:pt x="31204" y="1781"/>
                    <a:pt x="26179" y="58"/>
                    <a:pt x="23748" y="58"/>
                  </a:cubicBezTo>
                  <a:cubicBezTo>
                    <a:pt x="23564" y="58"/>
                    <a:pt x="23394" y="68"/>
                    <a:pt x="23242" y="88"/>
                  </a:cubicBezTo>
                  <a:cubicBezTo>
                    <a:pt x="22962" y="126"/>
                    <a:pt x="22675" y="141"/>
                    <a:pt x="22382" y="141"/>
                  </a:cubicBezTo>
                  <a:cubicBezTo>
                    <a:pt x="21468" y="141"/>
                    <a:pt x="20507" y="0"/>
                    <a:pt x="195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1" name="Google Shape;481;p30"/>
            <p:cNvSpPr/>
            <p:nvPr/>
          </p:nvSpPr>
          <p:spPr>
            <a:xfrm>
              <a:off x="1259975" y="1784800"/>
              <a:ext cx="11925" cy="87900"/>
            </a:xfrm>
            <a:custGeom>
              <a:avLst/>
              <a:gdLst/>
              <a:ahLst/>
              <a:cxnLst/>
              <a:rect l="l" t="t" r="r" b="b"/>
              <a:pathLst>
                <a:path w="477" h="3516" extrusionOk="0">
                  <a:moveTo>
                    <a:pt x="157" y="0"/>
                  </a:moveTo>
                  <a:cubicBezTo>
                    <a:pt x="79" y="0"/>
                    <a:pt x="0" y="54"/>
                    <a:pt x="0" y="158"/>
                  </a:cubicBezTo>
                  <a:cubicBezTo>
                    <a:pt x="0" y="182"/>
                    <a:pt x="84" y="2278"/>
                    <a:pt x="167" y="3373"/>
                  </a:cubicBezTo>
                  <a:cubicBezTo>
                    <a:pt x="167" y="3456"/>
                    <a:pt x="238" y="3516"/>
                    <a:pt x="322" y="3516"/>
                  </a:cubicBezTo>
                  <a:lnTo>
                    <a:pt x="334" y="3516"/>
                  </a:lnTo>
                  <a:cubicBezTo>
                    <a:pt x="417" y="3516"/>
                    <a:pt x="476" y="3432"/>
                    <a:pt x="476" y="3349"/>
                  </a:cubicBezTo>
                  <a:cubicBezTo>
                    <a:pt x="393" y="2266"/>
                    <a:pt x="310" y="170"/>
                    <a:pt x="310" y="146"/>
                  </a:cubicBezTo>
                  <a:cubicBezTo>
                    <a:pt x="304" y="48"/>
                    <a:pt x="231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2" name="Google Shape;482;p30"/>
            <p:cNvSpPr/>
            <p:nvPr/>
          </p:nvSpPr>
          <p:spPr>
            <a:xfrm>
              <a:off x="1220075" y="1228850"/>
              <a:ext cx="404350" cy="340575"/>
            </a:xfrm>
            <a:custGeom>
              <a:avLst/>
              <a:gdLst/>
              <a:ahLst/>
              <a:cxnLst/>
              <a:rect l="l" t="t" r="r" b="b"/>
              <a:pathLst>
                <a:path w="16174" h="13623" extrusionOk="0">
                  <a:moveTo>
                    <a:pt x="13574" y="1"/>
                  </a:moveTo>
                  <a:lnTo>
                    <a:pt x="3073" y="72"/>
                  </a:lnTo>
                  <a:cubicBezTo>
                    <a:pt x="2370" y="72"/>
                    <a:pt x="1787" y="608"/>
                    <a:pt x="1715" y="1310"/>
                  </a:cubicBezTo>
                  <a:lnTo>
                    <a:pt x="1549" y="3144"/>
                  </a:lnTo>
                  <a:cubicBezTo>
                    <a:pt x="1549" y="3168"/>
                    <a:pt x="1537" y="3203"/>
                    <a:pt x="1537" y="3227"/>
                  </a:cubicBezTo>
                  <a:cubicBezTo>
                    <a:pt x="1418" y="3930"/>
                    <a:pt x="1" y="13514"/>
                    <a:pt x="8823" y="13621"/>
                  </a:cubicBezTo>
                  <a:cubicBezTo>
                    <a:pt x="8861" y="13622"/>
                    <a:pt x="8898" y="13622"/>
                    <a:pt x="8936" y="13622"/>
                  </a:cubicBezTo>
                  <a:cubicBezTo>
                    <a:pt x="16174" y="13622"/>
                    <a:pt x="15429" y="4460"/>
                    <a:pt x="14931" y="1155"/>
                  </a:cubicBezTo>
                  <a:cubicBezTo>
                    <a:pt x="14824" y="489"/>
                    <a:pt x="14253" y="1"/>
                    <a:pt x="13574" y="1"/>
                  </a:cubicBezTo>
                  <a:close/>
                </a:path>
              </a:pathLst>
            </a:custGeom>
            <a:solidFill>
              <a:srgbClr val="BF867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3" name="Google Shape;483;p30"/>
            <p:cNvSpPr/>
            <p:nvPr/>
          </p:nvSpPr>
          <p:spPr>
            <a:xfrm>
              <a:off x="1452775" y="1380150"/>
              <a:ext cx="35525" cy="29850"/>
            </a:xfrm>
            <a:custGeom>
              <a:avLst/>
              <a:gdLst/>
              <a:ahLst/>
              <a:cxnLst/>
              <a:rect l="l" t="t" r="r" b="b"/>
              <a:pathLst>
                <a:path w="1421" h="1194" extrusionOk="0">
                  <a:moveTo>
                    <a:pt x="772" y="1"/>
                  </a:moveTo>
                  <a:cubicBezTo>
                    <a:pt x="294" y="1"/>
                    <a:pt x="0" y="548"/>
                    <a:pt x="301" y="949"/>
                  </a:cubicBezTo>
                  <a:cubicBezTo>
                    <a:pt x="427" y="1117"/>
                    <a:pt x="605" y="1193"/>
                    <a:pt x="780" y="1193"/>
                  </a:cubicBezTo>
                  <a:cubicBezTo>
                    <a:pt x="1054" y="1193"/>
                    <a:pt x="1322" y="1007"/>
                    <a:pt x="1373" y="688"/>
                  </a:cubicBezTo>
                  <a:cubicBezTo>
                    <a:pt x="1420" y="354"/>
                    <a:pt x="1194" y="56"/>
                    <a:pt x="873" y="9"/>
                  </a:cubicBezTo>
                  <a:cubicBezTo>
                    <a:pt x="838" y="4"/>
                    <a:pt x="805" y="1"/>
                    <a:pt x="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4" name="Google Shape;484;p30"/>
            <p:cNvSpPr/>
            <p:nvPr/>
          </p:nvSpPr>
          <p:spPr>
            <a:xfrm>
              <a:off x="1378725" y="1379400"/>
              <a:ext cx="35300" cy="29825"/>
            </a:xfrm>
            <a:custGeom>
              <a:avLst/>
              <a:gdLst/>
              <a:ahLst/>
              <a:cxnLst/>
              <a:rect l="l" t="t" r="r" b="b"/>
              <a:pathLst>
                <a:path w="1412" h="1193" extrusionOk="0">
                  <a:moveTo>
                    <a:pt x="658" y="1"/>
                  </a:moveTo>
                  <a:cubicBezTo>
                    <a:pt x="407" y="1"/>
                    <a:pt x="157" y="157"/>
                    <a:pt x="84" y="444"/>
                  </a:cubicBezTo>
                  <a:cubicBezTo>
                    <a:pt x="1" y="753"/>
                    <a:pt x="179" y="1087"/>
                    <a:pt x="501" y="1170"/>
                  </a:cubicBezTo>
                  <a:cubicBezTo>
                    <a:pt x="556" y="1185"/>
                    <a:pt x="611" y="1193"/>
                    <a:pt x="664" y="1193"/>
                  </a:cubicBezTo>
                  <a:cubicBezTo>
                    <a:pt x="1098" y="1193"/>
                    <a:pt x="1412" y="704"/>
                    <a:pt x="1168" y="301"/>
                  </a:cubicBezTo>
                  <a:cubicBezTo>
                    <a:pt x="1052" y="97"/>
                    <a:pt x="854" y="1"/>
                    <a:pt x="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5" name="Google Shape;485;p30"/>
            <p:cNvSpPr/>
            <p:nvPr/>
          </p:nvSpPr>
          <p:spPr>
            <a:xfrm>
              <a:off x="1404425" y="1445375"/>
              <a:ext cx="55750" cy="14475"/>
            </a:xfrm>
            <a:custGeom>
              <a:avLst/>
              <a:gdLst/>
              <a:ahLst/>
              <a:cxnLst/>
              <a:rect l="l" t="t" r="r" b="b"/>
              <a:pathLst>
                <a:path w="2230" h="579" extrusionOk="0">
                  <a:moveTo>
                    <a:pt x="2006" y="1"/>
                  </a:moveTo>
                  <a:cubicBezTo>
                    <a:pt x="1977" y="1"/>
                    <a:pt x="1946" y="10"/>
                    <a:pt x="1914" y="31"/>
                  </a:cubicBezTo>
                  <a:cubicBezTo>
                    <a:pt x="1687" y="174"/>
                    <a:pt x="1425" y="257"/>
                    <a:pt x="1152" y="269"/>
                  </a:cubicBezTo>
                  <a:cubicBezTo>
                    <a:pt x="1130" y="270"/>
                    <a:pt x="1109" y="271"/>
                    <a:pt x="1088" y="271"/>
                  </a:cubicBezTo>
                  <a:cubicBezTo>
                    <a:pt x="813" y="271"/>
                    <a:pt x="549" y="199"/>
                    <a:pt x="306" y="55"/>
                  </a:cubicBezTo>
                  <a:cubicBezTo>
                    <a:pt x="280" y="40"/>
                    <a:pt x="255" y="34"/>
                    <a:pt x="230" y="34"/>
                  </a:cubicBezTo>
                  <a:cubicBezTo>
                    <a:pt x="96" y="34"/>
                    <a:pt x="1" y="226"/>
                    <a:pt x="151" y="317"/>
                  </a:cubicBezTo>
                  <a:cubicBezTo>
                    <a:pt x="425" y="484"/>
                    <a:pt x="759" y="579"/>
                    <a:pt x="1080" y="579"/>
                  </a:cubicBezTo>
                  <a:cubicBezTo>
                    <a:pt x="1116" y="579"/>
                    <a:pt x="1140" y="579"/>
                    <a:pt x="1164" y="567"/>
                  </a:cubicBezTo>
                  <a:cubicBezTo>
                    <a:pt x="1497" y="567"/>
                    <a:pt x="1806" y="460"/>
                    <a:pt x="2092" y="281"/>
                  </a:cubicBezTo>
                  <a:cubicBezTo>
                    <a:pt x="2229" y="193"/>
                    <a:pt x="2141" y="1"/>
                    <a:pt x="20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6" name="Google Shape;486;p30"/>
            <p:cNvSpPr/>
            <p:nvPr/>
          </p:nvSpPr>
          <p:spPr>
            <a:xfrm>
              <a:off x="1574300" y="1387200"/>
              <a:ext cx="86325" cy="67600"/>
            </a:xfrm>
            <a:custGeom>
              <a:avLst/>
              <a:gdLst/>
              <a:ahLst/>
              <a:cxnLst/>
              <a:rect l="l" t="t" r="r" b="b"/>
              <a:pathLst>
                <a:path w="3453" h="2704" extrusionOk="0">
                  <a:moveTo>
                    <a:pt x="1831" y="0"/>
                  </a:moveTo>
                  <a:cubicBezTo>
                    <a:pt x="1388" y="0"/>
                    <a:pt x="929" y="75"/>
                    <a:pt x="607" y="132"/>
                  </a:cubicBezTo>
                  <a:lnTo>
                    <a:pt x="0" y="2703"/>
                  </a:lnTo>
                  <a:cubicBezTo>
                    <a:pt x="429" y="2668"/>
                    <a:pt x="1869" y="2656"/>
                    <a:pt x="2751" y="2037"/>
                  </a:cubicBezTo>
                  <a:cubicBezTo>
                    <a:pt x="3298" y="1656"/>
                    <a:pt x="3453" y="906"/>
                    <a:pt x="3048" y="406"/>
                  </a:cubicBezTo>
                  <a:cubicBezTo>
                    <a:pt x="2798" y="92"/>
                    <a:pt x="2323" y="0"/>
                    <a:pt x="1831" y="0"/>
                  </a:cubicBezTo>
                  <a:close/>
                </a:path>
              </a:pathLst>
            </a:custGeom>
            <a:solidFill>
              <a:srgbClr val="BF867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7" name="Google Shape;487;p30"/>
            <p:cNvSpPr/>
            <p:nvPr/>
          </p:nvSpPr>
          <p:spPr>
            <a:xfrm>
              <a:off x="1608075" y="1401600"/>
              <a:ext cx="34400" cy="13300"/>
            </a:xfrm>
            <a:custGeom>
              <a:avLst/>
              <a:gdLst/>
              <a:ahLst/>
              <a:cxnLst/>
              <a:rect l="l" t="t" r="r" b="b"/>
              <a:pathLst>
                <a:path w="1376" h="532" extrusionOk="0">
                  <a:moveTo>
                    <a:pt x="461" y="0"/>
                  </a:moveTo>
                  <a:cubicBezTo>
                    <a:pt x="365" y="0"/>
                    <a:pt x="268" y="10"/>
                    <a:pt x="173" y="32"/>
                  </a:cubicBezTo>
                  <a:cubicBezTo>
                    <a:pt x="0" y="86"/>
                    <a:pt x="53" y="326"/>
                    <a:pt x="206" y="326"/>
                  </a:cubicBezTo>
                  <a:cubicBezTo>
                    <a:pt x="222" y="326"/>
                    <a:pt x="239" y="323"/>
                    <a:pt x="257" y="318"/>
                  </a:cubicBezTo>
                  <a:cubicBezTo>
                    <a:pt x="319" y="307"/>
                    <a:pt x="383" y="302"/>
                    <a:pt x="446" y="302"/>
                  </a:cubicBezTo>
                  <a:cubicBezTo>
                    <a:pt x="670" y="302"/>
                    <a:pt x="892" y="369"/>
                    <a:pt x="1078" y="508"/>
                  </a:cubicBezTo>
                  <a:cubicBezTo>
                    <a:pt x="1102" y="520"/>
                    <a:pt x="1138" y="532"/>
                    <a:pt x="1161" y="532"/>
                  </a:cubicBezTo>
                  <a:cubicBezTo>
                    <a:pt x="1316" y="520"/>
                    <a:pt x="1376" y="330"/>
                    <a:pt x="1245" y="246"/>
                  </a:cubicBezTo>
                  <a:cubicBezTo>
                    <a:pt x="1015" y="87"/>
                    <a:pt x="739" y="0"/>
                    <a:pt x="4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8" name="Google Shape;488;p30"/>
            <p:cNvSpPr/>
            <p:nvPr/>
          </p:nvSpPr>
          <p:spPr>
            <a:xfrm>
              <a:off x="1612100" y="1406050"/>
              <a:ext cx="21100" cy="22550"/>
            </a:xfrm>
            <a:custGeom>
              <a:avLst/>
              <a:gdLst/>
              <a:ahLst/>
              <a:cxnLst/>
              <a:rect l="l" t="t" r="r" b="b"/>
              <a:pathLst>
                <a:path w="844" h="902" extrusionOk="0">
                  <a:moveTo>
                    <a:pt x="633" y="1"/>
                  </a:moveTo>
                  <a:cubicBezTo>
                    <a:pt x="584" y="1"/>
                    <a:pt x="534" y="24"/>
                    <a:pt x="500" y="80"/>
                  </a:cubicBezTo>
                  <a:cubicBezTo>
                    <a:pt x="393" y="283"/>
                    <a:pt x="250" y="461"/>
                    <a:pt x="96" y="640"/>
                  </a:cubicBezTo>
                  <a:cubicBezTo>
                    <a:pt x="0" y="735"/>
                    <a:pt x="72" y="902"/>
                    <a:pt x="203" y="902"/>
                  </a:cubicBezTo>
                  <a:cubicBezTo>
                    <a:pt x="250" y="902"/>
                    <a:pt x="286" y="878"/>
                    <a:pt x="310" y="854"/>
                  </a:cubicBezTo>
                  <a:cubicBezTo>
                    <a:pt x="488" y="664"/>
                    <a:pt x="643" y="461"/>
                    <a:pt x="762" y="235"/>
                  </a:cubicBezTo>
                  <a:cubicBezTo>
                    <a:pt x="844" y="112"/>
                    <a:pt x="741" y="1"/>
                    <a:pt x="6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9" name="Google Shape;489;p30"/>
            <p:cNvSpPr/>
            <p:nvPr/>
          </p:nvSpPr>
          <p:spPr>
            <a:xfrm>
              <a:off x="1193600" y="1376600"/>
              <a:ext cx="83650" cy="70150"/>
            </a:xfrm>
            <a:custGeom>
              <a:avLst/>
              <a:gdLst/>
              <a:ahLst/>
              <a:cxnLst/>
              <a:rect l="l" t="t" r="r" b="b"/>
              <a:pathLst>
                <a:path w="3346" h="2806" extrusionOk="0">
                  <a:moveTo>
                    <a:pt x="1477" y="0"/>
                  </a:moveTo>
                  <a:cubicBezTo>
                    <a:pt x="1053" y="0"/>
                    <a:pt x="659" y="84"/>
                    <a:pt x="429" y="341"/>
                  </a:cubicBezTo>
                  <a:cubicBezTo>
                    <a:pt x="0" y="830"/>
                    <a:pt x="107" y="1592"/>
                    <a:pt x="631" y="1996"/>
                  </a:cubicBezTo>
                  <a:cubicBezTo>
                    <a:pt x="1476" y="2651"/>
                    <a:pt x="2917" y="2746"/>
                    <a:pt x="3346" y="2806"/>
                  </a:cubicBezTo>
                  <a:lnTo>
                    <a:pt x="2869" y="198"/>
                  </a:lnTo>
                  <a:cubicBezTo>
                    <a:pt x="2510" y="115"/>
                    <a:pt x="1973" y="0"/>
                    <a:pt x="1477" y="0"/>
                  </a:cubicBezTo>
                  <a:close/>
                </a:path>
              </a:pathLst>
            </a:custGeom>
            <a:solidFill>
              <a:srgbClr val="BF867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0" name="Google Shape;490;p30"/>
            <p:cNvSpPr/>
            <p:nvPr/>
          </p:nvSpPr>
          <p:spPr>
            <a:xfrm>
              <a:off x="1211450" y="1391150"/>
              <a:ext cx="34925" cy="12150"/>
            </a:xfrm>
            <a:custGeom>
              <a:avLst/>
              <a:gdLst/>
              <a:ahLst/>
              <a:cxnLst/>
              <a:rect l="l" t="t" r="r" b="b"/>
              <a:pathLst>
                <a:path w="1397" h="486" extrusionOk="0">
                  <a:moveTo>
                    <a:pt x="873" y="0"/>
                  </a:moveTo>
                  <a:cubicBezTo>
                    <a:pt x="617" y="0"/>
                    <a:pt x="363" y="69"/>
                    <a:pt x="143" y="200"/>
                  </a:cubicBezTo>
                  <a:cubicBezTo>
                    <a:pt x="0" y="283"/>
                    <a:pt x="60" y="486"/>
                    <a:pt x="215" y="486"/>
                  </a:cubicBezTo>
                  <a:cubicBezTo>
                    <a:pt x="239" y="486"/>
                    <a:pt x="262" y="486"/>
                    <a:pt x="286" y="474"/>
                  </a:cubicBezTo>
                  <a:cubicBezTo>
                    <a:pt x="467" y="362"/>
                    <a:pt x="672" y="306"/>
                    <a:pt x="880" y="306"/>
                  </a:cubicBezTo>
                  <a:cubicBezTo>
                    <a:pt x="960" y="306"/>
                    <a:pt x="1040" y="314"/>
                    <a:pt x="1120" y="331"/>
                  </a:cubicBezTo>
                  <a:cubicBezTo>
                    <a:pt x="1141" y="339"/>
                    <a:pt x="1160" y="342"/>
                    <a:pt x="1179" y="342"/>
                  </a:cubicBezTo>
                  <a:cubicBezTo>
                    <a:pt x="1330" y="342"/>
                    <a:pt x="1396" y="109"/>
                    <a:pt x="1227" y="45"/>
                  </a:cubicBezTo>
                  <a:cubicBezTo>
                    <a:pt x="1110" y="15"/>
                    <a:pt x="992" y="0"/>
                    <a:pt x="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1" name="Google Shape;491;p30"/>
            <p:cNvSpPr/>
            <p:nvPr/>
          </p:nvSpPr>
          <p:spPr>
            <a:xfrm>
              <a:off x="1220850" y="1395150"/>
              <a:ext cx="20100" cy="23025"/>
            </a:xfrm>
            <a:custGeom>
              <a:avLst/>
              <a:gdLst/>
              <a:ahLst/>
              <a:cxnLst/>
              <a:rect l="l" t="t" r="r" b="b"/>
              <a:pathLst>
                <a:path w="804" h="921" extrusionOk="0">
                  <a:moveTo>
                    <a:pt x="208" y="0"/>
                  </a:moveTo>
                  <a:cubicBezTo>
                    <a:pt x="105" y="0"/>
                    <a:pt x="1" y="110"/>
                    <a:pt x="65" y="230"/>
                  </a:cubicBezTo>
                  <a:cubicBezTo>
                    <a:pt x="184" y="457"/>
                    <a:pt x="327" y="671"/>
                    <a:pt x="494" y="873"/>
                  </a:cubicBezTo>
                  <a:cubicBezTo>
                    <a:pt x="517" y="897"/>
                    <a:pt x="565" y="921"/>
                    <a:pt x="601" y="921"/>
                  </a:cubicBezTo>
                  <a:cubicBezTo>
                    <a:pt x="732" y="921"/>
                    <a:pt x="803" y="766"/>
                    <a:pt x="720" y="659"/>
                  </a:cubicBezTo>
                  <a:cubicBezTo>
                    <a:pt x="565" y="492"/>
                    <a:pt x="446" y="290"/>
                    <a:pt x="339" y="88"/>
                  </a:cubicBezTo>
                  <a:cubicBezTo>
                    <a:pt x="308" y="26"/>
                    <a:pt x="258" y="0"/>
                    <a:pt x="2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2" name="Google Shape;492;p30"/>
            <p:cNvSpPr/>
            <p:nvPr/>
          </p:nvSpPr>
          <p:spPr>
            <a:xfrm>
              <a:off x="1376650" y="1543175"/>
              <a:ext cx="108375" cy="64925"/>
            </a:xfrm>
            <a:custGeom>
              <a:avLst/>
              <a:gdLst/>
              <a:ahLst/>
              <a:cxnLst/>
              <a:rect l="l" t="t" r="r" b="b"/>
              <a:pathLst>
                <a:path w="4335" h="2597" extrusionOk="0">
                  <a:moveTo>
                    <a:pt x="4263" y="1"/>
                  </a:moveTo>
                  <a:lnTo>
                    <a:pt x="108" y="72"/>
                  </a:lnTo>
                  <a:lnTo>
                    <a:pt x="0" y="2394"/>
                  </a:lnTo>
                  <a:lnTo>
                    <a:pt x="2370" y="2596"/>
                  </a:lnTo>
                  <a:lnTo>
                    <a:pt x="4334" y="2513"/>
                  </a:lnTo>
                  <a:lnTo>
                    <a:pt x="4263" y="1"/>
                  </a:lnTo>
                  <a:close/>
                </a:path>
              </a:pathLst>
            </a:custGeom>
            <a:solidFill>
              <a:srgbClr val="BF867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3" name="Google Shape;493;p30"/>
            <p:cNvSpPr/>
            <p:nvPr/>
          </p:nvSpPr>
          <p:spPr>
            <a:xfrm>
              <a:off x="1457900" y="1345200"/>
              <a:ext cx="44375" cy="19850"/>
            </a:xfrm>
            <a:custGeom>
              <a:avLst/>
              <a:gdLst/>
              <a:ahLst/>
              <a:cxnLst/>
              <a:rect l="l" t="t" r="r" b="b"/>
              <a:pathLst>
                <a:path w="1775" h="794" extrusionOk="0">
                  <a:moveTo>
                    <a:pt x="582" y="0"/>
                  </a:moveTo>
                  <a:cubicBezTo>
                    <a:pt x="392" y="0"/>
                    <a:pt x="199" y="30"/>
                    <a:pt x="84" y="145"/>
                  </a:cubicBezTo>
                  <a:cubicBezTo>
                    <a:pt x="37" y="192"/>
                    <a:pt x="13" y="264"/>
                    <a:pt x="1" y="323"/>
                  </a:cubicBezTo>
                  <a:cubicBezTo>
                    <a:pt x="1" y="419"/>
                    <a:pt x="37" y="633"/>
                    <a:pt x="156" y="692"/>
                  </a:cubicBezTo>
                  <a:cubicBezTo>
                    <a:pt x="203" y="716"/>
                    <a:pt x="251" y="728"/>
                    <a:pt x="298" y="728"/>
                  </a:cubicBezTo>
                  <a:cubicBezTo>
                    <a:pt x="501" y="752"/>
                    <a:pt x="703" y="764"/>
                    <a:pt x="906" y="776"/>
                  </a:cubicBezTo>
                  <a:cubicBezTo>
                    <a:pt x="977" y="788"/>
                    <a:pt x="1052" y="794"/>
                    <a:pt x="1126" y="794"/>
                  </a:cubicBezTo>
                  <a:cubicBezTo>
                    <a:pt x="1200" y="794"/>
                    <a:pt x="1275" y="788"/>
                    <a:pt x="1346" y="776"/>
                  </a:cubicBezTo>
                  <a:cubicBezTo>
                    <a:pt x="1513" y="764"/>
                    <a:pt x="1656" y="669"/>
                    <a:pt x="1727" y="526"/>
                  </a:cubicBezTo>
                  <a:cubicBezTo>
                    <a:pt x="1775" y="419"/>
                    <a:pt x="1739" y="288"/>
                    <a:pt x="1656" y="216"/>
                  </a:cubicBezTo>
                  <a:cubicBezTo>
                    <a:pt x="1477" y="61"/>
                    <a:pt x="1060" y="38"/>
                    <a:pt x="834" y="14"/>
                  </a:cubicBezTo>
                  <a:cubicBezTo>
                    <a:pt x="756" y="6"/>
                    <a:pt x="669" y="0"/>
                    <a:pt x="5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4" name="Google Shape;494;p30"/>
            <p:cNvSpPr/>
            <p:nvPr/>
          </p:nvSpPr>
          <p:spPr>
            <a:xfrm>
              <a:off x="1367125" y="1344525"/>
              <a:ext cx="44375" cy="19000"/>
            </a:xfrm>
            <a:custGeom>
              <a:avLst/>
              <a:gdLst/>
              <a:ahLst/>
              <a:cxnLst/>
              <a:rect l="l" t="t" r="r" b="b"/>
              <a:pathLst>
                <a:path w="1775" h="760" extrusionOk="0">
                  <a:moveTo>
                    <a:pt x="1127" y="1"/>
                  </a:moveTo>
                  <a:cubicBezTo>
                    <a:pt x="1071" y="1"/>
                    <a:pt x="1016" y="3"/>
                    <a:pt x="965" y="5"/>
                  </a:cubicBezTo>
                  <a:cubicBezTo>
                    <a:pt x="739" y="5"/>
                    <a:pt x="322" y="5"/>
                    <a:pt x="131" y="160"/>
                  </a:cubicBezTo>
                  <a:cubicBezTo>
                    <a:pt x="36" y="231"/>
                    <a:pt x="0" y="350"/>
                    <a:pt x="36" y="469"/>
                  </a:cubicBezTo>
                  <a:cubicBezTo>
                    <a:pt x="108" y="612"/>
                    <a:pt x="250" y="708"/>
                    <a:pt x="405" y="731"/>
                  </a:cubicBezTo>
                  <a:cubicBezTo>
                    <a:pt x="510" y="749"/>
                    <a:pt x="621" y="760"/>
                    <a:pt x="729" y="760"/>
                  </a:cubicBezTo>
                  <a:cubicBezTo>
                    <a:pt x="768" y="760"/>
                    <a:pt x="807" y="758"/>
                    <a:pt x="846" y="755"/>
                  </a:cubicBezTo>
                  <a:cubicBezTo>
                    <a:pt x="1048" y="755"/>
                    <a:pt x="1251" y="755"/>
                    <a:pt x="1453" y="743"/>
                  </a:cubicBezTo>
                  <a:cubicBezTo>
                    <a:pt x="1513" y="743"/>
                    <a:pt x="1560" y="731"/>
                    <a:pt x="1608" y="719"/>
                  </a:cubicBezTo>
                  <a:cubicBezTo>
                    <a:pt x="1727" y="660"/>
                    <a:pt x="1774" y="458"/>
                    <a:pt x="1774" y="350"/>
                  </a:cubicBezTo>
                  <a:cubicBezTo>
                    <a:pt x="1774" y="291"/>
                    <a:pt x="1751" y="219"/>
                    <a:pt x="1703" y="172"/>
                  </a:cubicBezTo>
                  <a:cubicBezTo>
                    <a:pt x="1580" y="30"/>
                    <a:pt x="1344" y="1"/>
                    <a:pt x="1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5" name="Google Shape;495;p30"/>
            <p:cNvSpPr/>
            <p:nvPr/>
          </p:nvSpPr>
          <p:spPr>
            <a:xfrm>
              <a:off x="1247175" y="1314575"/>
              <a:ext cx="34850" cy="90525"/>
            </a:xfrm>
            <a:custGeom>
              <a:avLst/>
              <a:gdLst/>
              <a:ahLst/>
              <a:cxnLst/>
              <a:rect l="l" t="t" r="r" b="b"/>
              <a:pathLst>
                <a:path w="1394" h="3621" extrusionOk="0">
                  <a:moveTo>
                    <a:pt x="0" y="1"/>
                  </a:moveTo>
                  <a:lnTo>
                    <a:pt x="298" y="2608"/>
                  </a:lnTo>
                  <a:lnTo>
                    <a:pt x="1310" y="3620"/>
                  </a:lnTo>
                  <a:lnTo>
                    <a:pt x="13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6" name="Google Shape;496;p30"/>
            <p:cNvSpPr/>
            <p:nvPr/>
          </p:nvSpPr>
          <p:spPr>
            <a:xfrm>
              <a:off x="1574000" y="1314575"/>
              <a:ext cx="34550" cy="90525"/>
            </a:xfrm>
            <a:custGeom>
              <a:avLst/>
              <a:gdLst/>
              <a:ahLst/>
              <a:cxnLst/>
              <a:rect l="l" t="t" r="r" b="b"/>
              <a:pathLst>
                <a:path w="1382" h="3621" extrusionOk="0">
                  <a:moveTo>
                    <a:pt x="0" y="1"/>
                  </a:moveTo>
                  <a:lnTo>
                    <a:pt x="84" y="3620"/>
                  </a:lnTo>
                  <a:lnTo>
                    <a:pt x="1084" y="2608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7" name="Google Shape;497;p30"/>
            <p:cNvSpPr/>
            <p:nvPr/>
          </p:nvSpPr>
          <p:spPr>
            <a:xfrm>
              <a:off x="1234675" y="1209175"/>
              <a:ext cx="386975" cy="112675"/>
            </a:xfrm>
            <a:custGeom>
              <a:avLst/>
              <a:gdLst/>
              <a:ahLst/>
              <a:cxnLst/>
              <a:rect l="l" t="t" r="r" b="b"/>
              <a:pathLst>
                <a:path w="15479" h="4507" extrusionOk="0">
                  <a:moveTo>
                    <a:pt x="13957" y="1"/>
                  </a:moveTo>
                  <a:cubicBezTo>
                    <a:pt x="13940" y="1"/>
                    <a:pt x="13923" y="1"/>
                    <a:pt x="13907" y="2"/>
                  </a:cubicBezTo>
                  <a:lnTo>
                    <a:pt x="1369" y="180"/>
                  </a:lnTo>
                  <a:cubicBezTo>
                    <a:pt x="595" y="216"/>
                    <a:pt x="0" y="859"/>
                    <a:pt x="24" y="1621"/>
                  </a:cubicBezTo>
                  <a:cubicBezTo>
                    <a:pt x="36" y="2169"/>
                    <a:pt x="60" y="2776"/>
                    <a:pt x="95" y="3300"/>
                  </a:cubicBezTo>
                  <a:cubicBezTo>
                    <a:pt x="119" y="3943"/>
                    <a:pt x="655" y="4467"/>
                    <a:pt x="1310" y="4490"/>
                  </a:cubicBezTo>
                  <a:cubicBezTo>
                    <a:pt x="1597" y="4502"/>
                    <a:pt x="1927" y="4506"/>
                    <a:pt x="2292" y="4506"/>
                  </a:cubicBezTo>
                  <a:cubicBezTo>
                    <a:pt x="3606" y="4506"/>
                    <a:pt x="5362" y="4448"/>
                    <a:pt x="7153" y="4448"/>
                  </a:cubicBezTo>
                  <a:cubicBezTo>
                    <a:pt x="7475" y="4448"/>
                    <a:pt x="7798" y="4450"/>
                    <a:pt x="8120" y="4455"/>
                  </a:cubicBezTo>
                  <a:cubicBezTo>
                    <a:pt x="9608" y="4470"/>
                    <a:pt x="11072" y="4503"/>
                    <a:pt x="12284" y="4503"/>
                  </a:cubicBezTo>
                  <a:cubicBezTo>
                    <a:pt x="13962" y="4503"/>
                    <a:pt x="15155" y="4439"/>
                    <a:pt x="15252" y="4169"/>
                  </a:cubicBezTo>
                  <a:cubicBezTo>
                    <a:pt x="15478" y="3538"/>
                    <a:pt x="15478" y="2145"/>
                    <a:pt x="15216" y="1014"/>
                  </a:cubicBezTo>
                  <a:cubicBezTo>
                    <a:pt x="15089" y="423"/>
                    <a:pt x="14566" y="1"/>
                    <a:pt x="139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8" name="Google Shape;498;p30"/>
            <p:cNvSpPr/>
            <p:nvPr/>
          </p:nvSpPr>
          <p:spPr>
            <a:xfrm>
              <a:off x="1265025" y="1135525"/>
              <a:ext cx="325075" cy="122525"/>
            </a:xfrm>
            <a:custGeom>
              <a:avLst/>
              <a:gdLst/>
              <a:ahLst/>
              <a:cxnLst/>
              <a:rect l="l" t="t" r="r" b="b"/>
              <a:pathLst>
                <a:path w="13003" h="4901" extrusionOk="0">
                  <a:moveTo>
                    <a:pt x="6523" y="1"/>
                  </a:moveTo>
                  <a:cubicBezTo>
                    <a:pt x="1458" y="1"/>
                    <a:pt x="1" y="4043"/>
                    <a:pt x="1" y="4043"/>
                  </a:cubicBezTo>
                  <a:lnTo>
                    <a:pt x="13002" y="4900"/>
                  </a:lnTo>
                  <a:cubicBezTo>
                    <a:pt x="13002" y="4900"/>
                    <a:pt x="12216" y="197"/>
                    <a:pt x="6870" y="7"/>
                  </a:cubicBezTo>
                  <a:cubicBezTo>
                    <a:pt x="6753" y="3"/>
                    <a:pt x="6637" y="1"/>
                    <a:pt x="65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9" name="Google Shape;499;p30"/>
            <p:cNvSpPr/>
            <p:nvPr/>
          </p:nvSpPr>
          <p:spPr>
            <a:xfrm>
              <a:off x="1269800" y="1204500"/>
              <a:ext cx="176225" cy="10675"/>
            </a:xfrm>
            <a:custGeom>
              <a:avLst/>
              <a:gdLst/>
              <a:ahLst/>
              <a:cxnLst/>
              <a:rect l="l" t="t" r="r" b="b"/>
              <a:pathLst>
                <a:path w="7049" h="427" extrusionOk="0">
                  <a:moveTo>
                    <a:pt x="4752" y="0"/>
                  </a:moveTo>
                  <a:cubicBezTo>
                    <a:pt x="2657" y="0"/>
                    <a:pt x="633" y="55"/>
                    <a:pt x="191" y="117"/>
                  </a:cubicBezTo>
                  <a:cubicBezTo>
                    <a:pt x="0" y="141"/>
                    <a:pt x="24" y="427"/>
                    <a:pt x="214" y="427"/>
                  </a:cubicBezTo>
                  <a:lnTo>
                    <a:pt x="238" y="427"/>
                  </a:lnTo>
                  <a:cubicBezTo>
                    <a:pt x="671" y="365"/>
                    <a:pt x="2674" y="310"/>
                    <a:pt x="4754" y="310"/>
                  </a:cubicBezTo>
                  <a:cubicBezTo>
                    <a:pt x="5475" y="310"/>
                    <a:pt x="6205" y="316"/>
                    <a:pt x="6882" y="332"/>
                  </a:cubicBezTo>
                  <a:cubicBezTo>
                    <a:pt x="6965" y="332"/>
                    <a:pt x="7037" y="272"/>
                    <a:pt x="7049" y="189"/>
                  </a:cubicBezTo>
                  <a:cubicBezTo>
                    <a:pt x="7049" y="94"/>
                    <a:pt x="6977" y="22"/>
                    <a:pt x="6894" y="22"/>
                  </a:cubicBezTo>
                  <a:cubicBezTo>
                    <a:pt x="6213" y="7"/>
                    <a:pt x="5479" y="0"/>
                    <a:pt x="47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0" name="Google Shape;500;p30"/>
            <p:cNvSpPr/>
            <p:nvPr/>
          </p:nvSpPr>
          <p:spPr>
            <a:xfrm>
              <a:off x="1506725" y="1204475"/>
              <a:ext cx="87225" cy="9525"/>
            </a:xfrm>
            <a:custGeom>
              <a:avLst/>
              <a:gdLst/>
              <a:ahLst/>
              <a:cxnLst/>
              <a:rect l="l" t="t" r="r" b="b"/>
              <a:pathLst>
                <a:path w="3489" h="381" extrusionOk="0">
                  <a:moveTo>
                    <a:pt x="1243" y="1"/>
                  </a:moveTo>
                  <a:cubicBezTo>
                    <a:pt x="656" y="1"/>
                    <a:pt x="194" y="11"/>
                    <a:pt x="155" y="11"/>
                  </a:cubicBezTo>
                  <a:cubicBezTo>
                    <a:pt x="60" y="11"/>
                    <a:pt x="0" y="83"/>
                    <a:pt x="0" y="166"/>
                  </a:cubicBezTo>
                  <a:cubicBezTo>
                    <a:pt x="0" y="249"/>
                    <a:pt x="72" y="321"/>
                    <a:pt x="155" y="321"/>
                  </a:cubicBezTo>
                  <a:cubicBezTo>
                    <a:pt x="166" y="321"/>
                    <a:pt x="623" y="310"/>
                    <a:pt x="1213" y="310"/>
                  </a:cubicBezTo>
                  <a:cubicBezTo>
                    <a:pt x="1876" y="310"/>
                    <a:pt x="2708" y="324"/>
                    <a:pt x="3263" y="380"/>
                  </a:cubicBezTo>
                  <a:lnTo>
                    <a:pt x="3275" y="380"/>
                  </a:lnTo>
                  <a:cubicBezTo>
                    <a:pt x="3465" y="380"/>
                    <a:pt x="3489" y="95"/>
                    <a:pt x="3287" y="71"/>
                  </a:cubicBezTo>
                  <a:cubicBezTo>
                    <a:pt x="2726" y="14"/>
                    <a:pt x="1904" y="1"/>
                    <a:pt x="12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1" name="Google Shape;501;p30"/>
            <p:cNvSpPr/>
            <p:nvPr/>
          </p:nvSpPr>
          <p:spPr>
            <a:xfrm>
              <a:off x="976875" y="1536850"/>
              <a:ext cx="119400" cy="14975"/>
            </a:xfrm>
            <a:custGeom>
              <a:avLst/>
              <a:gdLst/>
              <a:ahLst/>
              <a:cxnLst/>
              <a:rect l="l" t="t" r="r" b="b"/>
              <a:pathLst>
                <a:path w="4776" h="599" extrusionOk="0">
                  <a:moveTo>
                    <a:pt x="4556" y="1"/>
                  </a:moveTo>
                  <a:cubicBezTo>
                    <a:pt x="4535" y="1"/>
                    <a:pt x="4513" y="5"/>
                    <a:pt x="4490" y="15"/>
                  </a:cubicBezTo>
                  <a:cubicBezTo>
                    <a:pt x="3966" y="225"/>
                    <a:pt x="3185" y="288"/>
                    <a:pt x="2434" y="288"/>
                  </a:cubicBezTo>
                  <a:cubicBezTo>
                    <a:pt x="1308" y="288"/>
                    <a:pt x="249" y="146"/>
                    <a:pt x="228" y="146"/>
                  </a:cubicBezTo>
                  <a:cubicBezTo>
                    <a:pt x="217" y="144"/>
                    <a:pt x="206" y="144"/>
                    <a:pt x="196" y="144"/>
                  </a:cubicBezTo>
                  <a:cubicBezTo>
                    <a:pt x="22" y="144"/>
                    <a:pt x="0" y="422"/>
                    <a:pt x="192" y="444"/>
                  </a:cubicBezTo>
                  <a:cubicBezTo>
                    <a:pt x="930" y="539"/>
                    <a:pt x="1680" y="599"/>
                    <a:pt x="2430" y="599"/>
                  </a:cubicBezTo>
                  <a:cubicBezTo>
                    <a:pt x="3204" y="599"/>
                    <a:pt x="4026" y="527"/>
                    <a:pt x="4597" y="301"/>
                  </a:cubicBezTo>
                  <a:cubicBezTo>
                    <a:pt x="4775" y="238"/>
                    <a:pt x="4705" y="1"/>
                    <a:pt x="4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2" name="Google Shape;502;p30"/>
            <p:cNvSpPr/>
            <p:nvPr/>
          </p:nvSpPr>
          <p:spPr>
            <a:xfrm>
              <a:off x="1364075" y="1598875"/>
              <a:ext cx="131675" cy="16375"/>
            </a:xfrm>
            <a:custGeom>
              <a:avLst/>
              <a:gdLst/>
              <a:ahLst/>
              <a:cxnLst/>
              <a:rect l="l" t="t" r="r" b="b"/>
              <a:pathLst>
                <a:path w="5267" h="655" extrusionOk="0">
                  <a:moveTo>
                    <a:pt x="210" y="0"/>
                  </a:moveTo>
                  <a:cubicBezTo>
                    <a:pt x="58" y="0"/>
                    <a:pt x="0" y="255"/>
                    <a:pt x="182" y="309"/>
                  </a:cubicBezTo>
                  <a:cubicBezTo>
                    <a:pt x="1034" y="536"/>
                    <a:pt x="1930" y="655"/>
                    <a:pt x="2817" y="655"/>
                  </a:cubicBezTo>
                  <a:cubicBezTo>
                    <a:pt x="2860" y="655"/>
                    <a:pt x="2902" y="654"/>
                    <a:pt x="2944" y="654"/>
                  </a:cubicBezTo>
                  <a:cubicBezTo>
                    <a:pt x="3659" y="654"/>
                    <a:pt x="4373" y="594"/>
                    <a:pt x="5075" y="463"/>
                  </a:cubicBezTo>
                  <a:cubicBezTo>
                    <a:pt x="5267" y="430"/>
                    <a:pt x="5235" y="151"/>
                    <a:pt x="5059" y="151"/>
                  </a:cubicBezTo>
                  <a:cubicBezTo>
                    <a:pt x="5049" y="151"/>
                    <a:pt x="5039" y="152"/>
                    <a:pt x="5028" y="154"/>
                  </a:cubicBezTo>
                  <a:cubicBezTo>
                    <a:pt x="4345" y="282"/>
                    <a:pt x="3656" y="346"/>
                    <a:pt x="2968" y="346"/>
                  </a:cubicBezTo>
                  <a:cubicBezTo>
                    <a:pt x="2059" y="346"/>
                    <a:pt x="1153" y="234"/>
                    <a:pt x="265" y="11"/>
                  </a:cubicBezTo>
                  <a:cubicBezTo>
                    <a:pt x="246" y="4"/>
                    <a:pt x="227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3" name="Google Shape;503;p30"/>
            <p:cNvSpPr/>
            <p:nvPr/>
          </p:nvSpPr>
          <p:spPr>
            <a:xfrm>
              <a:off x="1649900" y="2039075"/>
              <a:ext cx="400975" cy="448600"/>
            </a:xfrm>
            <a:custGeom>
              <a:avLst/>
              <a:gdLst/>
              <a:ahLst/>
              <a:cxnLst/>
              <a:rect l="l" t="t" r="r" b="b"/>
              <a:pathLst>
                <a:path w="16039" h="17944" extrusionOk="0">
                  <a:moveTo>
                    <a:pt x="13990" y="0"/>
                  </a:moveTo>
                  <a:lnTo>
                    <a:pt x="1762" y="1239"/>
                  </a:lnTo>
                  <a:lnTo>
                    <a:pt x="1179" y="1298"/>
                  </a:lnTo>
                  <a:cubicBezTo>
                    <a:pt x="1155" y="1381"/>
                    <a:pt x="1143" y="1465"/>
                    <a:pt x="1131" y="1536"/>
                  </a:cubicBezTo>
                  <a:cubicBezTo>
                    <a:pt x="1096" y="1786"/>
                    <a:pt x="1048" y="2227"/>
                    <a:pt x="989" y="2798"/>
                  </a:cubicBezTo>
                  <a:cubicBezTo>
                    <a:pt x="941" y="3298"/>
                    <a:pt x="881" y="3906"/>
                    <a:pt x="810" y="4596"/>
                  </a:cubicBezTo>
                  <a:cubicBezTo>
                    <a:pt x="762" y="5144"/>
                    <a:pt x="703" y="5739"/>
                    <a:pt x="655" y="6382"/>
                  </a:cubicBezTo>
                  <a:cubicBezTo>
                    <a:pt x="643" y="6537"/>
                    <a:pt x="619" y="6704"/>
                    <a:pt x="608" y="6870"/>
                  </a:cubicBezTo>
                  <a:cubicBezTo>
                    <a:pt x="334" y="10204"/>
                    <a:pt x="48" y="14454"/>
                    <a:pt x="0" y="17943"/>
                  </a:cubicBezTo>
                  <a:lnTo>
                    <a:pt x="7370" y="17943"/>
                  </a:lnTo>
                  <a:lnTo>
                    <a:pt x="8347" y="11526"/>
                  </a:lnTo>
                  <a:lnTo>
                    <a:pt x="8347" y="11514"/>
                  </a:lnTo>
                  <a:lnTo>
                    <a:pt x="8561" y="10049"/>
                  </a:lnTo>
                  <a:lnTo>
                    <a:pt x="8632" y="10621"/>
                  </a:lnTo>
                  <a:lnTo>
                    <a:pt x="9573" y="17943"/>
                  </a:lnTo>
                  <a:lnTo>
                    <a:pt x="16038" y="17943"/>
                  </a:lnTo>
                  <a:cubicBezTo>
                    <a:pt x="15990" y="16026"/>
                    <a:pt x="15883" y="13859"/>
                    <a:pt x="15705" y="11585"/>
                  </a:cubicBezTo>
                  <a:cubicBezTo>
                    <a:pt x="15621" y="10383"/>
                    <a:pt x="15502" y="9156"/>
                    <a:pt x="15371" y="7918"/>
                  </a:cubicBezTo>
                  <a:cubicBezTo>
                    <a:pt x="15086" y="5394"/>
                    <a:pt x="14657" y="2894"/>
                    <a:pt x="14109" y="417"/>
                  </a:cubicBezTo>
                  <a:cubicBezTo>
                    <a:pt x="14074" y="274"/>
                    <a:pt x="14038" y="131"/>
                    <a:pt x="13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4" name="Google Shape;504;p30"/>
            <p:cNvSpPr/>
            <p:nvPr/>
          </p:nvSpPr>
          <p:spPr>
            <a:xfrm>
              <a:off x="1857075" y="2252400"/>
              <a:ext cx="15225" cy="87025"/>
            </a:xfrm>
            <a:custGeom>
              <a:avLst/>
              <a:gdLst/>
              <a:ahLst/>
              <a:cxnLst/>
              <a:rect l="l" t="t" r="r" b="b"/>
              <a:pathLst>
                <a:path w="609" h="3481" extrusionOk="0">
                  <a:moveTo>
                    <a:pt x="507" y="0"/>
                  </a:moveTo>
                  <a:cubicBezTo>
                    <a:pt x="465" y="0"/>
                    <a:pt x="422" y="28"/>
                    <a:pt x="417" y="87"/>
                  </a:cubicBezTo>
                  <a:lnTo>
                    <a:pt x="0" y="3385"/>
                  </a:lnTo>
                  <a:cubicBezTo>
                    <a:pt x="0" y="3433"/>
                    <a:pt x="36" y="3481"/>
                    <a:pt x="83" y="3481"/>
                  </a:cubicBezTo>
                  <a:lnTo>
                    <a:pt x="95" y="3481"/>
                  </a:lnTo>
                  <a:cubicBezTo>
                    <a:pt x="143" y="3481"/>
                    <a:pt x="179" y="3445"/>
                    <a:pt x="179" y="3409"/>
                  </a:cubicBezTo>
                  <a:lnTo>
                    <a:pt x="595" y="111"/>
                  </a:lnTo>
                  <a:cubicBezTo>
                    <a:pt x="608" y="40"/>
                    <a:pt x="558" y="0"/>
                    <a:pt x="5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5" name="Google Shape;505;p30"/>
            <p:cNvSpPr/>
            <p:nvPr/>
          </p:nvSpPr>
          <p:spPr>
            <a:xfrm>
              <a:off x="1587975" y="1375650"/>
              <a:ext cx="385200" cy="405675"/>
            </a:xfrm>
            <a:custGeom>
              <a:avLst/>
              <a:gdLst/>
              <a:ahLst/>
              <a:cxnLst/>
              <a:rect l="l" t="t" r="r" b="b"/>
              <a:pathLst>
                <a:path w="15408" h="16227" extrusionOk="0">
                  <a:moveTo>
                    <a:pt x="12244" y="0"/>
                  </a:moveTo>
                  <a:cubicBezTo>
                    <a:pt x="7876" y="0"/>
                    <a:pt x="1" y="1379"/>
                    <a:pt x="1" y="1379"/>
                  </a:cubicBezTo>
                  <a:cubicBezTo>
                    <a:pt x="1" y="1379"/>
                    <a:pt x="1203" y="14167"/>
                    <a:pt x="2287" y="16227"/>
                  </a:cubicBezTo>
                  <a:lnTo>
                    <a:pt x="15408" y="15798"/>
                  </a:lnTo>
                  <a:cubicBezTo>
                    <a:pt x="15408" y="15798"/>
                    <a:pt x="15384" y="2594"/>
                    <a:pt x="15074" y="701"/>
                  </a:cubicBezTo>
                  <a:cubicBezTo>
                    <a:pt x="14988" y="188"/>
                    <a:pt x="13854" y="0"/>
                    <a:pt x="122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6" name="Google Shape;506;p30"/>
            <p:cNvSpPr/>
            <p:nvPr/>
          </p:nvSpPr>
          <p:spPr>
            <a:xfrm>
              <a:off x="1844575" y="1617550"/>
              <a:ext cx="324150" cy="243550"/>
            </a:xfrm>
            <a:custGeom>
              <a:avLst/>
              <a:gdLst/>
              <a:ahLst/>
              <a:cxnLst/>
              <a:rect l="l" t="t" r="r" b="b"/>
              <a:pathLst>
                <a:path w="12966" h="9742" extrusionOk="0">
                  <a:moveTo>
                    <a:pt x="10852" y="0"/>
                  </a:moveTo>
                  <a:cubicBezTo>
                    <a:pt x="8667" y="0"/>
                    <a:pt x="0" y="3217"/>
                    <a:pt x="0" y="3217"/>
                  </a:cubicBezTo>
                  <a:lnTo>
                    <a:pt x="1012" y="9741"/>
                  </a:lnTo>
                  <a:lnTo>
                    <a:pt x="11680" y="7074"/>
                  </a:lnTo>
                  <a:cubicBezTo>
                    <a:pt x="11680" y="7074"/>
                    <a:pt x="12966" y="85"/>
                    <a:pt x="10942" y="2"/>
                  </a:cubicBezTo>
                  <a:cubicBezTo>
                    <a:pt x="10913" y="1"/>
                    <a:pt x="10883" y="0"/>
                    <a:pt x="108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7" name="Google Shape;507;p30"/>
            <p:cNvSpPr/>
            <p:nvPr/>
          </p:nvSpPr>
          <p:spPr>
            <a:xfrm>
              <a:off x="1375750" y="1720275"/>
              <a:ext cx="217025" cy="268100"/>
            </a:xfrm>
            <a:custGeom>
              <a:avLst/>
              <a:gdLst/>
              <a:ahLst/>
              <a:cxnLst/>
              <a:rect l="l" t="t" r="r" b="b"/>
              <a:pathLst>
                <a:path w="8681" h="10724" extrusionOk="0">
                  <a:moveTo>
                    <a:pt x="2906" y="1"/>
                  </a:moveTo>
                  <a:lnTo>
                    <a:pt x="787" y="132"/>
                  </a:lnTo>
                  <a:cubicBezTo>
                    <a:pt x="787" y="132"/>
                    <a:pt x="1" y="9442"/>
                    <a:pt x="2370" y="10621"/>
                  </a:cubicBezTo>
                  <a:cubicBezTo>
                    <a:pt x="2513" y="10691"/>
                    <a:pt x="2683" y="10723"/>
                    <a:pt x="2874" y="10723"/>
                  </a:cubicBezTo>
                  <a:cubicBezTo>
                    <a:pt x="4756" y="10723"/>
                    <a:pt x="8680" y="7633"/>
                    <a:pt x="8680" y="7633"/>
                  </a:cubicBezTo>
                  <a:lnTo>
                    <a:pt x="6954" y="4716"/>
                  </a:lnTo>
                  <a:lnTo>
                    <a:pt x="4168" y="6371"/>
                  </a:lnTo>
                  <a:lnTo>
                    <a:pt x="2906" y="1"/>
                  </a:lnTo>
                  <a:close/>
                </a:path>
              </a:pathLst>
            </a:custGeom>
            <a:solidFill>
              <a:srgbClr val="FFD1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8" name="Google Shape;508;p30"/>
            <p:cNvSpPr/>
            <p:nvPr/>
          </p:nvSpPr>
          <p:spPr>
            <a:xfrm>
              <a:off x="1500175" y="1689250"/>
              <a:ext cx="611400" cy="388850"/>
            </a:xfrm>
            <a:custGeom>
              <a:avLst/>
              <a:gdLst/>
              <a:ahLst/>
              <a:cxnLst/>
              <a:rect l="l" t="t" r="r" b="b"/>
              <a:pathLst>
                <a:path w="24456" h="15554" extrusionOk="0">
                  <a:moveTo>
                    <a:pt x="12968" y="1"/>
                  </a:moveTo>
                  <a:cubicBezTo>
                    <a:pt x="11304" y="1"/>
                    <a:pt x="9405" y="174"/>
                    <a:pt x="8144" y="658"/>
                  </a:cubicBezTo>
                  <a:cubicBezTo>
                    <a:pt x="6001" y="1480"/>
                    <a:pt x="274" y="4873"/>
                    <a:pt x="155" y="5159"/>
                  </a:cubicBezTo>
                  <a:cubicBezTo>
                    <a:pt x="1" y="5492"/>
                    <a:pt x="2632" y="10148"/>
                    <a:pt x="2834" y="10195"/>
                  </a:cubicBezTo>
                  <a:cubicBezTo>
                    <a:pt x="2841" y="10197"/>
                    <a:pt x="2849" y="10198"/>
                    <a:pt x="2858" y="10198"/>
                  </a:cubicBezTo>
                  <a:cubicBezTo>
                    <a:pt x="3242" y="10198"/>
                    <a:pt x="5607" y="8720"/>
                    <a:pt x="6085" y="8243"/>
                  </a:cubicBezTo>
                  <a:cubicBezTo>
                    <a:pt x="6549" y="10552"/>
                    <a:pt x="6216" y="13243"/>
                    <a:pt x="6692" y="15553"/>
                  </a:cubicBezTo>
                  <a:cubicBezTo>
                    <a:pt x="10490" y="15351"/>
                    <a:pt x="20372" y="14708"/>
                    <a:pt x="20694" y="14208"/>
                  </a:cubicBezTo>
                  <a:cubicBezTo>
                    <a:pt x="20896" y="13874"/>
                    <a:pt x="19872" y="6802"/>
                    <a:pt x="19872" y="6802"/>
                  </a:cubicBezTo>
                  <a:lnTo>
                    <a:pt x="19872" y="6802"/>
                  </a:lnTo>
                  <a:cubicBezTo>
                    <a:pt x="19872" y="6802"/>
                    <a:pt x="21801" y="7219"/>
                    <a:pt x="24158" y="7624"/>
                  </a:cubicBezTo>
                  <a:cubicBezTo>
                    <a:pt x="24242" y="7028"/>
                    <a:pt x="24456" y="2540"/>
                    <a:pt x="24242" y="2468"/>
                  </a:cubicBezTo>
                  <a:cubicBezTo>
                    <a:pt x="20408" y="1277"/>
                    <a:pt x="19622" y="896"/>
                    <a:pt x="15741" y="194"/>
                  </a:cubicBezTo>
                  <a:cubicBezTo>
                    <a:pt x="15099" y="79"/>
                    <a:pt x="14087" y="1"/>
                    <a:pt x="129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9" name="Google Shape;509;p30"/>
            <p:cNvSpPr/>
            <p:nvPr/>
          </p:nvSpPr>
          <p:spPr>
            <a:xfrm>
              <a:off x="1594050" y="1319375"/>
              <a:ext cx="371975" cy="345800"/>
            </a:xfrm>
            <a:custGeom>
              <a:avLst/>
              <a:gdLst/>
              <a:ahLst/>
              <a:cxnLst/>
              <a:rect l="l" t="t" r="r" b="b"/>
              <a:pathLst>
                <a:path w="14879" h="13832" extrusionOk="0">
                  <a:moveTo>
                    <a:pt x="10977" y="1"/>
                  </a:moveTo>
                  <a:cubicBezTo>
                    <a:pt x="10893" y="1"/>
                    <a:pt x="10808" y="4"/>
                    <a:pt x="10724" y="11"/>
                  </a:cubicBezTo>
                  <a:lnTo>
                    <a:pt x="3544" y="582"/>
                  </a:lnTo>
                  <a:cubicBezTo>
                    <a:pt x="1901" y="713"/>
                    <a:pt x="627" y="2059"/>
                    <a:pt x="591" y="3702"/>
                  </a:cubicBezTo>
                  <a:lnTo>
                    <a:pt x="591" y="3833"/>
                  </a:lnTo>
                  <a:cubicBezTo>
                    <a:pt x="591" y="3892"/>
                    <a:pt x="579" y="3964"/>
                    <a:pt x="579" y="4035"/>
                  </a:cubicBezTo>
                  <a:cubicBezTo>
                    <a:pt x="498" y="5031"/>
                    <a:pt x="1" y="13832"/>
                    <a:pt x="7914" y="13832"/>
                  </a:cubicBezTo>
                  <a:cubicBezTo>
                    <a:pt x="8138" y="13832"/>
                    <a:pt x="8367" y="13825"/>
                    <a:pt x="8604" y="13810"/>
                  </a:cubicBezTo>
                  <a:cubicBezTo>
                    <a:pt x="14879" y="13429"/>
                    <a:pt x="14760" y="6690"/>
                    <a:pt x="14129" y="2690"/>
                  </a:cubicBezTo>
                  <a:cubicBezTo>
                    <a:pt x="13880" y="1131"/>
                    <a:pt x="12528" y="1"/>
                    <a:pt x="10977" y="1"/>
                  </a:cubicBezTo>
                  <a:close/>
                </a:path>
              </a:pathLst>
            </a:custGeom>
            <a:solidFill>
              <a:srgbClr val="FFD1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0" name="Google Shape;510;p30"/>
            <p:cNvSpPr/>
            <p:nvPr/>
          </p:nvSpPr>
          <p:spPr>
            <a:xfrm>
              <a:off x="1808200" y="1473500"/>
              <a:ext cx="35200" cy="29950"/>
            </a:xfrm>
            <a:custGeom>
              <a:avLst/>
              <a:gdLst/>
              <a:ahLst/>
              <a:cxnLst/>
              <a:rect l="l" t="t" r="r" b="b"/>
              <a:pathLst>
                <a:path w="1408" h="1198" extrusionOk="0">
                  <a:moveTo>
                    <a:pt x="793" y="0"/>
                  </a:moveTo>
                  <a:cubicBezTo>
                    <a:pt x="295" y="0"/>
                    <a:pt x="0" y="596"/>
                    <a:pt x="336" y="990"/>
                  </a:cubicBezTo>
                  <a:cubicBezTo>
                    <a:pt x="462" y="1133"/>
                    <a:pt x="626" y="1197"/>
                    <a:pt x="786" y="1197"/>
                  </a:cubicBezTo>
                  <a:cubicBezTo>
                    <a:pt x="1079" y="1197"/>
                    <a:pt x="1361" y="983"/>
                    <a:pt x="1384" y="644"/>
                  </a:cubicBezTo>
                  <a:cubicBezTo>
                    <a:pt x="1407" y="311"/>
                    <a:pt x="1169" y="25"/>
                    <a:pt x="836" y="2"/>
                  </a:cubicBezTo>
                  <a:cubicBezTo>
                    <a:pt x="821" y="1"/>
                    <a:pt x="807" y="0"/>
                    <a:pt x="7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1" name="Google Shape;511;p30"/>
            <p:cNvSpPr/>
            <p:nvPr/>
          </p:nvSpPr>
          <p:spPr>
            <a:xfrm>
              <a:off x="1734725" y="1478425"/>
              <a:ext cx="35500" cy="29900"/>
            </a:xfrm>
            <a:custGeom>
              <a:avLst/>
              <a:gdLst/>
              <a:ahLst/>
              <a:cxnLst/>
              <a:rect l="l" t="t" r="r" b="b"/>
              <a:pathLst>
                <a:path w="1420" h="1196" extrusionOk="0">
                  <a:moveTo>
                    <a:pt x="655" y="0"/>
                  </a:moveTo>
                  <a:cubicBezTo>
                    <a:pt x="390" y="0"/>
                    <a:pt x="128" y="173"/>
                    <a:pt x="72" y="483"/>
                  </a:cubicBezTo>
                  <a:cubicBezTo>
                    <a:pt x="1" y="805"/>
                    <a:pt x="215" y="1114"/>
                    <a:pt x="536" y="1186"/>
                  </a:cubicBezTo>
                  <a:cubicBezTo>
                    <a:pt x="575" y="1193"/>
                    <a:pt x="613" y="1196"/>
                    <a:pt x="649" y="1196"/>
                  </a:cubicBezTo>
                  <a:cubicBezTo>
                    <a:pt x="1113" y="1196"/>
                    <a:pt x="1419" y="665"/>
                    <a:pt x="1144" y="257"/>
                  </a:cubicBezTo>
                  <a:cubicBezTo>
                    <a:pt x="1022" y="82"/>
                    <a:pt x="838" y="0"/>
                    <a:pt x="6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2" name="Google Shape;512;p30"/>
            <p:cNvSpPr/>
            <p:nvPr/>
          </p:nvSpPr>
          <p:spPr>
            <a:xfrm>
              <a:off x="1765050" y="1540375"/>
              <a:ext cx="54400" cy="15325"/>
            </a:xfrm>
            <a:custGeom>
              <a:avLst/>
              <a:gdLst/>
              <a:ahLst/>
              <a:cxnLst/>
              <a:rect l="l" t="t" r="r" b="b"/>
              <a:pathLst>
                <a:path w="2176" h="613" extrusionOk="0">
                  <a:moveTo>
                    <a:pt x="1966" y="0"/>
                  </a:moveTo>
                  <a:cubicBezTo>
                    <a:pt x="1939" y="0"/>
                    <a:pt x="1911" y="9"/>
                    <a:pt x="1883" y="29"/>
                  </a:cubicBezTo>
                  <a:cubicBezTo>
                    <a:pt x="1609" y="233"/>
                    <a:pt x="1278" y="337"/>
                    <a:pt x="944" y="337"/>
                  </a:cubicBezTo>
                  <a:cubicBezTo>
                    <a:pt x="712" y="337"/>
                    <a:pt x="479" y="287"/>
                    <a:pt x="264" y="184"/>
                  </a:cubicBezTo>
                  <a:cubicBezTo>
                    <a:pt x="242" y="172"/>
                    <a:pt x="220" y="167"/>
                    <a:pt x="199" y="167"/>
                  </a:cubicBezTo>
                  <a:cubicBezTo>
                    <a:pt x="77" y="167"/>
                    <a:pt x="1" y="351"/>
                    <a:pt x="133" y="422"/>
                  </a:cubicBezTo>
                  <a:cubicBezTo>
                    <a:pt x="383" y="541"/>
                    <a:pt x="657" y="613"/>
                    <a:pt x="943" y="613"/>
                  </a:cubicBezTo>
                  <a:cubicBezTo>
                    <a:pt x="1014" y="613"/>
                    <a:pt x="1086" y="601"/>
                    <a:pt x="1157" y="601"/>
                  </a:cubicBezTo>
                  <a:cubicBezTo>
                    <a:pt x="1478" y="565"/>
                    <a:pt x="1788" y="446"/>
                    <a:pt x="2050" y="244"/>
                  </a:cubicBezTo>
                  <a:cubicBezTo>
                    <a:pt x="2175" y="157"/>
                    <a:pt x="2082" y="0"/>
                    <a:pt x="19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3" name="Google Shape;513;p30"/>
            <p:cNvSpPr/>
            <p:nvPr/>
          </p:nvSpPr>
          <p:spPr>
            <a:xfrm>
              <a:off x="1933850" y="1469750"/>
              <a:ext cx="83075" cy="70775"/>
            </a:xfrm>
            <a:custGeom>
              <a:avLst/>
              <a:gdLst/>
              <a:ahLst/>
              <a:cxnLst/>
              <a:rect l="l" t="t" r="r" b="b"/>
              <a:pathLst>
                <a:path w="3323" h="2831" extrusionOk="0">
                  <a:moveTo>
                    <a:pt x="1873" y="0"/>
                  </a:moveTo>
                  <a:cubicBezTo>
                    <a:pt x="1361" y="0"/>
                    <a:pt x="801" y="130"/>
                    <a:pt x="430" y="223"/>
                  </a:cubicBezTo>
                  <a:lnTo>
                    <a:pt x="1" y="2830"/>
                  </a:lnTo>
                  <a:cubicBezTo>
                    <a:pt x="441" y="2771"/>
                    <a:pt x="1870" y="2652"/>
                    <a:pt x="2704" y="1973"/>
                  </a:cubicBezTo>
                  <a:cubicBezTo>
                    <a:pt x="3216" y="1556"/>
                    <a:pt x="3323" y="794"/>
                    <a:pt x="2882" y="330"/>
                  </a:cubicBezTo>
                  <a:cubicBezTo>
                    <a:pt x="2655" y="82"/>
                    <a:pt x="2279" y="0"/>
                    <a:pt x="1873" y="0"/>
                  </a:cubicBezTo>
                  <a:close/>
                </a:path>
              </a:pathLst>
            </a:custGeom>
            <a:solidFill>
              <a:srgbClr val="FFD1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4" name="Google Shape;514;p30"/>
            <p:cNvSpPr/>
            <p:nvPr/>
          </p:nvSpPr>
          <p:spPr>
            <a:xfrm>
              <a:off x="1964875" y="1484700"/>
              <a:ext cx="33300" cy="11175"/>
            </a:xfrm>
            <a:custGeom>
              <a:avLst/>
              <a:gdLst/>
              <a:ahLst/>
              <a:cxnLst/>
              <a:rect l="l" t="t" r="r" b="b"/>
              <a:pathLst>
                <a:path w="1332" h="447" extrusionOk="0">
                  <a:moveTo>
                    <a:pt x="511" y="0"/>
                  </a:moveTo>
                  <a:cubicBezTo>
                    <a:pt x="386" y="0"/>
                    <a:pt x="262" y="17"/>
                    <a:pt x="141" y="54"/>
                  </a:cubicBezTo>
                  <a:cubicBezTo>
                    <a:pt x="1" y="118"/>
                    <a:pt x="66" y="310"/>
                    <a:pt x="194" y="310"/>
                  </a:cubicBezTo>
                  <a:cubicBezTo>
                    <a:pt x="208" y="310"/>
                    <a:pt x="222" y="308"/>
                    <a:pt x="236" y="304"/>
                  </a:cubicBezTo>
                  <a:cubicBezTo>
                    <a:pt x="325" y="281"/>
                    <a:pt x="415" y="271"/>
                    <a:pt x="506" y="271"/>
                  </a:cubicBezTo>
                  <a:cubicBezTo>
                    <a:pt x="708" y="271"/>
                    <a:pt x="909" y="324"/>
                    <a:pt x="1082" y="423"/>
                  </a:cubicBezTo>
                  <a:cubicBezTo>
                    <a:pt x="1105" y="435"/>
                    <a:pt x="1129" y="446"/>
                    <a:pt x="1153" y="446"/>
                  </a:cubicBezTo>
                  <a:cubicBezTo>
                    <a:pt x="1284" y="446"/>
                    <a:pt x="1332" y="256"/>
                    <a:pt x="1213" y="185"/>
                  </a:cubicBezTo>
                  <a:cubicBezTo>
                    <a:pt x="1000" y="66"/>
                    <a:pt x="755" y="0"/>
                    <a:pt x="5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5" name="Google Shape;515;p30"/>
            <p:cNvSpPr/>
            <p:nvPr/>
          </p:nvSpPr>
          <p:spPr>
            <a:xfrm>
              <a:off x="1970175" y="1488775"/>
              <a:ext cx="18675" cy="22275"/>
            </a:xfrm>
            <a:custGeom>
              <a:avLst/>
              <a:gdLst/>
              <a:ahLst/>
              <a:cxnLst/>
              <a:rect l="l" t="t" r="r" b="b"/>
              <a:pathLst>
                <a:path w="747" h="891" extrusionOk="0">
                  <a:moveTo>
                    <a:pt x="567" y="1"/>
                  </a:moveTo>
                  <a:cubicBezTo>
                    <a:pt x="522" y="1"/>
                    <a:pt x="477" y="24"/>
                    <a:pt x="453" y="81"/>
                  </a:cubicBezTo>
                  <a:cubicBezTo>
                    <a:pt x="346" y="283"/>
                    <a:pt x="227" y="486"/>
                    <a:pt x="84" y="664"/>
                  </a:cubicBezTo>
                  <a:cubicBezTo>
                    <a:pt x="0" y="748"/>
                    <a:pt x="60" y="891"/>
                    <a:pt x="179" y="891"/>
                  </a:cubicBezTo>
                  <a:cubicBezTo>
                    <a:pt x="227" y="891"/>
                    <a:pt x="262" y="867"/>
                    <a:pt x="286" y="843"/>
                  </a:cubicBezTo>
                  <a:cubicBezTo>
                    <a:pt x="441" y="641"/>
                    <a:pt x="584" y="426"/>
                    <a:pt x="691" y="200"/>
                  </a:cubicBezTo>
                  <a:cubicBezTo>
                    <a:pt x="746" y="90"/>
                    <a:pt x="656" y="1"/>
                    <a:pt x="5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6" name="Google Shape;516;p30"/>
            <p:cNvSpPr/>
            <p:nvPr/>
          </p:nvSpPr>
          <p:spPr>
            <a:xfrm>
              <a:off x="1550175" y="1487450"/>
              <a:ext cx="86950" cy="66775"/>
            </a:xfrm>
            <a:custGeom>
              <a:avLst/>
              <a:gdLst/>
              <a:ahLst/>
              <a:cxnLst/>
              <a:rect l="l" t="t" r="r" b="b"/>
              <a:pathLst>
                <a:path w="3478" h="2671" extrusionOk="0">
                  <a:moveTo>
                    <a:pt x="1677" y="0"/>
                  </a:moveTo>
                  <a:cubicBezTo>
                    <a:pt x="1159" y="0"/>
                    <a:pt x="651" y="96"/>
                    <a:pt x="394" y="432"/>
                  </a:cubicBezTo>
                  <a:cubicBezTo>
                    <a:pt x="1" y="932"/>
                    <a:pt x="167" y="1682"/>
                    <a:pt x="715" y="2051"/>
                  </a:cubicBezTo>
                  <a:cubicBezTo>
                    <a:pt x="1608" y="2646"/>
                    <a:pt x="3049" y="2646"/>
                    <a:pt x="3477" y="2670"/>
                  </a:cubicBezTo>
                  <a:lnTo>
                    <a:pt x="2823" y="110"/>
                  </a:lnTo>
                  <a:cubicBezTo>
                    <a:pt x="2519" y="62"/>
                    <a:pt x="2095" y="0"/>
                    <a:pt x="1677" y="0"/>
                  </a:cubicBezTo>
                  <a:close/>
                </a:path>
              </a:pathLst>
            </a:custGeom>
            <a:solidFill>
              <a:srgbClr val="FFD1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7" name="Google Shape;517;p30"/>
            <p:cNvSpPr/>
            <p:nvPr/>
          </p:nvSpPr>
          <p:spPr>
            <a:xfrm>
              <a:off x="1568925" y="1502225"/>
              <a:ext cx="33000" cy="12700"/>
            </a:xfrm>
            <a:custGeom>
              <a:avLst/>
              <a:gdLst/>
              <a:ahLst/>
              <a:cxnLst/>
              <a:rect l="l" t="t" r="r" b="b"/>
              <a:pathLst>
                <a:path w="1320" h="508" extrusionOk="0">
                  <a:moveTo>
                    <a:pt x="934" y="1"/>
                  </a:moveTo>
                  <a:cubicBezTo>
                    <a:pt x="642" y="1"/>
                    <a:pt x="353" y="88"/>
                    <a:pt x="108" y="257"/>
                  </a:cubicBezTo>
                  <a:cubicBezTo>
                    <a:pt x="1" y="329"/>
                    <a:pt x="48" y="507"/>
                    <a:pt x="179" y="507"/>
                  </a:cubicBezTo>
                  <a:cubicBezTo>
                    <a:pt x="215" y="507"/>
                    <a:pt x="239" y="496"/>
                    <a:pt x="263" y="484"/>
                  </a:cubicBezTo>
                  <a:cubicBezTo>
                    <a:pt x="453" y="341"/>
                    <a:pt x="681" y="267"/>
                    <a:pt x="916" y="267"/>
                  </a:cubicBezTo>
                  <a:cubicBezTo>
                    <a:pt x="976" y="267"/>
                    <a:pt x="1036" y="272"/>
                    <a:pt x="1096" y="281"/>
                  </a:cubicBezTo>
                  <a:cubicBezTo>
                    <a:pt x="1111" y="285"/>
                    <a:pt x="1124" y="287"/>
                    <a:pt x="1137" y="287"/>
                  </a:cubicBezTo>
                  <a:cubicBezTo>
                    <a:pt x="1273" y="287"/>
                    <a:pt x="1320" y="74"/>
                    <a:pt x="1168" y="19"/>
                  </a:cubicBezTo>
                  <a:cubicBezTo>
                    <a:pt x="1090" y="7"/>
                    <a:pt x="1012" y="1"/>
                    <a:pt x="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8" name="Google Shape;518;p30"/>
            <p:cNvSpPr/>
            <p:nvPr/>
          </p:nvSpPr>
          <p:spPr>
            <a:xfrm>
              <a:off x="1578075" y="1506975"/>
              <a:ext cx="20050" cy="21350"/>
            </a:xfrm>
            <a:custGeom>
              <a:avLst/>
              <a:gdLst/>
              <a:ahLst/>
              <a:cxnLst/>
              <a:rect l="l" t="t" r="r" b="b"/>
              <a:pathLst>
                <a:path w="802" h="854" extrusionOk="0">
                  <a:moveTo>
                    <a:pt x="189" y="1"/>
                  </a:moveTo>
                  <a:cubicBezTo>
                    <a:pt x="93" y="1"/>
                    <a:pt x="1" y="103"/>
                    <a:pt x="75" y="210"/>
                  </a:cubicBezTo>
                  <a:cubicBezTo>
                    <a:pt x="194" y="425"/>
                    <a:pt x="361" y="627"/>
                    <a:pt x="528" y="818"/>
                  </a:cubicBezTo>
                  <a:cubicBezTo>
                    <a:pt x="552" y="841"/>
                    <a:pt x="587" y="853"/>
                    <a:pt x="623" y="853"/>
                  </a:cubicBezTo>
                  <a:cubicBezTo>
                    <a:pt x="742" y="853"/>
                    <a:pt x="802" y="698"/>
                    <a:pt x="718" y="615"/>
                  </a:cubicBezTo>
                  <a:cubicBezTo>
                    <a:pt x="564" y="448"/>
                    <a:pt x="421" y="270"/>
                    <a:pt x="302" y="67"/>
                  </a:cubicBezTo>
                  <a:cubicBezTo>
                    <a:pt x="273" y="20"/>
                    <a:pt x="230" y="1"/>
                    <a:pt x="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9" name="Google Shape;519;p30"/>
            <p:cNvSpPr/>
            <p:nvPr/>
          </p:nvSpPr>
          <p:spPr>
            <a:xfrm>
              <a:off x="1747825" y="1635450"/>
              <a:ext cx="108375" cy="67600"/>
            </a:xfrm>
            <a:custGeom>
              <a:avLst/>
              <a:gdLst/>
              <a:ahLst/>
              <a:cxnLst/>
              <a:rect l="l" t="t" r="r" b="b"/>
              <a:pathLst>
                <a:path w="4335" h="2704" extrusionOk="0">
                  <a:moveTo>
                    <a:pt x="3965" y="0"/>
                  </a:moveTo>
                  <a:lnTo>
                    <a:pt x="96" y="370"/>
                  </a:lnTo>
                  <a:lnTo>
                    <a:pt x="1" y="2703"/>
                  </a:lnTo>
                  <a:lnTo>
                    <a:pt x="4334" y="2501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FFD1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0" name="Google Shape;520;p30"/>
            <p:cNvSpPr/>
            <p:nvPr/>
          </p:nvSpPr>
          <p:spPr>
            <a:xfrm>
              <a:off x="1811825" y="1443350"/>
              <a:ext cx="40500" cy="17400"/>
            </a:xfrm>
            <a:custGeom>
              <a:avLst/>
              <a:gdLst/>
              <a:ahLst/>
              <a:cxnLst/>
              <a:rect l="l" t="t" r="r" b="b"/>
              <a:pathLst>
                <a:path w="1620" h="696" extrusionOk="0">
                  <a:moveTo>
                    <a:pt x="593" y="0"/>
                  </a:moveTo>
                  <a:cubicBezTo>
                    <a:pt x="401" y="0"/>
                    <a:pt x="185" y="28"/>
                    <a:pt x="72" y="160"/>
                  </a:cubicBezTo>
                  <a:cubicBezTo>
                    <a:pt x="36" y="207"/>
                    <a:pt x="12" y="267"/>
                    <a:pt x="12" y="326"/>
                  </a:cubicBezTo>
                  <a:cubicBezTo>
                    <a:pt x="0" y="410"/>
                    <a:pt x="48" y="612"/>
                    <a:pt x="167" y="660"/>
                  </a:cubicBezTo>
                  <a:cubicBezTo>
                    <a:pt x="203" y="672"/>
                    <a:pt x="250" y="672"/>
                    <a:pt x="298" y="672"/>
                  </a:cubicBezTo>
                  <a:cubicBezTo>
                    <a:pt x="477" y="684"/>
                    <a:pt x="667" y="684"/>
                    <a:pt x="846" y="696"/>
                  </a:cubicBezTo>
                  <a:cubicBezTo>
                    <a:pt x="989" y="696"/>
                    <a:pt x="1120" y="684"/>
                    <a:pt x="1251" y="660"/>
                  </a:cubicBezTo>
                  <a:cubicBezTo>
                    <a:pt x="1405" y="648"/>
                    <a:pt x="1524" y="553"/>
                    <a:pt x="1584" y="422"/>
                  </a:cubicBezTo>
                  <a:cubicBezTo>
                    <a:pt x="1620" y="315"/>
                    <a:pt x="1584" y="207"/>
                    <a:pt x="1501" y="136"/>
                  </a:cubicBezTo>
                  <a:cubicBezTo>
                    <a:pt x="1334" y="5"/>
                    <a:pt x="953" y="5"/>
                    <a:pt x="739" y="5"/>
                  </a:cubicBezTo>
                  <a:cubicBezTo>
                    <a:pt x="693" y="2"/>
                    <a:pt x="644" y="0"/>
                    <a:pt x="5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1" name="Google Shape;521;p30"/>
            <p:cNvSpPr/>
            <p:nvPr/>
          </p:nvSpPr>
          <p:spPr>
            <a:xfrm>
              <a:off x="1721925" y="1447575"/>
              <a:ext cx="40500" cy="18075"/>
            </a:xfrm>
            <a:custGeom>
              <a:avLst/>
              <a:gdLst/>
              <a:ahLst/>
              <a:cxnLst/>
              <a:rect l="l" t="t" r="r" b="b"/>
              <a:pathLst>
                <a:path w="1620" h="723" extrusionOk="0">
                  <a:moveTo>
                    <a:pt x="1092" y="0"/>
                  </a:moveTo>
                  <a:cubicBezTo>
                    <a:pt x="1011" y="0"/>
                    <a:pt x="931" y="7"/>
                    <a:pt x="858" y="15"/>
                  </a:cubicBezTo>
                  <a:cubicBezTo>
                    <a:pt x="656" y="38"/>
                    <a:pt x="275" y="62"/>
                    <a:pt x="108" y="205"/>
                  </a:cubicBezTo>
                  <a:cubicBezTo>
                    <a:pt x="36" y="265"/>
                    <a:pt x="1" y="384"/>
                    <a:pt x="36" y="479"/>
                  </a:cubicBezTo>
                  <a:cubicBezTo>
                    <a:pt x="108" y="610"/>
                    <a:pt x="239" y="693"/>
                    <a:pt x="394" y="705"/>
                  </a:cubicBezTo>
                  <a:cubicBezTo>
                    <a:pt x="459" y="717"/>
                    <a:pt x="525" y="723"/>
                    <a:pt x="592" y="723"/>
                  </a:cubicBezTo>
                  <a:cubicBezTo>
                    <a:pt x="658" y="723"/>
                    <a:pt x="727" y="717"/>
                    <a:pt x="798" y="705"/>
                  </a:cubicBezTo>
                  <a:cubicBezTo>
                    <a:pt x="977" y="693"/>
                    <a:pt x="1167" y="681"/>
                    <a:pt x="1346" y="658"/>
                  </a:cubicBezTo>
                  <a:cubicBezTo>
                    <a:pt x="1394" y="658"/>
                    <a:pt x="1441" y="646"/>
                    <a:pt x="1477" y="634"/>
                  </a:cubicBezTo>
                  <a:cubicBezTo>
                    <a:pt x="1584" y="574"/>
                    <a:pt x="1620" y="384"/>
                    <a:pt x="1608" y="300"/>
                  </a:cubicBezTo>
                  <a:cubicBezTo>
                    <a:pt x="1608" y="229"/>
                    <a:pt x="1584" y="169"/>
                    <a:pt x="1537" y="134"/>
                  </a:cubicBezTo>
                  <a:cubicBezTo>
                    <a:pt x="1432" y="29"/>
                    <a:pt x="1261" y="0"/>
                    <a:pt x="1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2" name="Google Shape;522;p30"/>
            <p:cNvSpPr/>
            <p:nvPr/>
          </p:nvSpPr>
          <p:spPr>
            <a:xfrm>
              <a:off x="1813000" y="1615800"/>
              <a:ext cx="107925" cy="53300"/>
            </a:xfrm>
            <a:custGeom>
              <a:avLst/>
              <a:gdLst/>
              <a:ahLst/>
              <a:cxnLst/>
              <a:rect l="l" t="t" r="r" b="b"/>
              <a:pathLst>
                <a:path w="4317" h="2132" extrusionOk="0">
                  <a:moveTo>
                    <a:pt x="4121" y="1"/>
                  </a:moveTo>
                  <a:cubicBezTo>
                    <a:pt x="4087" y="1"/>
                    <a:pt x="4053" y="15"/>
                    <a:pt x="4025" y="48"/>
                  </a:cubicBezTo>
                  <a:cubicBezTo>
                    <a:pt x="2918" y="1441"/>
                    <a:pt x="1144" y="1787"/>
                    <a:pt x="180" y="1858"/>
                  </a:cubicBezTo>
                  <a:cubicBezTo>
                    <a:pt x="1" y="1870"/>
                    <a:pt x="13" y="2132"/>
                    <a:pt x="191" y="2132"/>
                  </a:cubicBezTo>
                  <a:lnTo>
                    <a:pt x="203" y="2132"/>
                  </a:lnTo>
                  <a:cubicBezTo>
                    <a:pt x="1204" y="2049"/>
                    <a:pt x="3061" y="1691"/>
                    <a:pt x="4228" y="227"/>
                  </a:cubicBezTo>
                  <a:cubicBezTo>
                    <a:pt x="4316" y="120"/>
                    <a:pt x="4220" y="1"/>
                    <a:pt x="4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6" name="Google Shape;526;p30"/>
            <p:cNvSpPr/>
            <p:nvPr/>
          </p:nvSpPr>
          <p:spPr>
            <a:xfrm>
              <a:off x="2040425" y="2021800"/>
              <a:ext cx="431625" cy="465875"/>
            </a:xfrm>
            <a:custGeom>
              <a:avLst/>
              <a:gdLst/>
              <a:ahLst/>
              <a:cxnLst/>
              <a:rect l="l" t="t" r="r" b="b"/>
              <a:pathLst>
                <a:path w="17265" h="18635" extrusionOk="0">
                  <a:moveTo>
                    <a:pt x="14074" y="1"/>
                  </a:moveTo>
                  <a:lnTo>
                    <a:pt x="1191" y="84"/>
                  </a:lnTo>
                  <a:cubicBezTo>
                    <a:pt x="1096" y="548"/>
                    <a:pt x="1024" y="1025"/>
                    <a:pt x="977" y="1501"/>
                  </a:cubicBezTo>
                  <a:cubicBezTo>
                    <a:pt x="881" y="2311"/>
                    <a:pt x="750" y="3442"/>
                    <a:pt x="619" y="4763"/>
                  </a:cubicBezTo>
                  <a:cubicBezTo>
                    <a:pt x="608" y="4870"/>
                    <a:pt x="596" y="4978"/>
                    <a:pt x="584" y="5085"/>
                  </a:cubicBezTo>
                  <a:cubicBezTo>
                    <a:pt x="381" y="7204"/>
                    <a:pt x="179" y="9764"/>
                    <a:pt x="84" y="12276"/>
                  </a:cubicBezTo>
                  <a:cubicBezTo>
                    <a:pt x="0" y="14550"/>
                    <a:pt x="12" y="16789"/>
                    <a:pt x="191" y="18634"/>
                  </a:cubicBezTo>
                  <a:lnTo>
                    <a:pt x="6918" y="18634"/>
                  </a:lnTo>
                  <a:lnTo>
                    <a:pt x="7656" y="9740"/>
                  </a:lnTo>
                  <a:lnTo>
                    <a:pt x="7680" y="9502"/>
                  </a:lnTo>
                  <a:lnTo>
                    <a:pt x="8239" y="11871"/>
                  </a:lnTo>
                  <a:lnTo>
                    <a:pt x="9847" y="18634"/>
                  </a:lnTo>
                  <a:lnTo>
                    <a:pt x="17264" y="18634"/>
                  </a:lnTo>
                  <a:cubicBezTo>
                    <a:pt x="16943" y="14776"/>
                    <a:pt x="15955" y="9157"/>
                    <a:pt x="15169" y="5097"/>
                  </a:cubicBezTo>
                  <a:cubicBezTo>
                    <a:pt x="15133" y="4966"/>
                    <a:pt x="15109" y="4823"/>
                    <a:pt x="15086" y="4692"/>
                  </a:cubicBezTo>
                  <a:cubicBezTo>
                    <a:pt x="14788" y="3180"/>
                    <a:pt x="14526" y="1906"/>
                    <a:pt x="14335" y="1072"/>
                  </a:cubicBezTo>
                  <a:cubicBezTo>
                    <a:pt x="14264" y="715"/>
                    <a:pt x="14181" y="358"/>
                    <a:pt x="14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7" name="Google Shape;527;p30"/>
            <p:cNvSpPr/>
            <p:nvPr/>
          </p:nvSpPr>
          <p:spPr>
            <a:xfrm>
              <a:off x="2220100" y="2218625"/>
              <a:ext cx="33175" cy="100850"/>
            </a:xfrm>
            <a:custGeom>
              <a:avLst/>
              <a:gdLst/>
              <a:ahLst/>
              <a:cxnLst/>
              <a:rect l="l" t="t" r="r" b="b"/>
              <a:pathLst>
                <a:path w="1327" h="4034" extrusionOk="0">
                  <a:moveTo>
                    <a:pt x="187" y="0"/>
                  </a:moveTo>
                  <a:cubicBezTo>
                    <a:pt x="95" y="0"/>
                    <a:pt x="0" y="79"/>
                    <a:pt x="29" y="200"/>
                  </a:cubicBezTo>
                  <a:lnTo>
                    <a:pt x="1005" y="3915"/>
                  </a:lnTo>
                  <a:cubicBezTo>
                    <a:pt x="1017" y="3986"/>
                    <a:pt x="1076" y="4034"/>
                    <a:pt x="1148" y="4034"/>
                  </a:cubicBezTo>
                  <a:cubicBezTo>
                    <a:pt x="1255" y="4034"/>
                    <a:pt x="1326" y="3939"/>
                    <a:pt x="1303" y="3844"/>
                  </a:cubicBezTo>
                  <a:lnTo>
                    <a:pt x="326" y="117"/>
                  </a:lnTo>
                  <a:cubicBezTo>
                    <a:pt x="307" y="36"/>
                    <a:pt x="248" y="0"/>
                    <a:pt x="1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8" name="Google Shape;528;p30"/>
            <p:cNvSpPr/>
            <p:nvPr/>
          </p:nvSpPr>
          <p:spPr>
            <a:xfrm>
              <a:off x="2051125" y="2047850"/>
              <a:ext cx="79825" cy="101375"/>
            </a:xfrm>
            <a:custGeom>
              <a:avLst/>
              <a:gdLst/>
              <a:ahLst/>
              <a:cxnLst/>
              <a:rect l="l" t="t" r="r" b="b"/>
              <a:pathLst>
                <a:path w="3193" h="4055" extrusionOk="0">
                  <a:moveTo>
                    <a:pt x="3003" y="1"/>
                  </a:moveTo>
                  <a:cubicBezTo>
                    <a:pt x="2942" y="1"/>
                    <a:pt x="2882" y="34"/>
                    <a:pt x="2858" y="114"/>
                  </a:cubicBezTo>
                  <a:cubicBezTo>
                    <a:pt x="2358" y="1745"/>
                    <a:pt x="132" y="3769"/>
                    <a:pt x="108" y="3793"/>
                  </a:cubicBezTo>
                  <a:cubicBezTo>
                    <a:pt x="1" y="3888"/>
                    <a:pt x="72" y="4055"/>
                    <a:pt x="215" y="4055"/>
                  </a:cubicBezTo>
                  <a:cubicBezTo>
                    <a:pt x="251" y="4055"/>
                    <a:pt x="287" y="4043"/>
                    <a:pt x="311" y="4019"/>
                  </a:cubicBezTo>
                  <a:cubicBezTo>
                    <a:pt x="406" y="3936"/>
                    <a:pt x="2632" y="1912"/>
                    <a:pt x="3156" y="197"/>
                  </a:cubicBezTo>
                  <a:cubicBezTo>
                    <a:pt x="3192" y="81"/>
                    <a:pt x="3097" y="1"/>
                    <a:pt x="30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9" name="Google Shape;529;p30"/>
            <p:cNvSpPr/>
            <p:nvPr/>
          </p:nvSpPr>
          <p:spPr>
            <a:xfrm>
              <a:off x="2344025" y="2047850"/>
              <a:ext cx="79800" cy="101375"/>
            </a:xfrm>
            <a:custGeom>
              <a:avLst/>
              <a:gdLst/>
              <a:ahLst/>
              <a:cxnLst/>
              <a:rect l="l" t="t" r="r" b="b"/>
              <a:pathLst>
                <a:path w="3192" h="4055" extrusionOk="0">
                  <a:moveTo>
                    <a:pt x="190" y="1"/>
                  </a:moveTo>
                  <a:cubicBezTo>
                    <a:pt x="96" y="1"/>
                    <a:pt x="0" y="81"/>
                    <a:pt x="36" y="197"/>
                  </a:cubicBezTo>
                  <a:cubicBezTo>
                    <a:pt x="560" y="1912"/>
                    <a:pt x="2787" y="3936"/>
                    <a:pt x="2882" y="4019"/>
                  </a:cubicBezTo>
                  <a:cubicBezTo>
                    <a:pt x="2906" y="4043"/>
                    <a:pt x="2942" y="4055"/>
                    <a:pt x="2989" y="4055"/>
                  </a:cubicBezTo>
                  <a:cubicBezTo>
                    <a:pt x="3120" y="4055"/>
                    <a:pt x="3192" y="3888"/>
                    <a:pt x="3084" y="3793"/>
                  </a:cubicBezTo>
                  <a:cubicBezTo>
                    <a:pt x="3061" y="3769"/>
                    <a:pt x="834" y="1745"/>
                    <a:pt x="334" y="114"/>
                  </a:cubicBezTo>
                  <a:cubicBezTo>
                    <a:pt x="311" y="34"/>
                    <a:pt x="251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0" name="Google Shape;530;p30"/>
            <p:cNvSpPr/>
            <p:nvPr/>
          </p:nvSpPr>
          <p:spPr>
            <a:xfrm>
              <a:off x="2584525" y="1368450"/>
              <a:ext cx="74750" cy="90925"/>
            </a:xfrm>
            <a:custGeom>
              <a:avLst/>
              <a:gdLst/>
              <a:ahLst/>
              <a:cxnLst/>
              <a:rect l="l" t="t" r="r" b="b"/>
              <a:pathLst>
                <a:path w="2990" h="3637" extrusionOk="0">
                  <a:moveTo>
                    <a:pt x="1204" y="1"/>
                  </a:moveTo>
                  <a:cubicBezTo>
                    <a:pt x="1037" y="36"/>
                    <a:pt x="906" y="167"/>
                    <a:pt x="870" y="346"/>
                  </a:cubicBezTo>
                  <a:cubicBezTo>
                    <a:pt x="703" y="858"/>
                    <a:pt x="692" y="1632"/>
                    <a:pt x="453" y="2215"/>
                  </a:cubicBezTo>
                  <a:cubicBezTo>
                    <a:pt x="1" y="3322"/>
                    <a:pt x="358" y="2882"/>
                    <a:pt x="823" y="3120"/>
                  </a:cubicBezTo>
                  <a:lnTo>
                    <a:pt x="1394" y="3406"/>
                  </a:lnTo>
                  <a:cubicBezTo>
                    <a:pt x="1616" y="3517"/>
                    <a:pt x="1790" y="3637"/>
                    <a:pt x="1947" y="3637"/>
                  </a:cubicBezTo>
                  <a:cubicBezTo>
                    <a:pt x="2109" y="3637"/>
                    <a:pt x="2254" y="3508"/>
                    <a:pt x="2418" y="3108"/>
                  </a:cubicBezTo>
                  <a:cubicBezTo>
                    <a:pt x="2942" y="1846"/>
                    <a:pt x="2978" y="1048"/>
                    <a:pt x="2989" y="917"/>
                  </a:cubicBezTo>
                  <a:cubicBezTo>
                    <a:pt x="2989" y="644"/>
                    <a:pt x="2656" y="596"/>
                    <a:pt x="2656" y="596"/>
                  </a:cubicBezTo>
                  <a:cubicBezTo>
                    <a:pt x="2656" y="477"/>
                    <a:pt x="2585" y="394"/>
                    <a:pt x="2430" y="322"/>
                  </a:cubicBezTo>
                  <a:cubicBezTo>
                    <a:pt x="2343" y="282"/>
                    <a:pt x="2271" y="269"/>
                    <a:pt x="2215" y="269"/>
                  </a:cubicBezTo>
                  <a:cubicBezTo>
                    <a:pt x="2102" y="269"/>
                    <a:pt x="2049" y="322"/>
                    <a:pt x="2049" y="322"/>
                  </a:cubicBezTo>
                  <a:cubicBezTo>
                    <a:pt x="2037" y="239"/>
                    <a:pt x="1989" y="167"/>
                    <a:pt x="1918" y="120"/>
                  </a:cubicBezTo>
                  <a:cubicBezTo>
                    <a:pt x="1879" y="97"/>
                    <a:pt x="1751" y="23"/>
                    <a:pt x="1629" y="23"/>
                  </a:cubicBezTo>
                  <a:cubicBezTo>
                    <a:pt x="1563" y="23"/>
                    <a:pt x="1500" y="45"/>
                    <a:pt x="1454" y="108"/>
                  </a:cubicBezTo>
                  <a:cubicBezTo>
                    <a:pt x="1394" y="36"/>
                    <a:pt x="1299" y="1"/>
                    <a:pt x="1204" y="1"/>
                  </a:cubicBezTo>
                  <a:close/>
                </a:path>
              </a:pathLst>
            </a:custGeom>
            <a:solidFill>
              <a:srgbClr val="F9B2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1" name="Google Shape;531;p30"/>
            <p:cNvSpPr/>
            <p:nvPr/>
          </p:nvSpPr>
          <p:spPr>
            <a:xfrm>
              <a:off x="2636925" y="1382900"/>
              <a:ext cx="17050" cy="37375"/>
            </a:xfrm>
            <a:custGeom>
              <a:avLst/>
              <a:gdLst/>
              <a:ahLst/>
              <a:cxnLst/>
              <a:rect l="l" t="t" r="r" b="b"/>
              <a:pathLst>
                <a:path w="682" h="1495" extrusionOk="0">
                  <a:moveTo>
                    <a:pt x="550" y="1"/>
                  </a:moveTo>
                  <a:cubicBezTo>
                    <a:pt x="505" y="1"/>
                    <a:pt x="460" y="24"/>
                    <a:pt x="441" y="77"/>
                  </a:cubicBezTo>
                  <a:cubicBezTo>
                    <a:pt x="441" y="89"/>
                    <a:pt x="239" y="792"/>
                    <a:pt x="24" y="1328"/>
                  </a:cubicBezTo>
                  <a:cubicBezTo>
                    <a:pt x="0" y="1387"/>
                    <a:pt x="36" y="1459"/>
                    <a:pt x="96" y="1482"/>
                  </a:cubicBezTo>
                  <a:cubicBezTo>
                    <a:pt x="108" y="1494"/>
                    <a:pt x="120" y="1494"/>
                    <a:pt x="143" y="1494"/>
                  </a:cubicBezTo>
                  <a:cubicBezTo>
                    <a:pt x="191" y="1494"/>
                    <a:pt x="227" y="1459"/>
                    <a:pt x="251" y="1423"/>
                  </a:cubicBezTo>
                  <a:cubicBezTo>
                    <a:pt x="465" y="887"/>
                    <a:pt x="667" y="161"/>
                    <a:pt x="667" y="137"/>
                  </a:cubicBezTo>
                  <a:cubicBezTo>
                    <a:pt x="681" y="52"/>
                    <a:pt x="615" y="1"/>
                    <a:pt x="5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2" name="Google Shape;532;p30"/>
            <p:cNvSpPr/>
            <p:nvPr/>
          </p:nvSpPr>
          <p:spPr>
            <a:xfrm>
              <a:off x="2623825" y="1375225"/>
              <a:ext cx="16275" cy="38500"/>
            </a:xfrm>
            <a:custGeom>
              <a:avLst/>
              <a:gdLst/>
              <a:ahLst/>
              <a:cxnLst/>
              <a:rect l="l" t="t" r="r" b="b"/>
              <a:pathLst>
                <a:path w="651" h="1540" extrusionOk="0">
                  <a:moveTo>
                    <a:pt x="520" y="1"/>
                  </a:moveTo>
                  <a:cubicBezTo>
                    <a:pt x="472" y="1"/>
                    <a:pt x="425" y="27"/>
                    <a:pt x="405" y="87"/>
                  </a:cubicBezTo>
                  <a:cubicBezTo>
                    <a:pt x="310" y="527"/>
                    <a:pt x="179" y="956"/>
                    <a:pt x="24" y="1385"/>
                  </a:cubicBezTo>
                  <a:cubicBezTo>
                    <a:pt x="1" y="1456"/>
                    <a:pt x="48" y="1539"/>
                    <a:pt x="132" y="1539"/>
                  </a:cubicBezTo>
                  <a:cubicBezTo>
                    <a:pt x="191" y="1539"/>
                    <a:pt x="227" y="1516"/>
                    <a:pt x="251" y="1468"/>
                  </a:cubicBezTo>
                  <a:cubicBezTo>
                    <a:pt x="405" y="1027"/>
                    <a:pt x="536" y="587"/>
                    <a:pt x="644" y="134"/>
                  </a:cubicBezTo>
                  <a:cubicBezTo>
                    <a:pt x="650" y="51"/>
                    <a:pt x="585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3" name="Google Shape;533;p30"/>
            <p:cNvSpPr/>
            <p:nvPr/>
          </p:nvSpPr>
          <p:spPr>
            <a:xfrm>
              <a:off x="2609850" y="1368400"/>
              <a:ext cx="16675" cy="39675"/>
            </a:xfrm>
            <a:custGeom>
              <a:avLst/>
              <a:gdLst/>
              <a:ahLst/>
              <a:cxnLst/>
              <a:rect l="l" t="t" r="r" b="b"/>
              <a:pathLst>
                <a:path w="667" h="1587" extrusionOk="0">
                  <a:moveTo>
                    <a:pt x="541" y="1"/>
                  </a:moveTo>
                  <a:cubicBezTo>
                    <a:pt x="488" y="1"/>
                    <a:pt x="439" y="45"/>
                    <a:pt x="429" y="98"/>
                  </a:cubicBezTo>
                  <a:cubicBezTo>
                    <a:pt x="321" y="550"/>
                    <a:pt x="191" y="991"/>
                    <a:pt x="36" y="1431"/>
                  </a:cubicBezTo>
                  <a:cubicBezTo>
                    <a:pt x="0" y="1503"/>
                    <a:pt x="60" y="1586"/>
                    <a:pt x="143" y="1586"/>
                  </a:cubicBezTo>
                  <a:cubicBezTo>
                    <a:pt x="191" y="1586"/>
                    <a:pt x="238" y="1562"/>
                    <a:pt x="250" y="1515"/>
                  </a:cubicBezTo>
                  <a:cubicBezTo>
                    <a:pt x="417" y="1062"/>
                    <a:pt x="560" y="610"/>
                    <a:pt x="655" y="145"/>
                  </a:cubicBezTo>
                  <a:cubicBezTo>
                    <a:pt x="655" y="145"/>
                    <a:pt x="655" y="134"/>
                    <a:pt x="655" y="134"/>
                  </a:cubicBezTo>
                  <a:cubicBezTo>
                    <a:pt x="667" y="74"/>
                    <a:pt x="619" y="15"/>
                    <a:pt x="560" y="3"/>
                  </a:cubicBezTo>
                  <a:cubicBezTo>
                    <a:pt x="553" y="1"/>
                    <a:pt x="547" y="1"/>
                    <a:pt x="5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4" name="Google Shape;534;p30"/>
            <p:cNvSpPr/>
            <p:nvPr/>
          </p:nvSpPr>
          <p:spPr>
            <a:xfrm>
              <a:off x="2580375" y="1389850"/>
              <a:ext cx="22350" cy="43550"/>
            </a:xfrm>
            <a:custGeom>
              <a:avLst/>
              <a:gdLst/>
              <a:ahLst/>
              <a:cxnLst/>
              <a:rect l="l" t="t" r="r" b="b"/>
              <a:pathLst>
                <a:path w="894" h="1742" extrusionOk="0">
                  <a:moveTo>
                    <a:pt x="372" y="0"/>
                  </a:moveTo>
                  <a:cubicBezTo>
                    <a:pt x="341" y="0"/>
                    <a:pt x="309" y="4"/>
                    <a:pt x="274" y="14"/>
                  </a:cubicBezTo>
                  <a:cubicBezTo>
                    <a:pt x="0" y="85"/>
                    <a:pt x="96" y="621"/>
                    <a:pt x="227" y="1085"/>
                  </a:cubicBezTo>
                  <a:cubicBezTo>
                    <a:pt x="286" y="1300"/>
                    <a:pt x="346" y="1597"/>
                    <a:pt x="453" y="1716"/>
                  </a:cubicBezTo>
                  <a:cubicBezTo>
                    <a:pt x="468" y="1734"/>
                    <a:pt x="484" y="1741"/>
                    <a:pt x="501" y="1741"/>
                  </a:cubicBezTo>
                  <a:cubicBezTo>
                    <a:pt x="660" y="1741"/>
                    <a:pt x="893" y="1062"/>
                    <a:pt x="893" y="1062"/>
                  </a:cubicBezTo>
                  <a:cubicBezTo>
                    <a:pt x="893" y="1062"/>
                    <a:pt x="851" y="0"/>
                    <a:pt x="372" y="0"/>
                  </a:cubicBezTo>
                  <a:close/>
                </a:path>
              </a:pathLst>
            </a:custGeom>
            <a:solidFill>
              <a:srgbClr val="F9B2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5" name="Google Shape;535;p30"/>
            <p:cNvSpPr/>
            <p:nvPr/>
          </p:nvSpPr>
          <p:spPr>
            <a:xfrm>
              <a:off x="2592425" y="1390075"/>
              <a:ext cx="10900" cy="21850"/>
            </a:xfrm>
            <a:custGeom>
              <a:avLst/>
              <a:gdLst/>
              <a:ahLst/>
              <a:cxnLst/>
              <a:rect l="l" t="t" r="r" b="b"/>
              <a:pathLst>
                <a:path w="436" h="874" extrusionOk="0">
                  <a:moveTo>
                    <a:pt x="151" y="1"/>
                  </a:moveTo>
                  <a:cubicBezTo>
                    <a:pt x="74" y="1"/>
                    <a:pt x="1" y="80"/>
                    <a:pt x="42" y="171"/>
                  </a:cubicBezTo>
                  <a:cubicBezTo>
                    <a:pt x="126" y="350"/>
                    <a:pt x="185" y="552"/>
                    <a:pt x="197" y="755"/>
                  </a:cubicBezTo>
                  <a:cubicBezTo>
                    <a:pt x="197" y="826"/>
                    <a:pt x="245" y="874"/>
                    <a:pt x="316" y="874"/>
                  </a:cubicBezTo>
                  <a:cubicBezTo>
                    <a:pt x="376" y="874"/>
                    <a:pt x="435" y="814"/>
                    <a:pt x="423" y="743"/>
                  </a:cubicBezTo>
                  <a:cubicBezTo>
                    <a:pt x="411" y="505"/>
                    <a:pt x="352" y="267"/>
                    <a:pt x="245" y="52"/>
                  </a:cubicBezTo>
                  <a:cubicBezTo>
                    <a:pt x="219" y="16"/>
                    <a:pt x="185" y="1"/>
                    <a:pt x="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6" name="Google Shape;536;p30"/>
            <p:cNvSpPr/>
            <p:nvPr/>
          </p:nvSpPr>
          <p:spPr>
            <a:xfrm>
              <a:off x="2016600" y="1426575"/>
              <a:ext cx="645650" cy="633400"/>
            </a:xfrm>
            <a:custGeom>
              <a:avLst/>
              <a:gdLst/>
              <a:ahLst/>
              <a:cxnLst/>
              <a:rect l="l" t="t" r="r" b="b"/>
              <a:pathLst>
                <a:path w="25826" h="25336" extrusionOk="0">
                  <a:moveTo>
                    <a:pt x="23398" y="0"/>
                  </a:moveTo>
                  <a:cubicBezTo>
                    <a:pt x="23021" y="0"/>
                    <a:pt x="22642" y="71"/>
                    <a:pt x="22301" y="212"/>
                  </a:cubicBezTo>
                  <a:cubicBezTo>
                    <a:pt x="21123" y="688"/>
                    <a:pt x="19349" y="5843"/>
                    <a:pt x="17801" y="6832"/>
                  </a:cubicBezTo>
                  <a:cubicBezTo>
                    <a:pt x="16582" y="7610"/>
                    <a:pt x="14744" y="7856"/>
                    <a:pt x="13128" y="7856"/>
                  </a:cubicBezTo>
                  <a:cubicBezTo>
                    <a:pt x="12691" y="7856"/>
                    <a:pt x="12271" y="7838"/>
                    <a:pt x="11883" y="7808"/>
                  </a:cubicBezTo>
                  <a:cubicBezTo>
                    <a:pt x="11217" y="7760"/>
                    <a:pt x="10574" y="7605"/>
                    <a:pt x="9907" y="7546"/>
                  </a:cubicBezTo>
                  <a:cubicBezTo>
                    <a:pt x="8910" y="7456"/>
                    <a:pt x="7740" y="7288"/>
                    <a:pt x="6571" y="7288"/>
                  </a:cubicBezTo>
                  <a:cubicBezTo>
                    <a:pt x="5253" y="7288"/>
                    <a:pt x="3936" y="7502"/>
                    <a:pt x="2870" y="8284"/>
                  </a:cubicBezTo>
                  <a:cubicBezTo>
                    <a:pt x="1061" y="9594"/>
                    <a:pt x="1" y="17428"/>
                    <a:pt x="846" y="24096"/>
                  </a:cubicBezTo>
                  <a:cubicBezTo>
                    <a:pt x="927" y="24810"/>
                    <a:pt x="1532" y="25335"/>
                    <a:pt x="2241" y="25335"/>
                  </a:cubicBezTo>
                  <a:cubicBezTo>
                    <a:pt x="2264" y="25335"/>
                    <a:pt x="2287" y="25335"/>
                    <a:pt x="2311" y="25334"/>
                  </a:cubicBezTo>
                  <a:cubicBezTo>
                    <a:pt x="4156" y="25251"/>
                    <a:pt x="7413" y="25044"/>
                    <a:pt x="9420" y="25044"/>
                  </a:cubicBezTo>
                  <a:cubicBezTo>
                    <a:pt x="9731" y="25044"/>
                    <a:pt x="10011" y="25049"/>
                    <a:pt x="10252" y="25060"/>
                  </a:cubicBezTo>
                  <a:cubicBezTo>
                    <a:pt x="10827" y="25082"/>
                    <a:pt x="11816" y="25153"/>
                    <a:pt x="12818" y="25153"/>
                  </a:cubicBezTo>
                  <a:cubicBezTo>
                    <a:pt x="14015" y="25153"/>
                    <a:pt x="15231" y="25051"/>
                    <a:pt x="15789" y="24643"/>
                  </a:cubicBezTo>
                  <a:cubicBezTo>
                    <a:pt x="16991" y="23750"/>
                    <a:pt x="15003" y="14261"/>
                    <a:pt x="15003" y="14261"/>
                  </a:cubicBezTo>
                  <a:cubicBezTo>
                    <a:pt x="15003" y="14261"/>
                    <a:pt x="20503" y="13535"/>
                    <a:pt x="22123" y="12035"/>
                  </a:cubicBezTo>
                  <a:cubicBezTo>
                    <a:pt x="25397" y="9034"/>
                    <a:pt x="25826" y="2045"/>
                    <a:pt x="25552" y="1283"/>
                  </a:cubicBezTo>
                  <a:cubicBezTo>
                    <a:pt x="25247" y="428"/>
                    <a:pt x="24328" y="0"/>
                    <a:pt x="233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7" name="Google Shape;537;p30"/>
            <p:cNvSpPr/>
            <p:nvPr/>
          </p:nvSpPr>
          <p:spPr>
            <a:xfrm>
              <a:off x="2252050" y="1740225"/>
              <a:ext cx="83675" cy="71450"/>
            </a:xfrm>
            <a:custGeom>
              <a:avLst/>
              <a:gdLst/>
              <a:ahLst/>
              <a:cxnLst/>
              <a:rect l="l" t="t" r="r" b="b"/>
              <a:pathLst>
                <a:path w="3347" h="2858" extrusionOk="0">
                  <a:moveTo>
                    <a:pt x="1" y="0"/>
                  </a:moveTo>
                  <a:lnTo>
                    <a:pt x="60" y="1989"/>
                  </a:lnTo>
                  <a:lnTo>
                    <a:pt x="1608" y="2858"/>
                  </a:lnTo>
                  <a:lnTo>
                    <a:pt x="3346" y="2108"/>
                  </a:lnTo>
                  <a:lnTo>
                    <a:pt x="328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8" name="Google Shape;538;p30"/>
            <p:cNvSpPr/>
            <p:nvPr/>
          </p:nvSpPr>
          <p:spPr>
            <a:xfrm>
              <a:off x="2139250" y="1551500"/>
              <a:ext cx="128000" cy="86650"/>
            </a:xfrm>
            <a:custGeom>
              <a:avLst/>
              <a:gdLst/>
              <a:ahLst/>
              <a:cxnLst/>
              <a:rect l="l" t="t" r="r" b="b"/>
              <a:pathLst>
                <a:path w="5120" h="3466" extrusionOk="0">
                  <a:moveTo>
                    <a:pt x="548" y="1"/>
                  </a:moveTo>
                  <a:lnTo>
                    <a:pt x="0" y="3061"/>
                  </a:lnTo>
                  <a:cubicBezTo>
                    <a:pt x="0" y="3061"/>
                    <a:pt x="1436" y="3465"/>
                    <a:pt x="2915" y="3465"/>
                  </a:cubicBezTo>
                  <a:cubicBezTo>
                    <a:pt x="3604" y="3465"/>
                    <a:pt x="4302" y="3378"/>
                    <a:pt x="4870" y="3120"/>
                  </a:cubicBezTo>
                  <a:lnTo>
                    <a:pt x="5120" y="72"/>
                  </a:lnTo>
                  <a:lnTo>
                    <a:pt x="548" y="1"/>
                  </a:lnTo>
                  <a:close/>
                </a:path>
              </a:pathLst>
            </a:custGeom>
            <a:solidFill>
              <a:srgbClr val="F9B2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9" name="Google Shape;539;p30"/>
            <p:cNvSpPr/>
            <p:nvPr/>
          </p:nvSpPr>
          <p:spPr>
            <a:xfrm>
              <a:off x="1998750" y="1250275"/>
              <a:ext cx="291425" cy="324850"/>
            </a:xfrm>
            <a:custGeom>
              <a:avLst/>
              <a:gdLst/>
              <a:ahLst/>
              <a:cxnLst/>
              <a:rect l="l" t="t" r="r" b="b"/>
              <a:pathLst>
                <a:path w="11657" h="12994" extrusionOk="0">
                  <a:moveTo>
                    <a:pt x="2322" y="1"/>
                  </a:moveTo>
                  <a:lnTo>
                    <a:pt x="1298" y="2561"/>
                  </a:lnTo>
                  <a:cubicBezTo>
                    <a:pt x="1298" y="2561"/>
                    <a:pt x="0" y="6049"/>
                    <a:pt x="191" y="9002"/>
                  </a:cubicBezTo>
                  <a:cubicBezTo>
                    <a:pt x="381" y="11776"/>
                    <a:pt x="2941" y="12860"/>
                    <a:pt x="5418" y="12955"/>
                  </a:cubicBezTo>
                  <a:cubicBezTo>
                    <a:pt x="5418" y="12955"/>
                    <a:pt x="5883" y="12993"/>
                    <a:pt x="6570" y="12993"/>
                  </a:cubicBezTo>
                  <a:cubicBezTo>
                    <a:pt x="7868" y="12993"/>
                    <a:pt x="9959" y="12856"/>
                    <a:pt x="11204" y="12062"/>
                  </a:cubicBezTo>
                  <a:lnTo>
                    <a:pt x="11657" y="3418"/>
                  </a:lnTo>
                  <a:lnTo>
                    <a:pt x="10538" y="1537"/>
                  </a:lnTo>
                  <a:lnTo>
                    <a:pt x="2322" y="1"/>
                  </a:lnTo>
                  <a:close/>
                </a:path>
              </a:pathLst>
            </a:custGeom>
            <a:solidFill>
              <a:srgbClr val="F9B2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0" name="Google Shape;540;p30"/>
            <p:cNvSpPr/>
            <p:nvPr/>
          </p:nvSpPr>
          <p:spPr>
            <a:xfrm>
              <a:off x="2026825" y="1534100"/>
              <a:ext cx="171975" cy="43325"/>
            </a:xfrm>
            <a:custGeom>
              <a:avLst/>
              <a:gdLst/>
              <a:ahLst/>
              <a:cxnLst/>
              <a:rect l="l" t="t" r="r" b="b"/>
              <a:pathLst>
                <a:path w="6879" h="1733" extrusionOk="0">
                  <a:moveTo>
                    <a:pt x="200" y="1"/>
                  </a:moveTo>
                  <a:cubicBezTo>
                    <a:pt x="87" y="1"/>
                    <a:pt x="0" y="158"/>
                    <a:pt x="116" y="245"/>
                  </a:cubicBezTo>
                  <a:cubicBezTo>
                    <a:pt x="1378" y="1245"/>
                    <a:pt x="3104" y="1733"/>
                    <a:pt x="5354" y="1733"/>
                  </a:cubicBezTo>
                  <a:cubicBezTo>
                    <a:pt x="5795" y="1733"/>
                    <a:pt x="6259" y="1709"/>
                    <a:pt x="6748" y="1673"/>
                  </a:cubicBezTo>
                  <a:cubicBezTo>
                    <a:pt x="6819" y="1661"/>
                    <a:pt x="6878" y="1602"/>
                    <a:pt x="6867" y="1530"/>
                  </a:cubicBezTo>
                  <a:cubicBezTo>
                    <a:pt x="6867" y="1447"/>
                    <a:pt x="6795" y="1399"/>
                    <a:pt x="6724" y="1399"/>
                  </a:cubicBezTo>
                  <a:cubicBezTo>
                    <a:pt x="6246" y="1437"/>
                    <a:pt x="5790" y="1456"/>
                    <a:pt x="5354" y="1456"/>
                  </a:cubicBezTo>
                  <a:cubicBezTo>
                    <a:pt x="3171" y="1456"/>
                    <a:pt x="1503" y="983"/>
                    <a:pt x="282" y="30"/>
                  </a:cubicBezTo>
                  <a:cubicBezTo>
                    <a:pt x="255" y="10"/>
                    <a:pt x="227" y="1"/>
                    <a:pt x="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1" name="Google Shape;541;p30"/>
            <p:cNvSpPr/>
            <p:nvPr/>
          </p:nvSpPr>
          <p:spPr>
            <a:xfrm>
              <a:off x="2041425" y="1352925"/>
              <a:ext cx="35625" cy="29900"/>
            </a:xfrm>
            <a:custGeom>
              <a:avLst/>
              <a:gdLst/>
              <a:ahLst/>
              <a:cxnLst/>
              <a:rect l="l" t="t" r="r" b="b"/>
              <a:pathLst>
                <a:path w="1425" h="1196" extrusionOk="0">
                  <a:moveTo>
                    <a:pt x="652" y="1"/>
                  </a:moveTo>
                  <a:cubicBezTo>
                    <a:pt x="349" y="1"/>
                    <a:pt x="78" y="221"/>
                    <a:pt x="44" y="538"/>
                  </a:cubicBezTo>
                  <a:cubicBezTo>
                    <a:pt x="1" y="917"/>
                    <a:pt x="312" y="1196"/>
                    <a:pt x="641" y="1196"/>
                  </a:cubicBezTo>
                  <a:cubicBezTo>
                    <a:pt x="767" y="1196"/>
                    <a:pt x="896" y="1155"/>
                    <a:pt x="1008" y="1062"/>
                  </a:cubicBezTo>
                  <a:cubicBezTo>
                    <a:pt x="1425" y="729"/>
                    <a:pt x="1222" y="62"/>
                    <a:pt x="699" y="2"/>
                  </a:cubicBezTo>
                  <a:cubicBezTo>
                    <a:pt x="683" y="1"/>
                    <a:pt x="668" y="1"/>
                    <a:pt x="6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2" name="Google Shape;542;p30"/>
            <p:cNvSpPr/>
            <p:nvPr/>
          </p:nvSpPr>
          <p:spPr>
            <a:xfrm>
              <a:off x="2112250" y="1371375"/>
              <a:ext cx="35050" cy="29850"/>
            </a:xfrm>
            <a:custGeom>
              <a:avLst/>
              <a:gdLst/>
              <a:ahLst/>
              <a:cxnLst/>
              <a:rect l="l" t="t" r="r" b="b"/>
              <a:pathLst>
                <a:path w="1402" h="1194" extrusionOk="0">
                  <a:moveTo>
                    <a:pt x="797" y="0"/>
                  </a:moveTo>
                  <a:cubicBezTo>
                    <a:pt x="650" y="0"/>
                    <a:pt x="499" y="56"/>
                    <a:pt x="378" y="181"/>
                  </a:cubicBezTo>
                  <a:cubicBezTo>
                    <a:pt x="0" y="559"/>
                    <a:pt x="266" y="1193"/>
                    <a:pt x="792" y="1193"/>
                  </a:cubicBezTo>
                  <a:cubicBezTo>
                    <a:pt x="797" y="1193"/>
                    <a:pt x="801" y="1193"/>
                    <a:pt x="806" y="1193"/>
                  </a:cubicBezTo>
                  <a:cubicBezTo>
                    <a:pt x="1140" y="1193"/>
                    <a:pt x="1402" y="919"/>
                    <a:pt x="1390" y="586"/>
                  </a:cubicBezTo>
                  <a:cubicBezTo>
                    <a:pt x="1390" y="234"/>
                    <a:pt x="1100" y="0"/>
                    <a:pt x="7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3" name="Google Shape;543;p30"/>
            <p:cNvSpPr/>
            <p:nvPr/>
          </p:nvSpPr>
          <p:spPr>
            <a:xfrm>
              <a:off x="2071500" y="1424300"/>
              <a:ext cx="54400" cy="14125"/>
            </a:xfrm>
            <a:custGeom>
              <a:avLst/>
              <a:gdLst/>
              <a:ahLst/>
              <a:cxnLst/>
              <a:rect l="l" t="t" r="r" b="b"/>
              <a:pathLst>
                <a:path w="2176" h="565" extrusionOk="0">
                  <a:moveTo>
                    <a:pt x="198" y="1"/>
                  </a:moveTo>
                  <a:cubicBezTo>
                    <a:pt x="80" y="1"/>
                    <a:pt x="0" y="165"/>
                    <a:pt x="127" y="243"/>
                  </a:cubicBezTo>
                  <a:cubicBezTo>
                    <a:pt x="389" y="434"/>
                    <a:pt x="710" y="541"/>
                    <a:pt x="1031" y="553"/>
                  </a:cubicBezTo>
                  <a:cubicBezTo>
                    <a:pt x="1079" y="565"/>
                    <a:pt x="1127" y="565"/>
                    <a:pt x="1162" y="565"/>
                  </a:cubicBezTo>
                  <a:cubicBezTo>
                    <a:pt x="1472" y="565"/>
                    <a:pt x="1770" y="493"/>
                    <a:pt x="2043" y="338"/>
                  </a:cubicBezTo>
                  <a:cubicBezTo>
                    <a:pt x="2176" y="267"/>
                    <a:pt x="2099" y="83"/>
                    <a:pt x="1970" y="83"/>
                  </a:cubicBezTo>
                  <a:cubicBezTo>
                    <a:pt x="1948" y="83"/>
                    <a:pt x="1925" y="88"/>
                    <a:pt x="1901" y="100"/>
                  </a:cubicBezTo>
                  <a:cubicBezTo>
                    <a:pt x="1667" y="231"/>
                    <a:pt x="1411" y="294"/>
                    <a:pt x="1156" y="294"/>
                  </a:cubicBezTo>
                  <a:cubicBezTo>
                    <a:pt x="851" y="294"/>
                    <a:pt x="547" y="204"/>
                    <a:pt x="281" y="29"/>
                  </a:cubicBezTo>
                  <a:cubicBezTo>
                    <a:pt x="253" y="9"/>
                    <a:pt x="224" y="1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4" name="Google Shape;544;p30"/>
            <p:cNvSpPr/>
            <p:nvPr/>
          </p:nvSpPr>
          <p:spPr>
            <a:xfrm>
              <a:off x="2030725" y="1181150"/>
              <a:ext cx="401425" cy="378750"/>
            </a:xfrm>
            <a:custGeom>
              <a:avLst/>
              <a:gdLst/>
              <a:ahLst/>
              <a:cxnLst/>
              <a:rect l="l" t="t" r="r" b="b"/>
              <a:pathLst>
                <a:path w="16057" h="15150" extrusionOk="0">
                  <a:moveTo>
                    <a:pt x="6727" y="0"/>
                  </a:moveTo>
                  <a:cubicBezTo>
                    <a:pt x="1017" y="0"/>
                    <a:pt x="0" y="4625"/>
                    <a:pt x="31" y="4635"/>
                  </a:cubicBezTo>
                  <a:cubicBezTo>
                    <a:pt x="305" y="4683"/>
                    <a:pt x="1269" y="4873"/>
                    <a:pt x="2508" y="5123"/>
                  </a:cubicBezTo>
                  <a:cubicBezTo>
                    <a:pt x="2513" y="5124"/>
                    <a:pt x="2518" y="5125"/>
                    <a:pt x="2523" y="5125"/>
                  </a:cubicBezTo>
                  <a:cubicBezTo>
                    <a:pt x="2769" y="5125"/>
                    <a:pt x="3544" y="4111"/>
                    <a:pt x="3544" y="4111"/>
                  </a:cubicBezTo>
                  <a:cubicBezTo>
                    <a:pt x="3544" y="4111"/>
                    <a:pt x="3722" y="5385"/>
                    <a:pt x="3984" y="5433"/>
                  </a:cubicBezTo>
                  <a:cubicBezTo>
                    <a:pt x="6889" y="6052"/>
                    <a:pt x="9544" y="6588"/>
                    <a:pt x="9544" y="6612"/>
                  </a:cubicBezTo>
                  <a:cubicBezTo>
                    <a:pt x="9532" y="7076"/>
                    <a:pt x="8985" y="10886"/>
                    <a:pt x="8520" y="13755"/>
                  </a:cubicBezTo>
                  <a:cubicBezTo>
                    <a:pt x="8413" y="14374"/>
                    <a:pt x="8889" y="14958"/>
                    <a:pt x="9520" y="14982"/>
                  </a:cubicBezTo>
                  <a:lnTo>
                    <a:pt x="13390" y="15148"/>
                  </a:lnTo>
                  <a:cubicBezTo>
                    <a:pt x="13406" y="15149"/>
                    <a:pt x="13423" y="15149"/>
                    <a:pt x="13439" y="15149"/>
                  </a:cubicBezTo>
                  <a:cubicBezTo>
                    <a:pt x="13943" y="15149"/>
                    <a:pt x="14381" y="14798"/>
                    <a:pt x="14473" y="14291"/>
                  </a:cubicBezTo>
                  <a:cubicBezTo>
                    <a:pt x="15116" y="11017"/>
                    <a:pt x="16057" y="1825"/>
                    <a:pt x="9806" y="385"/>
                  </a:cubicBezTo>
                  <a:cubicBezTo>
                    <a:pt x="8652" y="116"/>
                    <a:pt x="7631" y="0"/>
                    <a:pt x="67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5" name="Google Shape;545;p30"/>
            <p:cNvSpPr/>
            <p:nvPr/>
          </p:nvSpPr>
          <p:spPr>
            <a:xfrm>
              <a:off x="2231525" y="1420975"/>
              <a:ext cx="93775" cy="71025"/>
            </a:xfrm>
            <a:custGeom>
              <a:avLst/>
              <a:gdLst/>
              <a:ahLst/>
              <a:cxnLst/>
              <a:rect l="l" t="t" r="r" b="b"/>
              <a:pathLst>
                <a:path w="3751" h="2841" extrusionOk="0">
                  <a:moveTo>
                    <a:pt x="1902" y="0"/>
                  </a:moveTo>
                  <a:cubicBezTo>
                    <a:pt x="1473" y="0"/>
                    <a:pt x="1041" y="57"/>
                    <a:pt x="726" y="102"/>
                  </a:cubicBezTo>
                  <a:lnTo>
                    <a:pt x="0" y="2841"/>
                  </a:lnTo>
                  <a:cubicBezTo>
                    <a:pt x="465" y="2817"/>
                    <a:pt x="2000" y="2841"/>
                    <a:pt x="2977" y="2210"/>
                  </a:cubicBezTo>
                  <a:cubicBezTo>
                    <a:pt x="3560" y="1829"/>
                    <a:pt x="3751" y="1019"/>
                    <a:pt x="3334" y="471"/>
                  </a:cubicBezTo>
                  <a:cubicBezTo>
                    <a:pt x="3054" y="102"/>
                    <a:pt x="2480" y="0"/>
                    <a:pt x="1902" y="0"/>
                  </a:cubicBezTo>
                  <a:close/>
                </a:path>
              </a:pathLst>
            </a:custGeom>
            <a:solidFill>
              <a:srgbClr val="F9B2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6" name="Google Shape;546;p30"/>
            <p:cNvSpPr/>
            <p:nvPr/>
          </p:nvSpPr>
          <p:spPr>
            <a:xfrm>
              <a:off x="2271675" y="1439000"/>
              <a:ext cx="32200" cy="13425"/>
            </a:xfrm>
            <a:custGeom>
              <a:avLst/>
              <a:gdLst/>
              <a:ahLst/>
              <a:cxnLst/>
              <a:rect l="l" t="t" r="r" b="b"/>
              <a:pathLst>
                <a:path w="1288" h="537" extrusionOk="0">
                  <a:moveTo>
                    <a:pt x="349" y="0"/>
                  </a:moveTo>
                  <a:cubicBezTo>
                    <a:pt x="288" y="0"/>
                    <a:pt x="228" y="4"/>
                    <a:pt x="168" y="12"/>
                  </a:cubicBezTo>
                  <a:cubicBezTo>
                    <a:pt x="1" y="46"/>
                    <a:pt x="32" y="278"/>
                    <a:pt x="183" y="278"/>
                  </a:cubicBezTo>
                  <a:cubicBezTo>
                    <a:pt x="194" y="278"/>
                    <a:pt x="204" y="277"/>
                    <a:pt x="216" y="274"/>
                  </a:cubicBezTo>
                  <a:cubicBezTo>
                    <a:pt x="261" y="269"/>
                    <a:pt x="306" y="266"/>
                    <a:pt x="350" y="266"/>
                  </a:cubicBezTo>
                  <a:cubicBezTo>
                    <a:pt x="598" y="266"/>
                    <a:pt x="833" y="351"/>
                    <a:pt x="1025" y="512"/>
                  </a:cubicBezTo>
                  <a:cubicBezTo>
                    <a:pt x="1049" y="524"/>
                    <a:pt x="1073" y="536"/>
                    <a:pt x="1109" y="536"/>
                  </a:cubicBezTo>
                  <a:cubicBezTo>
                    <a:pt x="1240" y="536"/>
                    <a:pt x="1287" y="369"/>
                    <a:pt x="1180" y="286"/>
                  </a:cubicBezTo>
                  <a:cubicBezTo>
                    <a:pt x="942" y="98"/>
                    <a:pt x="647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7" name="Google Shape;547;p30"/>
            <p:cNvSpPr/>
            <p:nvPr/>
          </p:nvSpPr>
          <p:spPr>
            <a:xfrm>
              <a:off x="2274375" y="1444125"/>
              <a:ext cx="20700" cy="20200"/>
            </a:xfrm>
            <a:custGeom>
              <a:avLst/>
              <a:gdLst/>
              <a:ahLst/>
              <a:cxnLst/>
              <a:rect l="l" t="t" r="r" b="b"/>
              <a:pathLst>
                <a:path w="828" h="808" extrusionOk="0">
                  <a:moveTo>
                    <a:pt x="633" y="1"/>
                  </a:moveTo>
                  <a:cubicBezTo>
                    <a:pt x="594" y="1"/>
                    <a:pt x="555" y="17"/>
                    <a:pt x="525" y="57"/>
                  </a:cubicBezTo>
                  <a:cubicBezTo>
                    <a:pt x="405" y="248"/>
                    <a:pt x="251" y="415"/>
                    <a:pt x="96" y="569"/>
                  </a:cubicBezTo>
                  <a:cubicBezTo>
                    <a:pt x="1" y="653"/>
                    <a:pt x="60" y="807"/>
                    <a:pt x="179" y="807"/>
                  </a:cubicBezTo>
                  <a:cubicBezTo>
                    <a:pt x="215" y="807"/>
                    <a:pt x="239" y="807"/>
                    <a:pt x="263" y="784"/>
                  </a:cubicBezTo>
                  <a:cubicBezTo>
                    <a:pt x="453" y="605"/>
                    <a:pt x="608" y="426"/>
                    <a:pt x="751" y="212"/>
                  </a:cubicBezTo>
                  <a:cubicBezTo>
                    <a:pt x="828" y="109"/>
                    <a:pt x="733" y="1"/>
                    <a:pt x="6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8" name="Google Shape;548;p30"/>
            <p:cNvSpPr/>
            <p:nvPr/>
          </p:nvSpPr>
          <p:spPr>
            <a:xfrm>
              <a:off x="2202950" y="1086550"/>
              <a:ext cx="124150" cy="105125"/>
            </a:xfrm>
            <a:custGeom>
              <a:avLst/>
              <a:gdLst/>
              <a:ahLst/>
              <a:cxnLst/>
              <a:rect l="l" t="t" r="r" b="b"/>
              <a:pathLst>
                <a:path w="4966" h="4205" extrusionOk="0">
                  <a:moveTo>
                    <a:pt x="2201" y="1"/>
                  </a:moveTo>
                  <a:cubicBezTo>
                    <a:pt x="945" y="1"/>
                    <a:pt x="336" y="830"/>
                    <a:pt x="179" y="1668"/>
                  </a:cubicBezTo>
                  <a:cubicBezTo>
                    <a:pt x="0" y="2621"/>
                    <a:pt x="405" y="3573"/>
                    <a:pt x="405" y="3573"/>
                  </a:cubicBezTo>
                  <a:lnTo>
                    <a:pt x="3703" y="4204"/>
                  </a:lnTo>
                  <a:cubicBezTo>
                    <a:pt x="4144" y="4002"/>
                    <a:pt x="4489" y="3609"/>
                    <a:pt x="4632" y="3145"/>
                  </a:cubicBezTo>
                  <a:cubicBezTo>
                    <a:pt x="4965" y="2085"/>
                    <a:pt x="4739" y="371"/>
                    <a:pt x="2751" y="49"/>
                  </a:cubicBezTo>
                  <a:cubicBezTo>
                    <a:pt x="2555" y="16"/>
                    <a:pt x="2372" y="1"/>
                    <a:pt x="22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9" name="Google Shape;549;p30"/>
            <p:cNvSpPr/>
            <p:nvPr/>
          </p:nvSpPr>
          <p:spPr>
            <a:xfrm>
              <a:off x="2193725" y="1158950"/>
              <a:ext cx="121450" cy="49250"/>
            </a:xfrm>
            <a:custGeom>
              <a:avLst/>
              <a:gdLst/>
              <a:ahLst/>
              <a:cxnLst/>
              <a:rect l="l" t="t" r="r" b="b"/>
              <a:pathLst>
                <a:path w="4858" h="1970" extrusionOk="0">
                  <a:moveTo>
                    <a:pt x="487" y="1"/>
                  </a:moveTo>
                  <a:cubicBezTo>
                    <a:pt x="316" y="1"/>
                    <a:pt x="160" y="122"/>
                    <a:pt x="119" y="296"/>
                  </a:cubicBezTo>
                  <a:lnTo>
                    <a:pt x="48" y="630"/>
                  </a:lnTo>
                  <a:cubicBezTo>
                    <a:pt x="0" y="832"/>
                    <a:pt x="131" y="1034"/>
                    <a:pt x="333" y="1082"/>
                  </a:cubicBezTo>
                  <a:lnTo>
                    <a:pt x="4298" y="1963"/>
                  </a:lnTo>
                  <a:cubicBezTo>
                    <a:pt x="4322" y="1967"/>
                    <a:pt x="4346" y="1969"/>
                    <a:pt x="4370" y="1969"/>
                  </a:cubicBezTo>
                  <a:cubicBezTo>
                    <a:pt x="4546" y="1969"/>
                    <a:pt x="4707" y="1856"/>
                    <a:pt x="4739" y="1677"/>
                  </a:cubicBezTo>
                  <a:lnTo>
                    <a:pt x="4822" y="1344"/>
                  </a:lnTo>
                  <a:cubicBezTo>
                    <a:pt x="4858" y="1142"/>
                    <a:pt x="4739" y="939"/>
                    <a:pt x="4536" y="892"/>
                  </a:cubicBezTo>
                  <a:lnTo>
                    <a:pt x="572" y="11"/>
                  </a:lnTo>
                  <a:cubicBezTo>
                    <a:pt x="543" y="4"/>
                    <a:pt x="515" y="1"/>
                    <a:pt x="4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0" name="Google Shape;550;p30"/>
            <p:cNvSpPr/>
            <p:nvPr/>
          </p:nvSpPr>
          <p:spPr>
            <a:xfrm>
              <a:off x="2134275" y="1624350"/>
              <a:ext cx="135000" cy="19450"/>
            </a:xfrm>
            <a:custGeom>
              <a:avLst/>
              <a:gdLst/>
              <a:ahLst/>
              <a:cxnLst/>
              <a:rect l="l" t="t" r="r" b="b"/>
              <a:pathLst>
                <a:path w="5400" h="778" extrusionOk="0">
                  <a:moveTo>
                    <a:pt x="202" y="1"/>
                  </a:moveTo>
                  <a:cubicBezTo>
                    <a:pt x="83" y="1"/>
                    <a:pt x="0" y="176"/>
                    <a:pt x="128" y="254"/>
                  </a:cubicBezTo>
                  <a:cubicBezTo>
                    <a:pt x="699" y="647"/>
                    <a:pt x="1485" y="778"/>
                    <a:pt x="2271" y="778"/>
                  </a:cubicBezTo>
                  <a:cubicBezTo>
                    <a:pt x="3283" y="754"/>
                    <a:pt x="4283" y="599"/>
                    <a:pt x="5247" y="325"/>
                  </a:cubicBezTo>
                  <a:cubicBezTo>
                    <a:pt x="5400" y="271"/>
                    <a:pt x="5353" y="58"/>
                    <a:pt x="5208" y="58"/>
                  </a:cubicBezTo>
                  <a:cubicBezTo>
                    <a:pt x="5194" y="58"/>
                    <a:pt x="5180" y="59"/>
                    <a:pt x="5164" y="63"/>
                  </a:cubicBezTo>
                  <a:cubicBezTo>
                    <a:pt x="5141" y="71"/>
                    <a:pt x="3684" y="500"/>
                    <a:pt x="2265" y="500"/>
                  </a:cubicBezTo>
                  <a:cubicBezTo>
                    <a:pt x="1524" y="500"/>
                    <a:pt x="793" y="383"/>
                    <a:pt x="283" y="28"/>
                  </a:cubicBezTo>
                  <a:cubicBezTo>
                    <a:pt x="255" y="9"/>
                    <a:pt x="228" y="1"/>
                    <a:pt x="2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1" name="Google Shape;551;p30"/>
            <p:cNvSpPr/>
            <p:nvPr/>
          </p:nvSpPr>
          <p:spPr>
            <a:xfrm>
              <a:off x="2128225" y="1343725"/>
              <a:ext cx="39925" cy="21825"/>
            </a:xfrm>
            <a:custGeom>
              <a:avLst/>
              <a:gdLst/>
              <a:ahLst/>
              <a:cxnLst/>
              <a:rect l="l" t="t" r="r" b="b"/>
              <a:pathLst>
                <a:path w="1597" h="873" extrusionOk="0">
                  <a:moveTo>
                    <a:pt x="393" y="0"/>
                  </a:moveTo>
                  <a:cubicBezTo>
                    <a:pt x="304" y="0"/>
                    <a:pt x="222" y="17"/>
                    <a:pt x="155" y="61"/>
                  </a:cubicBezTo>
                  <a:cubicBezTo>
                    <a:pt x="96" y="97"/>
                    <a:pt x="60" y="144"/>
                    <a:pt x="48" y="204"/>
                  </a:cubicBezTo>
                  <a:cubicBezTo>
                    <a:pt x="1" y="335"/>
                    <a:pt x="25" y="466"/>
                    <a:pt x="108" y="561"/>
                  </a:cubicBezTo>
                  <a:cubicBezTo>
                    <a:pt x="144" y="597"/>
                    <a:pt x="191" y="609"/>
                    <a:pt x="227" y="621"/>
                  </a:cubicBezTo>
                  <a:cubicBezTo>
                    <a:pt x="406" y="680"/>
                    <a:pt x="584" y="728"/>
                    <a:pt x="763" y="787"/>
                  </a:cubicBezTo>
                  <a:cubicBezTo>
                    <a:pt x="894" y="823"/>
                    <a:pt x="1025" y="859"/>
                    <a:pt x="1156" y="871"/>
                  </a:cubicBezTo>
                  <a:cubicBezTo>
                    <a:pt x="1170" y="872"/>
                    <a:pt x="1184" y="872"/>
                    <a:pt x="1198" y="872"/>
                  </a:cubicBezTo>
                  <a:cubicBezTo>
                    <a:pt x="1329" y="872"/>
                    <a:pt x="1463" y="823"/>
                    <a:pt x="1549" y="716"/>
                  </a:cubicBezTo>
                  <a:cubicBezTo>
                    <a:pt x="1596" y="632"/>
                    <a:pt x="1596" y="513"/>
                    <a:pt x="1537" y="430"/>
                  </a:cubicBezTo>
                  <a:cubicBezTo>
                    <a:pt x="1406" y="251"/>
                    <a:pt x="1037" y="156"/>
                    <a:pt x="834" y="85"/>
                  </a:cubicBezTo>
                  <a:cubicBezTo>
                    <a:pt x="707" y="47"/>
                    <a:pt x="542" y="0"/>
                    <a:pt x="3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2" name="Google Shape;552;p30"/>
            <p:cNvSpPr/>
            <p:nvPr/>
          </p:nvSpPr>
          <p:spPr>
            <a:xfrm>
              <a:off x="2039825" y="1321175"/>
              <a:ext cx="39325" cy="21700"/>
            </a:xfrm>
            <a:custGeom>
              <a:avLst/>
              <a:gdLst/>
              <a:ahLst/>
              <a:cxnLst/>
              <a:rect l="l" t="t" r="r" b="b"/>
              <a:pathLst>
                <a:path w="1573" h="868" extrusionOk="0">
                  <a:moveTo>
                    <a:pt x="365" y="1"/>
                  </a:moveTo>
                  <a:cubicBezTo>
                    <a:pt x="286" y="1"/>
                    <a:pt x="214" y="10"/>
                    <a:pt x="155" y="34"/>
                  </a:cubicBezTo>
                  <a:cubicBezTo>
                    <a:pt x="60" y="82"/>
                    <a:pt x="1" y="177"/>
                    <a:pt x="12" y="284"/>
                  </a:cubicBezTo>
                  <a:cubicBezTo>
                    <a:pt x="36" y="427"/>
                    <a:pt x="132" y="546"/>
                    <a:pt x="274" y="606"/>
                  </a:cubicBezTo>
                  <a:cubicBezTo>
                    <a:pt x="393" y="665"/>
                    <a:pt x="524" y="701"/>
                    <a:pt x="655" y="737"/>
                  </a:cubicBezTo>
                  <a:cubicBezTo>
                    <a:pt x="834" y="772"/>
                    <a:pt x="1013" y="820"/>
                    <a:pt x="1191" y="856"/>
                  </a:cubicBezTo>
                  <a:cubicBezTo>
                    <a:pt x="1239" y="868"/>
                    <a:pt x="1286" y="868"/>
                    <a:pt x="1334" y="868"/>
                  </a:cubicBezTo>
                  <a:cubicBezTo>
                    <a:pt x="1453" y="844"/>
                    <a:pt x="1548" y="665"/>
                    <a:pt x="1560" y="582"/>
                  </a:cubicBezTo>
                  <a:cubicBezTo>
                    <a:pt x="1572" y="522"/>
                    <a:pt x="1572" y="463"/>
                    <a:pt x="1536" y="403"/>
                  </a:cubicBezTo>
                  <a:cubicBezTo>
                    <a:pt x="1441" y="213"/>
                    <a:pt x="1144" y="129"/>
                    <a:pt x="929" y="82"/>
                  </a:cubicBezTo>
                  <a:cubicBezTo>
                    <a:pt x="785" y="56"/>
                    <a:pt x="557" y="1"/>
                    <a:pt x="3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3" name="Google Shape;553;p30"/>
            <p:cNvSpPr/>
            <p:nvPr/>
          </p:nvSpPr>
          <p:spPr>
            <a:xfrm>
              <a:off x="1391225" y="1663600"/>
              <a:ext cx="61350" cy="84300"/>
            </a:xfrm>
            <a:custGeom>
              <a:avLst/>
              <a:gdLst/>
              <a:ahLst/>
              <a:cxnLst/>
              <a:rect l="l" t="t" r="r" b="b"/>
              <a:pathLst>
                <a:path w="2454" h="3372" extrusionOk="0">
                  <a:moveTo>
                    <a:pt x="1668" y="1"/>
                  </a:moveTo>
                  <a:cubicBezTo>
                    <a:pt x="1598" y="1"/>
                    <a:pt x="1536" y="13"/>
                    <a:pt x="1513" y="17"/>
                  </a:cubicBezTo>
                  <a:cubicBezTo>
                    <a:pt x="1430" y="41"/>
                    <a:pt x="1358" y="101"/>
                    <a:pt x="1322" y="172"/>
                  </a:cubicBezTo>
                  <a:cubicBezTo>
                    <a:pt x="1322" y="172"/>
                    <a:pt x="1265" y="48"/>
                    <a:pt x="1047" y="48"/>
                  </a:cubicBezTo>
                  <a:cubicBezTo>
                    <a:pt x="1022" y="48"/>
                    <a:pt x="995" y="50"/>
                    <a:pt x="965" y="53"/>
                  </a:cubicBezTo>
                  <a:cubicBezTo>
                    <a:pt x="787" y="65"/>
                    <a:pt x="703" y="125"/>
                    <a:pt x="656" y="244"/>
                  </a:cubicBezTo>
                  <a:cubicBezTo>
                    <a:pt x="656" y="244"/>
                    <a:pt x="623" y="238"/>
                    <a:pt x="576" y="238"/>
                  </a:cubicBezTo>
                  <a:cubicBezTo>
                    <a:pt x="472" y="238"/>
                    <a:pt x="296" y="266"/>
                    <a:pt x="239" y="446"/>
                  </a:cubicBezTo>
                  <a:cubicBezTo>
                    <a:pt x="203" y="565"/>
                    <a:pt x="1" y="1339"/>
                    <a:pt x="84" y="2708"/>
                  </a:cubicBezTo>
                  <a:cubicBezTo>
                    <a:pt x="123" y="3245"/>
                    <a:pt x="270" y="3372"/>
                    <a:pt x="503" y="3372"/>
                  </a:cubicBezTo>
                  <a:cubicBezTo>
                    <a:pt x="632" y="3372"/>
                    <a:pt x="787" y="3333"/>
                    <a:pt x="965" y="3304"/>
                  </a:cubicBezTo>
                  <a:lnTo>
                    <a:pt x="1596" y="3208"/>
                  </a:lnTo>
                  <a:cubicBezTo>
                    <a:pt x="1638" y="3202"/>
                    <a:pt x="1677" y="3199"/>
                    <a:pt x="1715" y="3199"/>
                  </a:cubicBezTo>
                  <a:cubicBezTo>
                    <a:pt x="1890" y="3199"/>
                    <a:pt x="2021" y="3258"/>
                    <a:pt x="2111" y="3258"/>
                  </a:cubicBezTo>
                  <a:cubicBezTo>
                    <a:pt x="2244" y="3258"/>
                    <a:pt x="2285" y="3127"/>
                    <a:pt x="2239" y="2470"/>
                  </a:cubicBezTo>
                  <a:cubicBezTo>
                    <a:pt x="2192" y="1839"/>
                    <a:pt x="2430" y="1101"/>
                    <a:pt x="2430" y="565"/>
                  </a:cubicBezTo>
                  <a:cubicBezTo>
                    <a:pt x="2454" y="387"/>
                    <a:pt x="2370" y="220"/>
                    <a:pt x="2215" y="137"/>
                  </a:cubicBezTo>
                  <a:cubicBezTo>
                    <a:pt x="2179" y="121"/>
                    <a:pt x="2138" y="112"/>
                    <a:pt x="2098" y="112"/>
                  </a:cubicBezTo>
                  <a:cubicBezTo>
                    <a:pt x="2045" y="112"/>
                    <a:pt x="1994" y="127"/>
                    <a:pt x="1953" y="160"/>
                  </a:cubicBezTo>
                  <a:cubicBezTo>
                    <a:pt x="1910" y="30"/>
                    <a:pt x="1778" y="1"/>
                    <a:pt x="1668" y="1"/>
                  </a:cubicBezTo>
                  <a:close/>
                </a:path>
              </a:pathLst>
            </a:custGeom>
            <a:solidFill>
              <a:srgbClr val="FFD1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4" name="Google Shape;554;p30"/>
            <p:cNvSpPr/>
            <p:nvPr/>
          </p:nvSpPr>
          <p:spPr>
            <a:xfrm>
              <a:off x="1403150" y="1668500"/>
              <a:ext cx="7350" cy="39600"/>
            </a:xfrm>
            <a:custGeom>
              <a:avLst/>
              <a:gdLst/>
              <a:ahLst/>
              <a:cxnLst/>
              <a:rect l="l" t="t" r="r" b="b"/>
              <a:pathLst>
                <a:path w="294" h="1584" extrusionOk="0">
                  <a:moveTo>
                    <a:pt x="152" y="1"/>
                  </a:moveTo>
                  <a:cubicBezTo>
                    <a:pt x="93" y="1"/>
                    <a:pt x="36" y="37"/>
                    <a:pt x="36" y="119"/>
                  </a:cubicBezTo>
                  <a:cubicBezTo>
                    <a:pt x="36" y="119"/>
                    <a:pt x="0" y="869"/>
                    <a:pt x="36" y="1476"/>
                  </a:cubicBezTo>
                  <a:cubicBezTo>
                    <a:pt x="36" y="1536"/>
                    <a:pt x="83" y="1584"/>
                    <a:pt x="155" y="1584"/>
                  </a:cubicBezTo>
                  <a:cubicBezTo>
                    <a:pt x="226" y="1584"/>
                    <a:pt x="274" y="1524"/>
                    <a:pt x="274" y="1453"/>
                  </a:cubicBezTo>
                  <a:cubicBezTo>
                    <a:pt x="238" y="881"/>
                    <a:pt x="274" y="143"/>
                    <a:pt x="274" y="143"/>
                  </a:cubicBezTo>
                  <a:cubicBezTo>
                    <a:pt x="293" y="53"/>
                    <a:pt x="222" y="1"/>
                    <a:pt x="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5" name="Google Shape;555;p30"/>
            <p:cNvSpPr/>
            <p:nvPr/>
          </p:nvSpPr>
          <p:spPr>
            <a:xfrm>
              <a:off x="1418025" y="1665525"/>
              <a:ext cx="7950" cy="40800"/>
            </a:xfrm>
            <a:custGeom>
              <a:avLst/>
              <a:gdLst/>
              <a:ahLst/>
              <a:cxnLst/>
              <a:rect l="l" t="t" r="r" b="b"/>
              <a:pathLst>
                <a:path w="318" h="1632" extrusionOk="0">
                  <a:moveTo>
                    <a:pt x="183" y="1"/>
                  </a:moveTo>
                  <a:cubicBezTo>
                    <a:pt x="127" y="1"/>
                    <a:pt x="72" y="37"/>
                    <a:pt x="72" y="119"/>
                  </a:cubicBezTo>
                  <a:cubicBezTo>
                    <a:pt x="24" y="583"/>
                    <a:pt x="0" y="1048"/>
                    <a:pt x="12" y="1512"/>
                  </a:cubicBezTo>
                  <a:cubicBezTo>
                    <a:pt x="24" y="1572"/>
                    <a:pt x="72" y="1631"/>
                    <a:pt x="131" y="1631"/>
                  </a:cubicBezTo>
                  <a:lnTo>
                    <a:pt x="143" y="1619"/>
                  </a:lnTo>
                  <a:cubicBezTo>
                    <a:pt x="203" y="1619"/>
                    <a:pt x="262" y="1560"/>
                    <a:pt x="250" y="1500"/>
                  </a:cubicBezTo>
                  <a:cubicBezTo>
                    <a:pt x="239" y="1048"/>
                    <a:pt x="262" y="595"/>
                    <a:pt x="298" y="143"/>
                  </a:cubicBezTo>
                  <a:cubicBezTo>
                    <a:pt x="317" y="52"/>
                    <a:pt x="249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6" name="Google Shape;556;p30"/>
            <p:cNvSpPr/>
            <p:nvPr/>
          </p:nvSpPr>
          <p:spPr>
            <a:xfrm>
              <a:off x="1432900" y="1666700"/>
              <a:ext cx="7775" cy="38425"/>
            </a:xfrm>
            <a:custGeom>
              <a:avLst/>
              <a:gdLst/>
              <a:ahLst/>
              <a:cxnLst/>
              <a:rect l="l" t="t" r="r" b="b"/>
              <a:pathLst>
                <a:path w="311" h="1537" extrusionOk="0">
                  <a:moveTo>
                    <a:pt x="72" y="1"/>
                  </a:moveTo>
                  <a:cubicBezTo>
                    <a:pt x="13" y="477"/>
                    <a:pt x="1" y="953"/>
                    <a:pt x="13" y="1417"/>
                  </a:cubicBezTo>
                  <a:cubicBezTo>
                    <a:pt x="25" y="1489"/>
                    <a:pt x="72" y="1537"/>
                    <a:pt x="132" y="1537"/>
                  </a:cubicBezTo>
                  <a:lnTo>
                    <a:pt x="144" y="1537"/>
                  </a:lnTo>
                  <a:cubicBezTo>
                    <a:pt x="203" y="1537"/>
                    <a:pt x="263" y="1477"/>
                    <a:pt x="251" y="1406"/>
                  </a:cubicBezTo>
                  <a:cubicBezTo>
                    <a:pt x="239" y="941"/>
                    <a:pt x="251" y="477"/>
                    <a:pt x="310" y="13"/>
                  </a:cubicBezTo>
                  <a:lnTo>
                    <a:pt x="191" y="13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7" name="Google Shape;557;p30"/>
            <p:cNvSpPr/>
            <p:nvPr/>
          </p:nvSpPr>
          <p:spPr>
            <a:xfrm>
              <a:off x="1443025" y="1694525"/>
              <a:ext cx="28900" cy="40950"/>
            </a:xfrm>
            <a:custGeom>
              <a:avLst/>
              <a:gdLst/>
              <a:ahLst/>
              <a:cxnLst/>
              <a:rect l="l" t="t" r="r" b="b"/>
              <a:pathLst>
                <a:path w="1156" h="1638" extrusionOk="0">
                  <a:moveTo>
                    <a:pt x="739" y="0"/>
                  </a:moveTo>
                  <a:cubicBezTo>
                    <a:pt x="322" y="0"/>
                    <a:pt x="1" y="864"/>
                    <a:pt x="1" y="864"/>
                  </a:cubicBezTo>
                  <a:cubicBezTo>
                    <a:pt x="1" y="864"/>
                    <a:pt x="1" y="1637"/>
                    <a:pt x="167" y="1637"/>
                  </a:cubicBezTo>
                  <a:cubicBezTo>
                    <a:pt x="178" y="1637"/>
                    <a:pt x="190" y="1634"/>
                    <a:pt x="203" y="1626"/>
                  </a:cubicBezTo>
                  <a:cubicBezTo>
                    <a:pt x="346" y="1555"/>
                    <a:pt x="489" y="1281"/>
                    <a:pt x="620" y="1102"/>
                  </a:cubicBezTo>
                  <a:cubicBezTo>
                    <a:pt x="893" y="697"/>
                    <a:pt x="1155" y="221"/>
                    <a:pt x="917" y="54"/>
                  </a:cubicBezTo>
                  <a:cubicBezTo>
                    <a:pt x="857" y="17"/>
                    <a:pt x="797" y="0"/>
                    <a:pt x="739" y="0"/>
                  </a:cubicBezTo>
                  <a:close/>
                </a:path>
              </a:pathLst>
            </a:custGeom>
            <a:solidFill>
              <a:srgbClr val="FFD1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8" name="Google Shape;558;p30"/>
            <p:cNvSpPr/>
            <p:nvPr/>
          </p:nvSpPr>
          <p:spPr>
            <a:xfrm>
              <a:off x="1444225" y="1692725"/>
              <a:ext cx="17350" cy="20150"/>
            </a:xfrm>
            <a:custGeom>
              <a:avLst/>
              <a:gdLst/>
              <a:ahLst/>
              <a:cxnLst/>
              <a:rect l="l" t="t" r="r" b="b"/>
              <a:pathLst>
                <a:path w="694" h="806" extrusionOk="0">
                  <a:moveTo>
                    <a:pt x="511" y="0"/>
                  </a:moveTo>
                  <a:cubicBezTo>
                    <a:pt x="483" y="0"/>
                    <a:pt x="453" y="13"/>
                    <a:pt x="429" y="43"/>
                  </a:cubicBezTo>
                  <a:cubicBezTo>
                    <a:pt x="250" y="210"/>
                    <a:pt x="119" y="412"/>
                    <a:pt x="24" y="638"/>
                  </a:cubicBezTo>
                  <a:cubicBezTo>
                    <a:pt x="0" y="722"/>
                    <a:pt x="60" y="805"/>
                    <a:pt x="143" y="805"/>
                  </a:cubicBezTo>
                  <a:cubicBezTo>
                    <a:pt x="191" y="805"/>
                    <a:pt x="238" y="769"/>
                    <a:pt x="250" y="734"/>
                  </a:cubicBezTo>
                  <a:cubicBezTo>
                    <a:pt x="322" y="543"/>
                    <a:pt x="441" y="365"/>
                    <a:pt x="584" y="222"/>
                  </a:cubicBezTo>
                  <a:cubicBezTo>
                    <a:pt x="693" y="139"/>
                    <a:pt x="606" y="0"/>
                    <a:pt x="5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9" name="Google Shape;559;p30"/>
            <p:cNvSpPr/>
            <p:nvPr/>
          </p:nvSpPr>
          <p:spPr>
            <a:xfrm>
              <a:off x="1735725" y="1693125"/>
              <a:ext cx="131200" cy="14075"/>
            </a:xfrm>
            <a:custGeom>
              <a:avLst/>
              <a:gdLst/>
              <a:ahLst/>
              <a:cxnLst/>
              <a:rect l="l" t="t" r="r" b="b"/>
              <a:pathLst>
                <a:path w="5248" h="563" extrusionOk="0">
                  <a:moveTo>
                    <a:pt x="5029" y="0"/>
                  </a:moveTo>
                  <a:cubicBezTo>
                    <a:pt x="5019" y="0"/>
                    <a:pt x="5008" y="1"/>
                    <a:pt x="4997" y="3"/>
                  </a:cubicBezTo>
                  <a:cubicBezTo>
                    <a:pt x="3940" y="218"/>
                    <a:pt x="2437" y="260"/>
                    <a:pt x="1398" y="260"/>
                  </a:cubicBezTo>
                  <a:cubicBezTo>
                    <a:pt x="706" y="260"/>
                    <a:pt x="220" y="241"/>
                    <a:pt x="211" y="241"/>
                  </a:cubicBezTo>
                  <a:cubicBezTo>
                    <a:pt x="207" y="241"/>
                    <a:pt x="203" y="241"/>
                    <a:pt x="199" y="241"/>
                  </a:cubicBezTo>
                  <a:cubicBezTo>
                    <a:pt x="8" y="241"/>
                    <a:pt x="0" y="539"/>
                    <a:pt x="199" y="539"/>
                  </a:cubicBezTo>
                  <a:cubicBezTo>
                    <a:pt x="246" y="551"/>
                    <a:pt x="770" y="563"/>
                    <a:pt x="1485" y="563"/>
                  </a:cubicBezTo>
                  <a:cubicBezTo>
                    <a:pt x="2532" y="563"/>
                    <a:pt x="3997" y="527"/>
                    <a:pt x="5057" y="301"/>
                  </a:cubicBezTo>
                  <a:cubicBezTo>
                    <a:pt x="5247" y="256"/>
                    <a:pt x="5195" y="0"/>
                    <a:pt x="50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0" name="Google Shape;560;p30"/>
            <p:cNvSpPr/>
            <p:nvPr/>
          </p:nvSpPr>
          <p:spPr>
            <a:xfrm>
              <a:off x="2024950" y="1716975"/>
              <a:ext cx="26900" cy="129550"/>
            </a:xfrm>
            <a:custGeom>
              <a:avLst/>
              <a:gdLst/>
              <a:ahLst/>
              <a:cxnLst/>
              <a:rect l="l" t="t" r="r" b="b"/>
              <a:pathLst>
                <a:path w="1076" h="5182" extrusionOk="0">
                  <a:moveTo>
                    <a:pt x="873" y="0"/>
                  </a:moveTo>
                  <a:cubicBezTo>
                    <a:pt x="822" y="0"/>
                    <a:pt x="770" y="26"/>
                    <a:pt x="738" y="85"/>
                  </a:cubicBezTo>
                  <a:cubicBezTo>
                    <a:pt x="715" y="157"/>
                    <a:pt x="0" y="1669"/>
                    <a:pt x="179" y="5038"/>
                  </a:cubicBezTo>
                  <a:cubicBezTo>
                    <a:pt x="179" y="5121"/>
                    <a:pt x="250" y="5181"/>
                    <a:pt x="322" y="5181"/>
                  </a:cubicBezTo>
                  <a:lnTo>
                    <a:pt x="334" y="5181"/>
                  </a:lnTo>
                  <a:cubicBezTo>
                    <a:pt x="417" y="5181"/>
                    <a:pt x="488" y="5110"/>
                    <a:pt x="476" y="5026"/>
                  </a:cubicBezTo>
                  <a:cubicBezTo>
                    <a:pt x="310" y="1740"/>
                    <a:pt x="1012" y="240"/>
                    <a:pt x="1012" y="228"/>
                  </a:cubicBezTo>
                  <a:cubicBezTo>
                    <a:pt x="1076" y="101"/>
                    <a:pt x="975" y="0"/>
                    <a:pt x="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1" name="Google Shape;561;p30"/>
            <p:cNvSpPr/>
            <p:nvPr/>
          </p:nvSpPr>
          <p:spPr>
            <a:xfrm>
              <a:off x="1657925" y="2023500"/>
              <a:ext cx="364075" cy="37625"/>
            </a:xfrm>
            <a:custGeom>
              <a:avLst/>
              <a:gdLst/>
              <a:ahLst/>
              <a:cxnLst/>
              <a:rect l="l" t="t" r="r" b="b"/>
              <a:pathLst>
                <a:path w="14563" h="1505" extrusionOk="0">
                  <a:moveTo>
                    <a:pt x="14358" y="1"/>
                  </a:moveTo>
                  <a:cubicBezTo>
                    <a:pt x="14336" y="1"/>
                    <a:pt x="14313" y="5"/>
                    <a:pt x="14288" y="16"/>
                  </a:cubicBezTo>
                  <a:cubicBezTo>
                    <a:pt x="13586" y="302"/>
                    <a:pt x="3882" y="969"/>
                    <a:pt x="203" y="1195"/>
                  </a:cubicBezTo>
                  <a:cubicBezTo>
                    <a:pt x="1" y="1207"/>
                    <a:pt x="13" y="1504"/>
                    <a:pt x="215" y="1504"/>
                  </a:cubicBezTo>
                  <a:cubicBezTo>
                    <a:pt x="763" y="1469"/>
                    <a:pt x="13514" y="671"/>
                    <a:pt x="14407" y="290"/>
                  </a:cubicBezTo>
                  <a:cubicBezTo>
                    <a:pt x="14563" y="217"/>
                    <a:pt x="14502" y="1"/>
                    <a:pt x="14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2" name="Google Shape;562;p30"/>
            <p:cNvSpPr/>
            <p:nvPr/>
          </p:nvSpPr>
          <p:spPr>
            <a:xfrm>
              <a:off x="1508200" y="1805025"/>
              <a:ext cx="78625" cy="137325"/>
            </a:xfrm>
            <a:custGeom>
              <a:avLst/>
              <a:gdLst/>
              <a:ahLst/>
              <a:cxnLst/>
              <a:rect l="l" t="t" r="r" b="b"/>
              <a:pathLst>
                <a:path w="3145" h="5493" extrusionOk="0">
                  <a:moveTo>
                    <a:pt x="204" y="0"/>
                  </a:moveTo>
                  <a:cubicBezTo>
                    <a:pt x="101" y="0"/>
                    <a:pt x="0" y="110"/>
                    <a:pt x="72" y="230"/>
                  </a:cubicBezTo>
                  <a:lnTo>
                    <a:pt x="2823" y="5409"/>
                  </a:lnTo>
                  <a:cubicBezTo>
                    <a:pt x="2847" y="5457"/>
                    <a:pt x="2906" y="5493"/>
                    <a:pt x="2954" y="5493"/>
                  </a:cubicBezTo>
                  <a:cubicBezTo>
                    <a:pt x="3073" y="5493"/>
                    <a:pt x="3144" y="5374"/>
                    <a:pt x="3097" y="5267"/>
                  </a:cubicBezTo>
                  <a:lnTo>
                    <a:pt x="334" y="87"/>
                  </a:lnTo>
                  <a:cubicBezTo>
                    <a:pt x="303" y="25"/>
                    <a:pt x="254" y="0"/>
                    <a:pt x="2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7F602C33-62CC-4657-BEB2-9911189617B0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 rot="5400000">
            <a:off x="-3419241" y="2649220"/>
            <a:ext cx="5272773" cy="872691"/>
            <a:chOff x="1261240" y="3434504"/>
            <a:chExt cx="5539687" cy="818571"/>
          </a:xfrm>
        </p:grpSpPr>
        <p:sp>
          <p:nvSpPr>
            <p:cNvPr id="126" name="Google Shape;2644;p60">
              <a:extLst>
                <a:ext uri="{FF2B5EF4-FFF2-40B4-BE49-F238E27FC236}">
                  <a16:creationId xmlns:a16="http://schemas.microsoft.com/office/drawing/2014/main" id="{50505AC3-F9D7-4767-8555-EE84D9927085}"/>
                </a:ext>
              </a:extLst>
            </p:cNvPr>
            <p:cNvSpPr/>
            <p:nvPr/>
          </p:nvSpPr>
          <p:spPr>
            <a:xfrm>
              <a:off x="2052660" y="3462984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ED4C67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" name="Google Shape;2645;p60">
              <a:extLst>
                <a:ext uri="{FF2B5EF4-FFF2-40B4-BE49-F238E27FC236}">
                  <a16:creationId xmlns:a16="http://schemas.microsoft.com/office/drawing/2014/main" id="{7D97FA69-B135-4DBB-A0DF-19C445D46A9C}"/>
                </a:ext>
              </a:extLst>
            </p:cNvPr>
            <p:cNvSpPr/>
            <p:nvPr/>
          </p:nvSpPr>
          <p:spPr>
            <a:xfrm>
              <a:off x="2844041" y="3434504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F9067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" name="Google Shape;2648;p60">
              <a:extLst>
                <a:ext uri="{FF2B5EF4-FFF2-40B4-BE49-F238E27FC236}">
                  <a16:creationId xmlns:a16="http://schemas.microsoft.com/office/drawing/2014/main" id="{81FB36CA-97CA-4BC5-A786-7C3CB5C6689D}"/>
                </a:ext>
              </a:extLst>
            </p:cNvPr>
            <p:cNvSpPr/>
            <p:nvPr/>
          </p:nvSpPr>
          <p:spPr>
            <a:xfrm>
              <a:off x="3635422" y="3434504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FC867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" name="Google Shape;2649;p60">
              <a:extLst>
                <a:ext uri="{FF2B5EF4-FFF2-40B4-BE49-F238E27FC236}">
                  <a16:creationId xmlns:a16="http://schemas.microsoft.com/office/drawing/2014/main" id="{9D91D99E-CCFF-4923-920F-6BEEA55973D8}"/>
                </a:ext>
              </a:extLst>
            </p:cNvPr>
            <p:cNvSpPr/>
            <p:nvPr/>
          </p:nvSpPr>
          <p:spPr>
            <a:xfrm>
              <a:off x="4426784" y="3462984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AE4FD9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" name="Google Shape;2652;p60">
              <a:extLst>
                <a:ext uri="{FF2B5EF4-FFF2-40B4-BE49-F238E27FC236}">
                  <a16:creationId xmlns:a16="http://schemas.microsoft.com/office/drawing/2014/main" id="{3019E7DD-1F02-4127-9878-1892B35F385E}"/>
                </a:ext>
              </a:extLst>
            </p:cNvPr>
            <p:cNvSpPr/>
            <p:nvPr/>
          </p:nvSpPr>
          <p:spPr>
            <a:xfrm>
              <a:off x="5218165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8FAE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" name="Google Shape;2653;p60">
              <a:extLst>
                <a:ext uri="{FF2B5EF4-FFF2-40B4-BE49-F238E27FC236}">
                  <a16:creationId xmlns:a16="http://schemas.microsoft.com/office/drawing/2014/main" id="{2843E1F8-2864-4A2E-9E2B-EBE9D72D4FFB}"/>
                </a:ext>
              </a:extLst>
            </p:cNvPr>
            <p:cNvSpPr/>
            <p:nvPr/>
          </p:nvSpPr>
          <p:spPr>
            <a:xfrm>
              <a:off x="6009527" y="3480020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4399AB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" name="Google Shape;2656;p60">
              <a:extLst>
                <a:ext uri="{FF2B5EF4-FFF2-40B4-BE49-F238E27FC236}">
                  <a16:creationId xmlns:a16="http://schemas.microsoft.com/office/drawing/2014/main" id="{9D33C412-E493-4432-983C-A8B7C2801473}"/>
                </a:ext>
              </a:extLst>
            </p:cNvPr>
            <p:cNvSpPr/>
            <p:nvPr/>
          </p:nvSpPr>
          <p:spPr>
            <a:xfrm>
              <a:off x="1261240" y="3462984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EDEDED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33" name="Google Shape;469;p30">
            <a:extLst>
              <a:ext uri="{FF2B5EF4-FFF2-40B4-BE49-F238E27FC236}">
                <a16:creationId xmlns:a16="http://schemas.microsoft.com/office/drawing/2014/main" id="{467C5FC4-F23B-4535-B91A-B348A42DA5F0}"/>
              </a:ext>
            </a:extLst>
          </p:cNvPr>
          <p:cNvSpPr/>
          <p:nvPr/>
        </p:nvSpPr>
        <p:spPr>
          <a:xfrm>
            <a:off x="6027192" y="4102324"/>
            <a:ext cx="987552" cy="510864"/>
          </a:xfrm>
          <a:custGeom>
            <a:avLst/>
            <a:gdLst/>
            <a:ahLst/>
            <a:cxnLst/>
            <a:rect l="l" t="t" r="r" b="b"/>
            <a:pathLst>
              <a:path w="18032" h="9328" extrusionOk="0">
                <a:moveTo>
                  <a:pt x="9380" y="1"/>
                </a:moveTo>
                <a:cubicBezTo>
                  <a:pt x="0" y="1"/>
                  <a:pt x="2482" y="8375"/>
                  <a:pt x="2482" y="8375"/>
                </a:cubicBezTo>
                <a:lnTo>
                  <a:pt x="3554" y="9328"/>
                </a:lnTo>
                <a:cubicBezTo>
                  <a:pt x="3554" y="9328"/>
                  <a:pt x="3447" y="4589"/>
                  <a:pt x="4816" y="3113"/>
                </a:cubicBezTo>
                <a:lnTo>
                  <a:pt x="11102" y="5232"/>
                </a:lnTo>
                <a:lnTo>
                  <a:pt x="10328" y="4053"/>
                </a:lnTo>
                <a:lnTo>
                  <a:pt x="10328" y="4053"/>
                </a:lnTo>
                <a:cubicBezTo>
                  <a:pt x="10328" y="4053"/>
                  <a:pt x="10924" y="4172"/>
                  <a:pt x="11209" y="4244"/>
                </a:cubicBezTo>
                <a:cubicBezTo>
                  <a:pt x="11495" y="4291"/>
                  <a:pt x="11769" y="4351"/>
                  <a:pt x="12055" y="4411"/>
                </a:cubicBezTo>
                <a:cubicBezTo>
                  <a:pt x="13126" y="4625"/>
                  <a:pt x="14186" y="4827"/>
                  <a:pt x="15091" y="4970"/>
                </a:cubicBezTo>
                <a:lnTo>
                  <a:pt x="15377" y="8637"/>
                </a:lnTo>
                <a:lnTo>
                  <a:pt x="16329" y="7923"/>
                </a:lnTo>
                <a:cubicBezTo>
                  <a:pt x="16329" y="7923"/>
                  <a:pt x="18032" y="196"/>
                  <a:pt x="9757" y="5"/>
                </a:cubicBezTo>
                <a:cubicBezTo>
                  <a:pt x="9629" y="2"/>
                  <a:pt x="9504" y="1"/>
                  <a:pt x="938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96CAEFA7-54DF-4B04-A3C8-01EF8E699D81}"/>
              </a:ext>
            </a:extLst>
          </p:cNvPr>
          <p:cNvSpPr txBox="1"/>
          <p:nvPr/>
        </p:nvSpPr>
        <p:spPr>
          <a:xfrm>
            <a:off x="1230007" y="426672"/>
            <a:ext cx="99424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BÀI 26. </a:t>
            </a:r>
          </a:p>
          <a:p>
            <a:r>
              <a:rPr lang="vi-VN" sz="7200" b="1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LỰC VÀ TÁC DỤNG LỰC</a:t>
            </a:r>
            <a:endParaRPr lang="en-US" sz="7200" b="1"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E697D74C-929B-4A0B-A34C-24A6267FA98D}"/>
              </a:ext>
            </a:extLst>
          </p:cNvPr>
          <p:cNvGrpSpPr/>
          <p:nvPr/>
        </p:nvGrpSpPr>
        <p:grpSpPr>
          <a:xfrm>
            <a:off x="98081" y="7767963"/>
            <a:ext cx="11652177" cy="3350440"/>
            <a:chOff x="685833" y="1554757"/>
            <a:chExt cx="8739133" cy="2512830"/>
          </a:xfrm>
        </p:grpSpPr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CC9CBD4B-0AB7-4287-B7F5-7D69ADA1E419}"/>
                </a:ext>
              </a:extLst>
            </p:cNvPr>
            <p:cNvGrpSpPr/>
            <p:nvPr/>
          </p:nvGrpSpPr>
          <p:grpSpPr>
            <a:xfrm>
              <a:off x="1162514" y="1635791"/>
              <a:ext cx="579750" cy="859810"/>
              <a:chOff x="1162514" y="1635791"/>
              <a:chExt cx="579750" cy="859810"/>
            </a:xfrm>
          </p:grpSpPr>
          <p:grpSp>
            <p:nvGrpSpPr>
              <p:cNvPr id="157" name="Google Shape;326;p29">
                <a:extLst>
                  <a:ext uri="{FF2B5EF4-FFF2-40B4-BE49-F238E27FC236}">
                    <a16:creationId xmlns:a16="http://schemas.microsoft.com/office/drawing/2014/main" id="{7E07E0A4-9D0E-4C01-95BE-D819633AED8E}"/>
                  </a:ext>
                </a:extLst>
              </p:cNvPr>
              <p:cNvGrpSpPr/>
              <p:nvPr/>
            </p:nvGrpSpPr>
            <p:grpSpPr>
              <a:xfrm>
                <a:off x="1162514" y="1635791"/>
                <a:ext cx="579750" cy="549604"/>
                <a:chOff x="1666550" y="1727408"/>
                <a:chExt cx="579750" cy="549604"/>
              </a:xfrm>
            </p:grpSpPr>
            <p:sp>
              <p:nvSpPr>
                <p:cNvPr id="159" name="Google Shape;327;p29">
                  <a:extLst>
                    <a:ext uri="{FF2B5EF4-FFF2-40B4-BE49-F238E27FC236}">
                      <a16:creationId xmlns:a16="http://schemas.microsoft.com/office/drawing/2014/main" id="{418714AE-CCD9-42C7-B1BC-7A87EE0E86E7}"/>
                    </a:ext>
                  </a:extLst>
                </p:cNvPr>
                <p:cNvSpPr/>
                <p:nvPr/>
              </p:nvSpPr>
              <p:spPr>
                <a:xfrm>
                  <a:off x="1687400" y="1743450"/>
                  <a:ext cx="558900" cy="525000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grpSp>
              <p:nvGrpSpPr>
                <p:cNvPr id="160" name="Google Shape;328;p29">
                  <a:extLst>
                    <a:ext uri="{FF2B5EF4-FFF2-40B4-BE49-F238E27FC236}">
                      <a16:creationId xmlns:a16="http://schemas.microsoft.com/office/drawing/2014/main" id="{B3DCD719-7C78-42EB-ACF4-FBEE229380AB}"/>
                    </a:ext>
                  </a:extLst>
                </p:cNvPr>
                <p:cNvGrpSpPr/>
                <p:nvPr/>
              </p:nvGrpSpPr>
              <p:grpSpPr>
                <a:xfrm flipH="1">
                  <a:off x="1666550" y="1727408"/>
                  <a:ext cx="540022" cy="549604"/>
                  <a:chOff x="1742750" y="1727408"/>
                  <a:chExt cx="540022" cy="549604"/>
                </a:xfrm>
              </p:grpSpPr>
              <p:cxnSp>
                <p:nvCxnSpPr>
                  <p:cNvPr id="161" name="Google Shape;329;p29">
                    <a:extLst>
                      <a:ext uri="{FF2B5EF4-FFF2-40B4-BE49-F238E27FC236}">
                        <a16:creationId xmlns:a16="http://schemas.microsoft.com/office/drawing/2014/main" id="{C39C6FEF-0CEB-4EB4-A67A-72274E019773}"/>
                      </a:ext>
                    </a:extLst>
                  </p:cNvPr>
                  <p:cNvCxnSpPr/>
                  <p:nvPr/>
                </p:nvCxnSpPr>
                <p:spPr>
                  <a:xfrm>
                    <a:off x="1742750" y="1727413"/>
                    <a:ext cx="0" cy="549600"/>
                  </a:xfrm>
                  <a:prstGeom prst="straightConnector1">
                    <a:avLst/>
                  </a:prstGeom>
                  <a:noFill/>
                  <a:ln w="19050" cap="flat" cmpd="sng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sp>
                <p:nvSpPr>
                  <p:cNvPr id="162" name="Google Shape;330;p29">
                    <a:extLst>
                      <a:ext uri="{FF2B5EF4-FFF2-40B4-BE49-F238E27FC236}">
                        <a16:creationId xmlns:a16="http://schemas.microsoft.com/office/drawing/2014/main" id="{67892644-C9F2-4F4D-A4FE-2D559B8434EA}"/>
                      </a:ext>
                    </a:extLst>
                  </p:cNvPr>
                  <p:cNvSpPr/>
                  <p:nvPr/>
                </p:nvSpPr>
                <p:spPr>
                  <a:xfrm rot="2700178">
                    <a:off x="2088875" y="1789911"/>
                    <a:ext cx="201970" cy="60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06" h="1779" extrusionOk="0">
                        <a:moveTo>
                          <a:pt x="0" y="0"/>
                        </a:moveTo>
                        <a:cubicBezTo>
                          <a:pt x="745" y="1859"/>
                          <a:pt x="4327" y="2326"/>
                          <a:pt x="5906" y="1095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</p:grpSp>
          </p:grpSp>
          <p:sp>
            <p:nvSpPr>
              <p:cNvPr id="158" name="TextBox 157">
                <a:extLst>
                  <a:ext uri="{FF2B5EF4-FFF2-40B4-BE49-F238E27FC236}">
                    <a16:creationId xmlns:a16="http://schemas.microsoft.com/office/drawing/2014/main" id="{A0777E24-D2DC-4317-8DA1-30A083FC9D1E}"/>
                  </a:ext>
                </a:extLst>
              </p:cNvPr>
              <p:cNvSpPr txBox="1"/>
              <p:nvPr/>
            </p:nvSpPr>
            <p:spPr>
              <a:xfrm>
                <a:off x="1255426" y="1687687"/>
                <a:ext cx="447109" cy="8079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>
                    <a:solidFill>
                      <a:srgbClr val="002060"/>
                    </a:solidFill>
                  </a:rPr>
                  <a:t>01</a:t>
                </a:r>
                <a:endParaRPr lang="en-US" sz="3200">
                  <a:solidFill>
                    <a:srgbClr val="002060"/>
                  </a:solidFill>
                </a:endParaRPr>
              </a:p>
            </p:txBody>
          </p:sp>
        </p:grp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047986AF-1F0F-4745-AAB6-1599CA32DEA3}"/>
                </a:ext>
              </a:extLst>
            </p:cNvPr>
            <p:cNvGrpSpPr/>
            <p:nvPr/>
          </p:nvGrpSpPr>
          <p:grpSpPr>
            <a:xfrm>
              <a:off x="4572000" y="2983386"/>
              <a:ext cx="595372" cy="877321"/>
              <a:chOff x="4572000" y="2983386"/>
              <a:chExt cx="595372" cy="877321"/>
            </a:xfrm>
          </p:grpSpPr>
          <p:grpSp>
            <p:nvGrpSpPr>
              <p:cNvPr id="152" name="Google Shape;312;p29">
                <a:extLst>
                  <a:ext uri="{FF2B5EF4-FFF2-40B4-BE49-F238E27FC236}">
                    <a16:creationId xmlns:a16="http://schemas.microsoft.com/office/drawing/2014/main" id="{1ADC2A37-BA4D-491E-9079-30DB25DE74F4}"/>
                  </a:ext>
                </a:extLst>
              </p:cNvPr>
              <p:cNvGrpSpPr/>
              <p:nvPr/>
            </p:nvGrpSpPr>
            <p:grpSpPr>
              <a:xfrm>
                <a:off x="4572000" y="2983386"/>
                <a:ext cx="595372" cy="549604"/>
                <a:chOff x="1687400" y="3905821"/>
                <a:chExt cx="595372" cy="549604"/>
              </a:xfrm>
            </p:grpSpPr>
            <p:sp>
              <p:nvSpPr>
                <p:cNvPr id="154" name="Google Shape;313;p29">
                  <a:extLst>
                    <a:ext uri="{FF2B5EF4-FFF2-40B4-BE49-F238E27FC236}">
                      <a16:creationId xmlns:a16="http://schemas.microsoft.com/office/drawing/2014/main" id="{A7F62433-DC7F-4737-80A5-B19A2588502C}"/>
                    </a:ext>
                  </a:extLst>
                </p:cNvPr>
                <p:cNvSpPr/>
                <p:nvPr/>
              </p:nvSpPr>
              <p:spPr>
                <a:xfrm>
                  <a:off x="1687400" y="3916241"/>
                  <a:ext cx="558900" cy="52500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cxnSp>
              <p:nvCxnSpPr>
                <p:cNvPr id="155" name="Google Shape;314;p29">
                  <a:extLst>
                    <a:ext uri="{FF2B5EF4-FFF2-40B4-BE49-F238E27FC236}">
                      <a16:creationId xmlns:a16="http://schemas.microsoft.com/office/drawing/2014/main" id="{A206C8C5-C107-4E34-9777-F353791317FF}"/>
                    </a:ext>
                  </a:extLst>
                </p:cNvPr>
                <p:cNvCxnSpPr/>
                <p:nvPr/>
              </p:nvCxnSpPr>
              <p:spPr>
                <a:xfrm>
                  <a:off x="1742750" y="3905825"/>
                  <a:ext cx="0" cy="5496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156" name="Google Shape;315;p29">
                  <a:extLst>
                    <a:ext uri="{FF2B5EF4-FFF2-40B4-BE49-F238E27FC236}">
                      <a16:creationId xmlns:a16="http://schemas.microsoft.com/office/drawing/2014/main" id="{29C8B301-9B04-4E63-987B-9CF2A165DCA2}"/>
                    </a:ext>
                  </a:extLst>
                </p:cNvPr>
                <p:cNvSpPr/>
                <p:nvPr/>
              </p:nvSpPr>
              <p:spPr>
                <a:xfrm rot="2700178">
                  <a:off x="2088875" y="3968324"/>
                  <a:ext cx="201970" cy="6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6" h="1779" extrusionOk="0">
                      <a:moveTo>
                        <a:pt x="0" y="0"/>
                      </a:moveTo>
                      <a:cubicBezTo>
                        <a:pt x="745" y="1859"/>
                        <a:pt x="4327" y="2326"/>
                        <a:pt x="5906" y="1095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65244DC9-9E20-4E40-A35A-EE3C90305A2F}"/>
                  </a:ext>
                </a:extLst>
              </p:cNvPr>
              <p:cNvSpPr txBox="1"/>
              <p:nvPr/>
            </p:nvSpPr>
            <p:spPr>
              <a:xfrm>
                <a:off x="4665685" y="3052793"/>
                <a:ext cx="447109" cy="8079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>
                    <a:solidFill>
                      <a:srgbClr val="002060"/>
                    </a:solidFill>
                  </a:rPr>
                  <a:t>02</a:t>
                </a:r>
                <a:endParaRPr lang="en-US" sz="3200">
                  <a:solidFill>
                    <a:srgbClr val="002060"/>
                  </a:solidFill>
                </a:endParaRPr>
              </a:p>
            </p:txBody>
          </p:sp>
        </p:grp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FA6844BD-20DA-487E-B2F3-EB578301395A}"/>
                </a:ext>
              </a:extLst>
            </p:cNvPr>
            <p:cNvGrpSpPr/>
            <p:nvPr/>
          </p:nvGrpSpPr>
          <p:grpSpPr>
            <a:xfrm>
              <a:off x="7724857" y="1554757"/>
              <a:ext cx="595372" cy="817030"/>
              <a:chOff x="7724857" y="1554757"/>
              <a:chExt cx="595372" cy="817030"/>
            </a:xfrm>
          </p:grpSpPr>
          <p:grpSp>
            <p:nvGrpSpPr>
              <p:cNvPr id="146" name="Google Shape;321;p29">
                <a:extLst>
                  <a:ext uri="{FF2B5EF4-FFF2-40B4-BE49-F238E27FC236}">
                    <a16:creationId xmlns:a16="http://schemas.microsoft.com/office/drawing/2014/main" id="{C36B2F80-8ED7-4626-AD46-460D73C3ECDE}"/>
                  </a:ext>
                </a:extLst>
              </p:cNvPr>
              <p:cNvGrpSpPr/>
              <p:nvPr/>
            </p:nvGrpSpPr>
            <p:grpSpPr>
              <a:xfrm>
                <a:off x="7724857" y="1554757"/>
                <a:ext cx="595372" cy="549604"/>
                <a:chOff x="1687400" y="2453546"/>
                <a:chExt cx="595372" cy="549604"/>
              </a:xfrm>
            </p:grpSpPr>
            <p:sp>
              <p:nvSpPr>
                <p:cNvPr id="148" name="Google Shape;322;p29">
                  <a:extLst>
                    <a:ext uri="{FF2B5EF4-FFF2-40B4-BE49-F238E27FC236}">
                      <a16:creationId xmlns:a16="http://schemas.microsoft.com/office/drawing/2014/main" id="{9C0D76AA-1C91-47D5-8AB0-07C90D3FB2E6}"/>
                    </a:ext>
                  </a:extLst>
                </p:cNvPr>
                <p:cNvSpPr/>
                <p:nvPr/>
              </p:nvSpPr>
              <p:spPr>
                <a:xfrm>
                  <a:off x="1687400" y="2467714"/>
                  <a:ext cx="558900" cy="52500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grpSp>
              <p:nvGrpSpPr>
                <p:cNvPr id="149" name="Google Shape;323;p29">
                  <a:extLst>
                    <a:ext uri="{FF2B5EF4-FFF2-40B4-BE49-F238E27FC236}">
                      <a16:creationId xmlns:a16="http://schemas.microsoft.com/office/drawing/2014/main" id="{44FDCB1D-5FC3-4D86-8518-38F2337A394A}"/>
                    </a:ext>
                  </a:extLst>
                </p:cNvPr>
                <p:cNvGrpSpPr/>
                <p:nvPr/>
              </p:nvGrpSpPr>
              <p:grpSpPr>
                <a:xfrm rot="10800000" flipH="1">
                  <a:off x="1742750" y="2453546"/>
                  <a:ext cx="540022" cy="549604"/>
                  <a:chOff x="1742750" y="2453546"/>
                  <a:chExt cx="540022" cy="549604"/>
                </a:xfrm>
              </p:grpSpPr>
              <p:cxnSp>
                <p:nvCxnSpPr>
                  <p:cNvPr id="150" name="Google Shape;324;p29">
                    <a:extLst>
                      <a:ext uri="{FF2B5EF4-FFF2-40B4-BE49-F238E27FC236}">
                        <a16:creationId xmlns:a16="http://schemas.microsoft.com/office/drawing/2014/main" id="{102433B2-373B-4B70-8CFE-0203F9BC045B}"/>
                      </a:ext>
                    </a:extLst>
                  </p:cNvPr>
                  <p:cNvCxnSpPr/>
                  <p:nvPr/>
                </p:nvCxnSpPr>
                <p:spPr>
                  <a:xfrm>
                    <a:off x="1742750" y="2453550"/>
                    <a:ext cx="0" cy="549600"/>
                  </a:xfrm>
                  <a:prstGeom prst="straightConnector1">
                    <a:avLst/>
                  </a:prstGeom>
                  <a:noFill/>
                  <a:ln w="19050" cap="flat" cmpd="sng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sp>
                <p:nvSpPr>
                  <p:cNvPr id="151" name="Google Shape;325;p29">
                    <a:extLst>
                      <a:ext uri="{FF2B5EF4-FFF2-40B4-BE49-F238E27FC236}">
                        <a16:creationId xmlns:a16="http://schemas.microsoft.com/office/drawing/2014/main" id="{1A28F902-C389-4A09-BD68-65BF13FC2F9B}"/>
                      </a:ext>
                    </a:extLst>
                  </p:cNvPr>
                  <p:cNvSpPr/>
                  <p:nvPr/>
                </p:nvSpPr>
                <p:spPr>
                  <a:xfrm rot="2700178">
                    <a:off x="2088875" y="2516049"/>
                    <a:ext cx="201970" cy="60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06" h="1779" extrusionOk="0">
                        <a:moveTo>
                          <a:pt x="0" y="0"/>
                        </a:moveTo>
                        <a:cubicBezTo>
                          <a:pt x="745" y="1859"/>
                          <a:pt x="4327" y="2326"/>
                          <a:pt x="5906" y="1095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</p:grpSp>
          </p:grpSp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8AA6219B-2363-4774-933B-B1A242AC51E6}"/>
                  </a:ext>
                </a:extLst>
              </p:cNvPr>
              <p:cNvSpPr txBox="1"/>
              <p:nvPr/>
            </p:nvSpPr>
            <p:spPr>
              <a:xfrm>
                <a:off x="7780752" y="1563873"/>
                <a:ext cx="447109" cy="8079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>
                    <a:solidFill>
                      <a:srgbClr val="002060"/>
                    </a:solidFill>
                  </a:rPr>
                  <a:t>03</a:t>
                </a:r>
                <a:endParaRPr lang="en-US" sz="320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4247BEB3-E5B9-49A4-9749-55DEB7DBCB2B}"/>
                </a:ext>
              </a:extLst>
            </p:cNvPr>
            <p:cNvSpPr txBox="1"/>
            <p:nvPr/>
          </p:nvSpPr>
          <p:spPr>
            <a:xfrm>
              <a:off x="685833" y="2458916"/>
              <a:ext cx="2094981" cy="930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733"/>
                <a:t>Tìm hiểu về lực</a:t>
              </a:r>
              <a:endParaRPr lang="en-US" sz="3733"/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FBC451D0-76E6-4293-B9F5-3BB23A608D64}"/>
                </a:ext>
              </a:extLst>
            </p:cNvPr>
            <p:cNvSpPr txBox="1"/>
            <p:nvPr/>
          </p:nvSpPr>
          <p:spPr>
            <a:xfrm>
              <a:off x="4324995" y="3567497"/>
              <a:ext cx="2094981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733"/>
                <a:t>Đo lực</a:t>
              </a:r>
              <a:endParaRPr lang="en-US" sz="3733"/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E7625DD3-B959-475F-8488-E4CD8F8D7524}"/>
                </a:ext>
              </a:extLst>
            </p:cNvPr>
            <p:cNvSpPr txBox="1"/>
            <p:nvPr/>
          </p:nvSpPr>
          <p:spPr>
            <a:xfrm>
              <a:off x="7109512" y="2258357"/>
              <a:ext cx="2315454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733"/>
                <a:t>Biểu diễn lực</a:t>
              </a:r>
              <a:endParaRPr lang="en-US" sz="3733"/>
            </a:p>
          </p:txBody>
        </p:sp>
      </p:grpSp>
    </p:spTree>
    <p:extLst>
      <p:ext uri="{BB962C8B-B14F-4D97-AF65-F5344CB8AC3E}">
        <p14:creationId xmlns:p14="http://schemas.microsoft.com/office/powerpoint/2010/main" val="1456149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8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9"/>
          <p:cNvSpPr txBox="1">
            <a:spLocks noGrp="1"/>
          </p:cNvSpPr>
          <p:nvPr>
            <p:ph type="title"/>
          </p:nvPr>
        </p:nvSpPr>
        <p:spPr>
          <a:xfrm>
            <a:off x="966755" y="236619"/>
            <a:ext cx="10290000" cy="9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vi-VN" sz="640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NỘT DUNG BÀI HỌC</a:t>
            </a:r>
            <a:endParaRPr sz="640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grpSp>
        <p:nvGrpSpPr>
          <p:cNvPr id="336" name="Google Shape;336;p29"/>
          <p:cNvGrpSpPr/>
          <p:nvPr/>
        </p:nvGrpSpPr>
        <p:grpSpPr>
          <a:xfrm rot="6752136">
            <a:off x="-1060444" y="5577813"/>
            <a:ext cx="2756843" cy="511168"/>
            <a:chOff x="4399950" y="2954075"/>
            <a:chExt cx="1287675" cy="238725"/>
          </a:xfrm>
        </p:grpSpPr>
        <p:sp>
          <p:nvSpPr>
            <p:cNvPr id="337" name="Google Shape;337;p29"/>
            <p:cNvSpPr/>
            <p:nvPr/>
          </p:nvSpPr>
          <p:spPr>
            <a:xfrm>
              <a:off x="4399950" y="2954075"/>
              <a:ext cx="1287675" cy="238725"/>
            </a:xfrm>
            <a:custGeom>
              <a:avLst/>
              <a:gdLst/>
              <a:ahLst/>
              <a:cxnLst/>
              <a:rect l="l" t="t" r="r" b="b"/>
              <a:pathLst>
                <a:path w="51507" h="9549" extrusionOk="0">
                  <a:moveTo>
                    <a:pt x="2212" y="3839"/>
                  </a:moveTo>
                  <a:cubicBezTo>
                    <a:pt x="2695" y="3839"/>
                    <a:pt x="3155" y="4212"/>
                    <a:pt x="3155" y="4774"/>
                  </a:cubicBezTo>
                  <a:cubicBezTo>
                    <a:pt x="3155" y="5298"/>
                    <a:pt x="2739" y="5715"/>
                    <a:pt x="2215" y="5715"/>
                  </a:cubicBezTo>
                  <a:cubicBezTo>
                    <a:pt x="1369" y="5715"/>
                    <a:pt x="953" y="4703"/>
                    <a:pt x="1548" y="4120"/>
                  </a:cubicBezTo>
                  <a:cubicBezTo>
                    <a:pt x="1742" y="3926"/>
                    <a:pt x="1979" y="3839"/>
                    <a:pt x="2212" y="3839"/>
                  </a:cubicBezTo>
                  <a:close/>
                  <a:moveTo>
                    <a:pt x="1584" y="0"/>
                  </a:moveTo>
                  <a:cubicBezTo>
                    <a:pt x="703" y="0"/>
                    <a:pt x="0" y="714"/>
                    <a:pt x="0" y="1596"/>
                  </a:cubicBezTo>
                  <a:lnTo>
                    <a:pt x="0" y="7965"/>
                  </a:lnTo>
                  <a:cubicBezTo>
                    <a:pt x="0" y="8834"/>
                    <a:pt x="703" y="9549"/>
                    <a:pt x="1584" y="9549"/>
                  </a:cubicBezTo>
                  <a:lnTo>
                    <a:pt x="49911" y="9549"/>
                  </a:lnTo>
                  <a:cubicBezTo>
                    <a:pt x="50792" y="9549"/>
                    <a:pt x="51507" y="8846"/>
                    <a:pt x="51507" y="7965"/>
                  </a:cubicBezTo>
                  <a:lnTo>
                    <a:pt x="51507" y="1596"/>
                  </a:lnTo>
                  <a:cubicBezTo>
                    <a:pt x="51507" y="714"/>
                    <a:pt x="50792" y="0"/>
                    <a:pt x="499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8" name="Google Shape;338;p29"/>
            <p:cNvSpPr/>
            <p:nvPr/>
          </p:nvSpPr>
          <p:spPr>
            <a:xfrm>
              <a:off x="4471375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11" y="1"/>
                  </a:moveTo>
                  <a:cubicBezTo>
                    <a:pt x="114" y="1"/>
                    <a:pt x="19" y="66"/>
                    <a:pt x="13" y="197"/>
                  </a:cubicBezTo>
                  <a:lnTo>
                    <a:pt x="13" y="1888"/>
                  </a:lnTo>
                  <a:cubicBezTo>
                    <a:pt x="1" y="1983"/>
                    <a:pt x="60" y="2055"/>
                    <a:pt x="144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6" y="66"/>
                    <a:pt x="307" y="1"/>
                    <a:pt x="2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9" name="Google Shape;339;p29"/>
            <p:cNvSpPr/>
            <p:nvPr/>
          </p:nvSpPr>
          <p:spPr>
            <a:xfrm>
              <a:off x="4505900" y="3122750"/>
              <a:ext cx="10450" cy="52800"/>
            </a:xfrm>
            <a:custGeom>
              <a:avLst/>
              <a:gdLst/>
              <a:ahLst/>
              <a:cxnLst/>
              <a:rect l="l" t="t" r="r" b="b"/>
              <a:pathLst>
                <a:path w="418" h="2112" extrusionOk="0">
                  <a:moveTo>
                    <a:pt x="205" y="1"/>
                  </a:moveTo>
                  <a:cubicBezTo>
                    <a:pt x="102" y="1"/>
                    <a:pt x="1" y="69"/>
                    <a:pt x="1" y="206"/>
                  </a:cubicBezTo>
                  <a:lnTo>
                    <a:pt x="1" y="1897"/>
                  </a:lnTo>
                  <a:cubicBezTo>
                    <a:pt x="1" y="1992"/>
                    <a:pt x="48" y="2064"/>
                    <a:pt x="132" y="2099"/>
                  </a:cubicBezTo>
                  <a:cubicBezTo>
                    <a:pt x="156" y="2099"/>
                    <a:pt x="179" y="2111"/>
                    <a:pt x="203" y="2111"/>
                  </a:cubicBezTo>
                  <a:cubicBezTo>
                    <a:pt x="322" y="2111"/>
                    <a:pt x="406" y="2016"/>
                    <a:pt x="418" y="1897"/>
                  </a:cubicBezTo>
                  <a:lnTo>
                    <a:pt x="418" y="206"/>
                  </a:lnTo>
                  <a:cubicBezTo>
                    <a:pt x="412" y="69"/>
                    <a:pt x="307" y="1"/>
                    <a:pt x="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0" name="Google Shape;340;p29"/>
            <p:cNvSpPr/>
            <p:nvPr/>
          </p:nvSpPr>
          <p:spPr>
            <a:xfrm>
              <a:off x="4540150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8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4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1" name="Google Shape;341;p29"/>
            <p:cNvSpPr/>
            <p:nvPr/>
          </p:nvSpPr>
          <p:spPr>
            <a:xfrm>
              <a:off x="4574675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5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2" name="Google Shape;342;p29"/>
            <p:cNvSpPr/>
            <p:nvPr/>
          </p:nvSpPr>
          <p:spPr>
            <a:xfrm>
              <a:off x="460890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3" name="Google Shape;343;p29"/>
            <p:cNvSpPr/>
            <p:nvPr/>
          </p:nvSpPr>
          <p:spPr>
            <a:xfrm>
              <a:off x="4643425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207" y="1"/>
                  </a:moveTo>
                  <a:cubicBezTo>
                    <a:pt x="111" y="1"/>
                    <a:pt x="12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5" y="2007"/>
                    <a:pt x="405" y="1888"/>
                  </a:cubicBezTo>
                  <a:lnTo>
                    <a:pt x="405" y="197"/>
                  </a:lnTo>
                  <a:cubicBezTo>
                    <a:pt x="399" y="66"/>
                    <a:pt x="304" y="1"/>
                    <a:pt x="2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4" name="Google Shape;344;p29"/>
            <p:cNvSpPr/>
            <p:nvPr/>
          </p:nvSpPr>
          <p:spPr>
            <a:xfrm>
              <a:off x="467765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32" y="2090"/>
                  </a:cubicBezTo>
                  <a:cubicBezTo>
                    <a:pt x="156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6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5" name="Google Shape;345;p29"/>
            <p:cNvSpPr/>
            <p:nvPr/>
          </p:nvSpPr>
          <p:spPr>
            <a:xfrm>
              <a:off x="4712175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199" y="1"/>
                  </a:moveTo>
                  <a:cubicBezTo>
                    <a:pt x="102" y="1"/>
                    <a:pt x="7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8" y="2055"/>
                    <a:pt x="132" y="2090"/>
                  </a:cubicBezTo>
                  <a:cubicBezTo>
                    <a:pt x="156" y="2090"/>
                    <a:pt x="179" y="2102"/>
                    <a:pt x="203" y="2102"/>
                  </a:cubicBezTo>
                  <a:cubicBezTo>
                    <a:pt x="322" y="2102"/>
                    <a:pt x="406" y="2007"/>
                    <a:pt x="406" y="1888"/>
                  </a:cubicBezTo>
                  <a:lnTo>
                    <a:pt x="406" y="197"/>
                  </a:lnTo>
                  <a:cubicBezTo>
                    <a:pt x="394" y="66"/>
                    <a:pt x="296" y="1"/>
                    <a:pt x="1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6" name="Google Shape;346;p29"/>
            <p:cNvSpPr/>
            <p:nvPr/>
          </p:nvSpPr>
          <p:spPr>
            <a:xfrm>
              <a:off x="4746425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8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31" y="2090"/>
                  </a:cubicBezTo>
                  <a:cubicBezTo>
                    <a:pt x="155" y="2090"/>
                    <a:pt x="179" y="2102"/>
                    <a:pt x="202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7" name="Google Shape;347;p29"/>
            <p:cNvSpPr/>
            <p:nvPr/>
          </p:nvSpPr>
          <p:spPr>
            <a:xfrm>
              <a:off x="4780650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" name="Google Shape;348;p29"/>
            <p:cNvSpPr/>
            <p:nvPr/>
          </p:nvSpPr>
          <p:spPr>
            <a:xfrm>
              <a:off x="4815175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9" name="Google Shape;349;p29"/>
            <p:cNvSpPr/>
            <p:nvPr/>
          </p:nvSpPr>
          <p:spPr>
            <a:xfrm>
              <a:off x="4849400" y="3122525"/>
              <a:ext cx="10450" cy="53025"/>
            </a:xfrm>
            <a:custGeom>
              <a:avLst/>
              <a:gdLst/>
              <a:ahLst/>
              <a:cxnLst/>
              <a:rect l="l" t="t" r="r" b="b"/>
              <a:pathLst>
                <a:path w="418" h="2121" extrusionOk="0">
                  <a:moveTo>
                    <a:pt x="215" y="1"/>
                  </a:moveTo>
                  <a:cubicBezTo>
                    <a:pt x="96" y="1"/>
                    <a:pt x="1" y="96"/>
                    <a:pt x="1" y="215"/>
                  </a:cubicBezTo>
                  <a:lnTo>
                    <a:pt x="1" y="1906"/>
                  </a:lnTo>
                  <a:cubicBezTo>
                    <a:pt x="1" y="2001"/>
                    <a:pt x="60" y="2073"/>
                    <a:pt x="144" y="2108"/>
                  </a:cubicBezTo>
                  <a:cubicBezTo>
                    <a:pt x="167" y="2108"/>
                    <a:pt x="191" y="2120"/>
                    <a:pt x="215" y="2120"/>
                  </a:cubicBezTo>
                  <a:cubicBezTo>
                    <a:pt x="322" y="2120"/>
                    <a:pt x="417" y="2025"/>
                    <a:pt x="417" y="1906"/>
                  </a:cubicBezTo>
                  <a:lnTo>
                    <a:pt x="417" y="215"/>
                  </a:lnTo>
                  <a:cubicBezTo>
                    <a:pt x="417" y="96"/>
                    <a:pt x="322" y="1"/>
                    <a:pt x="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0" name="Google Shape;350;p29"/>
            <p:cNvSpPr/>
            <p:nvPr/>
          </p:nvSpPr>
          <p:spPr>
            <a:xfrm>
              <a:off x="4883925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208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8" y="2055"/>
                    <a:pt x="132" y="2090"/>
                  </a:cubicBezTo>
                  <a:cubicBezTo>
                    <a:pt x="156" y="2090"/>
                    <a:pt x="179" y="2102"/>
                    <a:pt x="203" y="2102"/>
                  </a:cubicBezTo>
                  <a:cubicBezTo>
                    <a:pt x="322" y="2102"/>
                    <a:pt x="406" y="2007"/>
                    <a:pt x="406" y="1888"/>
                  </a:cubicBezTo>
                  <a:lnTo>
                    <a:pt x="406" y="197"/>
                  </a:lnTo>
                  <a:cubicBezTo>
                    <a:pt x="400" y="66"/>
                    <a:pt x="304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1" name="Google Shape;351;p29"/>
            <p:cNvSpPr/>
            <p:nvPr/>
          </p:nvSpPr>
          <p:spPr>
            <a:xfrm>
              <a:off x="4918150" y="3122750"/>
              <a:ext cx="10450" cy="52800"/>
            </a:xfrm>
            <a:custGeom>
              <a:avLst/>
              <a:gdLst/>
              <a:ahLst/>
              <a:cxnLst/>
              <a:rect l="l" t="t" r="r" b="b"/>
              <a:pathLst>
                <a:path w="418" h="2112" extrusionOk="0">
                  <a:moveTo>
                    <a:pt x="209" y="1"/>
                  </a:moveTo>
                  <a:cubicBezTo>
                    <a:pt x="105" y="1"/>
                    <a:pt x="1" y="69"/>
                    <a:pt x="1" y="206"/>
                  </a:cubicBezTo>
                  <a:lnTo>
                    <a:pt x="1" y="1897"/>
                  </a:lnTo>
                  <a:cubicBezTo>
                    <a:pt x="1" y="1992"/>
                    <a:pt x="61" y="2064"/>
                    <a:pt x="144" y="2099"/>
                  </a:cubicBezTo>
                  <a:cubicBezTo>
                    <a:pt x="168" y="2099"/>
                    <a:pt x="191" y="2111"/>
                    <a:pt x="215" y="2111"/>
                  </a:cubicBezTo>
                  <a:cubicBezTo>
                    <a:pt x="322" y="2111"/>
                    <a:pt x="418" y="2016"/>
                    <a:pt x="418" y="1897"/>
                  </a:cubicBezTo>
                  <a:lnTo>
                    <a:pt x="418" y="206"/>
                  </a:lnTo>
                  <a:cubicBezTo>
                    <a:pt x="418" y="69"/>
                    <a:pt x="314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2" name="Google Shape;352;p29"/>
            <p:cNvSpPr/>
            <p:nvPr/>
          </p:nvSpPr>
          <p:spPr>
            <a:xfrm>
              <a:off x="4952700" y="3122975"/>
              <a:ext cx="10125" cy="52575"/>
            </a:xfrm>
            <a:custGeom>
              <a:avLst/>
              <a:gdLst/>
              <a:ahLst/>
              <a:cxnLst/>
              <a:rect l="l" t="t" r="r" b="b"/>
              <a:pathLst>
                <a:path w="405" h="2103" extrusionOk="0">
                  <a:moveTo>
                    <a:pt x="198" y="1"/>
                  </a:moveTo>
                  <a:cubicBezTo>
                    <a:pt x="101" y="1"/>
                    <a:pt x="6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10" y="2102"/>
                    <a:pt x="405" y="2007"/>
                    <a:pt x="405" y="1888"/>
                  </a:cubicBezTo>
                  <a:lnTo>
                    <a:pt x="405" y="197"/>
                  </a:lnTo>
                  <a:cubicBezTo>
                    <a:pt x="393" y="66"/>
                    <a:pt x="295" y="1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3" name="Google Shape;353;p29"/>
            <p:cNvSpPr/>
            <p:nvPr/>
          </p:nvSpPr>
          <p:spPr>
            <a:xfrm>
              <a:off x="4986925" y="3122525"/>
              <a:ext cx="10450" cy="53025"/>
            </a:xfrm>
            <a:custGeom>
              <a:avLst/>
              <a:gdLst/>
              <a:ahLst/>
              <a:cxnLst/>
              <a:rect l="l" t="t" r="r" b="b"/>
              <a:pathLst>
                <a:path w="418" h="2121" extrusionOk="0">
                  <a:moveTo>
                    <a:pt x="215" y="1"/>
                  </a:moveTo>
                  <a:cubicBezTo>
                    <a:pt x="96" y="1"/>
                    <a:pt x="0" y="96"/>
                    <a:pt x="0" y="215"/>
                  </a:cubicBezTo>
                  <a:lnTo>
                    <a:pt x="0" y="1906"/>
                  </a:lnTo>
                  <a:cubicBezTo>
                    <a:pt x="0" y="2001"/>
                    <a:pt x="60" y="2073"/>
                    <a:pt x="143" y="2108"/>
                  </a:cubicBezTo>
                  <a:cubicBezTo>
                    <a:pt x="155" y="2108"/>
                    <a:pt x="179" y="2120"/>
                    <a:pt x="215" y="2120"/>
                  </a:cubicBezTo>
                  <a:cubicBezTo>
                    <a:pt x="322" y="2120"/>
                    <a:pt x="417" y="2025"/>
                    <a:pt x="417" y="1906"/>
                  </a:cubicBezTo>
                  <a:lnTo>
                    <a:pt x="417" y="215"/>
                  </a:lnTo>
                  <a:cubicBezTo>
                    <a:pt x="417" y="96"/>
                    <a:pt x="322" y="1"/>
                    <a:pt x="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4" name="Google Shape;354;p29"/>
            <p:cNvSpPr/>
            <p:nvPr/>
          </p:nvSpPr>
          <p:spPr>
            <a:xfrm>
              <a:off x="5021450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198" y="1"/>
                  </a:moveTo>
                  <a:cubicBezTo>
                    <a:pt x="102" y="1"/>
                    <a:pt x="6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5" y="2007"/>
                    <a:pt x="405" y="1888"/>
                  </a:cubicBezTo>
                  <a:lnTo>
                    <a:pt x="405" y="197"/>
                  </a:lnTo>
                  <a:cubicBezTo>
                    <a:pt x="393" y="66"/>
                    <a:pt x="295" y="1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5" name="Google Shape;355;p29"/>
            <p:cNvSpPr/>
            <p:nvPr/>
          </p:nvSpPr>
          <p:spPr>
            <a:xfrm>
              <a:off x="5055675" y="3122525"/>
              <a:ext cx="10450" cy="53025"/>
            </a:xfrm>
            <a:custGeom>
              <a:avLst/>
              <a:gdLst/>
              <a:ahLst/>
              <a:cxnLst/>
              <a:rect l="l" t="t" r="r" b="b"/>
              <a:pathLst>
                <a:path w="418" h="2121" extrusionOk="0">
                  <a:moveTo>
                    <a:pt x="203" y="1"/>
                  </a:moveTo>
                  <a:cubicBezTo>
                    <a:pt x="96" y="1"/>
                    <a:pt x="1" y="96"/>
                    <a:pt x="1" y="215"/>
                  </a:cubicBezTo>
                  <a:lnTo>
                    <a:pt x="1" y="1906"/>
                  </a:lnTo>
                  <a:cubicBezTo>
                    <a:pt x="1" y="2001"/>
                    <a:pt x="60" y="2073"/>
                    <a:pt x="144" y="2108"/>
                  </a:cubicBezTo>
                  <a:cubicBezTo>
                    <a:pt x="155" y="2108"/>
                    <a:pt x="179" y="2120"/>
                    <a:pt x="203" y="2120"/>
                  </a:cubicBezTo>
                  <a:cubicBezTo>
                    <a:pt x="322" y="2120"/>
                    <a:pt x="417" y="2025"/>
                    <a:pt x="417" y="1906"/>
                  </a:cubicBezTo>
                  <a:lnTo>
                    <a:pt x="417" y="215"/>
                  </a:lnTo>
                  <a:cubicBezTo>
                    <a:pt x="417" y="96"/>
                    <a:pt x="322" y="1"/>
                    <a:pt x="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6" name="Google Shape;356;p29"/>
            <p:cNvSpPr/>
            <p:nvPr/>
          </p:nvSpPr>
          <p:spPr>
            <a:xfrm>
              <a:off x="509020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44" y="2090"/>
                  </a:cubicBezTo>
                  <a:cubicBezTo>
                    <a:pt x="156" y="2090"/>
                    <a:pt x="179" y="2102"/>
                    <a:pt x="203" y="2102"/>
                  </a:cubicBezTo>
                  <a:cubicBezTo>
                    <a:pt x="322" y="2102"/>
                    <a:pt x="418" y="2007"/>
                    <a:pt x="418" y="1888"/>
                  </a:cubicBezTo>
                  <a:lnTo>
                    <a:pt x="418" y="197"/>
                  </a:lnTo>
                  <a:cubicBezTo>
                    <a:pt x="406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7" name="Google Shape;357;p29"/>
            <p:cNvSpPr/>
            <p:nvPr/>
          </p:nvSpPr>
          <p:spPr>
            <a:xfrm>
              <a:off x="5124450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8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31" y="2090"/>
                  </a:cubicBezTo>
                  <a:cubicBezTo>
                    <a:pt x="155" y="2090"/>
                    <a:pt x="179" y="2102"/>
                    <a:pt x="202" y="2102"/>
                  </a:cubicBezTo>
                  <a:cubicBezTo>
                    <a:pt x="321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8" name="Google Shape;358;p29"/>
            <p:cNvSpPr/>
            <p:nvPr/>
          </p:nvSpPr>
          <p:spPr>
            <a:xfrm>
              <a:off x="5158675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9" name="Google Shape;359;p29"/>
            <p:cNvSpPr/>
            <p:nvPr/>
          </p:nvSpPr>
          <p:spPr>
            <a:xfrm>
              <a:off x="519320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0" name="Google Shape;360;p29"/>
            <p:cNvSpPr/>
            <p:nvPr/>
          </p:nvSpPr>
          <p:spPr>
            <a:xfrm>
              <a:off x="5227425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2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1" name="Google Shape;361;p29"/>
            <p:cNvSpPr/>
            <p:nvPr/>
          </p:nvSpPr>
          <p:spPr>
            <a:xfrm>
              <a:off x="5261950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208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8" y="2055"/>
                    <a:pt x="132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6" y="2007"/>
                    <a:pt x="406" y="1888"/>
                  </a:cubicBezTo>
                  <a:lnTo>
                    <a:pt x="406" y="197"/>
                  </a:lnTo>
                  <a:cubicBezTo>
                    <a:pt x="400" y="66"/>
                    <a:pt x="304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29"/>
            <p:cNvSpPr/>
            <p:nvPr/>
          </p:nvSpPr>
          <p:spPr>
            <a:xfrm>
              <a:off x="5296175" y="3122525"/>
              <a:ext cx="10450" cy="53025"/>
            </a:xfrm>
            <a:custGeom>
              <a:avLst/>
              <a:gdLst/>
              <a:ahLst/>
              <a:cxnLst/>
              <a:rect l="l" t="t" r="r" b="b"/>
              <a:pathLst>
                <a:path w="418" h="2121" extrusionOk="0">
                  <a:moveTo>
                    <a:pt x="215" y="1"/>
                  </a:moveTo>
                  <a:cubicBezTo>
                    <a:pt x="96" y="1"/>
                    <a:pt x="1" y="96"/>
                    <a:pt x="1" y="215"/>
                  </a:cubicBezTo>
                  <a:lnTo>
                    <a:pt x="1" y="1906"/>
                  </a:lnTo>
                  <a:cubicBezTo>
                    <a:pt x="1" y="2001"/>
                    <a:pt x="60" y="2073"/>
                    <a:pt x="144" y="2108"/>
                  </a:cubicBezTo>
                  <a:cubicBezTo>
                    <a:pt x="156" y="2108"/>
                    <a:pt x="180" y="2120"/>
                    <a:pt x="215" y="2120"/>
                  </a:cubicBezTo>
                  <a:cubicBezTo>
                    <a:pt x="322" y="2120"/>
                    <a:pt x="418" y="2025"/>
                    <a:pt x="418" y="1906"/>
                  </a:cubicBezTo>
                  <a:lnTo>
                    <a:pt x="418" y="215"/>
                  </a:lnTo>
                  <a:cubicBezTo>
                    <a:pt x="418" y="96"/>
                    <a:pt x="322" y="1"/>
                    <a:pt x="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29"/>
            <p:cNvSpPr/>
            <p:nvPr/>
          </p:nvSpPr>
          <p:spPr>
            <a:xfrm>
              <a:off x="5330725" y="3122750"/>
              <a:ext cx="10125" cy="52800"/>
            </a:xfrm>
            <a:custGeom>
              <a:avLst/>
              <a:gdLst/>
              <a:ahLst/>
              <a:cxnLst/>
              <a:rect l="l" t="t" r="r" b="b"/>
              <a:pathLst>
                <a:path w="405" h="2112" extrusionOk="0">
                  <a:moveTo>
                    <a:pt x="202" y="1"/>
                  </a:moveTo>
                  <a:cubicBezTo>
                    <a:pt x="101" y="1"/>
                    <a:pt x="0" y="69"/>
                    <a:pt x="0" y="206"/>
                  </a:cubicBezTo>
                  <a:lnTo>
                    <a:pt x="0" y="1897"/>
                  </a:lnTo>
                  <a:cubicBezTo>
                    <a:pt x="0" y="1992"/>
                    <a:pt x="48" y="2064"/>
                    <a:pt x="131" y="2099"/>
                  </a:cubicBezTo>
                  <a:cubicBezTo>
                    <a:pt x="155" y="2099"/>
                    <a:pt x="179" y="2111"/>
                    <a:pt x="202" y="2111"/>
                  </a:cubicBezTo>
                  <a:cubicBezTo>
                    <a:pt x="322" y="2111"/>
                    <a:pt x="405" y="2016"/>
                    <a:pt x="405" y="1897"/>
                  </a:cubicBezTo>
                  <a:lnTo>
                    <a:pt x="405" y="206"/>
                  </a:lnTo>
                  <a:cubicBezTo>
                    <a:pt x="405" y="69"/>
                    <a:pt x="304" y="1"/>
                    <a:pt x="2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29"/>
            <p:cNvSpPr/>
            <p:nvPr/>
          </p:nvSpPr>
          <p:spPr>
            <a:xfrm>
              <a:off x="5364950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5" name="Google Shape;365;p29"/>
            <p:cNvSpPr/>
            <p:nvPr/>
          </p:nvSpPr>
          <p:spPr>
            <a:xfrm>
              <a:off x="5399475" y="3122750"/>
              <a:ext cx="10150" cy="52800"/>
            </a:xfrm>
            <a:custGeom>
              <a:avLst/>
              <a:gdLst/>
              <a:ahLst/>
              <a:cxnLst/>
              <a:rect l="l" t="t" r="r" b="b"/>
              <a:pathLst>
                <a:path w="406" h="2112" extrusionOk="0">
                  <a:moveTo>
                    <a:pt x="203" y="1"/>
                  </a:moveTo>
                  <a:cubicBezTo>
                    <a:pt x="102" y="1"/>
                    <a:pt x="0" y="69"/>
                    <a:pt x="0" y="206"/>
                  </a:cubicBezTo>
                  <a:lnTo>
                    <a:pt x="0" y="1897"/>
                  </a:lnTo>
                  <a:cubicBezTo>
                    <a:pt x="0" y="1992"/>
                    <a:pt x="48" y="2064"/>
                    <a:pt x="131" y="2099"/>
                  </a:cubicBezTo>
                  <a:cubicBezTo>
                    <a:pt x="155" y="2099"/>
                    <a:pt x="179" y="2111"/>
                    <a:pt x="203" y="2111"/>
                  </a:cubicBezTo>
                  <a:cubicBezTo>
                    <a:pt x="310" y="2111"/>
                    <a:pt x="405" y="2016"/>
                    <a:pt x="405" y="1897"/>
                  </a:cubicBezTo>
                  <a:lnTo>
                    <a:pt x="405" y="206"/>
                  </a:lnTo>
                  <a:cubicBezTo>
                    <a:pt x="405" y="69"/>
                    <a:pt x="304" y="1"/>
                    <a:pt x="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6" name="Google Shape;366;p29"/>
            <p:cNvSpPr/>
            <p:nvPr/>
          </p:nvSpPr>
          <p:spPr>
            <a:xfrm>
              <a:off x="543370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32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29"/>
            <p:cNvSpPr/>
            <p:nvPr/>
          </p:nvSpPr>
          <p:spPr>
            <a:xfrm>
              <a:off x="5467925" y="3122750"/>
              <a:ext cx="10450" cy="52800"/>
            </a:xfrm>
            <a:custGeom>
              <a:avLst/>
              <a:gdLst/>
              <a:ahLst/>
              <a:cxnLst/>
              <a:rect l="l" t="t" r="r" b="b"/>
              <a:pathLst>
                <a:path w="418" h="2112" extrusionOk="0">
                  <a:moveTo>
                    <a:pt x="215" y="1"/>
                  </a:moveTo>
                  <a:cubicBezTo>
                    <a:pt x="114" y="1"/>
                    <a:pt x="13" y="69"/>
                    <a:pt x="13" y="206"/>
                  </a:cubicBezTo>
                  <a:lnTo>
                    <a:pt x="13" y="1897"/>
                  </a:lnTo>
                  <a:cubicBezTo>
                    <a:pt x="1" y="1992"/>
                    <a:pt x="60" y="2064"/>
                    <a:pt x="144" y="2099"/>
                  </a:cubicBezTo>
                  <a:cubicBezTo>
                    <a:pt x="168" y="2099"/>
                    <a:pt x="191" y="2111"/>
                    <a:pt x="215" y="2111"/>
                  </a:cubicBezTo>
                  <a:cubicBezTo>
                    <a:pt x="322" y="2111"/>
                    <a:pt x="418" y="2016"/>
                    <a:pt x="418" y="1897"/>
                  </a:cubicBezTo>
                  <a:lnTo>
                    <a:pt x="418" y="206"/>
                  </a:lnTo>
                  <a:cubicBezTo>
                    <a:pt x="418" y="69"/>
                    <a:pt x="316" y="1"/>
                    <a:pt x="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29"/>
            <p:cNvSpPr/>
            <p:nvPr/>
          </p:nvSpPr>
          <p:spPr>
            <a:xfrm>
              <a:off x="550245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9" y="2055"/>
                    <a:pt x="132" y="2090"/>
                  </a:cubicBezTo>
                  <a:cubicBezTo>
                    <a:pt x="156" y="2090"/>
                    <a:pt x="180" y="2102"/>
                    <a:pt x="203" y="2102"/>
                  </a:cubicBezTo>
                  <a:cubicBezTo>
                    <a:pt x="322" y="2102"/>
                    <a:pt x="418" y="2007"/>
                    <a:pt x="418" y="1888"/>
                  </a:cubicBezTo>
                  <a:lnTo>
                    <a:pt x="418" y="197"/>
                  </a:lnTo>
                  <a:cubicBezTo>
                    <a:pt x="406" y="66"/>
                    <a:pt x="308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29"/>
            <p:cNvSpPr/>
            <p:nvPr/>
          </p:nvSpPr>
          <p:spPr>
            <a:xfrm>
              <a:off x="5536700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0" name="Google Shape;370;p29"/>
            <p:cNvSpPr/>
            <p:nvPr/>
          </p:nvSpPr>
          <p:spPr>
            <a:xfrm>
              <a:off x="5571225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207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5" y="2007"/>
                    <a:pt x="405" y="1888"/>
                  </a:cubicBezTo>
                  <a:lnTo>
                    <a:pt x="405" y="197"/>
                  </a:lnTo>
                  <a:cubicBezTo>
                    <a:pt x="399" y="66"/>
                    <a:pt x="304" y="1"/>
                    <a:pt x="2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1" name="Google Shape;371;p29"/>
            <p:cNvSpPr/>
            <p:nvPr/>
          </p:nvSpPr>
          <p:spPr>
            <a:xfrm>
              <a:off x="560545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2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72" name="Google Shape;372;p29"/>
          <p:cNvGrpSpPr/>
          <p:nvPr/>
        </p:nvGrpSpPr>
        <p:grpSpPr>
          <a:xfrm rot="-4260837" flipH="1">
            <a:off x="-1323434" y="6455422"/>
            <a:ext cx="3401079" cy="577421"/>
            <a:chOff x="4330300" y="3920250"/>
            <a:chExt cx="1682975" cy="210775"/>
          </a:xfrm>
        </p:grpSpPr>
        <p:sp>
          <p:nvSpPr>
            <p:cNvPr id="373" name="Google Shape;373;p29"/>
            <p:cNvSpPr/>
            <p:nvPr/>
          </p:nvSpPr>
          <p:spPr>
            <a:xfrm>
              <a:off x="4586275" y="3920250"/>
              <a:ext cx="1427000" cy="210775"/>
            </a:xfrm>
            <a:custGeom>
              <a:avLst/>
              <a:gdLst/>
              <a:ahLst/>
              <a:cxnLst/>
              <a:rect l="l" t="t" r="r" b="b"/>
              <a:pathLst>
                <a:path w="57080" h="8431" extrusionOk="0">
                  <a:moveTo>
                    <a:pt x="1" y="1"/>
                  </a:moveTo>
                  <a:lnTo>
                    <a:pt x="1" y="8430"/>
                  </a:lnTo>
                  <a:lnTo>
                    <a:pt x="57079" y="8430"/>
                  </a:lnTo>
                  <a:lnTo>
                    <a:pt x="570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4" name="Google Shape;374;p29"/>
            <p:cNvSpPr/>
            <p:nvPr/>
          </p:nvSpPr>
          <p:spPr>
            <a:xfrm>
              <a:off x="4330300" y="3920250"/>
              <a:ext cx="304225" cy="210775"/>
            </a:xfrm>
            <a:custGeom>
              <a:avLst/>
              <a:gdLst/>
              <a:ahLst/>
              <a:cxnLst/>
              <a:rect l="l" t="t" r="r" b="b"/>
              <a:pathLst>
                <a:path w="12169" h="8431" extrusionOk="0">
                  <a:moveTo>
                    <a:pt x="10240" y="1"/>
                  </a:moveTo>
                  <a:lnTo>
                    <a:pt x="0" y="4215"/>
                  </a:lnTo>
                  <a:lnTo>
                    <a:pt x="10240" y="8430"/>
                  </a:lnTo>
                  <a:lnTo>
                    <a:pt x="12168" y="6299"/>
                  </a:lnTo>
                  <a:lnTo>
                    <a:pt x="10240" y="4215"/>
                  </a:lnTo>
                  <a:lnTo>
                    <a:pt x="12168" y="1751"/>
                  </a:lnTo>
                  <a:lnTo>
                    <a:pt x="102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5" name="Google Shape;375;p29"/>
            <p:cNvSpPr/>
            <p:nvPr/>
          </p:nvSpPr>
          <p:spPr>
            <a:xfrm>
              <a:off x="4330300" y="3978300"/>
              <a:ext cx="114625" cy="94675"/>
            </a:xfrm>
            <a:custGeom>
              <a:avLst/>
              <a:gdLst/>
              <a:ahLst/>
              <a:cxnLst/>
              <a:rect l="l" t="t" r="r" b="b"/>
              <a:pathLst>
                <a:path w="4585" h="3787" extrusionOk="0">
                  <a:moveTo>
                    <a:pt x="4584" y="0"/>
                  </a:moveTo>
                  <a:lnTo>
                    <a:pt x="0" y="1893"/>
                  </a:lnTo>
                  <a:lnTo>
                    <a:pt x="4584" y="3787"/>
                  </a:lnTo>
                  <a:lnTo>
                    <a:pt x="45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6" name="Google Shape;376;p29"/>
            <p:cNvSpPr/>
            <p:nvPr/>
          </p:nvSpPr>
          <p:spPr>
            <a:xfrm>
              <a:off x="4634500" y="4070875"/>
              <a:ext cx="1378775" cy="13700"/>
            </a:xfrm>
            <a:custGeom>
              <a:avLst/>
              <a:gdLst/>
              <a:ahLst/>
              <a:cxnLst/>
              <a:rect l="l" t="t" r="r" b="b"/>
              <a:pathLst>
                <a:path w="55151" h="548" extrusionOk="0">
                  <a:moveTo>
                    <a:pt x="0" y="0"/>
                  </a:moveTo>
                  <a:lnTo>
                    <a:pt x="0" y="548"/>
                  </a:lnTo>
                  <a:lnTo>
                    <a:pt x="55150" y="548"/>
                  </a:lnTo>
                  <a:lnTo>
                    <a:pt x="551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7" name="Google Shape;377;p29"/>
            <p:cNvSpPr/>
            <p:nvPr/>
          </p:nvSpPr>
          <p:spPr>
            <a:xfrm>
              <a:off x="4634500" y="3960150"/>
              <a:ext cx="1378775" cy="14000"/>
            </a:xfrm>
            <a:custGeom>
              <a:avLst/>
              <a:gdLst/>
              <a:ahLst/>
              <a:cxnLst/>
              <a:rect l="l" t="t" r="r" b="b"/>
              <a:pathLst>
                <a:path w="55151" h="560" extrusionOk="0">
                  <a:moveTo>
                    <a:pt x="0" y="0"/>
                  </a:moveTo>
                  <a:lnTo>
                    <a:pt x="0" y="560"/>
                  </a:lnTo>
                  <a:lnTo>
                    <a:pt x="55150" y="560"/>
                  </a:lnTo>
                  <a:lnTo>
                    <a:pt x="551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78" name="Google Shape;378;p29"/>
          <p:cNvGrpSpPr/>
          <p:nvPr/>
        </p:nvGrpSpPr>
        <p:grpSpPr>
          <a:xfrm rot="5363820" flipH="1">
            <a:off x="10405324" y="4797280"/>
            <a:ext cx="3454717" cy="2184523"/>
            <a:chOff x="2600325" y="3927100"/>
            <a:chExt cx="1196000" cy="691475"/>
          </a:xfrm>
        </p:grpSpPr>
        <p:sp>
          <p:nvSpPr>
            <p:cNvPr id="379" name="Google Shape;379;p29"/>
            <p:cNvSpPr/>
            <p:nvPr/>
          </p:nvSpPr>
          <p:spPr>
            <a:xfrm>
              <a:off x="2600325" y="3927100"/>
              <a:ext cx="1196000" cy="691475"/>
            </a:xfrm>
            <a:custGeom>
              <a:avLst/>
              <a:gdLst/>
              <a:ahLst/>
              <a:cxnLst/>
              <a:rect l="l" t="t" r="r" b="b"/>
              <a:pathLst>
                <a:path w="47840" h="27659" extrusionOk="0">
                  <a:moveTo>
                    <a:pt x="4393" y="7621"/>
                  </a:moveTo>
                  <a:lnTo>
                    <a:pt x="31468" y="23265"/>
                  </a:lnTo>
                  <a:lnTo>
                    <a:pt x="4393" y="23265"/>
                  </a:lnTo>
                  <a:lnTo>
                    <a:pt x="4393" y="7621"/>
                  </a:lnTo>
                  <a:close/>
                  <a:moveTo>
                    <a:pt x="0" y="1"/>
                  </a:moveTo>
                  <a:lnTo>
                    <a:pt x="0" y="27659"/>
                  </a:lnTo>
                  <a:lnTo>
                    <a:pt x="47839" y="2765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0" name="Google Shape;380;p29"/>
            <p:cNvSpPr/>
            <p:nvPr/>
          </p:nvSpPr>
          <p:spPr>
            <a:xfrm>
              <a:off x="2663425" y="4553375"/>
              <a:ext cx="14000" cy="50025"/>
            </a:xfrm>
            <a:custGeom>
              <a:avLst/>
              <a:gdLst/>
              <a:ahLst/>
              <a:cxnLst/>
              <a:rect l="l" t="t" r="r" b="b"/>
              <a:pathLst>
                <a:path w="560" h="2001" extrusionOk="0">
                  <a:moveTo>
                    <a:pt x="274" y="0"/>
                  </a:moveTo>
                  <a:cubicBezTo>
                    <a:pt x="238" y="0"/>
                    <a:pt x="191" y="12"/>
                    <a:pt x="155" y="36"/>
                  </a:cubicBezTo>
                  <a:cubicBezTo>
                    <a:pt x="60" y="72"/>
                    <a:pt x="0" y="167"/>
                    <a:pt x="0" y="274"/>
                  </a:cubicBezTo>
                  <a:lnTo>
                    <a:pt x="0" y="1727"/>
                  </a:lnTo>
                  <a:cubicBezTo>
                    <a:pt x="0" y="1869"/>
                    <a:pt x="131" y="2000"/>
                    <a:pt x="274" y="2000"/>
                  </a:cubicBezTo>
                  <a:cubicBezTo>
                    <a:pt x="429" y="1989"/>
                    <a:pt x="548" y="1869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1" name="Google Shape;381;p29"/>
            <p:cNvSpPr/>
            <p:nvPr/>
          </p:nvSpPr>
          <p:spPr>
            <a:xfrm>
              <a:off x="2712075" y="4553375"/>
              <a:ext cx="14475" cy="50550"/>
            </a:xfrm>
            <a:custGeom>
              <a:avLst/>
              <a:gdLst/>
              <a:ahLst/>
              <a:cxnLst/>
              <a:rect l="l" t="t" r="r" b="b"/>
              <a:pathLst>
                <a:path w="579" h="2022" extrusionOk="0">
                  <a:moveTo>
                    <a:pt x="293" y="0"/>
                  </a:moveTo>
                  <a:cubicBezTo>
                    <a:pt x="245" y="0"/>
                    <a:pt x="197" y="12"/>
                    <a:pt x="162" y="24"/>
                  </a:cubicBezTo>
                  <a:cubicBezTo>
                    <a:pt x="66" y="72"/>
                    <a:pt x="19" y="167"/>
                    <a:pt x="19" y="274"/>
                  </a:cubicBezTo>
                  <a:lnTo>
                    <a:pt x="19" y="1727"/>
                  </a:lnTo>
                  <a:cubicBezTo>
                    <a:pt x="1" y="1923"/>
                    <a:pt x="144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47" y="0"/>
                    <a:pt x="2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2" name="Google Shape;382;p29"/>
            <p:cNvSpPr/>
            <p:nvPr/>
          </p:nvSpPr>
          <p:spPr>
            <a:xfrm>
              <a:off x="2761650" y="4553375"/>
              <a:ext cx="13700" cy="49425"/>
            </a:xfrm>
            <a:custGeom>
              <a:avLst/>
              <a:gdLst/>
              <a:ahLst/>
              <a:cxnLst/>
              <a:rect l="l" t="t" r="r" b="b"/>
              <a:pathLst>
                <a:path w="548" h="1977" extrusionOk="0">
                  <a:moveTo>
                    <a:pt x="274" y="0"/>
                  </a:moveTo>
                  <a:cubicBezTo>
                    <a:pt x="226" y="0"/>
                    <a:pt x="191" y="12"/>
                    <a:pt x="143" y="24"/>
                  </a:cubicBezTo>
                  <a:cubicBezTo>
                    <a:pt x="60" y="72"/>
                    <a:pt x="0" y="167"/>
                    <a:pt x="0" y="274"/>
                  </a:cubicBezTo>
                  <a:lnTo>
                    <a:pt x="0" y="1727"/>
                  </a:lnTo>
                  <a:cubicBezTo>
                    <a:pt x="12" y="1893"/>
                    <a:pt x="143" y="1977"/>
                    <a:pt x="274" y="1977"/>
                  </a:cubicBezTo>
                  <a:cubicBezTo>
                    <a:pt x="405" y="1977"/>
                    <a:pt x="536" y="1893"/>
                    <a:pt x="548" y="1727"/>
                  </a:cubicBezTo>
                  <a:lnTo>
                    <a:pt x="548" y="274"/>
                  </a:lnTo>
                  <a:cubicBezTo>
                    <a:pt x="548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3" name="Google Shape;383;p29"/>
            <p:cNvSpPr/>
            <p:nvPr/>
          </p:nvSpPr>
          <p:spPr>
            <a:xfrm>
              <a:off x="2810750" y="4553375"/>
              <a:ext cx="13725" cy="50025"/>
            </a:xfrm>
            <a:custGeom>
              <a:avLst/>
              <a:gdLst/>
              <a:ahLst/>
              <a:cxnLst/>
              <a:rect l="l" t="t" r="r" b="b"/>
              <a:pathLst>
                <a:path w="549" h="2001" extrusionOk="0">
                  <a:moveTo>
                    <a:pt x="275" y="0"/>
                  </a:moveTo>
                  <a:cubicBezTo>
                    <a:pt x="227" y="0"/>
                    <a:pt x="179" y="12"/>
                    <a:pt x="144" y="36"/>
                  </a:cubicBezTo>
                  <a:cubicBezTo>
                    <a:pt x="48" y="72"/>
                    <a:pt x="1" y="167"/>
                    <a:pt x="1" y="274"/>
                  </a:cubicBezTo>
                  <a:lnTo>
                    <a:pt x="1" y="1727"/>
                  </a:lnTo>
                  <a:cubicBezTo>
                    <a:pt x="1" y="1869"/>
                    <a:pt x="120" y="2000"/>
                    <a:pt x="275" y="2000"/>
                  </a:cubicBezTo>
                  <a:cubicBezTo>
                    <a:pt x="417" y="1989"/>
                    <a:pt x="548" y="1869"/>
                    <a:pt x="548" y="1727"/>
                  </a:cubicBezTo>
                  <a:lnTo>
                    <a:pt x="548" y="274"/>
                  </a:lnTo>
                  <a:cubicBezTo>
                    <a:pt x="548" y="119"/>
                    <a:pt x="429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4" name="Google Shape;384;p29"/>
            <p:cNvSpPr/>
            <p:nvPr/>
          </p:nvSpPr>
          <p:spPr>
            <a:xfrm>
              <a:off x="2859425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92" y="0"/>
                  </a:moveTo>
                  <a:cubicBezTo>
                    <a:pt x="244" y="0"/>
                    <a:pt x="197" y="12"/>
                    <a:pt x="161" y="24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0" y="1923"/>
                    <a:pt x="143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5" name="Google Shape;385;p29"/>
            <p:cNvSpPr/>
            <p:nvPr/>
          </p:nvSpPr>
          <p:spPr>
            <a:xfrm>
              <a:off x="2908675" y="4553375"/>
              <a:ext cx="14025" cy="50025"/>
            </a:xfrm>
            <a:custGeom>
              <a:avLst/>
              <a:gdLst/>
              <a:ahLst/>
              <a:cxnLst/>
              <a:rect l="l" t="t" r="r" b="b"/>
              <a:pathLst>
                <a:path w="561" h="2001" extrusionOk="0">
                  <a:moveTo>
                    <a:pt x="275" y="0"/>
                  </a:moveTo>
                  <a:cubicBezTo>
                    <a:pt x="239" y="0"/>
                    <a:pt x="191" y="12"/>
                    <a:pt x="156" y="36"/>
                  </a:cubicBezTo>
                  <a:cubicBezTo>
                    <a:pt x="60" y="72"/>
                    <a:pt x="1" y="167"/>
                    <a:pt x="1" y="274"/>
                  </a:cubicBezTo>
                  <a:lnTo>
                    <a:pt x="1" y="1727"/>
                  </a:lnTo>
                  <a:cubicBezTo>
                    <a:pt x="1" y="1869"/>
                    <a:pt x="132" y="2000"/>
                    <a:pt x="275" y="2000"/>
                  </a:cubicBezTo>
                  <a:cubicBezTo>
                    <a:pt x="430" y="1989"/>
                    <a:pt x="549" y="1869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30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6" name="Google Shape;386;p29"/>
            <p:cNvSpPr/>
            <p:nvPr/>
          </p:nvSpPr>
          <p:spPr>
            <a:xfrm>
              <a:off x="2957650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92" y="0"/>
                  </a:moveTo>
                  <a:cubicBezTo>
                    <a:pt x="245" y="0"/>
                    <a:pt x="197" y="12"/>
                    <a:pt x="161" y="36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0" y="1923"/>
                    <a:pt x="143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7" name="Google Shape;387;p29"/>
            <p:cNvSpPr/>
            <p:nvPr/>
          </p:nvSpPr>
          <p:spPr>
            <a:xfrm>
              <a:off x="3006900" y="4553375"/>
              <a:ext cx="13725" cy="49875"/>
            </a:xfrm>
            <a:custGeom>
              <a:avLst/>
              <a:gdLst/>
              <a:ahLst/>
              <a:cxnLst/>
              <a:rect l="l" t="t" r="r" b="b"/>
              <a:pathLst>
                <a:path w="549" h="1995" extrusionOk="0">
                  <a:moveTo>
                    <a:pt x="275" y="0"/>
                  </a:moveTo>
                  <a:cubicBezTo>
                    <a:pt x="227" y="0"/>
                    <a:pt x="191" y="12"/>
                    <a:pt x="144" y="24"/>
                  </a:cubicBezTo>
                  <a:cubicBezTo>
                    <a:pt x="60" y="72"/>
                    <a:pt x="1" y="167"/>
                    <a:pt x="1" y="274"/>
                  </a:cubicBezTo>
                  <a:lnTo>
                    <a:pt x="1" y="1727"/>
                  </a:lnTo>
                  <a:cubicBezTo>
                    <a:pt x="1" y="1905"/>
                    <a:pt x="138" y="1995"/>
                    <a:pt x="275" y="1995"/>
                  </a:cubicBezTo>
                  <a:cubicBezTo>
                    <a:pt x="412" y="1995"/>
                    <a:pt x="549" y="1905"/>
                    <a:pt x="549" y="1727"/>
                  </a:cubicBezTo>
                  <a:lnTo>
                    <a:pt x="549" y="274"/>
                  </a:lnTo>
                  <a:cubicBezTo>
                    <a:pt x="549" y="119"/>
                    <a:pt x="430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8" name="Google Shape;388;p29"/>
            <p:cNvSpPr/>
            <p:nvPr/>
          </p:nvSpPr>
          <p:spPr>
            <a:xfrm>
              <a:off x="3055575" y="4553375"/>
              <a:ext cx="14475" cy="50550"/>
            </a:xfrm>
            <a:custGeom>
              <a:avLst/>
              <a:gdLst/>
              <a:ahLst/>
              <a:cxnLst/>
              <a:rect l="l" t="t" r="r" b="b"/>
              <a:pathLst>
                <a:path w="579" h="2022" extrusionOk="0">
                  <a:moveTo>
                    <a:pt x="292" y="0"/>
                  </a:moveTo>
                  <a:cubicBezTo>
                    <a:pt x="245" y="0"/>
                    <a:pt x="197" y="12"/>
                    <a:pt x="161" y="36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1" y="1923"/>
                    <a:pt x="143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47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9" name="Google Shape;389;p29"/>
            <p:cNvSpPr/>
            <p:nvPr/>
          </p:nvSpPr>
          <p:spPr>
            <a:xfrm>
              <a:off x="3104700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92" y="0"/>
                  </a:moveTo>
                  <a:cubicBezTo>
                    <a:pt x="244" y="0"/>
                    <a:pt x="197" y="12"/>
                    <a:pt x="161" y="24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0" y="1923"/>
                    <a:pt x="143" y="2021"/>
                    <a:pt x="287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0" name="Google Shape;390;p29"/>
            <p:cNvSpPr/>
            <p:nvPr/>
          </p:nvSpPr>
          <p:spPr>
            <a:xfrm>
              <a:off x="3153950" y="4553375"/>
              <a:ext cx="14025" cy="50025"/>
            </a:xfrm>
            <a:custGeom>
              <a:avLst/>
              <a:gdLst/>
              <a:ahLst/>
              <a:cxnLst/>
              <a:rect l="l" t="t" r="r" b="b"/>
              <a:pathLst>
                <a:path w="561" h="2001" extrusionOk="0">
                  <a:moveTo>
                    <a:pt x="274" y="0"/>
                  </a:moveTo>
                  <a:cubicBezTo>
                    <a:pt x="239" y="0"/>
                    <a:pt x="191" y="12"/>
                    <a:pt x="155" y="36"/>
                  </a:cubicBezTo>
                  <a:cubicBezTo>
                    <a:pt x="60" y="72"/>
                    <a:pt x="1" y="167"/>
                    <a:pt x="1" y="274"/>
                  </a:cubicBezTo>
                  <a:lnTo>
                    <a:pt x="1" y="1727"/>
                  </a:lnTo>
                  <a:cubicBezTo>
                    <a:pt x="1" y="1869"/>
                    <a:pt x="132" y="2000"/>
                    <a:pt x="274" y="2000"/>
                  </a:cubicBezTo>
                  <a:cubicBezTo>
                    <a:pt x="429" y="1989"/>
                    <a:pt x="548" y="1869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1" name="Google Shape;391;p29"/>
            <p:cNvSpPr/>
            <p:nvPr/>
          </p:nvSpPr>
          <p:spPr>
            <a:xfrm>
              <a:off x="3202775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86" y="0"/>
                  </a:moveTo>
                  <a:cubicBezTo>
                    <a:pt x="238" y="0"/>
                    <a:pt x="203" y="12"/>
                    <a:pt x="167" y="36"/>
                  </a:cubicBezTo>
                  <a:cubicBezTo>
                    <a:pt x="72" y="72"/>
                    <a:pt x="12" y="167"/>
                    <a:pt x="12" y="274"/>
                  </a:cubicBezTo>
                  <a:lnTo>
                    <a:pt x="12" y="1727"/>
                  </a:lnTo>
                  <a:cubicBezTo>
                    <a:pt x="0" y="1923"/>
                    <a:pt x="146" y="2021"/>
                    <a:pt x="290" y="2021"/>
                  </a:cubicBezTo>
                  <a:cubicBezTo>
                    <a:pt x="435" y="2021"/>
                    <a:pt x="578" y="1923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41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2" name="Google Shape;392;p29"/>
            <p:cNvSpPr/>
            <p:nvPr/>
          </p:nvSpPr>
          <p:spPr>
            <a:xfrm>
              <a:off x="3251725" y="4553375"/>
              <a:ext cx="14475" cy="50550"/>
            </a:xfrm>
            <a:custGeom>
              <a:avLst/>
              <a:gdLst/>
              <a:ahLst/>
              <a:cxnLst/>
              <a:rect l="l" t="t" r="r" b="b"/>
              <a:pathLst>
                <a:path w="579" h="2022" extrusionOk="0">
                  <a:moveTo>
                    <a:pt x="293" y="0"/>
                  </a:moveTo>
                  <a:cubicBezTo>
                    <a:pt x="245" y="0"/>
                    <a:pt x="209" y="12"/>
                    <a:pt x="162" y="24"/>
                  </a:cubicBezTo>
                  <a:cubicBezTo>
                    <a:pt x="78" y="72"/>
                    <a:pt x="19" y="167"/>
                    <a:pt x="19" y="274"/>
                  </a:cubicBezTo>
                  <a:lnTo>
                    <a:pt x="19" y="1727"/>
                  </a:lnTo>
                  <a:cubicBezTo>
                    <a:pt x="1" y="1923"/>
                    <a:pt x="144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47" y="0"/>
                    <a:pt x="2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3" name="Google Shape;393;p29"/>
            <p:cNvSpPr/>
            <p:nvPr/>
          </p:nvSpPr>
          <p:spPr>
            <a:xfrm>
              <a:off x="3301300" y="4553375"/>
              <a:ext cx="13700" cy="50025"/>
            </a:xfrm>
            <a:custGeom>
              <a:avLst/>
              <a:gdLst/>
              <a:ahLst/>
              <a:cxnLst/>
              <a:rect l="l" t="t" r="r" b="b"/>
              <a:pathLst>
                <a:path w="548" h="2001" extrusionOk="0">
                  <a:moveTo>
                    <a:pt x="274" y="0"/>
                  </a:moveTo>
                  <a:cubicBezTo>
                    <a:pt x="226" y="0"/>
                    <a:pt x="179" y="12"/>
                    <a:pt x="143" y="36"/>
                  </a:cubicBezTo>
                  <a:cubicBezTo>
                    <a:pt x="48" y="72"/>
                    <a:pt x="0" y="167"/>
                    <a:pt x="0" y="274"/>
                  </a:cubicBezTo>
                  <a:lnTo>
                    <a:pt x="0" y="1727"/>
                  </a:lnTo>
                  <a:cubicBezTo>
                    <a:pt x="0" y="1869"/>
                    <a:pt x="119" y="2000"/>
                    <a:pt x="274" y="2000"/>
                  </a:cubicBezTo>
                  <a:cubicBezTo>
                    <a:pt x="417" y="1989"/>
                    <a:pt x="548" y="1869"/>
                    <a:pt x="548" y="1727"/>
                  </a:cubicBezTo>
                  <a:lnTo>
                    <a:pt x="548" y="274"/>
                  </a:lnTo>
                  <a:cubicBezTo>
                    <a:pt x="548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4" name="Google Shape;394;p29"/>
            <p:cNvSpPr/>
            <p:nvPr/>
          </p:nvSpPr>
          <p:spPr>
            <a:xfrm>
              <a:off x="3349950" y="4553375"/>
              <a:ext cx="14475" cy="50550"/>
            </a:xfrm>
            <a:custGeom>
              <a:avLst/>
              <a:gdLst/>
              <a:ahLst/>
              <a:cxnLst/>
              <a:rect l="l" t="t" r="r" b="b"/>
              <a:pathLst>
                <a:path w="579" h="2022" extrusionOk="0">
                  <a:moveTo>
                    <a:pt x="293" y="0"/>
                  </a:moveTo>
                  <a:cubicBezTo>
                    <a:pt x="245" y="0"/>
                    <a:pt x="197" y="12"/>
                    <a:pt x="162" y="24"/>
                  </a:cubicBezTo>
                  <a:cubicBezTo>
                    <a:pt x="66" y="72"/>
                    <a:pt x="19" y="167"/>
                    <a:pt x="19" y="274"/>
                  </a:cubicBezTo>
                  <a:lnTo>
                    <a:pt x="19" y="1727"/>
                  </a:lnTo>
                  <a:cubicBezTo>
                    <a:pt x="1" y="1923"/>
                    <a:pt x="144" y="2021"/>
                    <a:pt x="288" y="2021"/>
                  </a:cubicBezTo>
                  <a:cubicBezTo>
                    <a:pt x="433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5" name="Google Shape;395;p29"/>
            <p:cNvSpPr/>
            <p:nvPr/>
          </p:nvSpPr>
          <p:spPr>
            <a:xfrm>
              <a:off x="3399225" y="4553375"/>
              <a:ext cx="14000" cy="50025"/>
            </a:xfrm>
            <a:custGeom>
              <a:avLst/>
              <a:gdLst/>
              <a:ahLst/>
              <a:cxnLst/>
              <a:rect l="l" t="t" r="r" b="b"/>
              <a:pathLst>
                <a:path w="560" h="2001" extrusionOk="0">
                  <a:moveTo>
                    <a:pt x="274" y="0"/>
                  </a:moveTo>
                  <a:cubicBezTo>
                    <a:pt x="239" y="0"/>
                    <a:pt x="191" y="12"/>
                    <a:pt x="155" y="36"/>
                  </a:cubicBezTo>
                  <a:cubicBezTo>
                    <a:pt x="60" y="72"/>
                    <a:pt x="0" y="167"/>
                    <a:pt x="12" y="274"/>
                  </a:cubicBezTo>
                  <a:lnTo>
                    <a:pt x="12" y="1727"/>
                  </a:lnTo>
                  <a:cubicBezTo>
                    <a:pt x="0" y="1869"/>
                    <a:pt x="131" y="2000"/>
                    <a:pt x="286" y="2000"/>
                  </a:cubicBezTo>
                  <a:cubicBezTo>
                    <a:pt x="429" y="2000"/>
                    <a:pt x="560" y="1869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6" name="Google Shape;396;p29"/>
            <p:cNvSpPr/>
            <p:nvPr/>
          </p:nvSpPr>
          <p:spPr>
            <a:xfrm>
              <a:off x="3448050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86" y="0"/>
                  </a:moveTo>
                  <a:cubicBezTo>
                    <a:pt x="238" y="0"/>
                    <a:pt x="202" y="12"/>
                    <a:pt x="167" y="36"/>
                  </a:cubicBezTo>
                  <a:cubicBezTo>
                    <a:pt x="71" y="72"/>
                    <a:pt x="12" y="167"/>
                    <a:pt x="12" y="274"/>
                  </a:cubicBezTo>
                  <a:lnTo>
                    <a:pt x="12" y="1727"/>
                  </a:lnTo>
                  <a:cubicBezTo>
                    <a:pt x="0" y="1923"/>
                    <a:pt x="146" y="2021"/>
                    <a:pt x="290" y="2021"/>
                  </a:cubicBezTo>
                  <a:cubicBezTo>
                    <a:pt x="435" y="2021"/>
                    <a:pt x="577" y="1923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41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7" name="Google Shape;397;p29"/>
            <p:cNvSpPr/>
            <p:nvPr/>
          </p:nvSpPr>
          <p:spPr>
            <a:xfrm>
              <a:off x="3497150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86" y="0"/>
                  </a:moveTo>
                  <a:cubicBezTo>
                    <a:pt x="239" y="0"/>
                    <a:pt x="203" y="12"/>
                    <a:pt x="167" y="24"/>
                  </a:cubicBezTo>
                  <a:cubicBezTo>
                    <a:pt x="72" y="72"/>
                    <a:pt x="12" y="167"/>
                    <a:pt x="12" y="274"/>
                  </a:cubicBezTo>
                  <a:lnTo>
                    <a:pt x="12" y="1727"/>
                  </a:lnTo>
                  <a:cubicBezTo>
                    <a:pt x="1" y="1923"/>
                    <a:pt x="146" y="2021"/>
                    <a:pt x="291" y="2021"/>
                  </a:cubicBezTo>
                  <a:cubicBezTo>
                    <a:pt x="435" y="2021"/>
                    <a:pt x="578" y="1923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41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8" name="Google Shape;398;p29"/>
            <p:cNvSpPr/>
            <p:nvPr/>
          </p:nvSpPr>
          <p:spPr>
            <a:xfrm>
              <a:off x="3546125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92" y="0"/>
                  </a:moveTo>
                  <a:cubicBezTo>
                    <a:pt x="244" y="0"/>
                    <a:pt x="197" y="12"/>
                    <a:pt x="161" y="36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0" y="1923"/>
                    <a:pt x="143" y="2021"/>
                    <a:pt x="287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47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9" name="Google Shape;399;p29"/>
            <p:cNvSpPr/>
            <p:nvPr/>
          </p:nvSpPr>
          <p:spPr>
            <a:xfrm>
              <a:off x="3595225" y="4553375"/>
              <a:ext cx="14475" cy="50550"/>
            </a:xfrm>
            <a:custGeom>
              <a:avLst/>
              <a:gdLst/>
              <a:ahLst/>
              <a:cxnLst/>
              <a:rect l="l" t="t" r="r" b="b"/>
              <a:pathLst>
                <a:path w="579" h="2022" extrusionOk="0">
                  <a:moveTo>
                    <a:pt x="292" y="0"/>
                  </a:moveTo>
                  <a:cubicBezTo>
                    <a:pt x="245" y="0"/>
                    <a:pt x="197" y="12"/>
                    <a:pt x="161" y="24"/>
                  </a:cubicBezTo>
                  <a:cubicBezTo>
                    <a:pt x="66" y="72"/>
                    <a:pt x="19" y="167"/>
                    <a:pt x="19" y="274"/>
                  </a:cubicBezTo>
                  <a:lnTo>
                    <a:pt x="19" y="1727"/>
                  </a:lnTo>
                  <a:cubicBezTo>
                    <a:pt x="1" y="1923"/>
                    <a:pt x="144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00" name="Google Shape;400;p29"/>
          <p:cNvGrpSpPr/>
          <p:nvPr/>
        </p:nvGrpSpPr>
        <p:grpSpPr>
          <a:xfrm rot="6540864">
            <a:off x="-1768616" y="5512072"/>
            <a:ext cx="3125680" cy="642651"/>
            <a:chOff x="4341300" y="4367325"/>
            <a:chExt cx="1511525" cy="310775"/>
          </a:xfrm>
        </p:grpSpPr>
        <p:sp>
          <p:nvSpPr>
            <p:cNvPr id="401" name="Google Shape;401;p29"/>
            <p:cNvSpPr/>
            <p:nvPr/>
          </p:nvSpPr>
          <p:spPr>
            <a:xfrm>
              <a:off x="4341300" y="4473600"/>
              <a:ext cx="118800" cy="96450"/>
            </a:xfrm>
            <a:custGeom>
              <a:avLst/>
              <a:gdLst/>
              <a:ahLst/>
              <a:cxnLst/>
              <a:rect l="l" t="t" r="r" b="b"/>
              <a:pathLst>
                <a:path w="4752" h="3858" extrusionOk="0">
                  <a:moveTo>
                    <a:pt x="4751" y="0"/>
                  </a:moveTo>
                  <a:lnTo>
                    <a:pt x="1096" y="893"/>
                  </a:lnTo>
                  <a:cubicBezTo>
                    <a:pt x="1" y="1155"/>
                    <a:pt x="1" y="2703"/>
                    <a:pt x="1096" y="2965"/>
                  </a:cubicBezTo>
                  <a:lnTo>
                    <a:pt x="4751" y="3858"/>
                  </a:lnTo>
                  <a:lnTo>
                    <a:pt x="47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2" name="Google Shape;402;p29"/>
            <p:cNvSpPr/>
            <p:nvPr/>
          </p:nvSpPr>
          <p:spPr>
            <a:xfrm>
              <a:off x="4547575" y="4395325"/>
              <a:ext cx="141125" cy="254500"/>
            </a:xfrm>
            <a:custGeom>
              <a:avLst/>
              <a:gdLst/>
              <a:ahLst/>
              <a:cxnLst/>
              <a:rect l="l" t="t" r="r" b="b"/>
              <a:pathLst>
                <a:path w="5645" h="10180" extrusionOk="0">
                  <a:moveTo>
                    <a:pt x="2501" y="0"/>
                  </a:moveTo>
                  <a:cubicBezTo>
                    <a:pt x="1120" y="0"/>
                    <a:pt x="1" y="1119"/>
                    <a:pt x="1" y="2500"/>
                  </a:cubicBezTo>
                  <a:lnTo>
                    <a:pt x="1" y="7680"/>
                  </a:lnTo>
                  <a:cubicBezTo>
                    <a:pt x="1" y="9061"/>
                    <a:pt x="1120" y="10180"/>
                    <a:pt x="2501" y="10180"/>
                  </a:cubicBezTo>
                  <a:lnTo>
                    <a:pt x="5644" y="10180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3" name="Google Shape;403;p29"/>
            <p:cNvSpPr/>
            <p:nvPr/>
          </p:nvSpPr>
          <p:spPr>
            <a:xfrm>
              <a:off x="4438350" y="4442650"/>
              <a:ext cx="109250" cy="159550"/>
            </a:xfrm>
            <a:custGeom>
              <a:avLst/>
              <a:gdLst/>
              <a:ahLst/>
              <a:cxnLst/>
              <a:rect l="l" t="t" r="r" b="b"/>
              <a:pathLst>
                <a:path w="4370" h="6382" extrusionOk="0">
                  <a:moveTo>
                    <a:pt x="2917" y="0"/>
                  </a:moveTo>
                  <a:cubicBezTo>
                    <a:pt x="1310" y="0"/>
                    <a:pt x="0" y="1310"/>
                    <a:pt x="0" y="2929"/>
                  </a:cubicBezTo>
                  <a:lnTo>
                    <a:pt x="0" y="3465"/>
                  </a:lnTo>
                  <a:cubicBezTo>
                    <a:pt x="0" y="5084"/>
                    <a:pt x="1310" y="6382"/>
                    <a:pt x="2917" y="6382"/>
                  </a:cubicBezTo>
                  <a:lnTo>
                    <a:pt x="4370" y="6382"/>
                  </a:lnTo>
                  <a:lnTo>
                    <a:pt x="43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4" name="Google Shape;404;p29"/>
            <p:cNvSpPr/>
            <p:nvPr/>
          </p:nvSpPr>
          <p:spPr>
            <a:xfrm>
              <a:off x="4544300" y="4439800"/>
              <a:ext cx="6875" cy="165975"/>
            </a:xfrm>
            <a:custGeom>
              <a:avLst/>
              <a:gdLst/>
              <a:ahLst/>
              <a:cxnLst/>
              <a:rect l="l" t="t" r="r" b="b"/>
              <a:pathLst>
                <a:path w="275" h="6639" extrusionOk="0">
                  <a:moveTo>
                    <a:pt x="133" y="1"/>
                  </a:moveTo>
                  <a:cubicBezTo>
                    <a:pt x="69" y="1"/>
                    <a:pt x="7" y="43"/>
                    <a:pt x="1" y="126"/>
                  </a:cubicBezTo>
                  <a:lnTo>
                    <a:pt x="1" y="6496"/>
                  </a:lnTo>
                  <a:cubicBezTo>
                    <a:pt x="1" y="6579"/>
                    <a:pt x="60" y="6639"/>
                    <a:pt x="132" y="6639"/>
                  </a:cubicBezTo>
                  <a:cubicBezTo>
                    <a:pt x="167" y="6639"/>
                    <a:pt x="191" y="6627"/>
                    <a:pt x="215" y="6615"/>
                  </a:cubicBezTo>
                  <a:cubicBezTo>
                    <a:pt x="251" y="6579"/>
                    <a:pt x="275" y="6543"/>
                    <a:pt x="275" y="6496"/>
                  </a:cubicBezTo>
                  <a:lnTo>
                    <a:pt x="275" y="126"/>
                  </a:lnTo>
                  <a:cubicBezTo>
                    <a:pt x="263" y="43"/>
                    <a:pt x="197" y="1"/>
                    <a:pt x="1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5" name="Google Shape;405;p29"/>
            <p:cNvSpPr/>
            <p:nvPr/>
          </p:nvSpPr>
          <p:spPr>
            <a:xfrm>
              <a:off x="4664550" y="4367325"/>
              <a:ext cx="1188275" cy="310775"/>
            </a:xfrm>
            <a:custGeom>
              <a:avLst/>
              <a:gdLst/>
              <a:ahLst/>
              <a:cxnLst/>
              <a:rect l="l" t="t" r="r" b="b"/>
              <a:pathLst>
                <a:path w="47531" h="12431" extrusionOk="0">
                  <a:moveTo>
                    <a:pt x="2311" y="1"/>
                  </a:moveTo>
                  <a:cubicBezTo>
                    <a:pt x="1037" y="1"/>
                    <a:pt x="1" y="1037"/>
                    <a:pt x="1" y="2323"/>
                  </a:cubicBezTo>
                  <a:lnTo>
                    <a:pt x="1" y="10121"/>
                  </a:lnTo>
                  <a:cubicBezTo>
                    <a:pt x="1" y="11395"/>
                    <a:pt x="1037" y="12431"/>
                    <a:pt x="2311" y="12431"/>
                  </a:cubicBezTo>
                  <a:lnTo>
                    <a:pt x="45209" y="12431"/>
                  </a:lnTo>
                  <a:cubicBezTo>
                    <a:pt x="46495" y="12431"/>
                    <a:pt x="47531" y="11395"/>
                    <a:pt x="47531" y="10121"/>
                  </a:cubicBezTo>
                  <a:lnTo>
                    <a:pt x="47531" y="2323"/>
                  </a:lnTo>
                  <a:cubicBezTo>
                    <a:pt x="47531" y="1037"/>
                    <a:pt x="46483" y="1"/>
                    <a:pt x="45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6" name="Google Shape;406;p29"/>
            <p:cNvSpPr/>
            <p:nvPr/>
          </p:nvSpPr>
          <p:spPr>
            <a:xfrm>
              <a:off x="5734925" y="4367325"/>
              <a:ext cx="46175" cy="310775"/>
            </a:xfrm>
            <a:custGeom>
              <a:avLst/>
              <a:gdLst/>
              <a:ahLst/>
              <a:cxnLst/>
              <a:rect l="l" t="t" r="r" b="b"/>
              <a:pathLst>
                <a:path w="1847" h="12431" extrusionOk="0">
                  <a:moveTo>
                    <a:pt x="1" y="1"/>
                  </a:moveTo>
                  <a:lnTo>
                    <a:pt x="1" y="12431"/>
                  </a:lnTo>
                  <a:lnTo>
                    <a:pt x="1846" y="12431"/>
                  </a:lnTo>
                  <a:lnTo>
                    <a:pt x="18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7" name="Google Shape;407;p29"/>
            <p:cNvSpPr/>
            <p:nvPr/>
          </p:nvSpPr>
          <p:spPr>
            <a:xfrm>
              <a:off x="4740175" y="4367325"/>
              <a:ext cx="46150" cy="310775"/>
            </a:xfrm>
            <a:custGeom>
              <a:avLst/>
              <a:gdLst/>
              <a:ahLst/>
              <a:cxnLst/>
              <a:rect l="l" t="t" r="r" b="b"/>
              <a:pathLst>
                <a:path w="1846" h="12431" extrusionOk="0">
                  <a:moveTo>
                    <a:pt x="0" y="1"/>
                  </a:moveTo>
                  <a:lnTo>
                    <a:pt x="0" y="12431"/>
                  </a:lnTo>
                  <a:lnTo>
                    <a:pt x="1846" y="12431"/>
                  </a:lnTo>
                  <a:lnTo>
                    <a:pt x="18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08" name="Google Shape;408;p29"/>
          <p:cNvGrpSpPr/>
          <p:nvPr/>
        </p:nvGrpSpPr>
        <p:grpSpPr>
          <a:xfrm rot="10438015" flipH="1">
            <a:off x="11423915" y="4690416"/>
            <a:ext cx="1149076" cy="2352115"/>
            <a:chOff x="6404350" y="3138600"/>
            <a:chExt cx="658750" cy="1348425"/>
          </a:xfrm>
        </p:grpSpPr>
        <p:sp>
          <p:nvSpPr>
            <p:cNvPr id="409" name="Google Shape;409;p29"/>
            <p:cNvSpPr/>
            <p:nvPr/>
          </p:nvSpPr>
          <p:spPr>
            <a:xfrm>
              <a:off x="6404350" y="3138600"/>
              <a:ext cx="658750" cy="1348425"/>
            </a:xfrm>
            <a:custGeom>
              <a:avLst/>
              <a:gdLst/>
              <a:ahLst/>
              <a:cxnLst/>
              <a:rect l="l" t="t" r="r" b="b"/>
              <a:pathLst>
                <a:path w="26350" h="53937" extrusionOk="0">
                  <a:moveTo>
                    <a:pt x="19218" y="8502"/>
                  </a:moveTo>
                  <a:lnTo>
                    <a:pt x="19218" y="45435"/>
                  </a:lnTo>
                  <a:cubicBezTo>
                    <a:pt x="11931" y="42518"/>
                    <a:pt x="7145" y="35446"/>
                    <a:pt x="7145" y="27600"/>
                  </a:cubicBezTo>
                  <a:lnTo>
                    <a:pt x="7145" y="26349"/>
                  </a:lnTo>
                  <a:cubicBezTo>
                    <a:pt x="7145" y="18491"/>
                    <a:pt x="11931" y="11431"/>
                    <a:pt x="19218" y="8502"/>
                  </a:cubicBezTo>
                  <a:close/>
                  <a:moveTo>
                    <a:pt x="26349" y="1"/>
                  </a:moveTo>
                  <a:cubicBezTo>
                    <a:pt x="11800" y="1"/>
                    <a:pt x="1" y="11800"/>
                    <a:pt x="1" y="26349"/>
                  </a:cubicBezTo>
                  <a:lnTo>
                    <a:pt x="1" y="27600"/>
                  </a:lnTo>
                  <a:cubicBezTo>
                    <a:pt x="1" y="42149"/>
                    <a:pt x="11800" y="53936"/>
                    <a:pt x="26349" y="53936"/>
                  </a:cubicBezTo>
                  <a:lnTo>
                    <a:pt x="2634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0" name="Google Shape;410;p29"/>
            <p:cNvSpPr/>
            <p:nvPr/>
          </p:nvSpPr>
          <p:spPr>
            <a:xfrm>
              <a:off x="6977050" y="4388775"/>
              <a:ext cx="64925" cy="13700"/>
            </a:xfrm>
            <a:custGeom>
              <a:avLst/>
              <a:gdLst/>
              <a:ahLst/>
              <a:cxnLst/>
              <a:rect l="l" t="t" r="r" b="b"/>
              <a:pathLst>
                <a:path w="2597" h="548" extrusionOk="0">
                  <a:moveTo>
                    <a:pt x="370" y="0"/>
                  </a:moveTo>
                  <a:cubicBezTo>
                    <a:pt x="1" y="0"/>
                    <a:pt x="1" y="548"/>
                    <a:pt x="370" y="548"/>
                  </a:cubicBezTo>
                  <a:lnTo>
                    <a:pt x="2322" y="548"/>
                  </a:lnTo>
                  <a:cubicBezTo>
                    <a:pt x="2477" y="548"/>
                    <a:pt x="2596" y="417"/>
                    <a:pt x="2596" y="274"/>
                  </a:cubicBezTo>
                  <a:cubicBezTo>
                    <a:pt x="2596" y="202"/>
                    <a:pt x="2572" y="131"/>
                    <a:pt x="2525" y="83"/>
                  </a:cubicBezTo>
                  <a:cubicBezTo>
                    <a:pt x="2465" y="24"/>
                    <a:pt x="2406" y="0"/>
                    <a:pt x="23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1" name="Google Shape;411;p29"/>
            <p:cNvSpPr/>
            <p:nvPr/>
          </p:nvSpPr>
          <p:spPr>
            <a:xfrm>
              <a:off x="6976350" y="432712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75" y="1"/>
                  </a:moveTo>
                  <a:cubicBezTo>
                    <a:pt x="4" y="1"/>
                    <a:pt x="0" y="551"/>
                    <a:pt x="364" y="551"/>
                  </a:cubicBezTo>
                  <a:cubicBezTo>
                    <a:pt x="375" y="551"/>
                    <a:pt x="386" y="550"/>
                    <a:pt x="398" y="549"/>
                  </a:cubicBezTo>
                  <a:lnTo>
                    <a:pt x="2350" y="549"/>
                  </a:lnTo>
                  <a:cubicBezTo>
                    <a:pt x="2505" y="549"/>
                    <a:pt x="2624" y="430"/>
                    <a:pt x="2624" y="275"/>
                  </a:cubicBezTo>
                  <a:cubicBezTo>
                    <a:pt x="2624" y="204"/>
                    <a:pt x="2600" y="132"/>
                    <a:pt x="2553" y="85"/>
                  </a:cubicBezTo>
                  <a:cubicBezTo>
                    <a:pt x="2493" y="37"/>
                    <a:pt x="2434" y="1"/>
                    <a:pt x="2350" y="1"/>
                  </a:cubicBezTo>
                  <a:lnTo>
                    <a:pt x="398" y="1"/>
                  </a:lnTo>
                  <a:cubicBezTo>
                    <a:pt x="390" y="1"/>
                    <a:pt x="382" y="1"/>
                    <a:pt x="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2" name="Google Shape;412;p29"/>
            <p:cNvSpPr/>
            <p:nvPr/>
          </p:nvSpPr>
          <p:spPr>
            <a:xfrm>
              <a:off x="6976350" y="4265825"/>
              <a:ext cx="65625" cy="14050"/>
            </a:xfrm>
            <a:custGeom>
              <a:avLst/>
              <a:gdLst/>
              <a:ahLst/>
              <a:cxnLst/>
              <a:rect l="l" t="t" r="r" b="b"/>
              <a:pathLst>
                <a:path w="2625" h="562" extrusionOk="0">
                  <a:moveTo>
                    <a:pt x="375" y="0"/>
                  </a:moveTo>
                  <a:cubicBezTo>
                    <a:pt x="0" y="0"/>
                    <a:pt x="0" y="561"/>
                    <a:pt x="375" y="561"/>
                  </a:cubicBezTo>
                  <a:cubicBezTo>
                    <a:pt x="382" y="561"/>
                    <a:pt x="390" y="561"/>
                    <a:pt x="398" y="560"/>
                  </a:cubicBezTo>
                  <a:lnTo>
                    <a:pt x="2350" y="560"/>
                  </a:lnTo>
                  <a:cubicBezTo>
                    <a:pt x="2505" y="560"/>
                    <a:pt x="2624" y="429"/>
                    <a:pt x="2624" y="287"/>
                  </a:cubicBezTo>
                  <a:cubicBezTo>
                    <a:pt x="2624" y="215"/>
                    <a:pt x="2600" y="144"/>
                    <a:pt x="2553" y="96"/>
                  </a:cubicBezTo>
                  <a:cubicBezTo>
                    <a:pt x="2493" y="37"/>
                    <a:pt x="2434" y="13"/>
                    <a:pt x="2350" y="1"/>
                  </a:cubicBezTo>
                  <a:lnTo>
                    <a:pt x="398" y="1"/>
                  </a:lnTo>
                  <a:cubicBezTo>
                    <a:pt x="390" y="0"/>
                    <a:pt x="382" y="0"/>
                    <a:pt x="3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3" name="Google Shape;413;p29"/>
            <p:cNvSpPr/>
            <p:nvPr/>
          </p:nvSpPr>
          <p:spPr>
            <a:xfrm>
              <a:off x="6976350" y="420477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1"/>
                  </a:moveTo>
                  <a:cubicBezTo>
                    <a:pt x="0" y="1"/>
                    <a:pt x="4" y="550"/>
                    <a:pt x="375" y="550"/>
                  </a:cubicBezTo>
                  <a:cubicBezTo>
                    <a:pt x="382" y="550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204"/>
                    <a:pt x="2600" y="133"/>
                    <a:pt x="2553" y="85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1"/>
                    <a:pt x="3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4" name="Google Shape;414;p29"/>
            <p:cNvSpPr/>
            <p:nvPr/>
          </p:nvSpPr>
          <p:spPr>
            <a:xfrm>
              <a:off x="6976350" y="4143450"/>
              <a:ext cx="68000" cy="13775"/>
            </a:xfrm>
            <a:custGeom>
              <a:avLst/>
              <a:gdLst/>
              <a:ahLst/>
              <a:cxnLst/>
              <a:rect l="l" t="t" r="r" b="b"/>
              <a:pathLst>
                <a:path w="2720" h="551" extrusionOk="0">
                  <a:moveTo>
                    <a:pt x="364" y="1"/>
                  </a:moveTo>
                  <a:cubicBezTo>
                    <a:pt x="0" y="1"/>
                    <a:pt x="4" y="551"/>
                    <a:pt x="375" y="551"/>
                  </a:cubicBezTo>
                  <a:cubicBezTo>
                    <a:pt x="382" y="551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600" y="538"/>
                    <a:pt x="2719" y="252"/>
                    <a:pt x="2553" y="86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1"/>
                    <a:pt x="3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5" name="Google Shape;415;p29"/>
            <p:cNvSpPr/>
            <p:nvPr/>
          </p:nvSpPr>
          <p:spPr>
            <a:xfrm>
              <a:off x="6976350" y="4082150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0"/>
                  </a:moveTo>
                  <a:cubicBezTo>
                    <a:pt x="0" y="0"/>
                    <a:pt x="4" y="550"/>
                    <a:pt x="375" y="550"/>
                  </a:cubicBezTo>
                  <a:cubicBezTo>
                    <a:pt x="382" y="550"/>
                    <a:pt x="390" y="550"/>
                    <a:pt x="398" y="549"/>
                  </a:cubicBezTo>
                  <a:lnTo>
                    <a:pt x="2350" y="549"/>
                  </a:lnTo>
                  <a:cubicBezTo>
                    <a:pt x="2505" y="549"/>
                    <a:pt x="2624" y="418"/>
                    <a:pt x="2624" y="276"/>
                  </a:cubicBezTo>
                  <a:cubicBezTo>
                    <a:pt x="2624" y="204"/>
                    <a:pt x="2600" y="133"/>
                    <a:pt x="2553" y="85"/>
                  </a:cubicBezTo>
                  <a:cubicBezTo>
                    <a:pt x="2493" y="25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0"/>
                    <a:pt x="3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6" name="Google Shape;416;p29"/>
            <p:cNvSpPr/>
            <p:nvPr/>
          </p:nvSpPr>
          <p:spPr>
            <a:xfrm>
              <a:off x="6976350" y="402082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0"/>
                  </a:moveTo>
                  <a:cubicBezTo>
                    <a:pt x="0" y="0"/>
                    <a:pt x="4" y="550"/>
                    <a:pt x="375" y="550"/>
                  </a:cubicBezTo>
                  <a:cubicBezTo>
                    <a:pt x="382" y="550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204"/>
                    <a:pt x="2600" y="133"/>
                    <a:pt x="2553" y="85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0"/>
                    <a:pt x="3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7" name="Google Shape;417;p29"/>
            <p:cNvSpPr/>
            <p:nvPr/>
          </p:nvSpPr>
          <p:spPr>
            <a:xfrm>
              <a:off x="6976350" y="3959225"/>
              <a:ext cx="65625" cy="14050"/>
            </a:xfrm>
            <a:custGeom>
              <a:avLst/>
              <a:gdLst/>
              <a:ahLst/>
              <a:cxnLst/>
              <a:rect l="l" t="t" r="r" b="b"/>
              <a:pathLst>
                <a:path w="2625" h="562" extrusionOk="0">
                  <a:moveTo>
                    <a:pt x="375" y="1"/>
                  </a:moveTo>
                  <a:cubicBezTo>
                    <a:pt x="0" y="1"/>
                    <a:pt x="0" y="562"/>
                    <a:pt x="375" y="562"/>
                  </a:cubicBezTo>
                  <a:cubicBezTo>
                    <a:pt x="382" y="562"/>
                    <a:pt x="390" y="561"/>
                    <a:pt x="398" y="561"/>
                  </a:cubicBezTo>
                  <a:lnTo>
                    <a:pt x="2350" y="561"/>
                  </a:lnTo>
                  <a:cubicBezTo>
                    <a:pt x="2505" y="561"/>
                    <a:pt x="2624" y="430"/>
                    <a:pt x="2624" y="287"/>
                  </a:cubicBezTo>
                  <a:cubicBezTo>
                    <a:pt x="2624" y="216"/>
                    <a:pt x="2600" y="144"/>
                    <a:pt x="2553" y="97"/>
                  </a:cubicBezTo>
                  <a:cubicBezTo>
                    <a:pt x="2493" y="37"/>
                    <a:pt x="2434" y="13"/>
                    <a:pt x="2350" y="1"/>
                  </a:cubicBezTo>
                  <a:lnTo>
                    <a:pt x="398" y="1"/>
                  </a:lnTo>
                  <a:cubicBezTo>
                    <a:pt x="390" y="1"/>
                    <a:pt x="382" y="1"/>
                    <a:pt x="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8" name="Google Shape;418;p29"/>
            <p:cNvSpPr/>
            <p:nvPr/>
          </p:nvSpPr>
          <p:spPr>
            <a:xfrm>
              <a:off x="6977650" y="3897925"/>
              <a:ext cx="66700" cy="14025"/>
            </a:xfrm>
            <a:custGeom>
              <a:avLst/>
              <a:gdLst/>
              <a:ahLst/>
              <a:cxnLst/>
              <a:rect l="l" t="t" r="r" b="b"/>
              <a:pathLst>
                <a:path w="2668" h="561" extrusionOk="0">
                  <a:moveTo>
                    <a:pt x="334" y="1"/>
                  </a:moveTo>
                  <a:cubicBezTo>
                    <a:pt x="0" y="36"/>
                    <a:pt x="0" y="536"/>
                    <a:pt x="334" y="560"/>
                  </a:cubicBezTo>
                  <a:lnTo>
                    <a:pt x="2298" y="560"/>
                  </a:lnTo>
                  <a:cubicBezTo>
                    <a:pt x="2548" y="548"/>
                    <a:pt x="2667" y="263"/>
                    <a:pt x="2501" y="96"/>
                  </a:cubicBezTo>
                  <a:cubicBezTo>
                    <a:pt x="2441" y="36"/>
                    <a:pt x="2370" y="1"/>
                    <a:pt x="2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9" name="Google Shape;419;p29"/>
            <p:cNvSpPr/>
            <p:nvPr/>
          </p:nvSpPr>
          <p:spPr>
            <a:xfrm>
              <a:off x="6976350" y="3836850"/>
              <a:ext cx="68000" cy="13800"/>
            </a:xfrm>
            <a:custGeom>
              <a:avLst/>
              <a:gdLst/>
              <a:ahLst/>
              <a:cxnLst/>
              <a:rect l="l" t="t" r="r" b="b"/>
              <a:pathLst>
                <a:path w="2720" h="552" extrusionOk="0">
                  <a:moveTo>
                    <a:pt x="2378" y="1"/>
                  </a:moveTo>
                  <a:cubicBezTo>
                    <a:pt x="2369" y="1"/>
                    <a:pt x="2359" y="1"/>
                    <a:pt x="2350" y="3"/>
                  </a:cubicBezTo>
                  <a:lnTo>
                    <a:pt x="398" y="3"/>
                  </a:lnTo>
                  <a:cubicBezTo>
                    <a:pt x="386" y="2"/>
                    <a:pt x="375" y="1"/>
                    <a:pt x="364" y="1"/>
                  </a:cubicBezTo>
                  <a:cubicBezTo>
                    <a:pt x="0" y="1"/>
                    <a:pt x="4" y="551"/>
                    <a:pt x="375" y="551"/>
                  </a:cubicBezTo>
                  <a:cubicBezTo>
                    <a:pt x="382" y="551"/>
                    <a:pt x="390" y="551"/>
                    <a:pt x="398" y="551"/>
                  </a:cubicBezTo>
                  <a:lnTo>
                    <a:pt x="2350" y="551"/>
                  </a:lnTo>
                  <a:cubicBezTo>
                    <a:pt x="2600" y="539"/>
                    <a:pt x="2719" y="253"/>
                    <a:pt x="2553" y="86"/>
                  </a:cubicBezTo>
                  <a:cubicBezTo>
                    <a:pt x="2501" y="34"/>
                    <a:pt x="2440" y="1"/>
                    <a:pt x="23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0" name="Google Shape;420;p29"/>
            <p:cNvSpPr/>
            <p:nvPr/>
          </p:nvSpPr>
          <p:spPr>
            <a:xfrm>
              <a:off x="6976350" y="3775525"/>
              <a:ext cx="68000" cy="13800"/>
            </a:xfrm>
            <a:custGeom>
              <a:avLst/>
              <a:gdLst/>
              <a:ahLst/>
              <a:cxnLst/>
              <a:rect l="l" t="t" r="r" b="b"/>
              <a:pathLst>
                <a:path w="2720" h="552" extrusionOk="0">
                  <a:moveTo>
                    <a:pt x="2378" y="1"/>
                  </a:moveTo>
                  <a:cubicBezTo>
                    <a:pt x="2369" y="1"/>
                    <a:pt x="2359" y="2"/>
                    <a:pt x="2350" y="3"/>
                  </a:cubicBezTo>
                  <a:lnTo>
                    <a:pt x="398" y="3"/>
                  </a:lnTo>
                  <a:cubicBezTo>
                    <a:pt x="386" y="2"/>
                    <a:pt x="375" y="2"/>
                    <a:pt x="364" y="2"/>
                  </a:cubicBezTo>
                  <a:cubicBezTo>
                    <a:pt x="0" y="2"/>
                    <a:pt x="4" y="552"/>
                    <a:pt x="375" y="552"/>
                  </a:cubicBezTo>
                  <a:cubicBezTo>
                    <a:pt x="382" y="552"/>
                    <a:pt x="390" y="551"/>
                    <a:pt x="398" y="551"/>
                  </a:cubicBezTo>
                  <a:lnTo>
                    <a:pt x="2350" y="551"/>
                  </a:lnTo>
                  <a:cubicBezTo>
                    <a:pt x="2600" y="539"/>
                    <a:pt x="2719" y="253"/>
                    <a:pt x="2553" y="87"/>
                  </a:cubicBezTo>
                  <a:cubicBezTo>
                    <a:pt x="2501" y="35"/>
                    <a:pt x="2440" y="1"/>
                    <a:pt x="23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1" name="Google Shape;421;p29"/>
            <p:cNvSpPr/>
            <p:nvPr/>
          </p:nvSpPr>
          <p:spPr>
            <a:xfrm>
              <a:off x="6976350" y="371422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2381" y="0"/>
                  </a:moveTo>
                  <a:cubicBezTo>
                    <a:pt x="2371" y="0"/>
                    <a:pt x="2361" y="1"/>
                    <a:pt x="2350" y="3"/>
                  </a:cubicBezTo>
                  <a:lnTo>
                    <a:pt x="398" y="3"/>
                  </a:lnTo>
                  <a:cubicBezTo>
                    <a:pt x="386" y="2"/>
                    <a:pt x="375" y="1"/>
                    <a:pt x="364" y="1"/>
                  </a:cubicBezTo>
                  <a:cubicBezTo>
                    <a:pt x="0" y="1"/>
                    <a:pt x="4" y="551"/>
                    <a:pt x="375" y="551"/>
                  </a:cubicBezTo>
                  <a:cubicBezTo>
                    <a:pt x="382" y="551"/>
                    <a:pt x="390" y="551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205"/>
                    <a:pt x="2600" y="134"/>
                    <a:pt x="2553" y="86"/>
                  </a:cubicBezTo>
                  <a:cubicBezTo>
                    <a:pt x="2501" y="34"/>
                    <a:pt x="2449" y="0"/>
                    <a:pt x="23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2" name="Google Shape;422;p29"/>
            <p:cNvSpPr/>
            <p:nvPr/>
          </p:nvSpPr>
          <p:spPr>
            <a:xfrm>
              <a:off x="6976350" y="365292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0"/>
                  </a:moveTo>
                  <a:cubicBezTo>
                    <a:pt x="0" y="0"/>
                    <a:pt x="4" y="550"/>
                    <a:pt x="375" y="550"/>
                  </a:cubicBezTo>
                  <a:cubicBezTo>
                    <a:pt x="382" y="550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192"/>
                    <a:pt x="2600" y="133"/>
                    <a:pt x="2553" y="73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0"/>
                    <a:pt x="3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3" name="Google Shape;423;p29"/>
            <p:cNvSpPr/>
            <p:nvPr/>
          </p:nvSpPr>
          <p:spPr>
            <a:xfrm>
              <a:off x="6977050" y="3591650"/>
              <a:ext cx="64925" cy="13700"/>
            </a:xfrm>
            <a:custGeom>
              <a:avLst/>
              <a:gdLst/>
              <a:ahLst/>
              <a:cxnLst/>
              <a:rect l="l" t="t" r="r" b="b"/>
              <a:pathLst>
                <a:path w="2597" h="548" extrusionOk="0">
                  <a:moveTo>
                    <a:pt x="370" y="0"/>
                  </a:moveTo>
                  <a:cubicBezTo>
                    <a:pt x="1" y="0"/>
                    <a:pt x="1" y="548"/>
                    <a:pt x="370" y="548"/>
                  </a:cubicBezTo>
                  <a:lnTo>
                    <a:pt x="2322" y="548"/>
                  </a:lnTo>
                  <a:cubicBezTo>
                    <a:pt x="2477" y="548"/>
                    <a:pt x="2596" y="417"/>
                    <a:pt x="2596" y="274"/>
                  </a:cubicBezTo>
                  <a:cubicBezTo>
                    <a:pt x="2596" y="203"/>
                    <a:pt x="2572" y="131"/>
                    <a:pt x="2525" y="84"/>
                  </a:cubicBezTo>
                  <a:cubicBezTo>
                    <a:pt x="2465" y="24"/>
                    <a:pt x="2406" y="0"/>
                    <a:pt x="23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4" name="Google Shape;424;p29"/>
            <p:cNvSpPr/>
            <p:nvPr/>
          </p:nvSpPr>
          <p:spPr>
            <a:xfrm>
              <a:off x="6976350" y="3530000"/>
              <a:ext cx="65625" cy="14050"/>
            </a:xfrm>
            <a:custGeom>
              <a:avLst/>
              <a:gdLst/>
              <a:ahLst/>
              <a:cxnLst/>
              <a:rect l="l" t="t" r="r" b="b"/>
              <a:pathLst>
                <a:path w="2625" h="562" extrusionOk="0">
                  <a:moveTo>
                    <a:pt x="375" y="1"/>
                  </a:moveTo>
                  <a:cubicBezTo>
                    <a:pt x="0" y="1"/>
                    <a:pt x="0" y="562"/>
                    <a:pt x="375" y="562"/>
                  </a:cubicBezTo>
                  <a:cubicBezTo>
                    <a:pt x="382" y="562"/>
                    <a:pt x="390" y="562"/>
                    <a:pt x="398" y="561"/>
                  </a:cubicBezTo>
                  <a:lnTo>
                    <a:pt x="2350" y="561"/>
                  </a:lnTo>
                  <a:cubicBezTo>
                    <a:pt x="2505" y="561"/>
                    <a:pt x="2624" y="430"/>
                    <a:pt x="2624" y="287"/>
                  </a:cubicBezTo>
                  <a:cubicBezTo>
                    <a:pt x="2624" y="216"/>
                    <a:pt x="2600" y="144"/>
                    <a:pt x="2553" y="97"/>
                  </a:cubicBezTo>
                  <a:cubicBezTo>
                    <a:pt x="2493" y="37"/>
                    <a:pt x="2434" y="14"/>
                    <a:pt x="2350" y="2"/>
                  </a:cubicBezTo>
                  <a:lnTo>
                    <a:pt x="398" y="2"/>
                  </a:lnTo>
                  <a:cubicBezTo>
                    <a:pt x="390" y="1"/>
                    <a:pt x="382" y="1"/>
                    <a:pt x="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5" name="Google Shape;425;p29"/>
            <p:cNvSpPr/>
            <p:nvPr/>
          </p:nvSpPr>
          <p:spPr>
            <a:xfrm>
              <a:off x="6976350" y="346897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0"/>
                  </a:moveTo>
                  <a:cubicBezTo>
                    <a:pt x="0" y="0"/>
                    <a:pt x="4" y="550"/>
                    <a:pt x="375" y="550"/>
                  </a:cubicBezTo>
                  <a:cubicBezTo>
                    <a:pt x="382" y="550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204"/>
                    <a:pt x="2600" y="133"/>
                    <a:pt x="2553" y="85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0"/>
                    <a:pt x="3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6" name="Google Shape;426;p29"/>
            <p:cNvSpPr/>
            <p:nvPr/>
          </p:nvSpPr>
          <p:spPr>
            <a:xfrm>
              <a:off x="6976350" y="3407650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1"/>
                  </a:moveTo>
                  <a:cubicBezTo>
                    <a:pt x="0" y="1"/>
                    <a:pt x="4" y="551"/>
                    <a:pt x="375" y="551"/>
                  </a:cubicBezTo>
                  <a:cubicBezTo>
                    <a:pt x="382" y="551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205"/>
                    <a:pt x="2600" y="133"/>
                    <a:pt x="2553" y="86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1"/>
                    <a:pt x="3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7" name="Google Shape;427;p29"/>
            <p:cNvSpPr/>
            <p:nvPr/>
          </p:nvSpPr>
          <p:spPr>
            <a:xfrm>
              <a:off x="6976350" y="3346325"/>
              <a:ext cx="68000" cy="13775"/>
            </a:xfrm>
            <a:custGeom>
              <a:avLst/>
              <a:gdLst/>
              <a:ahLst/>
              <a:cxnLst/>
              <a:rect l="l" t="t" r="r" b="b"/>
              <a:pathLst>
                <a:path w="2720" h="551" extrusionOk="0">
                  <a:moveTo>
                    <a:pt x="364" y="1"/>
                  </a:moveTo>
                  <a:cubicBezTo>
                    <a:pt x="0" y="1"/>
                    <a:pt x="4" y="551"/>
                    <a:pt x="375" y="551"/>
                  </a:cubicBezTo>
                  <a:cubicBezTo>
                    <a:pt x="382" y="551"/>
                    <a:pt x="390" y="551"/>
                    <a:pt x="398" y="550"/>
                  </a:cubicBezTo>
                  <a:lnTo>
                    <a:pt x="2350" y="550"/>
                  </a:lnTo>
                  <a:cubicBezTo>
                    <a:pt x="2600" y="538"/>
                    <a:pt x="2719" y="253"/>
                    <a:pt x="2553" y="86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1"/>
                    <a:pt x="3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8" name="Google Shape;428;p29"/>
            <p:cNvSpPr/>
            <p:nvPr/>
          </p:nvSpPr>
          <p:spPr>
            <a:xfrm>
              <a:off x="6977650" y="3284750"/>
              <a:ext cx="66700" cy="14025"/>
            </a:xfrm>
            <a:custGeom>
              <a:avLst/>
              <a:gdLst/>
              <a:ahLst/>
              <a:cxnLst/>
              <a:rect l="l" t="t" r="r" b="b"/>
              <a:pathLst>
                <a:path w="2668" h="561" extrusionOk="0">
                  <a:moveTo>
                    <a:pt x="334" y="1"/>
                  </a:moveTo>
                  <a:cubicBezTo>
                    <a:pt x="0" y="37"/>
                    <a:pt x="0" y="537"/>
                    <a:pt x="334" y="560"/>
                  </a:cubicBezTo>
                  <a:lnTo>
                    <a:pt x="2298" y="560"/>
                  </a:lnTo>
                  <a:cubicBezTo>
                    <a:pt x="2548" y="549"/>
                    <a:pt x="2667" y="263"/>
                    <a:pt x="2501" y="96"/>
                  </a:cubicBezTo>
                  <a:cubicBezTo>
                    <a:pt x="2441" y="37"/>
                    <a:pt x="2370" y="1"/>
                    <a:pt x="2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9" name="Google Shape;429;p29"/>
            <p:cNvSpPr/>
            <p:nvPr/>
          </p:nvSpPr>
          <p:spPr>
            <a:xfrm>
              <a:off x="6976350" y="3223425"/>
              <a:ext cx="68000" cy="14050"/>
            </a:xfrm>
            <a:custGeom>
              <a:avLst/>
              <a:gdLst/>
              <a:ahLst/>
              <a:cxnLst/>
              <a:rect l="l" t="t" r="r" b="b"/>
              <a:pathLst>
                <a:path w="2720" h="562" extrusionOk="0">
                  <a:moveTo>
                    <a:pt x="375" y="1"/>
                  </a:moveTo>
                  <a:cubicBezTo>
                    <a:pt x="0" y="1"/>
                    <a:pt x="0" y="561"/>
                    <a:pt x="375" y="561"/>
                  </a:cubicBezTo>
                  <a:cubicBezTo>
                    <a:pt x="382" y="561"/>
                    <a:pt x="390" y="561"/>
                    <a:pt x="398" y="561"/>
                  </a:cubicBezTo>
                  <a:lnTo>
                    <a:pt x="2350" y="561"/>
                  </a:lnTo>
                  <a:cubicBezTo>
                    <a:pt x="2600" y="549"/>
                    <a:pt x="2719" y="263"/>
                    <a:pt x="2553" y="96"/>
                  </a:cubicBezTo>
                  <a:cubicBezTo>
                    <a:pt x="2493" y="37"/>
                    <a:pt x="2434" y="13"/>
                    <a:pt x="2350" y="1"/>
                  </a:cubicBezTo>
                  <a:lnTo>
                    <a:pt x="398" y="1"/>
                  </a:lnTo>
                  <a:cubicBezTo>
                    <a:pt x="390" y="1"/>
                    <a:pt x="382" y="1"/>
                    <a:pt x="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30" name="Google Shape;430;p29"/>
          <p:cNvGrpSpPr/>
          <p:nvPr/>
        </p:nvGrpSpPr>
        <p:grpSpPr>
          <a:xfrm rot="-7958515">
            <a:off x="10395023" y="4886423"/>
            <a:ext cx="2538495" cy="1844924"/>
            <a:chOff x="7365331" y="3876744"/>
            <a:chExt cx="752588" cy="546995"/>
          </a:xfrm>
        </p:grpSpPr>
        <p:sp>
          <p:nvSpPr>
            <p:cNvPr id="431" name="Google Shape;431;p29"/>
            <p:cNvSpPr/>
            <p:nvPr/>
          </p:nvSpPr>
          <p:spPr>
            <a:xfrm>
              <a:off x="7365331" y="3876744"/>
              <a:ext cx="555487" cy="388974"/>
            </a:xfrm>
            <a:custGeom>
              <a:avLst/>
              <a:gdLst/>
              <a:ahLst/>
              <a:cxnLst/>
              <a:rect l="l" t="t" r="r" b="b"/>
              <a:pathLst>
                <a:path w="38791" h="27163" extrusionOk="0">
                  <a:moveTo>
                    <a:pt x="996" y="1"/>
                  </a:moveTo>
                  <a:cubicBezTo>
                    <a:pt x="847" y="1"/>
                    <a:pt x="744" y="36"/>
                    <a:pt x="691" y="110"/>
                  </a:cubicBezTo>
                  <a:cubicBezTo>
                    <a:pt x="0" y="1062"/>
                    <a:pt x="7823" y="7849"/>
                    <a:pt x="18157" y="15290"/>
                  </a:cubicBezTo>
                  <a:cubicBezTo>
                    <a:pt x="27688" y="22153"/>
                    <a:pt x="36024" y="27162"/>
                    <a:pt x="37795" y="27162"/>
                  </a:cubicBezTo>
                  <a:cubicBezTo>
                    <a:pt x="37945" y="27162"/>
                    <a:pt x="38047" y="27127"/>
                    <a:pt x="38100" y="27054"/>
                  </a:cubicBezTo>
                  <a:cubicBezTo>
                    <a:pt x="38791" y="26101"/>
                    <a:pt x="30956" y="19303"/>
                    <a:pt x="20634" y="11861"/>
                  </a:cubicBezTo>
                  <a:cubicBezTo>
                    <a:pt x="11104" y="5000"/>
                    <a:pt x="2770" y="1"/>
                    <a:pt x="9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2" name="Google Shape;432;p29"/>
            <p:cNvSpPr/>
            <p:nvPr/>
          </p:nvSpPr>
          <p:spPr>
            <a:xfrm>
              <a:off x="7867948" y="4226639"/>
              <a:ext cx="58154" cy="50306"/>
            </a:xfrm>
            <a:custGeom>
              <a:avLst/>
              <a:gdLst/>
              <a:ahLst/>
              <a:cxnLst/>
              <a:rect l="l" t="t" r="r" b="b"/>
              <a:pathLst>
                <a:path w="4061" h="3513" extrusionOk="0">
                  <a:moveTo>
                    <a:pt x="1239" y="0"/>
                  </a:moveTo>
                  <a:lnTo>
                    <a:pt x="620" y="893"/>
                  </a:lnTo>
                  <a:lnTo>
                    <a:pt x="1" y="1786"/>
                  </a:lnTo>
                  <a:lnTo>
                    <a:pt x="3442" y="3512"/>
                  </a:lnTo>
                  <a:lnTo>
                    <a:pt x="3751" y="3060"/>
                  </a:lnTo>
                  <a:lnTo>
                    <a:pt x="4061" y="2620"/>
                  </a:lnTo>
                  <a:lnTo>
                    <a:pt x="12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3" name="Google Shape;433;p29"/>
            <p:cNvSpPr/>
            <p:nvPr/>
          </p:nvSpPr>
          <p:spPr>
            <a:xfrm>
              <a:off x="7914675" y="4262353"/>
              <a:ext cx="186017" cy="150131"/>
            </a:xfrm>
            <a:custGeom>
              <a:avLst/>
              <a:gdLst/>
              <a:ahLst/>
              <a:cxnLst/>
              <a:rect l="l" t="t" r="r" b="b"/>
              <a:pathLst>
                <a:path w="12990" h="10484" extrusionOk="0">
                  <a:moveTo>
                    <a:pt x="2415" y="0"/>
                  </a:moveTo>
                  <a:cubicBezTo>
                    <a:pt x="1470" y="0"/>
                    <a:pt x="798" y="126"/>
                    <a:pt x="798" y="126"/>
                  </a:cubicBezTo>
                  <a:lnTo>
                    <a:pt x="179" y="1018"/>
                  </a:lnTo>
                  <a:cubicBezTo>
                    <a:pt x="179" y="1018"/>
                    <a:pt x="0" y="3650"/>
                    <a:pt x="2643" y="5888"/>
                  </a:cubicBezTo>
                  <a:cubicBezTo>
                    <a:pt x="5286" y="8126"/>
                    <a:pt x="12990" y="10484"/>
                    <a:pt x="12990" y="10484"/>
                  </a:cubicBezTo>
                  <a:cubicBezTo>
                    <a:pt x="12990" y="10484"/>
                    <a:pt x="9597" y="5864"/>
                    <a:pt x="7751" y="2519"/>
                  </a:cubicBezTo>
                  <a:cubicBezTo>
                    <a:pt x="6575" y="387"/>
                    <a:pt x="4075" y="0"/>
                    <a:pt x="2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4" name="Google Shape;434;p29"/>
            <p:cNvSpPr/>
            <p:nvPr/>
          </p:nvSpPr>
          <p:spPr>
            <a:xfrm>
              <a:off x="8011979" y="4321609"/>
              <a:ext cx="105939" cy="102130"/>
            </a:xfrm>
            <a:custGeom>
              <a:avLst/>
              <a:gdLst/>
              <a:ahLst/>
              <a:cxnLst/>
              <a:rect l="l" t="t" r="r" b="b"/>
              <a:pathLst>
                <a:path w="7398" h="7132" extrusionOk="0">
                  <a:moveTo>
                    <a:pt x="1934" y="0"/>
                  </a:moveTo>
                  <a:cubicBezTo>
                    <a:pt x="1765" y="0"/>
                    <a:pt x="1607" y="88"/>
                    <a:pt x="1516" y="357"/>
                  </a:cubicBezTo>
                  <a:cubicBezTo>
                    <a:pt x="1277" y="1074"/>
                    <a:pt x="3335" y="3255"/>
                    <a:pt x="2390" y="3255"/>
                  </a:cubicBezTo>
                  <a:cubicBezTo>
                    <a:pt x="2299" y="3255"/>
                    <a:pt x="2180" y="3235"/>
                    <a:pt x="2028" y="3191"/>
                  </a:cubicBezTo>
                  <a:cubicBezTo>
                    <a:pt x="1606" y="3069"/>
                    <a:pt x="1264" y="3015"/>
                    <a:pt x="993" y="3015"/>
                  </a:cubicBezTo>
                  <a:cubicBezTo>
                    <a:pt x="149" y="3015"/>
                    <a:pt x="1" y="3542"/>
                    <a:pt x="289" y="4191"/>
                  </a:cubicBezTo>
                  <a:cubicBezTo>
                    <a:pt x="682" y="5048"/>
                    <a:pt x="7397" y="7132"/>
                    <a:pt x="7397" y="7132"/>
                  </a:cubicBezTo>
                  <a:lnTo>
                    <a:pt x="2599" y="309"/>
                  </a:lnTo>
                  <a:cubicBezTo>
                    <a:pt x="2599" y="309"/>
                    <a:pt x="2249" y="0"/>
                    <a:pt x="19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30C8814B-2BA4-4A0A-BC9C-F9AD620E7C3A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 rot="5400000">
            <a:off x="-3419241" y="2649220"/>
            <a:ext cx="5272773" cy="872691"/>
            <a:chOff x="1261240" y="3434504"/>
            <a:chExt cx="5539687" cy="818571"/>
          </a:xfrm>
        </p:grpSpPr>
        <p:sp>
          <p:nvSpPr>
            <p:cNvPr id="130" name="Google Shape;2644;p60">
              <a:extLst>
                <a:ext uri="{FF2B5EF4-FFF2-40B4-BE49-F238E27FC236}">
                  <a16:creationId xmlns:a16="http://schemas.microsoft.com/office/drawing/2014/main" id="{7003F17B-1560-4BE5-98DA-34A8803D9CAE}"/>
                </a:ext>
              </a:extLst>
            </p:cNvPr>
            <p:cNvSpPr/>
            <p:nvPr/>
          </p:nvSpPr>
          <p:spPr>
            <a:xfrm>
              <a:off x="2052660" y="3462984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ED4C67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" name="Google Shape;2645;p60">
              <a:extLst>
                <a:ext uri="{FF2B5EF4-FFF2-40B4-BE49-F238E27FC236}">
                  <a16:creationId xmlns:a16="http://schemas.microsoft.com/office/drawing/2014/main" id="{FA88A9DB-171B-48F9-B5D1-42EA876B56F9}"/>
                </a:ext>
              </a:extLst>
            </p:cNvPr>
            <p:cNvSpPr/>
            <p:nvPr/>
          </p:nvSpPr>
          <p:spPr>
            <a:xfrm>
              <a:off x="2844041" y="3434504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F9067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" name="Google Shape;2648;p60">
              <a:extLst>
                <a:ext uri="{FF2B5EF4-FFF2-40B4-BE49-F238E27FC236}">
                  <a16:creationId xmlns:a16="http://schemas.microsoft.com/office/drawing/2014/main" id="{45CA5B31-3734-4F00-B8FC-2FAEC2EC1AC3}"/>
                </a:ext>
              </a:extLst>
            </p:cNvPr>
            <p:cNvSpPr/>
            <p:nvPr/>
          </p:nvSpPr>
          <p:spPr>
            <a:xfrm>
              <a:off x="3635422" y="3434504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FC867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" name="Google Shape;2649;p60">
              <a:extLst>
                <a:ext uri="{FF2B5EF4-FFF2-40B4-BE49-F238E27FC236}">
                  <a16:creationId xmlns:a16="http://schemas.microsoft.com/office/drawing/2014/main" id="{BC9C79A6-3564-41C0-9784-38C719D0E2D0}"/>
                </a:ext>
              </a:extLst>
            </p:cNvPr>
            <p:cNvSpPr/>
            <p:nvPr/>
          </p:nvSpPr>
          <p:spPr>
            <a:xfrm>
              <a:off x="4426784" y="3462984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AE4FD9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" name="Google Shape;2652;p60">
              <a:extLst>
                <a:ext uri="{FF2B5EF4-FFF2-40B4-BE49-F238E27FC236}">
                  <a16:creationId xmlns:a16="http://schemas.microsoft.com/office/drawing/2014/main" id="{E85DA539-5668-4B05-86E1-1D28493F62AD}"/>
                </a:ext>
              </a:extLst>
            </p:cNvPr>
            <p:cNvSpPr/>
            <p:nvPr/>
          </p:nvSpPr>
          <p:spPr>
            <a:xfrm>
              <a:off x="5218165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8FAE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5" name="Google Shape;2653;p60">
              <a:extLst>
                <a:ext uri="{FF2B5EF4-FFF2-40B4-BE49-F238E27FC236}">
                  <a16:creationId xmlns:a16="http://schemas.microsoft.com/office/drawing/2014/main" id="{E63F8A10-E102-46BB-A8AF-8A92F3B54F4F}"/>
                </a:ext>
              </a:extLst>
            </p:cNvPr>
            <p:cNvSpPr/>
            <p:nvPr/>
          </p:nvSpPr>
          <p:spPr>
            <a:xfrm>
              <a:off x="6009527" y="3480020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4399AB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6" name="Google Shape;2656;p60">
              <a:extLst>
                <a:ext uri="{FF2B5EF4-FFF2-40B4-BE49-F238E27FC236}">
                  <a16:creationId xmlns:a16="http://schemas.microsoft.com/office/drawing/2014/main" id="{863FB360-B221-4821-996D-74DB9C016065}"/>
                </a:ext>
              </a:extLst>
            </p:cNvPr>
            <p:cNvSpPr/>
            <p:nvPr/>
          </p:nvSpPr>
          <p:spPr>
            <a:xfrm>
              <a:off x="1261240" y="3462984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EDEDED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DD1D535-6B52-4A52-ABEE-744B46B67964}"/>
              </a:ext>
            </a:extLst>
          </p:cNvPr>
          <p:cNvGrpSpPr/>
          <p:nvPr/>
        </p:nvGrpSpPr>
        <p:grpSpPr>
          <a:xfrm>
            <a:off x="914445" y="2073010"/>
            <a:ext cx="11652177" cy="3350440"/>
            <a:chOff x="685833" y="1554757"/>
            <a:chExt cx="8739133" cy="251283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B3312D9-4561-424C-862F-81A957263029}"/>
                </a:ext>
              </a:extLst>
            </p:cNvPr>
            <p:cNvGrpSpPr/>
            <p:nvPr/>
          </p:nvGrpSpPr>
          <p:grpSpPr>
            <a:xfrm>
              <a:off x="1162514" y="1635791"/>
              <a:ext cx="579750" cy="859810"/>
              <a:chOff x="1162514" y="1635791"/>
              <a:chExt cx="579750" cy="859810"/>
            </a:xfrm>
          </p:grpSpPr>
          <p:grpSp>
            <p:nvGrpSpPr>
              <p:cNvPr id="326" name="Google Shape;326;p29"/>
              <p:cNvGrpSpPr/>
              <p:nvPr/>
            </p:nvGrpSpPr>
            <p:grpSpPr>
              <a:xfrm>
                <a:off x="1162514" y="1635791"/>
                <a:ext cx="579750" cy="549604"/>
                <a:chOff x="1666550" y="1727408"/>
                <a:chExt cx="579750" cy="549604"/>
              </a:xfrm>
            </p:grpSpPr>
            <p:sp>
              <p:nvSpPr>
                <p:cNvPr id="327" name="Google Shape;327;p29"/>
                <p:cNvSpPr/>
                <p:nvPr/>
              </p:nvSpPr>
              <p:spPr>
                <a:xfrm>
                  <a:off x="1687400" y="1743450"/>
                  <a:ext cx="558900" cy="525000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grpSp>
              <p:nvGrpSpPr>
                <p:cNvPr id="328" name="Google Shape;328;p29"/>
                <p:cNvGrpSpPr/>
                <p:nvPr/>
              </p:nvGrpSpPr>
              <p:grpSpPr>
                <a:xfrm flipH="1">
                  <a:off x="1666550" y="1727408"/>
                  <a:ext cx="540022" cy="549604"/>
                  <a:chOff x="1742750" y="1727408"/>
                  <a:chExt cx="540022" cy="549604"/>
                </a:xfrm>
              </p:grpSpPr>
              <p:cxnSp>
                <p:nvCxnSpPr>
                  <p:cNvPr id="329" name="Google Shape;329;p29"/>
                  <p:cNvCxnSpPr/>
                  <p:nvPr/>
                </p:nvCxnSpPr>
                <p:spPr>
                  <a:xfrm>
                    <a:off x="1742750" y="1727413"/>
                    <a:ext cx="0" cy="549600"/>
                  </a:xfrm>
                  <a:prstGeom prst="straightConnector1">
                    <a:avLst/>
                  </a:prstGeom>
                  <a:noFill/>
                  <a:ln w="19050" cap="flat" cmpd="sng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sp>
                <p:nvSpPr>
                  <p:cNvPr id="330" name="Google Shape;330;p29"/>
                  <p:cNvSpPr/>
                  <p:nvPr/>
                </p:nvSpPr>
                <p:spPr>
                  <a:xfrm rot="2700178">
                    <a:off x="2088875" y="1789911"/>
                    <a:ext cx="201970" cy="60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06" h="1779" extrusionOk="0">
                        <a:moveTo>
                          <a:pt x="0" y="0"/>
                        </a:moveTo>
                        <a:cubicBezTo>
                          <a:pt x="745" y="1859"/>
                          <a:pt x="4327" y="2326"/>
                          <a:pt x="5906" y="1095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</p:grpSp>
          </p:grp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23BBFBA-D32D-43B0-B78E-04DF44A5C338}"/>
                  </a:ext>
                </a:extLst>
              </p:cNvPr>
              <p:cNvSpPr txBox="1"/>
              <p:nvPr/>
            </p:nvSpPr>
            <p:spPr>
              <a:xfrm>
                <a:off x="1255426" y="1687687"/>
                <a:ext cx="447109" cy="8079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>
                    <a:solidFill>
                      <a:srgbClr val="002060"/>
                    </a:solidFill>
                  </a:rPr>
                  <a:t>01</a:t>
                </a:r>
                <a:endParaRPr lang="en-US" sz="3200">
                  <a:solidFill>
                    <a:srgbClr val="002060"/>
                  </a:solidFill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26BA5D2-ED5E-4AF7-BE69-46CA2BBA3BF8}"/>
                </a:ext>
              </a:extLst>
            </p:cNvPr>
            <p:cNvGrpSpPr/>
            <p:nvPr/>
          </p:nvGrpSpPr>
          <p:grpSpPr>
            <a:xfrm>
              <a:off x="4572000" y="2983386"/>
              <a:ext cx="595372" cy="877321"/>
              <a:chOff x="4572000" y="2983386"/>
              <a:chExt cx="595372" cy="877321"/>
            </a:xfrm>
          </p:grpSpPr>
          <p:grpSp>
            <p:nvGrpSpPr>
              <p:cNvPr id="312" name="Google Shape;312;p29"/>
              <p:cNvGrpSpPr/>
              <p:nvPr/>
            </p:nvGrpSpPr>
            <p:grpSpPr>
              <a:xfrm>
                <a:off x="4572000" y="2983386"/>
                <a:ext cx="595372" cy="549604"/>
                <a:chOff x="1687400" y="3905821"/>
                <a:chExt cx="595372" cy="549604"/>
              </a:xfrm>
            </p:grpSpPr>
            <p:sp>
              <p:nvSpPr>
                <p:cNvPr id="313" name="Google Shape;313;p29"/>
                <p:cNvSpPr/>
                <p:nvPr/>
              </p:nvSpPr>
              <p:spPr>
                <a:xfrm>
                  <a:off x="1687400" y="3916241"/>
                  <a:ext cx="558900" cy="52500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cxnSp>
              <p:nvCxnSpPr>
                <p:cNvPr id="314" name="Google Shape;314;p29"/>
                <p:cNvCxnSpPr/>
                <p:nvPr/>
              </p:nvCxnSpPr>
              <p:spPr>
                <a:xfrm>
                  <a:off x="1742750" y="3905825"/>
                  <a:ext cx="0" cy="5496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315" name="Google Shape;315;p29"/>
                <p:cNvSpPr/>
                <p:nvPr/>
              </p:nvSpPr>
              <p:spPr>
                <a:xfrm rot="2700178">
                  <a:off x="2088875" y="3968324"/>
                  <a:ext cx="201970" cy="6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6" h="1779" extrusionOk="0">
                      <a:moveTo>
                        <a:pt x="0" y="0"/>
                      </a:moveTo>
                      <a:cubicBezTo>
                        <a:pt x="745" y="1859"/>
                        <a:pt x="4327" y="2326"/>
                        <a:pt x="5906" y="1095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D08FFE61-8A1C-4B8F-BB42-7F89F7317C47}"/>
                  </a:ext>
                </a:extLst>
              </p:cNvPr>
              <p:cNvSpPr txBox="1"/>
              <p:nvPr/>
            </p:nvSpPr>
            <p:spPr>
              <a:xfrm>
                <a:off x="4665685" y="3052793"/>
                <a:ext cx="447109" cy="8079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>
                    <a:solidFill>
                      <a:srgbClr val="002060"/>
                    </a:solidFill>
                  </a:rPr>
                  <a:t>02</a:t>
                </a:r>
                <a:endParaRPr lang="en-US" sz="3200">
                  <a:solidFill>
                    <a:srgbClr val="002060"/>
                  </a:solidFill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57B8A81-4D32-4BAD-B363-DF20D4B8C818}"/>
                </a:ext>
              </a:extLst>
            </p:cNvPr>
            <p:cNvGrpSpPr/>
            <p:nvPr/>
          </p:nvGrpSpPr>
          <p:grpSpPr>
            <a:xfrm>
              <a:off x="7724857" y="1554757"/>
              <a:ext cx="595372" cy="817030"/>
              <a:chOff x="7724857" y="1554757"/>
              <a:chExt cx="595372" cy="817030"/>
            </a:xfrm>
          </p:grpSpPr>
          <p:grpSp>
            <p:nvGrpSpPr>
              <p:cNvPr id="321" name="Google Shape;321;p29"/>
              <p:cNvGrpSpPr/>
              <p:nvPr/>
            </p:nvGrpSpPr>
            <p:grpSpPr>
              <a:xfrm>
                <a:off x="7724857" y="1554757"/>
                <a:ext cx="595372" cy="549604"/>
                <a:chOff x="1687400" y="2453546"/>
                <a:chExt cx="595372" cy="549604"/>
              </a:xfrm>
            </p:grpSpPr>
            <p:sp>
              <p:nvSpPr>
                <p:cNvPr id="322" name="Google Shape;322;p29"/>
                <p:cNvSpPr/>
                <p:nvPr/>
              </p:nvSpPr>
              <p:spPr>
                <a:xfrm>
                  <a:off x="1687400" y="2467714"/>
                  <a:ext cx="558900" cy="52500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grpSp>
              <p:nvGrpSpPr>
                <p:cNvPr id="323" name="Google Shape;323;p29"/>
                <p:cNvGrpSpPr/>
                <p:nvPr/>
              </p:nvGrpSpPr>
              <p:grpSpPr>
                <a:xfrm rot="10800000" flipH="1">
                  <a:off x="1742750" y="2453546"/>
                  <a:ext cx="540022" cy="549604"/>
                  <a:chOff x="1742750" y="2453546"/>
                  <a:chExt cx="540022" cy="549604"/>
                </a:xfrm>
              </p:grpSpPr>
              <p:cxnSp>
                <p:nvCxnSpPr>
                  <p:cNvPr id="324" name="Google Shape;324;p29"/>
                  <p:cNvCxnSpPr/>
                  <p:nvPr/>
                </p:nvCxnSpPr>
                <p:spPr>
                  <a:xfrm>
                    <a:off x="1742750" y="2453550"/>
                    <a:ext cx="0" cy="549600"/>
                  </a:xfrm>
                  <a:prstGeom prst="straightConnector1">
                    <a:avLst/>
                  </a:prstGeom>
                  <a:noFill/>
                  <a:ln w="19050" cap="flat" cmpd="sng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sp>
                <p:nvSpPr>
                  <p:cNvPr id="325" name="Google Shape;325;p29"/>
                  <p:cNvSpPr/>
                  <p:nvPr/>
                </p:nvSpPr>
                <p:spPr>
                  <a:xfrm rot="2700178">
                    <a:off x="2088875" y="2516049"/>
                    <a:ext cx="201970" cy="60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06" h="1779" extrusionOk="0">
                        <a:moveTo>
                          <a:pt x="0" y="0"/>
                        </a:moveTo>
                        <a:cubicBezTo>
                          <a:pt x="745" y="1859"/>
                          <a:pt x="4327" y="2326"/>
                          <a:pt x="5906" y="1095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</p:grpSp>
          </p:grpSp>
          <p:sp>
            <p:nvSpPr>
              <p:cNvPr id="155" name="TextBox 154">
                <a:extLst>
                  <a:ext uri="{FF2B5EF4-FFF2-40B4-BE49-F238E27FC236}">
                    <a16:creationId xmlns:a16="http://schemas.microsoft.com/office/drawing/2014/main" id="{2F8E0733-2A50-4E6E-8F71-7FA59FCBA3F2}"/>
                  </a:ext>
                </a:extLst>
              </p:cNvPr>
              <p:cNvSpPr txBox="1"/>
              <p:nvPr/>
            </p:nvSpPr>
            <p:spPr>
              <a:xfrm>
                <a:off x="7780752" y="1563873"/>
                <a:ext cx="447109" cy="8079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>
                    <a:solidFill>
                      <a:srgbClr val="002060"/>
                    </a:solidFill>
                  </a:rPr>
                  <a:t>03</a:t>
                </a:r>
                <a:endParaRPr lang="en-US" sz="320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4C9BFFD-720E-4F47-AE49-AABA24E2F46C}"/>
                </a:ext>
              </a:extLst>
            </p:cNvPr>
            <p:cNvSpPr txBox="1"/>
            <p:nvPr/>
          </p:nvSpPr>
          <p:spPr>
            <a:xfrm>
              <a:off x="685833" y="2458916"/>
              <a:ext cx="2094981" cy="930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733"/>
                <a:t>Tìm hiểu về lực</a:t>
              </a:r>
              <a:endParaRPr lang="en-US" sz="3733"/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E32DDB9F-386E-441F-8B5D-BB5DA5639C55}"/>
                </a:ext>
              </a:extLst>
            </p:cNvPr>
            <p:cNvSpPr txBox="1"/>
            <p:nvPr/>
          </p:nvSpPr>
          <p:spPr>
            <a:xfrm>
              <a:off x="4324995" y="3567497"/>
              <a:ext cx="2094981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733"/>
                <a:t>Đo lực</a:t>
              </a:r>
              <a:endParaRPr lang="en-US" sz="3733"/>
            </a:p>
          </p:txBody>
        </p: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1E8B6542-A081-4F65-B456-BF5DB35BD88D}"/>
                </a:ext>
              </a:extLst>
            </p:cNvPr>
            <p:cNvSpPr txBox="1"/>
            <p:nvPr/>
          </p:nvSpPr>
          <p:spPr>
            <a:xfrm>
              <a:off x="7109512" y="2258357"/>
              <a:ext cx="2315454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733"/>
                <a:t>Biểu diễn lực</a:t>
              </a:r>
              <a:endParaRPr lang="en-US" sz="3733"/>
            </a:p>
          </p:txBody>
        </p:sp>
      </p:grpSp>
    </p:spTree>
    <p:extLst>
      <p:ext uri="{BB962C8B-B14F-4D97-AF65-F5344CB8AC3E}">
        <p14:creationId xmlns:p14="http://schemas.microsoft.com/office/powerpoint/2010/main" val="41661059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32"/>
          <p:cNvSpPr txBox="1">
            <a:spLocks noGrp="1"/>
          </p:cNvSpPr>
          <p:nvPr>
            <p:ph type="title"/>
          </p:nvPr>
        </p:nvSpPr>
        <p:spPr>
          <a:xfrm>
            <a:off x="3627241" y="3057333"/>
            <a:ext cx="4840400" cy="175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/>
              <a:t>01</a:t>
            </a:r>
            <a:endParaRPr/>
          </a:p>
        </p:txBody>
      </p:sp>
      <p:grpSp>
        <p:nvGrpSpPr>
          <p:cNvPr id="575" name="Google Shape;575;p32"/>
          <p:cNvGrpSpPr/>
          <p:nvPr/>
        </p:nvGrpSpPr>
        <p:grpSpPr>
          <a:xfrm rot="-5400000">
            <a:off x="3190666" y="829935"/>
            <a:ext cx="3671935" cy="680812"/>
            <a:chOff x="4399950" y="2954075"/>
            <a:chExt cx="1287675" cy="238725"/>
          </a:xfrm>
        </p:grpSpPr>
        <p:sp>
          <p:nvSpPr>
            <p:cNvPr id="576" name="Google Shape;576;p32"/>
            <p:cNvSpPr/>
            <p:nvPr/>
          </p:nvSpPr>
          <p:spPr>
            <a:xfrm>
              <a:off x="4399950" y="2954075"/>
              <a:ext cx="1287675" cy="238725"/>
            </a:xfrm>
            <a:custGeom>
              <a:avLst/>
              <a:gdLst/>
              <a:ahLst/>
              <a:cxnLst/>
              <a:rect l="l" t="t" r="r" b="b"/>
              <a:pathLst>
                <a:path w="51507" h="9549" extrusionOk="0">
                  <a:moveTo>
                    <a:pt x="2212" y="3839"/>
                  </a:moveTo>
                  <a:cubicBezTo>
                    <a:pt x="2695" y="3839"/>
                    <a:pt x="3155" y="4212"/>
                    <a:pt x="3155" y="4774"/>
                  </a:cubicBezTo>
                  <a:cubicBezTo>
                    <a:pt x="3155" y="5298"/>
                    <a:pt x="2739" y="5715"/>
                    <a:pt x="2215" y="5715"/>
                  </a:cubicBezTo>
                  <a:cubicBezTo>
                    <a:pt x="1369" y="5715"/>
                    <a:pt x="953" y="4703"/>
                    <a:pt x="1548" y="4120"/>
                  </a:cubicBezTo>
                  <a:cubicBezTo>
                    <a:pt x="1742" y="3926"/>
                    <a:pt x="1979" y="3839"/>
                    <a:pt x="2212" y="3839"/>
                  </a:cubicBezTo>
                  <a:close/>
                  <a:moveTo>
                    <a:pt x="1584" y="0"/>
                  </a:moveTo>
                  <a:cubicBezTo>
                    <a:pt x="703" y="0"/>
                    <a:pt x="0" y="714"/>
                    <a:pt x="0" y="1596"/>
                  </a:cubicBezTo>
                  <a:lnTo>
                    <a:pt x="0" y="7965"/>
                  </a:lnTo>
                  <a:cubicBezTo>
                    <a:pt x="0" y="8834"/>
                    <a:pt x="703" y="9549"/>
                    <a:pt x="1584" y="9549"/>
                  </a:cubicBezTo>
                  <a:lnTo>
                    <a:pt x="49911" y="9549"/>
                  </a:lnTo>
                  <a:cubicBezTo>
                    <a:pt x="50792" y="9549"/>
                    <a:pt x="51507" y="8846"/>
                    <a:pt x="51507" y="7965"/>
                  </a:cubicBezTo>
                  <a:lnTo>
                    <a:pt x="51507" y="1596"/>
                  </a:lnTo>
                  <a:cubicBezTo>
                    <a:pt x="51507" y="714"/>
                    <a:pt x="50792" y="0"/>
                    <a:pt x="499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7" name="Google Shape;577;p32"/>
            <p:cNvSpPr/>
            <p:nvPr/>
          </p:nvSpPr>
          <p:spPr>
            <a:xfrm>
              <a:off x="4471375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11" y="1"/>
                  </a:moveTo>
                  <a:cubicBezTo>
                    <a:pt x="114" y="1"/>
                    <a:pt x="19" y="66"/>
                    <a:pt x="13" y="197"/>
                  </a:cubicBezTo>
                  <a:lnTo>
                    <a:pt x="13" y="1888"/>
                  </a:lnTo>
                  <a:cubicBezTo>
                    <a:pt x="1" y="1983"/>
                    <a:pt x="60" y="2055"/>
                    <a:pt x="144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6" y="66"/>
                    <a:pt x="307" y="1"/>
                    <a:pt x="2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8" name="Google Shape;578;p32"/>
            <p:cNvSpPr/>
            <p:nvPr/>
          </p:nvSpPr>
          <p:spPr>
            <a:xfrm>
              <a:off x="4505900" y="3122750"/>
              <a:ext cx="10450" cy="52800"/>
            </a:xfrm>
            <a:custGeom>
              <a:avLst/>
              <a:gdLst/>
              <a:ahLst/>
              <a:cxnLst/>
              <a:rect l="l" t="t" r="r" b="b"/>
              <a:pathLst>
                <a:path w="418" h="2112" extrusionOk="0">
                  <a:moveTo>
                    <a:pt x="205" y="1"/>
                  </a:moveTo>
                  <a:cubicBezTo>
                    <a:pt x="102" y="1"/>
                    <a:pt x="1" y="69"/>
                    <a:pt x="1" y="206"/>
                  </a:cubicBezTo>
                  <a:lnTo>
                    <a:pt x="1" y="1897"/>
                  </a:lnTo>
                  <a:cubicBezTo>
                    <a:pt x="1" y="1992"/>
                    <a:pt x="48" y="2064"/>
                    <a:pt x="132" y="2099"/>
                  </a:cubicBezTo>
                  <a:cubicBezTo>
                    <a:pt x="156" y="2099"/>
                    <a:pt x="179" y="2111"/>
                    <a:pt x="203" y="2111"/>
                  </a:cubicBezTo>
                  <a:cubicBezTo>
                    <a:pt x="322" y="2111"/>
                    <a:pt x="406" y="2016"/>
                    <a:pt x="418" y="1897"/>
                  </a:cubicBezTo>
                  <a:lnTo>
                    <a:pt x="418" y="206"/>
                  </a:lnTo>
                  <a:cubicBezTo>
                    <a:pt x="412" y="69"/>
                    <a:pt x="307" y="1"/>
                    <a:pt x="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9" name="Google Shape;579;p32"/>
            <p:cNvSpPr/>
            <p:nvPr/>
          </p:nvSpPr>
          <p:spPr>
            <a:xfrm>
              <a:off x="4540150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8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4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0" name="Google Shape;580;p32"/>
            <p:cNvSpPr/>
            <p:nvPr/>
          </p:nvSpPr>
          <p:spPr>
            <a:xfrm>
              <a:off x="4574675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5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1" name="Google Shape;581;p32"/>
            <p:cNvSpPr/>
            <p:nvPr/>
          </p:nvSpPr>
          <p:spPr>
            <a:xfrm>
              <a:off x="460890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2" name="Google Shape;582;p32"/>
            <p:cNvSpPr/>
            <p:nvPr/>
          </p:nvSpPr>
          <p:spPr>
            <a:xfrm>
              <a:off x="4643425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207" y="1"/>
                  </a:moveTo>
                  <a:cubicBezTo>
                    <a:pt x="111" y="1"/>
                    <a:pt x="12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5" y="2007"/>
                    <a:pt x="405" y="1888"/>
                  </a:cubicBezTo>
                  <a:lnTo>
                    <a:pt x="405" y="197"/>
                  </a:lnTo>
                  <a:cubicBezTo>
                    <a:pt x="399" y="66"/>
                    <a:pt x="304" y="1"/>
                    <a:pt x="2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3" name="Google Shape;583;p32"/>
            <p:cNvSpPr/>
            <p:nvPr/>
          </p:nvSpPr>
          <p:spPr>
            <a:xfrm>
              <a:off x="467765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32" y="2090"/>
                  </a:cubicBezTo>
                  <a:cubicBezTo>
                    <a:pt x="156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6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4" name="Google Shape;584;p32"/>
            <p:cNvSpPr/>
            <p:nvPr/>
          </p:nvSpPr>
          <p:spPr>
            <a:xfrm>
              <a:off x="4712175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199" y="1"/>
                  </a:moveTo>
                  <a:cubicBezTo>
                    <a:pt x="102" y="1"/>
                    <a:pt x="7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8" y="2055"/>
                    <a:pt x="132" y="2090"/>
                  </a:cubicBezTo>
                  <a:cubicBezTo>
                    <a:pt x="156" y="2090"/>
                    <a:pt x="179" y="2102"/>
                    <a:pt x="203" y="2102"/>
                  </a:cubicBezTo>
                  <a:cubicBezTo>
                    <a:pt x="322" y="2102"/>
                    <a:pt x="406" y="2007"/>
                    <a:pt x="406" y="1888"/>
                  </a:cubicBezTo>
                  <a:lnTo>
                    <a:pt x="406" y="197"/>
                  </a:lnTo>
                  <a:cubicBezTo>
                    <a:pt x="394" y="66"/>
                    <a:pt x="296" y="1"/>
                    <a:pt x="1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5" name="Google Shape;585;p32"/>
            <p:cNvSpPr/>
            <p:nvPr/>
          </p:nvSpPr>
          <p:spPr>
            <a:xfrm>
              <a:off x="4746425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8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31" y="2090"/>
                  </a:cubicBezTo>
                  <a:cubicBezTo>
                    <a:pt x="155" y="2090"/>
                    <a:pt x="179" y="2102"/>
                    <a:pt x="202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6" name="Google Shape;586;p32"/>
            <p:cNvSpPr/>
            <p:nvPr/>
          </p:nvSpPr>
          <p:spPr>
            <a:xfrm>
              <a:off x="4780650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7" name="Google Shape;587;p32"/>
            <p:cNvSpPr/>
            <p:nvPr/>
          </p:nvSpPr>
          <p:spPr>
            <a:xfrm>
              <a:off x="4815175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8" name="Google Shape;588;p32"/>
            <p:cNvSpPr/>
            <p:nvPr/>
          </p:nvSpPr>
          <p:spPr>
            <a:xfrm>
              <a:off x="4849400" y="3122525"/>
              <a:ext cx="10450" cy="53025"/>
            </a:xfrm>
            <a:custGeom>
              <a:avLst/>
              <a:gdLst/>
              <a:ahLst/>
              <a:cxnLst/>
              <a:rect l="l" t="t" r="r" b="b"/>
              <a:pathLst>
                <a:path w="418" h="2121" extrusionOk="0">
                  <a:moveTo>
                    <a:pt x="215" y="1"/>
                  </a:moveTo>
                  <a:cubicBezTo>
                    <a:pt x="96" y="1"/>
                    <a:pt x="1" y="96"/>
                    <a:pt x="1" y="215"/>
                  </a:cubicBezTo>
                  <a:lnTo>
                    <a:pt x="1" y="1906"/>
                  </a:lnTo>
                  <a:cubicBezTo>
                    <a:pt x="1" y="2001"/>
                    <a:pt x="60" y="2073"/>
                    <a:pt x="144" y="2108"/>
                  </a:cubicBezTo>
                  <a:cubicBezTo>
                    <a:pt x="167" y="2108"/>
                    <a:pt x="191" y="2120"/>
                    <a:pt x="215" y="2120"/>
                  </a:cubicBezTo>
                  <a:cubicBezTo>
                    <a:pt x="322" y="2120"/>
                    <a:pt x="417" y="2025"/>
                    <a:pt x="417" y="1906"/>
                  </a:cubicBezTo>
                  <a:lnTo>
                    <a:pt x="417" y="215"/>
                  </a:lnTo>
                  <a:cubicBezTo>
                    <a:pt x="417" y="96"/>
                    <a:pt x="322" y="1"/>
                    <a:pt x="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9" name="Google Shape;589;p32"/>
            <p:cNvSpPr/>
            <p:nvPr/>
          </p:nvSpPr>
          <p:spPr>
            <a:xfrm>
              <a:off x="4883925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208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8" y="2055"/>
                    <a:pt x="132" y="2090"/>
                  </a:cubicBezTo>
                  <a:cubicBezTo>
                    <a:pt x="156" y="2090"/>
                    <a:pt x="179" y="2102"/>
                    <a:pt x="203" y="2102"/>
                  </a:cubicBezTo>
                  <a:cubicBezTo>
                    <a:pt x="322" y="2102"/>
                    <a:pt x="406" y="2007"/>
                    <a:pt x="406" y="1888"/>
                  </a:cubicBezTo>
                  <a:lnTo>
                    <a:pt x="406" y="197"/>
                  </a:lnTo>
                  <a:cubicBezTo>
                    <a:pt x="400" y="66"/>
                    <a:pt x="304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0" name="Google Shape;590;p32"/>
            <p:cNvSpPr/>
            <p:nvPr/>
          </p:nvSpPr>
          <p:spPr>
            <a:xfrm>
              <a:off x="4918150" y="3122750"/>
              <a:ext cx="10450" cy="52800"/>
            </a:xfrm>
            <a:custGeom>
              <a:avLst/>
              <a:gdLst/>
              <a:ahLst/>
              <a:cxnLst/>
              <a:rect l="l" t="t" r="r" b="b"/>
              <a:pathLst>
                <a:path w="418" h="2112" extrusionOk="0">
                  <a:moveTo>
                    <a:pt x="209" y="1"/>
                  </a:moveTo>
                  <a:cubicBezTo>
                    <a:pt x="105" y="1"/>
                    <a:pt x="1" y="69"/>
                    <a:pt x="1" y="206"/>
                  </a:cubicBezTo>
                  <a:lnTo>
                    <a:pt x="1" y="1897"/>
                  </a:lnTo>
                  <a:cubicBezTo>
                    <a:pt x="1" y="1992"/>
                    <a:pt x="61" y="2064"/>
                    <a:pt x="144" y="2099"/>
                  </a:cubicBezTo>
                  <a:cubicBezTo>
                    <a:pt x="168" y="2099"/>
                    <a:pt x="191" y="2111"/>
                    <a:pt x="215" y="2111"/>
                  </a:cubicBezTo>
                  <a:cubicBezTo>
                    <a:pt x="322" y="2111"/>
                    <a:pt x="418" y="2016"/>
                    <a:pt x="418" y="1897"/>
                  </a:cubicBezTo>
                  <a:lnTo>
                    <a:pt x="418" y="206"/>
                  </a:lnTo>
                  <a:cubicBezTo>
                    <a:pt x="418" y="69"/>
                    <a:pt x="314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1" name="Google Shape;591;p32"/>
            <p:cNvSpPr/>
            <p:nvPr/>
          </p:nvSpPr>
          <p:spPr>
            <a:xfrm>
              <a:off x="4952700" y="3122975"/>
              <a:ext cx="10125" cy="52575"/>
            </a:xfrm>
            <a:custGeom>
              <a:avLst/>
              <a:gdLst/>
              <a:ahLst/>
              <a:cxnLst/>
              <a:rect l="l" t="t" r="r" b="b"/>
              <a:pathLst>
                <a:path w="405" h="2103" extrusionOk="0">
                  <a:moveTo>
                    <a:pt x="198" y="1"/>
                  </a:moveTo>
                  <a:cubicBezTo>
                    <a:pt x="101" y="1"/>
                    <a:pt x="6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10" y="2102"/>
                    <a:pt x="405" y="2007"/>
                    <a:pt x="405" y="1888"/>
                  </a:cubicBezTo>
                  <a:lnTo>
                    <a:pt x="405" y="197"/>
                  </a:lnTo>
                  <a:cubicBezTo>
                    <a:pt x="393" y="66"/>
                    <a:pt x="295" y="1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2" name="Google Shape;592;p32"/>
            <p:cNvSpPr/>
            <p:nvPr/>
          </p:nvSpPr>
          <p:spPr>
            <a:xfrm>
              <a:off x="4986925" y="3122525"/>
              <a:ext cx="10450" cy="53025"/>
            </a:xfrm>
            <a:custGeom>
              <a:avLst/>
              <a:gdLst/>
              <a:ahLst/>
              <a:cxnLst/>
              <a:rect l="l" t="t" r="r" b="b"/>
              <a:pathLst>
                <a:path w="418" h="2121" extrusionOk="0">
                  <a:moveTo>
                    <a:pt x="215" y="1"/>
                  </a:moveTo>
                  <a:cubicBezTo>
                    <a:pt x="96" y="1"/>
                    <a:pt x="0" y="96"/>
                    <a:pt x="0" y="215"/>
                  </a:cubicBezTo>
                  <a:lnTo>
                    <a:pt x="0" y="1906"/>
                  </a:lnTo>
                  <a:cubicBezTo>
                    <a:pt x="0" y="2001"/>
                    <a:pt x="60" y="2073"/>
                    <a:pt x="143" y="2108"/>
                  </a:cubicBezTo>
                  <a:cubicBezTo>
                    <a:pt x="155" y="2108"/>
                    <a:pt x="179" y="2120"/>
                    <a:pt x="215" y="2120"/>
                  </a:cubicBezTo>
                  <a:cubicBezTo>
                    <a:pt x="322" y="2120"/>
                    <a:pt x="417" y="2025"/>
                    <a:pt x="417" y="1906"/>
                  </a:cubicBezTo>
                  <a:lnTo>
                    <a:pt x="417" y="215"/>
                  </a:lnTo>
                  <a:cubicBezTo>
                    <a:pt x="417" y="96"/>
                    <a:pt x="322" y="1"/>
                    <a:pt x="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3" name="Google Shape;593;p32"/>
            <p:cNvSpPr/>
            <p:nvPr/>
          </p:nvSpPr>
          <p:spPr>
            <a:xfrm>
              <a:off x="5021450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198" y="1"/>
                  </a:moveTo>
                  <a:cubicBezTo>
                    <a:pt x="102" y="1"/>
                    <a:pt x="6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5" y="2007"/>
                    <a:pt x="405" y="1888"/>
                  </a:cubicBezTo>
                  <a:lnTo>
                    <a:pt x="405" y="197"/>
                  </a:lnTo>
                  <a:cubicBezTo>
                    <a:pt x="393" y="66"/>
                    <a:pt x="295" y="1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4" name="Google Shape;594;p32"/>
            <p:cNvSpPr/>
            <p:nvPr/>
          </p:nvSpPr>
          <p:spPr>
            <a:xfrm>
              <a:off x="5055675" y="3122525"/>
              <a:ext cx="10450" cy="53025"/>
            </a:xfrm>
            <a:custGeom>
              <a:avLst/>
              <a:gdLst/>
              <a:ahLst/>
              <a:cxnLst/>
              <a:rect l="l" t="t" r="r" b="b"/>
              <a:pathLst>
                <a:path w="418" h="2121" extrusionOk="0">
                  <a:moveTo>
                    <a:pt x="203" y="1"/>
                  </a:moveTo>
                  <a:cubicBezTo>
                    <a:pt x="96" y="1"/>
                    <a:pt x="1" y="96"/>
                    <a:pt x="1" y="215"/>
                  </a:cubicBezTo>
                  <a:lnTo>
                    <a:pt x="1" y="1906"/>
                  </a:lnTo>
                  <a:cubicBezTo>
                    <a:pt x="1" y="2001"/>
                    <a:pt x="60" y="2073"/>
                    <a:pt x="144" y="2108"/>
                  </a:cubicBezTo>
                  <a:cubicBezTo>
                    <a:pt x="155" y="2108"/>
                    <a:pt x="179" y="2120"/>
                    <a:pt x="203" y="2120"/>
                  </a:cubicBezTo>
                  <a:cubicBezTo>
                    <a:pt x="322" y="2120"/>
                    <a:pt x="417" y="2025"/>
                    <a:pt x="417" y="1906"/>
                  </a:cubicBezTo>
                  <a:lnTo>
                    <a:pt x="417" y="215"/>
                  </a:lnTo>
                  <a:cubicBezTo>
                    <a:pt x="417" y="96"/>
                    <a:pt x="322" y="1"/>
                    <a:pt x="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5" name="Google Shape;595;p32"/>
            <p:cNvSpPr/>
            <p:nvPr/>
          </p:nvSpPr>
          <p:spPr>
            <a:xfrm>
              <a:off x="509020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44" y="2090"/>
                  </a:cubicBezTo>
                  <a:cubicBezTo>
                    <a:pt x="156" y="2090"/>
                    <a:pt x="179" y="2102"/>
                    <a:pt x="203" y="2102"/>
                  </a:cubicBezTo>
                  <a:cubicBezTo>
                    <a:pt x="322" y="2102"/>
                    <a:pt x="418" y="2007"/>
                    <a:pt x="418" y="1888"/>
                  </a:cubicBezTo>
                  <a:lnTo>
                    <a:pt x="418" y="197"/>
                  </a:lnTo>
                  <a:cubicBezTo>
                    <a:pt x="406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6" name="Google Shape;596;p32"/>
            <p:cNvSpPr/>
            <p:nvPr/>
          </p:nvSpPr>
          <p:spPr>
            <a:xfrm>
              <a:off x="5124450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8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31" y="2090"/>
                  </a:cubicBezTo>
                  <a:cubicBezTo>
                    <a:pt x="155" y="2090"/>
                    <a:pt x="179" y="2102"/>
                    <a:pt x="202" y="2102"/>
                  </a:cubicBezTo>
                  <a:cubicBezTo>
                    <a:pt x="321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7" name="Google Shape;597;p32"/>
            <p:cNvSpPr/>
            <p:nvPr/>
          </p:nvSpPr>
          <p:spPr>
            <a:xfrm>
              <a:off x="5158675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8" name="Google Shape;598;p32"/>
            <p:cNvSpPr/>
            <p:nvPr/>
          </p:nvSpPr>
          <p:spPr>
            <a:xfrm>
              <a:off x="519320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9" name="Google Shape;599;p32"/>
            <p:cNvSpPr/>
            <p:nvPr/>
          </p:nvSpPr>
          <p:spPr>
            <a:xfrm>
              <a:off x="5227425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2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0" name="Google Shape;600;p32"/>
            <p:cNvSpPr/>
            <p:nvPr/>
          </p:nvSpPr>
          <p:spPr>
            <a:xfrm>
              <a:off x="5261950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208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8" y="2055"/>
                    <a:pt x="132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6" y="2007"/>
                    <a:pt x="406" y="1888"/>
                  </a:cubicBezTo>
                  <a:lnTo>
                    <a:pt x="406" y="197"/>
                  </a:lnTo>
                  <a:cubicBezTo>
                    <a:pt x="400" y="66"/>
                    <a:pt x="304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1" name="Google Shape;601;p32"/>
            <p:cNvSpPr/>
            <p:nvPr/>
          </p:nvSpPr>
          <p:spPr>
            <a:xfrm>
              <a:off x="5296175" y="3122525"/>
              <a:ext cx="10450" cy="53025"/>
            </a:xfrm>
            <a:custGeom>
              <a:avLst/>
              <a:gdLst/>
              <a:ahLst/>
              <a:cxnLst/>
              <a:rect l="l" t="t" r="r" b="b"/>
              <a:pathLst>
                <a:path w="418" h="2121" extrusionOk="0">
                  <a:moveTo>
                    <a:pt x="215" y="1"/>
                  </a:moveTo>
                  <a:cubicBezTo>
                    <a:pt x="96" y="1"/>
                    <a:pt x="1" y="96"/>
                    <a:pt x="1" y="215"/>
                  </a:cubicBezTo>
                  <a:lnTo>
                    <a:pt x="1" y="1906"/>
                  </a:lnTo>
                  <a:cubicBezTo>
                    <a:pt x="1" y="2001"/>
                    <a:pt x="60" y="2073"/>
                    <a:pt x="144" y="2108"/>
                  </a:cubicBezTo>
                  <a:cubicBezTo>
                    <a:pt x="156" y="2108"/>
                    <a:pt x="180" y="2120"/>
                    <a:pt x="215" y="2120"/>
                  </a:cubicBezTo>
                  <a:cubicBezTo>
                    <a:pt x="322" y="2120"/>
                    <a:pt x="418" y="2025"/>
                    <a:pt x="418" y="1906"/>
                  </a:cubicBezTo>
                  <a:lnTo>
                    <a:pt x="418" y="215"/>
                  </a:lnTo>
                  <a:cubicBezTo>
                    <a:pt x="418" y="96"/>
                    <a:pt x="322" y="1"/>
                    <a:pt x="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2" name="Google Shape;602;p32"/>
            <p:cNvSpPr/>
            <p:nvPr/>
          </p:nvSpPr>
          <p:spPr>
            <a:xfrm>
              <a:off x="5330725" y="3122750"/>
              <a:ext cx="10125" cy="52800"/>
            </a:xfrm>
            <a:custGeom>
              <a:avLst/>
              <a:gdLst/>
              <a:ahLst/>
              <a:cxnLst/>
              <a:rect l="l" t="t" r="r" b="b"/>
              <a:pathLst>
                <a:path w="405" h="2112" extrusionOk="0">
                  <a:moveTo>
                    <a:pt x="202" y="1"/>
                  </a:moveTo>
                  <a:cubicBezTo>
                    <a:pt x="101" y="1"/>
                    <a:pt x="0" y="69"/>
                    <a:pt x="0" y="206"/>
                  </a:cubicBezTo>
                  <a:lnTo>
                    <a:pt x="0" y="1897"/>
                  </a:lnTo>
                  <a:cubicBezTo>
                    <a:pt x="0" y="1992"/>
                    <a:pt x="48" y="2064"/>
                    <a:pt x="131" y="2099"/>
                  </a:cubicBezTo>
                  <a:cubicBezTo>
                    <a:pt x="155" y="2099"/>
                    <a:pt x="179" y="2111"/>
                    <a:pt x="202" y="2111"/>
                  </a:cubicBezTo>
                  <a:cubicBezTo>
                    <a:pt x="322" y="2111"/>
                    <a:pt x="405" y="2016"/>
                    <a:pt x="405" y="1897"/>
                  </a:cubicBezTo>
                  <a:lnTo>
                    <a:pt x="405" y="206"/>
                  </a:lnTo>
                  <a:cubicBezTo>
                    <a:pt x="405" y="69"/>
                    <a:pt x="304" y="1"/>
                    <a:pt x="2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3" name="Google Shape;603;p32"/>
            <p:cNvSpPr/>
            <p:nvPr/>
          </p:nvSpPr>
          <p:spPr>
            <a:xfrm>
              <a:off x="5364950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4" name="Google Shape;604;p32"/>
            <p:cNvSpPr/>
            <p:nvPr/>
          </p:nvSpPr>
          <p:spPr>
            <a:xfrm>
              <a:off x="5399475" y="3122750"/>
              <a:ext cx="10150" cy="52800"/>
            </a:xfrm>
            <a:custGeom>
              <a:avLst/>
              <a:gdLst/>
              <a:ahLst/>
              <a:cxnLst/>
              <a:rect l="l" t="t" r="r" b="b"/>
              <a:pathLst>
                <a:path w="406" h="2112" extrusionOk="0">
                  <a:moveTo>
                    <a:pt x="203" y="1"/>
                  </a:moveTo>
                  <a:cubicBezTo>
                    <a:pt x="102" y="1"/>
                    <a:pt x="0" y="69"/>
                    <a:pt x="0" y="206"/>
                  </a:cubicBezTo>
                  <a:lnTo>
                    <a:pt x="0" y="1897"/>
                  </a:lnTo>
                  <a:cubicBezTo>
                    <a:pt x="0" y="1992"/>
                    <a:pt x="48" y="2064"/>
                    <a:pt x="131" y="2099"/>
                  </a:cubicBezTo>
                  <a:cubicBezTo>
                    <a:pt x="155" y="2099"/>
                    <a:pt x="179" y="2111"/>
                    <a:pt x="203" y="2111"/>
                  </a:cubicBezTo>
                  <a:cubicBezTo>
                    <a:pt x="310" y="2111"/>
                    <a:pt x="405" y="2016"/>
                    <a:pt x="405" y="1897"/>
                  </a:cubicBezTo>
                  <a:lnTo>
                    <a:pt x="405" y="206"/>
                  </a:lnTo>
                  <a:cubicBezTo>
                    <a:pt x="405" y="69"/>
                    <a:pt x="304" y="1"/>
                    <a:pt x="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5" name="Google Shape;605;p32"/>
            <p:cNvSpPr/>
            <p:nvPr/>
          </p:nvSpPr>
          <p:spPr>
            <a:xfrm>
              <a:off x="543370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32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6" name="Google Shape;606;p32"/>
            <p:cNvSpPr/>
            <p:nvPr/>
          </p:nvSpPr>
          <p:spPr>
            <a:xfrm>
              <a:off x="5467925" y="3122750"/>
              <a:ext cx="10450" cy="52800"/>
            </a:xfrm>
            <a:custGeom>
              <a:avLst/>
              <a:gdLst/>
              <a:ahLst/>
              <a:cxnLst/>
              <a:rect l="l" t="t" r="r" b="b"/>
              <a:pathLst>
                <a:path w="418" h="2112" extrusionOk="0">
                  <a:moveTo>
                    <a:pt x="215" y="1"/>
                  </a:moveTo>
                  <a:cubicBezTo>
                    <a:pt x="114" y="1"/>
                    <a:pt x="13" y="69"/>
                    <a:pt x="13" y="206"/>
                  </a:cubicBezTo>
                  <a:lnTo>
                    <a:pt x="13" y="1897"/>
                  </a:lnTo>
                  <a:cubicBezTo>
                    <a:pt x="1" y="1992"/>
                    <a:pt x="60" y="2064"/>
                    <a:pt x="144" y="2099"/>
                  </a:cubicBezTo>
                  <a:cubicBezTo>
                    <a:pt x="168" y="2099"/>
                    <a:pt x="191" y="2111"/>
                    <a:pt x="215" y="2111"/>
                  </a:cubicBezTo>
                  <a:cubicBezTo>
                    <a:pt x="322" y="2111"/>
                    <a:pt x="418" y="2016"/>
                    <a:pt x="418" y="1897"/>
                  </a:cubicBezTo>
                  <a:lnTo>
                    <a:pt x="418" y="206"/>
                  </a:lnTo>
                  <a:cubicBezTo>
                    <a:pt x="418" y="69"/>
                    <a:pt x="316" y="1"/>
                    <a:pt x="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7" name="Google Shape;607;p32"/>
            <p:cNvSpPr/>
            <p:nvPr/>
          </p:nvSpPr>
          <p:spPr>
            <a:xfrm>
              <a:off x="550245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9" y="2055"/>
                    <a:pt x="132" y="2090"/>
                  </a:cubicBezTo>
                  <a:cubicBezTo>
                    <a:pt x="156" y="2090"/>
                    <a:pt x="180" y="2102"/>
                    <a:pt x="203" y="2102"/>
                  </a:cubicBezTo>
                  <a:cubicBezTo>
                    <a:pt x="322" y="2102"/>
                    <a:pt x="418" y="2007"/>
                    <a:pt x="418" y="1888"/>
                  </a:cubicBezTo>
                  <a:lnTo>
                    <a:pt x="418" y="197"/>
                  </a:lnTo>
                  <a:cubicBezTo>
                    <a:pt x="406" y="66"/>
                    <a:pt x="308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8" name="Google Shape;608;p32"/>
            <p:cNvSpPr/>
            <p:nvPr/>
          </p:nvSpPr>
          <p:spPr>
            <a:xfrm>
              <a:off x="5536700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9" name="Google Shape;609;p32"/>
            <p:cNvSpPr/>
            <p:nvPr/>
          </p:nvSpPr>
          <p:spPr>
            <a:xfrm>
              <a:off x="5571225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207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5" y="2007"/>
                    <a:pt x="405" y="1888"/>
                  </a:cubicBezTo>
                  <a:lnTo>
                    <a:pt x="405" y="197"/>
                  </a:lnTo>
                  <a:cubicBezTo>
                    <a:pt x="399" y="66"/>
                    <a:pt x="304" y="1"/>
                    <a:pt x="2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0" name="Google Shape;610;p32"/>
            <p:cNvSpPr/>
            <p:nvPr/>
          </p:nvSpPr>
          <p:spPr>
            <a:xfrm>
              <a:off x="560545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2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611" name="Google Shape;611;p32"/>
          <p:cNvGrpSpPr/>
          <p:nvPr/>
        </p:nvGrpSpPr>
        <p:grpSpPr>
          <a:xfrm rot="5186822" flipH="1">
            <a:off x="2245563" y="593922"/>
            <a:ext cx="4529851" cy="769028"/>
            <a:chOff x="4330300" y="3920250"/>
            <a:chExt cx="1682975" cy="210775"/>
          </a:xfrm>
        </p:grpSpPr>
        <p:sp>
          <p:nvSpPr>
            <p:cNvPr id="612" name="Google Shape;612;p32"/>
            <p:cNvSpPr/>
            <p:nvPr/>
          </p:nvSpPr>
          <p:spPr>
            <a:xfrm>
              <a:off x="4586275" y="3920250"/>
              <a:ext cx="1427000" cy="210775"/>
            </a:xfrm>
            <a:custGeom>
              <a:avLst/>
              <a:gdLst/>
              <a:ahLst/>
              <a:cxnLst/>
              <a:rect l="l" t="t" r="r" b="b"/>
              <a:pathLst>
                <a:path w="57080" h="8431" extrusionOk="0">
                  <a:moveTo>
                    <a:pt x="1" y="1"/>
                  </a:moveTo>
                  <a:lnTo>
                    <a:pt x="1" y="8430"/>
                  </a:lnTo>
                  <a:lnTo>
                    <a:pt x="57079" y="8430"/>
                  </a:lnTo>
                  <a:lnTo>
                    <a:pt x="570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3" name="Google Shape;613;p32"/>
            <p:cNvSpPr/>
            <p:nvPr/>
          </p:nvSpPr>
          <p:spPr>
            <a:xfrm>
              <a:off x="4330300" y="3920250"/>
              <a:ext cx="304225" cy="210775"/>
            </a:xfrm>
            <a:custGeom>
              <a:avLst/>
              <a:gdLst/>
              <a:ahLst/>
              <a:cxnLst/>
              <a:rect l="l" t="t" r="r" b="b"/>
              <a:pathLst>
                <a:path w="12169" h="8431" extrusionOk="0">
                  <a:moveTo>
                    <a:pt x="10240" y="1"/>
                  </a:moveTo>
                  <a:lnTo>
                    <a:pt x="0" y="4215"/>
                  </a:lnTo>
                  <a:lnTo>
                    <a:pt x="10240" y="8430"/>
                  </a:lnTo>
                  <a:lnTo>
                    <a:pt x="12168" y="6299"/>
                  </a:lnTo>
                  <a:lnTo>
                    <a:pt x="10240" y="4215"/>
                  </a:lnTo>
                  <a:lnTo>
                    <a:pt x="12168" y="1751"/>
                  </a:lnTo>
                  <a:lnTo>
                    <a:pt x="102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4" name="Google Shape;614;p32"/>
            <p:cNvSpPr/>
            <p:nvPr/>
          </p:nvSpPr>
          <p:spPr>
            <a:xfrm>
              <a:off x="4330300" y="3978300"/>
              <a:ext cx="114625" cy="94675"/>
            </a:xfrm>
            <a:custGeom>
              <a:avLst/>
              <a:gdLst/>
              <a:ahLst/>
              <a:cxnLst/>
              <a:rect l="l" t="t" r="r" b="b"/>
              <a:pathLst>
                <a:path w="4585" h="3787" extrusionOk="0">
                  <a:moveTo>
                    <a:pt x="4584" y="0"/>
                  </a:moveTo>
                  <a:lnTo>
                    <a:pt x="0" y="1893"/>
                  </a:lnTo>
                  <a:lnTo>
                    <a:pt x="4584" y="3787"/>
                  </a:lnTo>
                  <a:lnTo>
                    <a:pt x="45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5" name="Google Shape;615;p32"/>
            <p:cNvSpPr/>
            <p:nvPr/>
          </p:nvSpPr>
          <p:spPr>
            <a:xfrm>
              <a:off x="4634500" y="4070875"/>
              <a:ext cx="1378775" cy="13700"/>
            </a:xfrm>
            <a:custGeom>
              <a:avLst/>
              <a:gdLst/>
              <a:ahLst/>
              <a:cxnLst/>
              <a:rect l="l" t="t" r="r" b="b"/>
              <a:pathLst>
                <a:path w="55151" h="548" extrusionOk="0">
                  <a:moveTo>
                    <a:pt x="0" y="0"/>
                  </a:moveTo>
                  <a:lnTo>
                    <a:pt x="0" y="548"/>
                  </a:lnTo>
                  <a:lnTo>
                    <a:pt x="55150" y="548"/>
                  </a:lnTo>
                  <a:lnTo>
                    <a:pt x="551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6" name="Google Shape;616;p32"/>
            <p:cNvSpPr/>
            <p:nvPr/>
          </p:nvSpPr>
          <p:spPr>
            <a:xfrm>
              <a:off x="4634500" y="3960150"/>
              <a:ext cx="1378775" cy="14000"/>
            </a:xfrm>
            <a:custGeom>
              <a:avLst/>
              <a:gdLst/>
              <a:ahLst/>
              <a:cxnLst/>
              <a:rect l="l" t="t" r="r" b="b"/>
              <a:pathLst>
                <a:path w="55151" h="560" extrusionOk="0">
                  <a:moveTo>
                    <a:pt x="0" y="0"/>
                  </a:moveTo>
                  <a:lnTo>
                    <a:pt x="0" y="560"/>
                  </a:lnTo>
                  <a:lnTo>
                    <a:pt x="55150" y="560"/>
                  </a:lnTo>
                  <a:lnTo>
                    <a:pt x="551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617" name="Google Shape;617;p32"/>
          <p:cNvGrpSpPr/>
          <p:nvPr/>
        </p:nvGrpSpPr>
        <p:grpSpPr>
          <a:xfrm rot="-5074289" flipH="1">
            <a:off x="4314506" y="-548365"/>
            <a:ext cx="4654017" cy="2942983"/>
            <a:chOff x="2600325" y="3927100"/>
            <a:chExt cx="1196000" cy="691475"/>
          </a:xfrm>
        </p:grpSpPr>
        <p:sp>
          <p:nvSpPr>
            <p:cNvPr id="618" name="Google Shape;618;p32"/>
            <p:cNvSpPr/>
            <p:nvPr/>
          </p:nvSpPr>
          <p:spPr>
            <a:xfrm>
              <a:off x="2600325" y="3927100"/>
              <a:ext cx="1196000" cy="691475"/>
            </a:xfrm>
            <a:custGeom>
              <a:avLst/>
              <a:gdLst/>
              <a:ahLst/>
              <a:cxnLst/>
              <a:rect l="l" t="t" r="r" b="b"/>
              <a:pathLst>
                <a:path w="47840" h="27659" extrusionOk="0">
                  <a:moveTo>
                    <a:pt x="4393" y="7621"/>
                  </a:moveTo>
                  <a:lnTo>
                    <a:pt x="31468" y="23265"/>
                  </a:lnTo>
                  <a:lnTo>
                    <a:pt x="4393" y="23265"/>
                  </a:lnTo>
                  <a:lnTo>
                    <a:pt x="4393" y="7621"/>
                  </a:lnTo>
                  <a:close/>
                  <a:moveTo>
                    <a:pt x="0" y="1"/>
                  </a:moveTo>
                  <a:lnTo>
                    <a:pt x="0" y="27659"/>
                  </a:lnTo>
                  <a:lnTo>
                    <a:pt x="47839" y="2765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9" name="Google Shape;619;p32"/>
            <p:cNvSpPr/>
            <p:nvPr/>
          </p:nvSpPr>
          <p:spPr>
            <a:xfrm>
              <a:off x="2663425" y="4553375"/>
              <a:ext cx="14000" cy="50025"/>
            </a:xfrm>
            <a:custGeom>
              <a:avLst/>
              <a:gdLst/>
              <a:ahLst/>
              <a:cxnLst/>
              <a:rect l="l" t="t" r="r" b="b"/>
              <a:pathLst>
                <a:path w="560" h="2001" extrusionOk="0">
                  <a:moveTo>
                    <a:pt x="274" y="0"/>
                  </a:moveTo>
                  <a:cubicBezTo>
                    <a:pt x="238" y="0"/>
                    <a:pt x="191" y="12"/>
                    <a:pt x="155" y="36"/>
                  </a:cubicBezTo>
                  <a:cubicBezTo>
                    <a:pt x="60" y="72"/>
                    <a:pt x="0" y="167"/>
                    <a:pt x="0" y="274"/>
                  </a:cubicBezTo>
                  <a:lnTo>
                    <a:pt x="0" y="1727"/>
                  </a:lnTo>
                  <a:cubicBezTo>
                    <a:pt x="0" y="1869"/>
                    <a:pt x="131" y="2000"/>
                    <a:pt x="274" y="2000"/>
                  </a:cubicBezTo>
                  <a:cubicBezTo>
                    <a:pt x="429" y="1989"/>
                    <a:pt x="548" y="1869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0" name="Google Shape;620;p32"/>
            <p:cNvSpPr/>
            <p:nvPr/>
          </p:nvSpPr>
          <p:spPr>
            <a:xfrm>
              <a:off x="2712075" y="4553375"/>
              <a:ext cx="14475" cy="50550"/>
            </a:xfrm>
            <a:custGeom>
              <a:avLst/>
              <a:gdLst/>
              <a:ahLst/>
              <a:cxnLst/>
              <a:rect l="l" t="t" r="r" b="b"/>
              <a:pathLst>
                <a:path w="579" h="2022" extrusionOk="0">
                  <a:moveTo>
                    <a:pt x="293" y="0"/>
                  </a:moveTo>
                  <a:cubicBezTo>
                    <a:pt x="245" y="0"/>
                    <a:pt x="197" y="12"/>
                    <a:pt x="162" y="24"/>
                  </a:cubicBezTo>
                  <a:cubicBezTo>
                    <a:pt x="66" y="72"/>
                    <a:pt x="19" y="167"/>
                    <a:pt x="19" y="274"/>
                  </a:cubicBezTo>
                  <a:lnTo>
                    <a:pt x="19" y="1727"/>
                  </a:lnTo>
                  <a:cubicBezTo>
                    <a:pt x="1" y="1923"/>
                    <a:pt x="144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47" y="0"/>
                    <a:pt x="2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1" name="Google Shape;621;p32"/>
            <p:cNvSpPr/>
            <p:nvPr/>
          </p:nvSpPr>
          <p:spPr>
            <a:xfrm>
              <a:off x="2761650" y="4553375"/>
              <a:ext cx="13700" cy="49425"/>
            </a:xfrm>
            <a:custGeom>
              <a:avLst/>
              <a:gdLst/>
              <a:ahLst/>
              <a:cxnLst/>
              <a:rect l="l" t="t" r="r" b="b"/>
              <a:pathLst>
                <a:path w="548" h="1977" extrusionOk="0">
                  <a:moveTo>
                    <a:pt x="274" y="0"/>
                  </a:moveTo>
                  <a:cubicBezTo>
                    <a:pt x="226" y="0"/>
                    <a:pt x="191" y="12"/>
                    <a:pt x="143" y="24"/>
                  </a:cubicBezTo>
                  <a:cubicBezTo>
                    <a:pt x="60" y="72"/>
                    <a:pt x="0" y="167"/>
                    <a:pt x="0" y="274"/>
                  </a:cubicBezTo>
                  <a:lnTo>
                    <a:pt x="0" y="1727"/>
                  </a:lnTo>
                  <a:cubicBezTo>
                    <a:pt x="12" y="1893"/>
                    <a:pt x="143" y="1977"/>
                    <a:pt x="274" y="1977"/>
                  </a:cubicBezTo>
                  <a:cubicBezTo>
                    <a:pt x="405" y="1977"/>
                    <a:pt x="536" y="1893"/>
                    <a:pt x="548" y="1727"/>
                  </a:cubicBezTo>
                  <a:lnTo>
                    <a:pt x="548" y="274"/>
                  </a:lnTo>
                  <a:cubicBezTo>
                    <a:pt x="548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2" name="Google Shape;622;p32"/>
            <p:cNvSpPr/>
            <p:nvPr/>
          </p:nvSpPr>
          <p:spPr>
            <a:xfrm>
              <a:off x="2810750" y="4553375"/>
              <a:ext cx="13725" cy="50025"/>
            </a:xfrm>
            <a:custGeom>
              <a:avLst/>
              <a:gdLst/>
              <a:ahLst/>
              <a:cxnLst/>
              <a:rect l="l" t="t" r="r" b="b"/>
              <a:pathLst>
                <a:path w="549" h="2001" extrusionOk="0">
                  <a:moveTo>
                    <a:pt x="275" y="0"/>
                  </a:moveTo>
                  <a:cubicBezTo>
                    <a:pt x="227" y="0"/>
                    <a:pt x="179" y="12"/>
                    <a:pt x="144" y="36"/>
                  </a:cubicBezTo>
                  <a:cubicBezTo>
                    <a:pt x="48" y="72"/>
                    <a:pt x="1" y="167"/>
                    <a:pt x="1" y="274"/>
                  </a:cubicBezTo>
                  <a:lnTo>
                    <a:pt x="1" y="1727"/>
                  </a:lnTo>
                  <a:cubicBezTo>
                    <a:pt x="1" y="1869"/>
                    <a:pt x="120" y="2000"/>
                    <a:pt x="275" y="2000"/>
                  </a:cubicBezTo>
                  <a:cubicBezTo>
                    <a:pt x="417" y="1989"/>
                    <a:pt x="548" y="1869"/>
                    <a:pt x="548" y="1727"/>
                  </a:cubicBezTo>
                  <a:lnTo>
                    <a:pt x="548" y="274"/>
                  </a:lnTo>
                  <a:cubicBezTo>
                    <a:pt x="548" y="119"/>
                    <a:pt x="429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3" name="Google Shape;623;p32"/>
            <p:cNvSpPr/>
            <p:nvPr/>
          </p:nvSpPr>
          <p:spPr>
            <a:xfrm>
              <a:off x="2859425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92" y="0"/>
                  </a:moveTo>
                  <a:cubicBezTo>
                    <a:pt x="244" y="0"/>
                    <a:pt x="197" y="12"/>
                    <a:pt x="161" y="24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0" y="1923"/>
                    <a:pt x="143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4" name="Google Shape;624;p32"/>
            <p:cNvSpPr/>
            <p:nvPr/>
          </p:nvSpPr>
          <p:spPr>
            <a:xfrm>
              <a:off x="2908675" y="4553375"/>
              <a:ext cx="14025" cy="50025"/>
            </a:xfrm>
            <a:custGeom>
              <a:avLst/>
              <a:gdLst/>
              <a:ahLst/>
              <a:cxnLst/>
              <a:rect l="l" t="t" r="r" b="b"/>
              <a:pathLst>
                <a:path w="561" h="2001" extrusionOk="0">
                  <a:moveTo>
                    <a:pt x="275" y="0"/>
                  </a:moveTo>
                  <a:cubicBezTo>
                    <a:pt x="239" y="0"/>
                    <a:pt x="191" y="12"/>
                    <a:pt x="156" y="36"/>
                  </a:cubicBezTo>
                  <a:cubicBezTo>
                    <a:pt x="60" y="72"/>
                    <a:pt x="1" y="167"/>
                    <a:pt x="1" y="274"/>
                  </a:cubicBezTo>
                  <a:lnTo>
                    <a:pt x="1" y="1727"/>
                  </a:lnTo>
                  <a:cubicBezTo>
                    <a:pt x="1" y="1869"/>
                    <a:pt x="132" y="2000"/>
                    <a:pt x="275" y="2000"/>
                  </a:cubicBezTo>
                  <a:cubicBezTo>
                    <a:pt x="430" y="1989"/>
                    <a:pt x="549" y="1869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30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5" name="Google Shape;625;p32"/>
            <p:cNvSpPr/>
            <p:nvPr/>
          </p:nvSpPr>
          <p:spPr>
            <a:xfrm>
              <a:off x="2957650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92" y="0"/>
                  </a:moveTo>
                  <a:cubicBezTo>
                    <a:pt x="245" y="0"/>
                    <a:pt x="197" y="12"/>
                    <a:pt x="161" y="36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0" y="1923"/>
                    <a:pt x="143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6" name="Google Shape;626;p32"/>
            <p:cNvSpPr/>
            <p:nvPr/>
          </p:nvSpPr>
          <p:spPr>
            <a:xfrm>
              <a:off x="3006900" y="4553375"/>
              <a:ext cx="13725" cy="49875"/>
            </a:xfrm>
            <a:custGeom>
              <a:avLst/>
              <a:gdLst/>
              <a:ahLst/>
              <a:cxnLst/>
              <a:rect l="l" t="t" r="r" b="b"/>
              <a:pathLst>
                <a:path w="549" h="1995" extrusionOk="0">
                  <a:moveTo>
                    <a:pt x="275" y="0"/>
                  </a:moveTo>
                  <a:cubicBezTo>
                    <a:pt x="227" y="0"/>
                    <a:pt x="191" y="12"/>
                    <a:pt x="144" y="24"/>
                  </a:cubicBezTo>
                  <a:cubicBezTo>
                    <a:pt x="60" y="72"/>
                    <a:pt x="1" y="167"/>
                    <a:pt x="1" y="274"/>
                  </a:cubicBezTo>
                  <a:lnTo>
                    <a:pt x="1" y="1727"/>
                  </a:lnTo>
                  <a:cubicBezTo>
                    <a:pt x="1" y="1905"/>
                    <a:pt x="138" y="1995"/>
                    <a:pt x="275" y="1995"/>
                  </a:cubicBezTo>
                  <a:cubicBezTo>
                    <a:pt x="412" y="1995"/>
                    <a:pt x="549" y="1905"/>
                    <a:pt x="549" y="1727"/>
                  </a:cubicBezTo>
                  <a:lnTo>
                    <a:pt x="549" y="274"/>
                  </a:lnTo>
                  <a:cubicBezTo>
                    <a:pt x="549" y="119"/>
                    <a:pt x="430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7" name="Google Shape;627;p32"/>
            <p:cNvSpPr/>
            <p:nvPr/>
          </p:nvSpPr>
          <p:spPr>
            <a:xfrm>
              <a:off x="3055575" y="4553375"/>
              <a:ext cx="14475" cy="50550"/>
            </a:xfrm>
            <a:custGeom>
              <a:avLst/>
              <a:gdLst/>
              <a:ahLst/>
              <a:cxnLst/>
              <a:rect l="l" t="t" r="r" b="b"/>
              <a:pathLst>
                <a:path w="579" h="2022" extrusionOk="0">
                  <a:moveTo>
                    <a:pt x="292" y="0"/>
                  </a:moveTo>
                  <a:cubicBezTo>
                    <a:pt x="245" y="0"/>
                    <a:pt x="197" y="12"/>
                    <a:pt x="161" y="36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1" y="1923"/>
                    <a:pt x="143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47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8" name="Google Shape;628;p32"/>
            <p:cNvSpPr/>
            <p:nvPr/>
          </p:nvSpPr>
          <p:spPr>
            <a:xfrm>
              <a:off x="3104700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92" y="0"/>
                  </a:moveTo>
                  <a:cubicBezTo>
                    <a:pt x="244" y="0"/>
                    <a:pt x="197" y="12"/>
                    <a:pt x="161" y="24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0" y="1923"/>
                    <a:pt x="143" y="2021"/>
                    <a:pt x="287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9" name="Google Shape;629;p32"/>
            <p:cNvSpPr/>
            <p:nvPr/>
          </p:nvSpPr>
          <p:spPr>
            <a:xfrm>
              <a:off x="3153950" y="4553375"/>
              <a:ext cx="14025" cy="50025"/>
            </a:xfrm>
            <a:custGeom>
              <a:avLst/>
              <a:gdLst/>
              <a:ahLst/>
              <a:cxnLst/>
              <a:rect l="l" t="t" r="r" b="b"/>
              <a:pathLst>
                <a:path w="561" h="2001" extrusionOk="0">
                  <a:moveTo>
                    <a:pt x="274" y="0"/>
                  </a:moveTo>
                  <a:cubicBezTo>
                    <a:pt x="239" y="0"/>
                    <a:pt x="191" y="12"/>
                    <a:pt x="155" y="36"/>
                  </a:cubicBezTo>
                  <a:cubicBezTo>
                    <a:pt x="60" y="72"/>
                    <a:pt x="1" y="167"/>
                    <a:pt x="1" y="274"/>
                  </a:cubicBezTo>
                  <a:lnTo>
                    <a:pt x="1" y="1727"/>
                  </a:lnTo>
                  <a:cubicBezTo>
                    <a:pt x="1" y="1869"/>
                    <a:pt x="132" y="2000"/>
                    <a:pt x="274" y="2000"/>
                  </a:cubicBezTo>
                  <a:cubicBezTo>
                    <a:pt x="429" y="1989"/>
                    <a:pt x="548" y="1869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0" name="Google Shape;630;p32"/>
            <p:cNvSpPr/>
            <p:nvPr/>
          </p:nvSpPr>
          <p:spPr>
            <a:xfrm>
              <a:off x="3202775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86" y="0"/>
                  </a:moveTo>
                  <a:cubicBezTo>
                    <a:pt x="238" y="0"/>
                    <a:pt x="203" y="12"/>
                    <a:pt x="167" y="36"/>
                  </a:cubicBezTo>
                  <a:cubicBezTo>
                    <a:pt x="72" y="72"/>
                    <a:pt x="12" y="167"/>
                    <a:pt x="12" y="274"/>
                  </a:cubicBezTo>
                  <a:lnTo>
                    <a:pt x="12" y="1727"/>
                  </a:lnTo>
                  <a:cubicBezTo>
                    <a:pt x="0" y="1923"/>
                    <a:pt x="146" y="2021"/>
                    <a:pt x="290" y="2021"/>
                  </a:cubicBezTo>
                  <a:cubicBezTo>
                    <a:pt x="435" y="2021"/>
                    <a:pt x="578" y="1923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41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1" name="Google Shape;631;p32"/>
            <p:cNvSpPr/>
            <p:nvPr/>
          </p:nvSpPr>
          <p:spPr>
            <a:xfrm>
              <a:off x="3251725" y="4553375"/>
              <a:ext cx="14475" cy="50550"/>
            </a:xfrm>
            <a:custGeom>
              <a:avLst/>
              <a:gdLst/>
              <a:ahLst/>
              <a:cxnLst/>
              <a:rect l="l" t="t" r="r" b="b"/>
              <a:pathLst>
                <a:path w="579" h="2022" extrusionOk="0">
                  <a:moveTo>
                    <a:pt x="293" y="0"/>
                  </a:moveTo>
                  <a:cubicBezTo>
                    <a:pt x="245" y="0"/>
                    <a:pt x="209" y="12"/>
                    <a:pt x="162" y="24"/>
                  </a:cubicBezTo>
                  <a:cubicBezTo>
                    <a:pt x="78" y="72"/>
                    <a:pt x="19" y="167"/>
                    <a:pt x="19" y="274"/>
                  </a:cubicBezTo>
                  <a:lnTo>
                    <a:pt x="19" y="1727"/>
                  </a:lnTo>
                  <a:cubicBezTo>
                    <a:pt x="1" y="1923"/>
                    <a:pt x="144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47" y="0"/>
                    <a:pt x="2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2" name="Google Shape;632;p32"/>
            <p:cNvSpPr/>
            <p:nvPr/>
          </p:nvSpPr>
          <p:spPr>
            <a:xfrm>
              <a:off x="3301300" y="4553375"/>
              <a:ext cx="13700" cy="50025"/>
            </a:xfrm>
            <a:custGeom>
              <a:avLst/>
              <a:gdLst/>
              <a:ahLst/>
              <a:cxnLst/>
              <a:rect l="l" t="t" r="r" b="b"/>
              <a:pathLst>
                <a:path w="548" h="2001" extrusionOk="0">
                  <a:moveTo>
                    <a:pt x="274" y="0"/>
                  </a:moveTo>
                  <a:cubicBezTo>
                    <a:pt x="226" y="0"/>
                    <a:pt x="179" y="12"/>
                    <a:pt x="143" y="36"/>
                  </a:cubicBezTo>
                  <a:cubicBezTo>
                    <a:pt x="48" y="72"/>
                    <a:pt x="0" y="167"/>
                    <a:pt x="0" y="274"/>
                  </a:cubicBezTo>
                  <a:lnTo>
                    <a:pt x="0" y="1727"/>
                  </a:lnTo>
                  <a:cubicBezTo>
                    <a:pt x="0" y="1869"/>
                    <a:pt x="119" y="2000"/>
                    <a:pt x="274" y="2000"/>
                  </a:cubicBezTo>
                  <a:cubicBezTo>
                    <a:pt x="417" y="1989"/>
                    <a:pt x="548" y="1869"/>
                    <a:pt x="548" y="1727"/>
                  </a:cubicBezTo>
                  <a:lnTo>
                    <a:pt x="548" y="274"/>
                  </a:lnTo>
                  <a:cubicBezTo>
                    <a:pt x="548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3" name="Google Shape;633;p32"/>
            <p:cNvSpPr/>
            <p:nvPr/>
          </p:nvSpPr>
          <p:spPr>
            <a:xfrm>
              <a:off x="3349950" y="4553375"/>
              <a:ext cx="14475" cy="50550"/>
            </a:xfrm>
            <a:custGeom>
              <a:avLst/>
              <a:gdLst/>
              <a:ahLst/>
              <a:cxnLst/>
              <a:rect l="l" t="t" r="r" b="b"/>
              <a:pathLst>
                <a:path w="579" h="2022" extrusionOk="0">
                  <a:moveTo>
                    <a:pt x="293" y="0"/>
                  </a:moveTo>
                  <a:cubicBezTo>
                    <a:pt x="245" y="0"/>
                    <a:pt x="197" y="12"/>
                    <a:pt x="162" y="24"/>
                  </a:cubicBezTo>
                  <a:cubicBezTo>
                    <a:pt x="66" y="72"/>
                    <a:pt x="19" y="167"/>
                    <a:pt x="19" y="274"/>
                  </a:cubicBezTo>
                  <a:lnTo>
                    <a:pt x="19" y="1727"/>
                  </a:lnTo>
                  <a:cubicBezTo>
                    <a:pt x="1" y="1923"/>
                    <a:pt x="144" y="2021"/>
                    <a:pt x="288" y="2021"/>
                  </a:cubicBezTo>
                  <a:cubicBezTo>
                    <a:pt x="433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4" name="Google Shape;634;p32"/>
            <p:cNvSpPr/>
            <p:nvPr/>
          </p:nvSpPr>
          <p:spPr>
            <a:xfrm>
              <a:off x="3399225" y="4553375"/>
              <a:ext cx="14000" cy="50025"/>
            </a:xfrm>
            <a:custGeom>
              <a:avLst/>
              <a:gdLst/>
              <a:ahLst/>
              <a:cxnLst/>
              <a:rect l="l" t="t" r="r" b="b"/>
              <a:pathLst>
                <a:path w="560" h="2001" extrusionOk="0">
                  <a:moveTo>
                    <a:pt x="274" y="0"/>
                  </a:moveTo>
                  <a:cubicBezTo>
                    <a:pt x="239" y="0"/>
                    <a:pt x="191" y="12"/>
                    <a:pt x="155" y="36"/>
                  </a:cubicBezTo>
                  <a:cubicBezTo>
                    <a:pt x="60" y="72"/>
                    <a:pt x="0" y="167"/>
                    <a:pt x="12" y="274"/>
                  </a:cubicBezTo>
                  <a:lnTo>
                    <a:pt x="12" y="1727"/>
                  </a:lnTo>
                  <a:cubicBezTo>
                    <a:pt x="0" y="1869"/>
                    <a:pt x="131" y="2000"/>
                    <a:pt x="286" y="2000"/>
                  </a:cubicBezTo>
                  <a:cubicBezTo>
                    <a:pt x="429" y="2000"/>
                    <a:pt x="560" y="1869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5" name="Google Shape;635;p32"/>
            <p:cNvSpPr/>
            <p:nvPr/>
          </p:nvSpPr>
          <p:spPr>
            <a:xfrm>
              <a:off x="3448050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86" y="0"/>
                  </a:moveTo>
                  <a:cubicBezTo>
                    <a:pt x="238" y="0"/>
                    <a:pt x="202" y="12"/>
                    <a:pt x="167" y="36"/>
                  </a:cubicBezTo>
                  <a:cubicBezTo>
                    <a:pt x="71" y="72"/>
                    <a:pt x="12" y="167"/>
                    <a:pt x="12" y="274"/>
                  </a:cubicBezTo>
                  <a:lnTo>
                    <a:pt x="12" y="1727"/>
                  </a:lnTo>
                  <a:cubicBezTo>
                    <a:pt x="0" y="1923"/>
                    <a:pt x="146" y="2021"/>
                    <a:pt x="290" y="2021"/>
                  </a:cubicBezTo>
                  <a:cubicBezTo>
                    <a:pt x="435" y="2021"/>
                    <a:pt x="577" y="1923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41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6" name="Google Shape;636;p32"/>
            <p:cNvSpPr/>
            <p:nvPr/>
          </p:nvSpPr>
          <p:spPr>
            <a:xfrm>
              <a:off x="3497150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86" y="0"/>
                  </a:moveTo>
                  <a:cubicBezTo>
                    <a:pt x="239" y="0"/>
                    <a:pt x="203" y="12"/>
                    <a:pt x="167" y="24"/>
                  </a:cubicBezTo>
                  <a:cubicBezTo>
                    <a:pt x="72" y="72"/>
                    <a:pt x="12" y="167"/>
                    <a:pt x="12" y="274"/>
                  </a:cubicBezTo>
                  <a:lnTo>
                    <a:pt x="12" y="1727"/>
                  </a:lnTo>
                  <a:cubicBezTo>
                    <a:pt x="1" y="1923"/>
                    <a:pt x="146" y="2021"/>
                    <a:pt x="291" y="2021"/>
                  </a:cubicBezTo>
                  <a:cubicBezTo>
                    <a:pt x="435" y="2021"/>
                    <a:pt x="578" y="1923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41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7" name="Google Shape;637;p32"/>
            <p:cNvSpPr/>
            <p:nvPr/>
          </p:nvSpPr>
          <p:spPr>
            <a:xfrm>
              <a:off x="3546125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92" y="0"/>
                  </a:moveTo>
                  <a:cubicBezTo>
                    <a:pt x="244" y="0"/>
                    <a:pt x="197" y="12"/>
                    <a:pt x="161" y="36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0" y="1923"/>
                    <a:pt x="143" y="2021"/>
                    <a:pt x="287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47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8" name="Google Shape;638;p32"/>
            <p:cNvSpPr/>
            <p:nvPr/>
          </p:nvSpPr>
          <p:spPr>
            <a:xfrm>
              <a:off x="3595225" y="4553375"/>
              <a:ext cx="14475" cy="50550"/>
            </a:xfrm>
            <a:custGeom>
              <a:avLst/>
              <a:gdLst/>
              <a:ahLst/>
              <a:cxnLst/>
              <a:rect l="l" t="t" r="r" b="b"/>
              <a:pathLst>
                <a:path w="579" h="2022" extrusionOk="0">
                  <a:moveTo>
                    <a:pt x="292" y="0"/>
                  </a:moveTo>
                  <a:cubicBezTo>
                    <a:pt x="245" y="0"/>
                    <a:pt x="197" y="12"/>
                    <a:pt x="161" y="24"/>
                  </a:cubicBezTo>
                  <a:cubicBezTo>
                    <a:pt x="66" y="72"/>
                    <a:pt x="19" y="167"/>
                    <a:pt x="19" y="274"/>
                  </a:cubicBezTo>
                  <a:lnTo>
                    <a:pt x="19" y="1727"/>
                  </a:lnTo>
                  <a:cubicBezTo>
                    <a:pt x="1" y="1923"/>
                    <a:pt x="144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639" name="Google Shape;639;p32"/>
          <p:cNvGrpSpPr/>
          <p:nvPr/>
        </p:nvGrpSpPr>
        <p:grpSpPr>
          <a:xfrm rot="360163" flipH="1">
            <a:off x="6063402" y="-661168"/>
            <a:ext cx="1547943" cy="3168552"/>
            <a:chOff x="6404350" y="3138600"/>
            <a:chExt cx="658750" cy="1348425"/>
          </a:xfrm>
        </p:grpSpPr>
        <p:sp>
          <p:nvSpPr>
            <p:cNvPr id="640" name="Google Shape;640;p32"/>
            <p:cNvSpPr/>
            <p:nvPr/>
          </p:nvSpPr>
          <p:spPr>
            <a:xfrm>
              <a:off x="6404350" y="3138600"/>
              <a:ext cx="658750" cy="1348425"/>
            </a:xfrm>
            <a:custGeom>
              <a:avLst/>
              <a:gdLst/>
              <a:ahLst/>
              <a:cxnLst/>
              <a:rect l="l" t="t" r="r" b="b"/>
              <a:pathLst>
                <a:path w="26350" h="53937" extrusionOk="0">
                  <a:moveTo>
                    <a:pt x="19218" y="8502"/>
                  </a:moveTo>
                  <a:lnTo>
                    <a:pt x="19218" y="45435"/>
                  </a:lnTo>
                  <a:cubicBezTo>
                    <a:pt x="11931" y="42518"/>
                    <a:pt x="7145" y="35446"/>
                    <a:pt x="7145" y="27600"/>
                  </a:cubicBezTo>
                  <a:lnTo>
                    <a:pt x="7145" y="26349"/>
                  </a:lnTo>
                  <a:cubicBezTo>
                    <a:pt x="7145" y="18491"/>
                    <a:pt x="11931" y="11431"/>
                    <a:pt x="19218" y="8502"/>
                  </a:cubicBezTo>
                  <a:close/>
                  <a:moveTo>
                    <a:pt x="26349" y="1"/>
                  </a:moveTo>
                  <a:cubicBezTo>
                    <a:pt x="11800" y="1"/>
                    <a:pt x="1" y="11800"/>
                    <a:pt x="1" y="26349"/>
                  </a:cubicBezTo>
                  <a:lnTo>
                    <a:pt x="1" y="27600"/>
                  </a:lnTo>
                  <a:cubicBezTo>
                    <a:pt x="1" y="42149"/>
                    <a:pt x="11800" y="53936"/>
                    <a:pt x="26349" y="53936"/>
                  </a:cubicBezTo>
                  <a:lnTo>
                    <a:pt x="2634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1" name="Google Shape;641;p32"/>
            <p:cNvSpPr/>
            <p:nvPr/>
          </p:nvSpPr>
          <p:spPr>
            <a:xfrm>
              <a:off x="6977050" y="4388775"/>
              <a:ext cx="64925" cy="13700"/>
            </a:xfrm>
            <a:custGeom>
              <a:avLst/>
              <a:gdLst/>
              <a:ahLst/>
              <a:cxnLst/>
              <a:rect l="l" t="t" r="r" b="b"/>
              <a:pathLst>
                <a:path w="2597" h="548" extrusionOk="0">
                  <a:moveTo>
                    <a:pt x="370" y="0"/>
                  </a:moveTo>
                  <a:cubicBezTo>
                    <a:pt x="1" y="0"/>
                    <a:pt x="1" y="548"/>
                    <a:pt x="370" y="548"/>
                  </a:cubicBezTo>
                  <a:lnTo>
                    <a:pt x="2322" y="548"/>
                  </a:lnTo>
                  <a:cubicBezTo>
                    <a:pt x="2477" y="548"/>
                    <a:pt x="2596" y="417"/>
                    <a:pt x="2596" y="274"/>
                  </a:cubicBezTo>
                  <a:cubicBezTo>
                    <a:pt x="2596" y="202"/>
                    <a:pt x="2572" y="131"/>
                    <a:pt x="2525" y="83"/>
                  </a:cubicBezTo>
                  <a:cubicBezTo>
                    <a:pt x="2465" y="24"/>
                    <a:pt x="2406" y="0"/>
                    <a:pt x="23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2" name="Google Shape;642;p32"/>
            <p:cNvSpPr/>
            <p:nvPr/>
          </p:nvSpPr>
          <p:spPr>
            <a:xfrm>
              <a:off x="6976350" y="432712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75" y="1"/>
                  </a:moveTo>
                  <a:cubicBezTo>
                    <a:pt x="4" y="1"/>
                    <a:pt x="0" y="551"/>
                    <a:pt x="364" y="551"/>
                  </a:cubicBezTo>
                  <a:cubicBezTo>
                    <a:pt x="375" y="551"/>
                    <a:pt x="386" y="550"/>
                    <a:pt x="398" y="549"/>
                  </a:cubicBezTo>
                  <a:lnTo>
                    <a:pt x="2350" y="549"/>
                  </a:lnTo>
                  <a:cubicBezTo>
                    <a:pt x="2505" y="549"/>
                    <a:pt x="2624" y="430"/>
                    <a:pt x="2624" y="275"/>
                  </a:cubicBezTo>
                  <a:cubicBezTo>
                    <a:pt x="2624" y="204"/>
                    <a:pt x="2600" y="132"/>
                    <a:pt x="2553" y="85"/>
                  </a:cubicBezTo>
                  <a:cubicBezTo>
                    <a:pt x="2493" y="37"/>
                    <a:pt x="2434" y="1"/>
                    <a:pt x="2350" y="1"/>
                  </a:cubicBezTo>
                  <a:lnTo>
                    <a:pt x="398" y="1"/>
                  </a:lnTo>
                  <a:cubicBezTo>
                    <a:pt x="390" y="1"/>
                    <a:pt x="382" y="1"/>
                    <a:pt x="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3" name="Google Shape;643;p32"/>
            <p:cNvSpPr/>
            <p:nvPr/>
          </p:nvSpPr>
          <p:spPr>
            <a:xfrm>
              <a:off x="6976350" y="4265825"/>
              <a:ext cx="65625" cy="14050"/>
            </a:xfrm>
            <a:custGeom>
              <a:avLst/>
              <a:gdLst/>
              <a:ahLst/>
              <a:cxnLst/>
              <a:rect l="l" t="t" r="r" b="b"/>
              <a:pathLst>
                <a:path w="2625" h="562" extrusionOk="0">
                  <a:moveTo>
                    <a:pt x="375" y="0"/>
                  </a:moveTo>
                  <a:cubicBezTo>
                    <a:pt x="0" y="0"/>
                    <a:pt x="0" y="561"/>
                    <a:pt x="375" y="561"/>
                  </a:cubicBezTo>
                  <a:cubicBezTo>
                    <a:pt x="382" y="561"/>
                    <a:pt x="390" y="561"/>
                    <a:pt x="398" y="560"/>
                  </a:cubicBezTo>
                  <a:lnTo>
                    <a:pt x="2350" y="560"/>
                  </a:lnTo>
                  <a:cubicBezTo>
                    <a:pt x="2505" y="560"/>
                    <a:pt x="2624" y="429"/>
                    <a:pt x="2624" y="287"/>
                  </a:cubicBezTo>
                  <a:cubicBezTo>
                    <a:pt x="2624" y="215"/>
                    <a:pt x="2600" y="144"/>
                    <a:pt x="2553" y="96"/>
                  </a:cubicBezTo>
                  <a:cubicBezTo>
                    <a:pt x="2493" y="37"/>
                    <a:pt x="2434" y="13"/>
                    <a:pt x="2350" y="1"/>
                  </a:cubicBezTo>
                  <a:lnTo>
                    <a:pt x="398" y="1"/>
                  </a:lnTo>
                  <a:cubicBezTo>
                    <a:pt x="390" y="0"/>
                    <a:pt x="382" y="0"/>
                    <a:pt x="3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6976350" y="420477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1"/>
                  </a:moveTo>
                  <a:cubicBezTo>
                    <a:pt x="0" y="1"/>
                    <a:pt x="4" y="550"/>
                    <a:pt x="375" y="550"/>
                  </a:cubicBezTo>
                  <a:cubicBezTo>
                    <a:pt x="382" y="550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204"/>
                    <a:pt x="2600" y="133"/>
                    <a:pt x="2553" y="85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1"/>
                    <a:pt x="3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5" name="Google Shape;645;p32"/>
            <p:cNvSpPr/>
            <p:nvPr/>
          </p:nvSpPr>
          <p:spPr>
            <a:xfrm>
              <a:off x="6976350" y="4143450"/>
              <a:ext cx="68000" cy="13775"/>
            </a:xfrm>
            <a:custGeom>
              <a:avLst/>
              <a:gdLst/>
              <a:ahLst/>
              <a:cxnLst/>
              <a:rect l="l" t="t" r="r" b="b"/>
              <a:pathLst>
                <a:path w="2720" h="551" extrusionOk="0">
                  <a:moveTo>
                    <a:pt x="364" y="1"/>
                  </a:moveTo>
                  <a:cubicBezTo>
                    <a:pt x="0" y="1"/>
                    <a:pt x="4" y="551"/>
                    <a:pt x="375" y="551"/>
                  </a:cubicBezTo>
                  <a:cubicBezTo>
                    <a:pt x="382" y="551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600" y="538"/>
                    <a:pt x="2719" y="252"/>
                    <a:pt x="2553" y="86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1"/>
                    <a:pt x="3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6" name="Google Shape;646;p32"/>
            <p:cNvSpPr/>
            <p:nvPr/>
          </p:nvSpPr>
          <p:spPr>
            <a:xfrm>
              <a:off x="6976350" y="4082150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0"/>
                  </a:moveTo>
                  <a:cubicBezTo>
                    <a:pt x="0" y="0"/>
                    <a:pt x="4" y="550"/>
                    <a:pt x="375" y="550"/>
                  </a:cubicBezTo>
                  <a:cubicBezTo>
                    <a:pt x="382" y="550"/>
                    <a:pt x="390" y="550"/>
                    <a:pt x="398" y="549"/>
                  </a:cubicBezTo>
                  <a:lnTo>
                    <a:pt x="2350" y="549"/>
                  </a:lnTo>
                  <a:cubicBezTo>
                    <a:pt x="2505" y="549"/>
                    <a:pt x="2624" y="418"/>
                    <a:pt x="2624" y="276"/>
                  </a:cubicBezTo>
                  <a:cubicBezTo>
                    <a:pt x="2624" y="204"/>
                    <a:pt x="2600" y="133"/>
                    <a:pt x="2553" y="85"/>
                  </a:cubicBezTo>
                  <a:cubicBezTo>
                    <a:pt x="2493" y="25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0"/>
                    <a:pt x="3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7" name="Google Shape;647;p32"/>
            <p:cNvSpPr/>
            <p:nvPr/>
          </p:nvSpPr>
          <p:spPr>
            <a:xfrm>
              <a:off x="6976350" y="402082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0"/>
                  </a:moveTo>
                  <a:cubicBezTo>
                    <a:pt x="0" y="0"/>
                    <a:pt x="4" y="550"/>
                    <a:pt x="375" y="550"/>
                  </a:cubicBezTo>
                  <a:cubicBezTo>
                    <a:pt x="382" y="550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204"/>
                    <a:pt x="2600" y="133"/>
                    <a:pt x="2553" y="85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0"/>
                    <a:pt x="3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6976350" y="3959225"/>
              <a:ext cx="65625" cy="14050"/>
            </a:xfrm>
            <a:custGeom>
              <a:avLst/>
              <a:gdLst/>
              <a:ahLst/>
              <a:cxnLst/>
              <a:rect l="l" t="t" r="r" b="b"/>
              <a:pathLst>
                <a:path w="2625" h="562" extrusionOk="0">
                  <a:moveTo>
                    <a:pt x="375" y="1"/>
                  </a:moveTo>
                  <a:cubicBezTo>
                    <a:pt x="0" y="1"/>
                    <a:pt x="0" y="562"/>
                    <a:pt x="375" y="562"/>
                  </a:cubicBezTo>
                  <a:cubicBezTo>
                    <a:pt x="382" y="562"/>
                    <a:pt x="390" y="561"/>
                    <a:pt x="398" y="561"/>
                  </a:cubicBezTo>
                  <a:lnTo>
                    <a:pt x="2350" y="561"/>
                  </a:lnTo>
                  <a:cubicBezTo>
                    <a:pt x="2505" y="561"/>
                    <a:pt x="2624" y="430"/>
                    <a:pt x="2624" y="287"/>
                  </a:cubicBezTo>
                  <a:cubicBezTo>
                    <a:pt x="2624" y="216"/>
                    <a:pt x="2600" y="144"/>
                    <a:pt x="2553" y="97"/>
                  </a:cubicBezTo>
                  <a:cubicBezTo>
                    <a:pt x="2493" y="37"/>
                    <a:pt x="2434" y="13"/>
                    <a:pt x="2350" y="1"/>
                  </a:cubicBezTo>
                  <a:lnTo>
                    <a:pt x="398" y="1"/>
                  </a:lnTo>
                  <a:cubicBezTo>
                    <a:pt x="390" y="1"/>
                    <a:pt x="382" y="1"/>
                    <a:pt x="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6977650" y="3897925"/>
              <a:ext cx="66700" cy="14025"/>
            </a:xfrm>
            <a:custGeom>
              <a:avLst/>
              <a:gdLst/>
              <a:ahLst/>
              <a:cxnLst/>
              <a:rect l="l" t="t" r="r" b="b"/>
              <a:pathLst>
                <a:path w="2668" h="561" extrusionOk="0">
                  <a:moveTo>
                    <a:pt x="334" y="1"/>
                  </a:moveTo>
                  <a:cubicBezTo>
                    <a:pt x="0" y="36"/>
                    <a:pt x="0" y="536"/>
                    <a:pt x="334" y="560"/>
                  </a:cubicBezTo>
                  <a:lnTo>
                    <a:pt x="2298" y="560"/>
                  </a:lnTo>
                  <a:cubicBezTo>
                    <a:pt x="2548" y="548"/>
                    <a:pt x="2667" y="263"/>
                    <a:pt x="2501" y="96"/>
                  </a:cubicBezTo>
                  <a:cubicBezTo>
                    <a:pt x="2441" y="36"/>
                    <a:pt x="2370" y="1"/>
                    <a:pt x="2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6976350" y="3836850"/>
              <a:ext cx="68000" cy="13800"/>
            </a:xfrm>
            <a:custGeom>
              <a:avLst/>
              <a:gdLst/>
              <a:ahLst/>
              <a:cxnLst/>
              <a:rect l="l" t="t" r="r" b="b"/>
              <a:pathLst>
                <a:path w="2720" h="552" extrusionOk="0">
                  <a:moveTo>
                    <a:pt x="2378" y="1"/>
                  </a:moveTo>
                  <a:cubicBezTo>
                    <a:pt x="2369" y="1"/>
                    <a:pt x="2359" y="1"/>
                    <a:pt x="2350" y="3"/>
                  </a:cubicBezTo>
                  <a:lnTo>
                    <a:pt x="398" y="3"/>
                  </a:lnTo>
                  <a:cubicBezTo>
                    <a:pt x="386" y="2"/>
                    <a:pt x="375" y="1"/>
                    <a:pt x="364" y="1"/>
                  </a:cubicBezTo>
                  <a:cubicBezTo>
                    <a:pt x="0" y="1"/>
                    <a:pt x="4" y="551"/>
                    <a:pt x="375" y="551"/>
                  </a:cubicBezTo>
                  <a:cubicBezTo>
                    <a:pt x="382" y="551"/>
                    <a:pt x="390" y="551"/>
                    <a:pt x="398" y="551"/>
                  </a:cubicBezTo>
                  <a:lnTo>
                    <a:pt x="2350" y="551"/>
                  </a:lnTo>
                  <a:cubicBezTo>
                    <a:pt x="2600" y="539"/>
                    <a:pt x="2719" y="253"/>
                    <a:pt x="2553" y="86"/>
                  </a:cubicBezTo>
                  <a:cubicBezTo>
                    <a:pt x="2501" y="34"/>
                    <a:pt x="2440" y="1"/>
                    <a:pt x="23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1" name="Google Shape;651;p32"/>
            <p:cNvSpPr/>
            <p:nvPr/>
          </p:nvSpPr>
          <p:spPr>
            <a:xfrm>
              <a:off x="6976350" y="3775525"/>
              <a:ext cx="68000" cy="13800"/>
            </a:xfrm>
            <a:custGeom>
              <a:avLst/>
              <a:gdLst/>
              <a:ahLst/>
              <a:cxnLst/>
              <a:rect l="l" t="t" r="r" b="b"/>
              <a:pathLst>
                <a:path w="2720" h="552" extrusionOk="0">
                  <a:moveTo>
                    <a:pt x="2378" y="1"/>
                  </a:moveTo>
                  <a:cubicBezTo>
                    <a:pt x="2369" y="1"/>
                    <a:pt x="2359" y="2"/>
                    <a:pt x="2350" y="3"/>
                  </a:cubicBezTo>
                  <a:lnTo>
                    <a:pt x="398" y="3"/>
                  </a:lnTo>
                  <a:cubicBezTo>
                    <a:pt x="386" y="2"/>
                    <a:pt x="375" y="2"/>
                    <a:pt x="364" y="2"/>
                  </a:cubicBezTo>
                  <a:cubicBezTo>
                    <a:pt x="0" y="2"/>
                    <a:pt x="4" y="552"/>
                    <a:pt x="375" y="552"/>
                  </a:cubicBezTo>
                  <a:cubicBezTo>
                    <a:pt x="382" y="552"/>
                    <a:pt x="390" y="551"/>
                    <a:pt x="398" y="551"/>
                  </a:cubicBezTo>
                  <a:lnTo>
                    <a:pt x="2350" y="551"/>
                  </a:lnTo>
                  <a:cubicBezTo>
                    <a:pt x="2600" y="539"/>
                    <a:pt x="2719" y="253"/>
                    <a:pt x="2553" y="87"/>
                  </a:cubicBezTo>
                  <a:cubicBezTo>
                    <a:pt x="2501" y="35"/>
                    <a:pt x="2440" y="1"/>
                    <a:pt x="23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2" name="Google Shape;652;p32"/>
            <p:cNvSpPr/>
            <p:nvPr/>
          </p:nvSpPr>
          <p:spPr>
            <a:xfrm>
              <a:off x="6976350" y="371422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2381" y="0"/>
                  </a:moveTo>
                  <a:cubicBezTo>
                    <a:pt x="2371" y="0"/>
                    <a:pt x="2361" y="1"/>
                    <a:pt x="2350" y="3"/>
                  </a:cubicBezTo>
                  <a:lnTo>
                    <a:pt x="398" y="3"/>
                  </a:lnTo>
                  <a:cubicBezTo>
                    <a:pt x="386" y="2"/>
                    <a:pt x="375" y="1"/>
                    <a:pt x="364" y="1"/>
                  </a:cubicBezTo>
                  <a:cubicBezTo>
                    <a:pt x="0" y="1"/>
                    <a:pt x="4" y="551"/>
                    <a:pt x="375" y="551"/>
                  </a:cubicBezTo>
                  <a:cubicBezTo>
                    <a:pt x="382" y="551"/>
                    <a:pt x="390" y="551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205"/>
                    <a:pt x="2600" y="134"/>
                    <a:pt x="2553" y="86"/>
                  </a:cubicBezTo>
                  <a:cubicBezTo>
                    <a:pt x="2501" y="34"/>
                    <a:pt x="2449" y="0"/>
                    <a:pt x="23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3" name="Google Shape;653;p32"/>
            <p:cNvSpPr/>
            <p:nvPr/>
          </p:nvSpPr>
          <p:spPr>
            <a:xfrm>
              <a:off x="6976350" y="365292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0"/>
                  </a:moveTo>
                  <a:cubicBezTo>
                    <a:pt x="0" y="0"/>
                    <a:pt x="4" y="550"/>
                    <a:pt x="375" y="550"/>
                  </a:cubicBezTo>
                  <a:cubicBezTo>
                    <a:pt x="382" y="550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192"/>
                    <a:pt x="2600" y="133"/>
                    <a:pt x="2553" y="73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0"/>
                    <a:pt x="3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4" name="Google Shape;654;p32"/>
            <p:cNvSpPr/>
            <p:nvPr/>
          </p:nvSpPr>
          <p:spPr>
            <a:xfrm>
              <a:off x="6977050" y="3591650"/>
              <a:ext cx="64925" cy="13700"/>
            </a:xfrm>
            <a:custGeom>
              <a:avLst/>
              <a:gdLst/>
              <a:ahLst/>
              <a:cxnLst/>
              <a:rect l="l" t="t" r="r" b="b"/>
              <a:pathLst>
                <a:path w="2597" h="548" extrusionOk="0">
                  <a:moveTo>
                    <a:pt x="370" y="0"/>
                  </a:moveTo>
                  <a:cubicBezTo>
                    <a:pt x="1" y="0"/>
                    <a:pt x="1" y="548"/>
                    <a:pt x="370" y="548"/>
                  </a:cubicBezTo>
                  <a:lnTo>
                    <a:pt x="2322" y="548"/>
                  </a:lnTo>
                  <a:cubicBezTo>
                    <a:pt x="2477" y="548"/>
                    <a:pt x="2596" y="417"/>
                    <a:pt x="2596" y="274"/>
                  </a:cubicBezTo>
                  <a:cubicBezTo>
                    <a:pt x="2596" y="203"/>
                    <a:pt x="2572" y="131"/>
                    <a:pt x="2525" y="84"/>
                  </a:cubicBezTo>
                  <a:cubicBezTo>
                    <a:pt x="2465" y="24"/>
                    <a:pt x="2406" y="0"/>
                    <a:pt x="23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5" name="Google Shape;655;p32"/>
            <p:cNvSpPr/>
            <p:nvPr/>
          </p:nvSpPr>
          <p:spPr>
            <a:xfrm>
              <a:off x="6976350" y="3530000"/>
              <a:ext cx="65625" cy="14050"/>
            </a:xfrm>
            <a:custGeom>
              <a:avLst/>
              <a:gdLst/>
              <a:ahLst/>
              <a:cxnLst/>
              <a:rect l="l" t="t" r="r" b="b"/>
              <a:pathLst>
                <a:path w="2625" h="562" extrusionOk="0">
                  <a:moveTo>
                    <a:pt x="375" y="1"/>
                  </a:moveTo>
                  <a:cubicBezTo>
                    <a:pt x="0" y="1"/>
                    <a:pt x="0" y="562"/>
                    <a:pt x="375" y="562"/>
                  </a:cubicBezTo>
                  <a:cubicBezTo>
                    <a:pt x="382" y="562"/>
                    <a:pt x="390" y="562"/>
                    <a:pt x="398" y="561"/>
                  </a:cubicBezTo>
                  <a:lnTo>
                    <a:pt x="2350" y="561"/>
                  </a:lnTo>
                  <a:cubicBezTo>
                    <a:pt x="2505" y="561"/>
                    <a:pt x="2624" y="430"/>
                    <a:pt x="2624" y="287"/>
                  </a:cubicBezTo>
                  <a:cubicBezTo>
                    <a:pt x="2624" y="216"/>
                    <a:pt x="2600" y="144"/>
                    <a:pt x="2553" y="97"/>
                  </a:cubicBezTo>
                  <a:cubicBezTo>
                    <a:pt x="2493" y="37"/>
                    <a:pt x="2434" y="14"/>
                    <a:pt x="2350" y="2"/>
                  </a:cubicBezTo>
                  <a:lnTo>
                    <a:pt x="398" y="2"/>
                  </a:lnTo>
                  <a:cubicBezTo>
                    <a:pt x="390" y="1"/>
                    <a:pt x="382" y="1"/>
                    <a:pt x="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6" name="Google Shape;656;p32"/>
            <p:cNvSpPr/>
            <p:nvPr/>
          </p:nvSpPr>
          <p:spPr>
            <a:xfrm>
              <a:off x="6976350" y="346897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0"/>
                  </a:moveTo>
                  <a:cubicBezTo>
                    <a:pt x="0" y="0"/>
                    <a:pt x="4" y="550"/>
                    <a:pt x="375" y="550"/>
                  </a:cubicBezTo>
                  <a:cubicBezTo>
                    <a:pt x="382" y="550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204"/>
                    <a:pt x="2600" y="133"/>
                    <a:pt x="2553" y="85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0"/>
                    <a:pt x="3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7" name="Google Shape;657;p32"/>
            <p:cNvSpPr/>
            <p:nvPr/>
          </p:nvSpPr>
          <p:spPr>
            <a:xfrm>
              <a:off x="6976350" y="3407650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1"/>
                  </a:moveTo>
                  <a:cubicBezTo>
                    <a:pt x="0" y="1"/>
                    <a:pt x="4" y="551"/>
                    <a:pt x="375" y="551"/>
                  </a:cubicBezTo>
                  <a:cubicBezTo>
                    <a:pt x="382" y="551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205"/>
                    <a:pt x="2600" y="133"/>
                    <a:pt x="2553" y="86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1"/>
                    <a:pt x="3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8" name="Google Shape;658;p32"/>
            <p:cNvSpPr/>
            <p:nvPr/>
          </p:nvSpPr>
          <p:spPr>
            <a:xfrm>
              <a:off x="6976350" y="3346325"/>
              <a:ext cx="68000" cy="13775"/>
            </a:xfrm>
            <a:custGeom>
              <a:avLst/>
              <a:gdLst/>
              <a:ahLst/>
              <a:cxnLst/>
              <a:rect l="l" t="t" r="r" b="b"/>
              <a:pathLst>
                <a:path w="2720" h="551" extrusionOk="0">
                  <a:moveTo>
                    <a:pt x="364" y="1"/>
                  </a:moveTo>
                  <a:cubicBezTo>
                    <a:pt x="0" y="1"/>
                    <a:pt x="4" y="551"/>
                    <a:pt x="375" y="551"/>
                  </a:cubicBezTo>
                  <a:cubicBezTo>
                    <a:pt x="382" y="551"/>
                    <a:pt x="390" y="551"/>
                    <a:pt x="398" y="550"/>
                  </a:cubicBezTo>
                  <a:lnTo>
                    <a:pt x="2350" y="550"/>
                  </a:lnTo>
                  <a:cubicBezTo>
                    <a:pt x="2600" y="538"/>
                    <a:pt x="2719" y="253"/>
                    <a:pt x="2553" y="86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1"/>
                    <a:pt x="3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9" name="Google Shape;659;p32"/>
            <p:cNvSpPr/>
            <p:nvPr/>
          </p:nvSpPr>
          <p:spPr>
            <a:xfrm>
              <a:off x="6977650" y="3284750"/>
              <a:ext cx="66700" cy="14025"/>
            </a:xfrm>
            <a:custGeom>
              <a:avLst/>
              <a:gdLst/>
              <a:ahLst/>
              <a:cxnLst/>
              <a:rect l="l" t="t" r="r" b="b"/>
              <a:pathLst>
                <a:path w="2668" h="561" extrusionOk="0">
                  <a:moveTo>
                    <a:pt x="334" y="1"/>
                  </a:moveTo>
                  <a:cubicBezTo>
                    <a:pt x="0" y="37"/>
                    <a:pt x="0" y="537"/>
                    <a:pt x="334" y="560"/>
                  </a:cubicBezTo>
                  <a:lnTo>
                    <a:pt x="2298" y="560"/>
                  </a:lnTo>
                  <a:cubicBezTo>
                    <a:pt x="2548" y="549"/>
                    <a:pt x="2667" y="263"/>
                    <a:pt x="2501" y="96"/>
                  </a:cubicBezTo>
                  <a:cubicBezTo>
                    <a:pt x="2441" y="37"/>
                    <a:pt x="2370" y="1"/>
                    <a:pt x="2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0" name="Google Shape;660;p32"/>
            <p:cNvSpPr/>
            <p:nvPr/>
          </p:nvSpPr>
          <p:spPr>
            <a:xfrm>
              <a:off x="6976350" y="3223425"/>
              <a:ext cx="68000" cy="14050"/>
            </a:xfrm>
            <a:custGeom>
              <a:avLst/>
              <a:gdLst/>
              <a:ahLst/>
              <a:cxnLst/>
              <a:rect l="l" t="t" r="r" b="b"/>
              <a:pathLst>
                <a:path w="2720" h="562" extrusionOk="0">
                  <a:moveTo>
                    <a:pt x="375" y="1"/>
                  </a:moveTo>
                  <a:cubicBezTo>
                    <a:pt x="0" y="1"/>
                    <a:pt x="0" y="561"/>
                    <a:pt x="375" y="561"/>
                  </a:cubicBezTo>
                  <a:cubicBezTo>
                    <a:pt x="382" y="561"/>
                    <a:pt x="390" y="561"/>
                    <a:pt x="398" y="561"/>
                  </a:cubicBezTo>
                  <a:lnTo>
                    <a:pt x="2350" y="561"/>
                  </a:lnTo>
                  <a:cubicBezTo>
                    <a:pt x="2600" y="549"/>
                    <a:pt x="2719" y="263"/>
                    <a:pt x="2553" y="96"/>
                  </a:cubicBezTo>
                  <a:cubicBezTo>
                    <a:pt x="2493" y="37"/>
                    <a:pt x="2434" y="13"/>
                    <a:pt x="2350" y="1"/>
                  </a:cubicBezTo>
                  <a:lnTo>
                    <a:pt x="398" y="1"/>
                  </a:lnTo>
                  <a:cubicBezTo>
                    <a:pt x="390" y="1"/>
                    <a:pt x="382" y="1"/>
                    <a:pt x="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661" name="Google Shape;661;p32"/>
          <p:cNvGrpSpPr/>
          <p:nvPr/>
        </p:nvGrpSpPr>
        <p:grpSpPr>
          <a:xfrm rot="3091077">
            <a:off x="5362067" y="21168"/>
            <a:ext cx="3419767" cy="2485451"/>
            <a:chOff x="7365331" y="3876744"/>
            <a:chExt cx="752588" cy="546995"/>
          </a:xfrm>
        </p:grpSpPr>
        <p:sp>
          <p:nvSpPr>
            <p:cNvPr id="662" name="Google Shape;662;p32"/>
            <p:cNvSpPr/>
            <p:nvPr/>
          </p:nvSpPr>
          <p:spPr>
            <a:xfrm>
              <a:off x="7365331" y="3876744"/>
              <a:ext cx="555487" cy="388974"/>
            </a:xfrm>
            <a:custGeom>
              <a:avLst/>
              <a:gdLst/>
              <a:ahLst/>
              <a:cxnLst/>
              <a:rect l="l" t="t" r="r" b="b"/>
              <a:pathLst>
                <a:path w="38791" h="27163" extrusionOk="0">
                  <a:moveTo>
                    <a:pt x="996" y="1"/>
                  </a:moveTo>
                  <a:cubicBezTo>
                    <a:pt x="847" y="1"/>
                    <a:pt x="744" y="36"/>
                    <a:pt x="691" y="110"/>
                  </a:cubicBezTo>
                  <a:cubicBezTo>
                    <a:pt x="0" y="1062"/>
                    <a:pt x="7823" y="7849"/>
                    <a:pt x="18157" y="15290"/>
                  </a:cubicBezTo>
                  <a:cubicBezTo>
                    <a:pt x="27688" y="22153"/>
                    <a:pt x="36024" y="27162"/>
                    <a:pt x="37795" y="27162"/>
                  </a:cubicBezTo>
                  <a:cubicBezTo>
                    <a:pt x="37945" y="27162"/>
                    <a:pt x="38047" y="27127"/>
                    <a:pt x="38100" y="27054"/>
                  </a:cubicBezTo>
                  <a:cubicBezTo>
                    <a:pt x="38791" y="26101"/>
                    <a:pt x="30956" y="19303"/>
                    <a:pt x="20634" y="11861"/>
                  </a:cubicBezTo>
                  <a:cubicBezTo>
                    <a:pt x="11104" y="5000"/>
                    <a:pt x="2770" y="1"/>
                    <a:pt x="9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3" name="Google Shape;663;p32"/>
            <p:cNvSpPr/>
            <p:nvPr/>
          </p:nvSpPr>
          <p:spPr>
            <a:xfrm>
              <a:off x="7867948" y="4226639"/>
              <a:ext cx="58154" cy="50306"/>
            </a:xfrm>
            <a:custGeom>
              <a:avLst/>
              <a:gdLst/>
              <a:ahLst/>
              <a:cxnLst/>
              <a:rect l="l" t="t" r="r" b="b"/>
              <a:pathLst>
                <a:path w="4061" h="3513" extrusionOk="0">
                  <a:moveTo>
                    <a:pt x="1239" y="0"/>
                  </a:moveTo>
                  <a:lnTo>
                    <a:pt x="620" y="893"/>
                  </a:lnTo>
                  <a:lnTo>
                    <a:pt x="1" y="1786"/>
                  </a:lnTo>
                  <a:lnTo>
                    <a:pt x="3442" y="3512"/>
                  </a:lnTo>
                  <a:lnTo>
                    <a:pt x="3751" y="3060"/>
                  </a:lnTo>
                  <a:lnTo>
                    <a:pt x="4061" y="2620"/>
                  </a:lnTo>
                  <a:lnTo>
                    <a:pt x="12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4" name="Google Shape;664;p32"/>
            <p:cNvSpPr/>
            <p:nvPr/>
          </p:nvSpPr>
          <p:spPr>
            <a:xfrm>
              <a:off x="7914675" y="4262353"/>
              <a:ext cx="186017" cy="150131"/>
            </a:xfrm>
            <a:custGeom>
              <a:avLst/>
              <a:gdLst/>
              <a:ahLst/>
              <a:cxnLst/>
              <a:rect l="l" t="t" r="r" b="b"/>
              <a:pathLst>
                <a:path w="12990" h="10484" extrusionOk="0">
                  <a:moveTo>
                    <a:pt x="2415" y="0"/>
                  </a:moveTo>
                  <a:cubicBezTo>
                    <a:pt x="1470" y="0"/>
                    <a:pt x="798" y="126"/>
                    <a:pt x="798" y="126"/>
                  </a:cubicBezTo>
                  <a:lnTo>
                    <a:pt x="179" y="1018"/>
                  </a:lnTo>
                  <a:cubicBezTo>
                    <a:pt x="179" y="1018"/>
                    <a:pt x="0" y="3650"/>
                    <a:pt x="2643" y="5888"/>
                  </a:cubicBezTo>
                  <a:cubicBezTo>
                    <a:pt x="5286" y="8126"/>
                    <a:pt x="12990" y="10484"/>
                    <a:pt x="12990" y="10484"/>
                  </a:cubicBezTo>
                  <a:cubicBezTo>
                    <a:pt x="12990" y="10484"/>
                    <a:pt x="9597" y="5864"/>
                    <a:pt x="7751" y="2519"/>
                  </a:cubicBezTo>
                  <a:cubicBezTo>
                    <a:pt x="6575" y="387"/>
                    <a:pt x="4075" y="0"/>
                    <a:pt x="2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5" name="Google Shape;665;p32"/>
            <p:cNvSpPr/>
            <p:nvPr/>
          </p:nvSpPr>
          <p:spPr>
            <a:xfrm>
              <a:off x="8011979" y="4321609"/>
              <a:ext cx="105939" cy="102130"/>
            </a:xfrm>
            <a:custGeom>
              <a:avLst/>
              <a:gdLst/>
              <a:ahLst/>
              <a:cxnLst/>
              <a:rect l="l" t="t" r="r" b="b"/>
              <a:pathLst>
                <a:path w="7398" h="7132" extrusionOk="0">
                  <a:moveTo>
                    <a:pt x="1934" y="0"/>
                  </a:moveTo>
                  <a:cubicBezTo>
                    <a:pt x="1765" y="0"/>
                    <a:pt x="1607" y="88"/>
                    <a:pt x="1516" y="357"/>
                  </a:cubicBezTo>
                  <a:cubicBezTo>
                    <a:pt x="1277" y="1074"/>
                    <a:pt x="3335" y="3255"/>
                    <a:pt x="2390" y="3255"/>
                  </a:cubicBezTo>
                  <a:cubicBezTo>
                    <a:pt x="2299" y="3255"/>
                    <a:pt x="2180" y="3235"/>
                    <a:pt x="2028" y="3191"/>
                  </a:cubicBezTo>
                  <a:cubicBezTo>
                    <a:pt x="1606" y="3069"/>
                    <a:pt x="1264" y="3015"/>
                    <a:pt x="993" y="3015"/>
                  </a:cubicBezTo>
                  <a:cubicBezTo>
                    <a:pt x="149" y="3015"/>
                    <a:pt x="1" y="3542"/>
                    <a:pt x="289" y="4191"/>
                  </a:cubicBezTo>
                  <a:cubicBezTo>
                    <a:pt x="682" y="5048"/>
                    <a:pt x="7397" y="7132"/>
                    <a:pt x="7397" y="7132"/>
                  </a:cubicBezTo>
                  <a:lnTo>
                    <a:pt x="2599" y="309"/>
                  </a:lnTo>
                  <a:cubicBezTo>
                    <a:pt x="2599" y="309"/>
                    <a:pt x="2249" y="0"/>
                    <a:pt x="19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666" name="Google Shape;666;p32"/>
          <p:cNvGrpSpPr/>
          <p:nvPr/>
        </p:nvGrpSpPr>
        <p:grpSpPr>
          <a:xfrm rot="-5611341">
            <a:off x="3596287" y="495176"/>
            <a:ext cx="4162744" cy="855875"/>
            <a:chOff x="4341300" y="4367325"/>
            <a:chExt cx="1511525" cy="310775"/>
          </a:xfrm>
        </p:grpSpPr>
        <p:sp>
          <p:nvSpPr>
            <p:cNvPr id="667" name="Google Shape;667;p32"/>
            <p:cNvSpPr/>
            <p:nvPr/>
          </p:nvSpPr>
          <p:spPr>
            <a:xfrm>
              <a:off x="4341300" y="4473600"/>
              <a:ext cx="118800" cy="96450"/>
            </a:xfrm>
            <a:custGeom>
              <a:avLst/>
              <a:gdLst/>
              <a:ahLst/>
              <a:cxnLst/>
              <a:rect l="l" t="t" r="r" b="b"/>
              <a:pathLst>
                <a:path w="4752" h="3858" extrusionOk="0">
                  <a:moveTo>
                    <a:pt x="4751" y="0"/>
                  </a:moveTo>
                  <a:lnTo>
                    <a:pt x="1096" y="893"/>
                  </a:lnTo>
                  <a:cubicBezTo>
                    <a:pt x="1" y="1155"/>
                    <a:pt x="1" y="2703"/>
                    <a:pt x="1096" y="2965"/>
                  </a:cubicBezTo>
                  <a:lnTo>
                    <a:pt x="4751" y="3858"/>
                  </a:lnTo>
                  <a:lnTo>
                    <a:pt x="47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8" name="Google Shape;668;p32"/>
            <p:cNvSpPr/>
            <p:nvPr/>
          </p:nvSpPr>
          <p:spPr>
            <a:xfrm>
              <a:off x="4547575" y="4395325"/>
              <a:ext cx="141125" cy="254500"/>
            </a:xfrm>
            <a:custGeom>
              <a:avLst/>
              <a:gdLst/>
              <a:ahLst/>
              <a:cxnLst/>
              <a:rect l="l" t="t" r="r" b="b"/>
              <a:pathLst>
                <a:path w="5645" h="10180" extrusionOk="0">
                  <a:moveTo>
                    <a:pt x="2501" y="0"/>
                  </a:moveTo>
                  <a:cubicBezTo>
                    <a:pt x="1120" y="0"/>
                    <a:pt x="1" y="1119"/>
                    <a:pt x="1" y="2500"/>
                  </a:cubicBezTo>
                  <a:lnTo>
                    <a:pt x="1" y="7680"/>
                  </a:lnTo>
                  <a:cubicBezTo>
                    <a:pt x="1" y="9061"/>
                    <a:pt x="1120" y="10180"/>
                    <a:pt x="2501" y="10180"/>
                  </a:cubicBezTo>
                  <a:lnTo>
                    <a:pt x="5644" y="10180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9" name="Google Shape;669;p32"/>
            <p:cNvSpPr/>
            <p:nvPr/>
          </p:nvSpPr>
          <p:spPr>
            <a:xfrm>
              <a:off x="4438350" y="4442650"/>
              <a:ext cx="109250" cy="159550"/>
            </a:xfrm>
            <a:custGeom>
              <a:avLst/>
              <a:gdLst/>
              <a:ahLst/>
              <a:cxnLst/>
              <a:rect l="l" t="t" r="r" b="b"/>
              <a:pathLst>
                <a:path w="4370" h="6382" extrusionOk="0">
                  <a:moveTo>
                    <a:pt x="2917" y="0"/>
                  </a:moveTo>
                  <a:cubicBezTo>
                    <a:pt x="1310" y="0"/>
                    <a:pt x="0" y="1310"/>
                    <a:pt x="0" y="2929"/>
                  </a:cubicBezTo>
                  <a:lnTo>
                    <a:pt x="0" y="3465"/>
                  </a:lnTo>
                  <a:cubicBezTo>
                    <a:pt x="0" y="5084"/>
                    <a:pt x="1310" y="6382"/>
                    <a:pt x="2917" y="6382"/>
                  </a:cubicBezTo>
                  <a:lnTo>
                    <a:pt x="4370" y="6382"/>
                  </a:lnTo>
                  <a:lnTo>
                    <a:pt x="43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0" name="Google Shape;670;p32"/>
            <p:cNvSpPr/>
            <p:nvPr/>
          </p:nvSpPr>
          <p:spPr>
            <a:xfrm>
              <a:off x="4544300" y="4439800"/>
              <a:ext cx="6875" cy="165975"/>
            </a:xfrm>
            <a:custGeom>
              <a:avLst/>
              <a:gdLst/>
              <a:ahLst/>
              <a:cxnLst/>
              <a:rect l="l" t="t" r="r" b="b"/>
              <a:pathLst>
                <a:path w="275" h="6639" extrusionOk="0">
                  <a:moveTo>
                    <a:pt x="133" y="1"/>
                  </a:moveTo>
                  <a:cubicBezTo>
                    <a:pt x="69" y="1"/>
                    <a:pt x="7" y="43"/>
                    <a:pt x="1" y="126"/>
                  </a:cubicBezTo>
                  <a:lnTo>
                    <a:pt x="1" y="6496"/>
                  </a:lnTo>
                  <a:cubicBezTo>
                    <a:pt x="1" y="6579"/>
                    <a:pt x="60" y="6639"/>
                    <a:pt x="132" y="6639"/>
                  </a:cubicBezTo>
                  <a:cubicBezTo>
                    <a:pt x="167" y="6639"/>
                    <a:pt x="191" y="6627"/>
                    <a:pt x="215" y="6615"/>
                  </a:cubicBezTo>
                  <a:cubicBezTo>
                    <a:pt x="251" y="6579"/>
                    <a:pt x="275" y="6543"/>
                    <a:pt x="275" y="6496"/>
                  </a:cubicBezTo>
                  <a:lnTo>
                    <a:pt x="275" y="126"/>
                  </a:lnTo>
                  <a:cubicBezTo>
                    <a:pt x="263" y="43"/>
                    <a:pt x="197" y="1"/>
                    <a:pt x="1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1" name="Google Shape;671;p32"/>
            <p:cNvSpPr/>
            <p:nvPr/>
          </p:nvSpPr>
          <p:spPr>
            <a:xfrm>
              <a:off x="4664550" y="4367325"/>
              <a:ext cx="1188275" cy="310775"/>
            </a:xfrm>
            <a:custGeom>
              <a:avLst/>
              <a:gdLst/>
              <a:ahLst/>
              <a:cxnLst/>
              <a:rect l="l" t="t" r="r" b="b"/>
              <a:pathLst>
                <a:path w="47531" h="12431" extrusionOk="0">
                  <a:moveTo>
                    <a:pt x="2311" y="1"/>
                  </a:moveTo>
                  <a:cubicBezTo>
                    <a:pt x="1037" y="1"/>
                    <a:pt x="1" y="1037"/>
                    <a:pt x="1" y="2323"/>
                  </a:cubicBezTo>
                  <a:lnTo>
                    <a:pt x="1" y="10121"/>
                  </a:lnTo>
                  <a:cubicBezTo>
                    <a:pt x="1" y="11395"/>
                    <a:pt x="1037" y="12431"/>
                    <a:pt x="2311" y="12431"/>
                  </a:cubicBezTo>
                  <a:lnTo>
                    <a:pt x="45209" y="12431"/>
                  </a:lnTo>
                  <a:cubicBezTo>
                    <a:pt x="46495" y="12431"/>
                    <a:pt x="47531" y="11395"/>
                    <a:pt x="47531" y="10121"/>
                  </a:cubicBezTo>
                  <a:lnTo>
                    <a:pt x="47531" y="2323"/>
                  </a:lnTo>
                  <a:cubicBezTo>
                    <a:pt x="47531" y="1037"/>
                    <a:pt x="46483" y="1"/>
                    <a:pt x="45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2" name="Google Shape;672;p32"/>
            <p:cNvSpPr/>
            <p:nvPr/>
          </p:nvSpPr>
          <p:spPr>
            <a:xfrm>
              <a:off x="5734925" y="4367325"/>
              <a:ext cx="46175" cy="310775"/>
            </a:xfrm>
            <a:custGeom>
              <a:avLst/>
              <a:gdLst/>
              <a:ahLst/>
              <a:cxnLst/>
              <a:rect l="l" t="t" r="r" b="b"/>
              <a:pathLst>
                <a:path w="1847" h="12431" extrusionOk="0">
                  <a:moveTo>
                    <a:pt x="1" y="1"/>
                  </a:moveTo>
                  <a:lnTo>
                    <a:pt x="1" y="12431"/>
                  </a:lnTo>
                  <a:lnTo>
                    <a:pt x="1846" y="12431"/>
                  </a:lnTo>
                  <a:lnTo>
                    <a:pt x="18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3" name="Google Shape;673;p32"/>
            <p:cNvSpPr/>
            <p:nvPr/>
          </p:nvSpPr>
          <p:spPr>
            <a:xfrm>
              <a:off x="4740175" y="4367325"/>
              <a:ext cx="46150" cy="310775"/>
            </a:xfrm>
            <a:custGeom>
              <a:avLst/>
              <a:gdLst/>
              <a:ahLst/>
              <a:cxnLst/>
              <a:rect l="l" t="t" r="r" b="b"/>
              <a:pathLst>
                <a:path w="1846" h="12431" extrusionOk="0">
                  <a:moveTo>
                    <a:pt x="0" y="1"/>
                  </a:moveTo>
                  <a:lnTo>
                    <a:pt x="0" y="12431"/>
                  </a:lnTo>
                  <a:lnTo>
                    <a:pt x="1846" y="12431"/>
                  </a:lnTo>
                  <a:lnTo>
                    <a:pt x="18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904993A2-35A3-498F-B653-6F2247E194F6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 rot="5400000">
            <a:off x="-3419241" y="2649220"/>
            <a:ext cx="5272773" cy="872691"/>
            <a:chOff x="1261240" y="3434504"/>
            <a:chExt cx="5539687" cy="818571"/>
          </a:xfrm>
        </p:grpSpPr>
        <p:sp>
          <p:nvSpPr>
            <p:cNvPr id="104" name="Google Shape;2644;p60">
              <a:extLst>
                <a:ext uri="{FF2B5EF4-FFF2-40B4-BE49-F238E27FC236}">
                  <a16:creationId xmlns:a16="http://schemas.microsoft.com/office/drawing/2014/main" id="{DF6FFD74-F15C-4F40-A45B-E440C57C6E1B}"/>
                </a:ext>
              </a:extLst>
            </p:cNvPr>
            <p:cNvSpPr/>
            <p:nvPr/>
          </p:nvSpPr>
          <p:spPr>
            <a:xfrm>
              <a:off x="2052660" y="3462984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ED4C67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" name="Google Shape;2645;p60">
              <a:extLst>
                <a:ext uri="{FF2B5EF4-FFF2-40B4-BE49-F238E27FC236}">
                  <a16:creationId xmlns:a16="http://schemas.microsoft.com/office/drawing/2014/main" id="{A8D0E751-8BDE-4672-AF80-D2C4B2E74C09}"/>
                </a:ext>
              </a:extLst>
            </p:cNvPr>
            <p:cNvSpPr/>
            <p:nvPr/>
          </p:nvSpPr>
          <p:spPr>
            <a:xfrm>
              <a:off x="2844041" y="3434504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F9067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" name="Google Shape;2648;p60">
              <a:extLst>
                <a:ext uri="{FF2B5EF4-FFF2-40B4-BE49-F238E27FC236}">
                  <a16:creationId xmlns:a16="http://schemas.microsoft.com/office/drawing/2014/main" id="{8BEADA2B-D46C-43A9-AAE4-EBC8011FA0A5}"/>
                </a:ext>
              </a:extLst>
            </p:cNvPr>
            <p:cNvSpPr/>
            <p:nvPr/>
          </p:nvSpPr>
          <p:spPr>
            <a:xfrm>
              <a:off x="3635422" y="3434504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FC867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" name="Google Shape;2649;p60">
              <a:extLst>
                <a:ext uri="{FF2B5EF4-FFF2-40B4-BE49-F238E27FC236}">
                  <a16:creationId xmlns:a16="http://schemas.microsoft.com/office/drawing/2014/main" id="{F9C9022C-8DFC-4EA7-BC9A-FB7B2585EC88}"/>
                </a:ext>
              </a:extLst>
            </p:cNvPr>
            <p:cNvSpPr/>
            <p:nvPr/>
          </p:nvSpPr>
          <p:spPr>
            <a:xfrm>
              <a:off x="4426784" y="3462984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AE4FD9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" name="Google Shape;2652;p60">
              <a:extLst>
                <a:ext uri="{FF2B5EF4-FFF2-40B4-BE49-F238E27FC236}">
                  <a16:creationId xmlns:a16="http://schemas.microsoft.com/office/drawing/2014/main" id="{833CA461-4286-4915-9536-CC3DD733B9D1}"/>
                </a:ext>
              </a:extLst>
            </p:cNvPr>
            <p:cNvSpPr/>
            <p:nvPr/>
          </p:nvSpPr>
          <p:spPr>
            <a:xfrm>
              <a:off x="5218165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8FAE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" name="Google Shape;2653;p60">
              <a:extLst>
                <a:ext uri="{FF2B5EF4-FFF2-40B4-BE49-F238E27FC236}">
                  <a16:creationId xmlns:a16="http://schemas.microsoft.com/office/drawing/2014/main" id="{A6741C6F-70C6-4A68-964E-D0012535B32A}"/>
                </a:ext>
              </a:extLst>
            </p:cNvPr>
            <p:cNvSpPr/>
            <p:nvPr/>
          </p:nvSpPr>
          <p:spPr>
            <a:xfrm>
              <a:off x="6009527" y="3480020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4399AB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" name="Google Shape;2656;p60">
              <a:extLst>
                <a:ext uri="{FF2B5EF4-FFF2-40B4-BE49-F238E27FC236}">
                  <a16:creationId xmlns:a16="http://schemas.microsoft.com/office/drawing/2014/main" id="{48DBE42E-7348-4833-BDAA-C028C8C93866}"/>
                </a:ext>
              </a:extLst>
            </p:cNvPr>
            <p:cNvSpPr/>
            <p:nvPr/>
          </p:nvSpPr>
          <p:spPr>
            <a:xfrm>
              <a:off x="1261240" y="3462984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EDEDED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11" name="TextBox 110">
            <a:extLst>
              <a:ext uri="{FF2B5EF4-FFF2-40B4-BE49-F238E27FC236}">
                <a16:creationId xmlns:a16="http://schemas.microsoft.com/office/drawing/2014/main" id="{464088B0-623D-46D2-AF48-0542C1CEED51}"/>
              </a:ext>
            </a:extLst>
          </p:cNvPr>
          <p:cNvSpPr txBox="1"/>
          <p:nvPr/>
        </p:nvSpPr>
        <p:spPr>
          <a:xfrm>
            <a:off x="4012929" y="4876590"/>
            <a:ext cx="63641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>
                <a:solidFill>
                  <a:srgbClr val="323B5B"/>
                </a:solidFill>
              </a:rPr>
              <a:t>Tìm hiểu về lực</a:t>
            </a:r>
            <a:endParaRPr lang="en-US" sz="7200">
              <a:solidFill>
                <a:srgbClr val="323B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695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DF9E8DA-4D23-457A-BD3D-DD32690DC854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 rot="5400000">
            <a:off x="-3419241" y="2649220"/>
            <a:ext cx="5272773" cy="872691"/>
            <a:chOff x="1261240" y="3434504"/>
            <a:chExt cx="5539687" cy="818571"/>
          </a:xfrm>
        </p:grpSpPr>
        <p:sp>
          <p:nvSpPr>
            <p:cNvPr id="5" name="Google Shape;2644;p60">
              <a:extLst>
                <a:ext uri="{FF2B5EF4-FFF2-40B4-BE49-F238E27FC236}">
                  <a16:creationId xmlns:a16="http://schemas.microsoft.com/office/drawing/2014/main" id="{C9DDC751-D1E2-45E0-9EF6-905165951A03}"/>
                </a:ext>
              </a:extLst>
            </p:cNvPr>
            <p:cNvSpPr/>
            <p:nvPr/>
          </p:nvSpPr>
          <p:spPr>
            <a:xfrm>
              <a:off x="2052660" y="3462984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ED4C67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" name="Google Shape;2645;p60">
              <a:extLst>
                <a:ext uri="{FF2B5EF4-FFF2-40B4-BE49-F238E27FC236}">
                  <a16:creationId xmlns:a16="http://schemas.microsoft.com/office/drawing/2014/main" id="{48D772BF-AE42-40EA-93DA-9EDEA9429E75}"/>
                </a:ext>
              </a:extLst>
            </p:cNvPr>
            <p:cNvSpPr/>
            <p:nvPr/>
          </p:nvSpPr>
          <p:spPr>
            <a:xfrm>
              <a:off x="2844041" y="3434504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F9067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" name="Google Shape;2648;p60">
              <a:extLst>
                <a:ext uri="{FF2B5EF4-FFF2-40B4-BE49-F238E27FC236}">
                  <a16:creationId xmlns:a16="http://schemas.microsoft.com/office/drawing/2014/main" id="{30798956-7C68-47FF-82ED-07AC377C6BF6}"/>
                </a:ext>
              </a:extLst>
            </p:cNvPr>
            <p:cNvSpPr/>
            <p:nvPr/>
          </p:nvSpPr>
          <p:spPr>
            <a:xfrm>
              <a:off x="3635422" y="3434504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FC867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" name="Google Shape;2649;p60">
              <a:extLst>
                <a:ext uri="{FF2B5EF4-FFF2-40B4-BE49-F238E27FC236}">
                  <a16:creationId xmlns:a16="http://schemas.microsoft.com/office/drawing/2014/main" id="{84AB1515-8393-400D-A8DE-2ABD61BDD7DD}"/>
                </a:ext>
              </a:extLst>
            </p:cNvPr>
            <p:cNvSpPr/>
            <p:nvPr/>
          </p:nvSpPr>
          <p:spPr>
            <a:xfrm>
              <a:off x="4426784" y="3462984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AE4FD9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" name="Google Shape;2652;p60">
              <a:extLst>
                <a:ext uri="{FF2B5EF4-FFF2-40B4-BE49-F238E27FC236}">
                  <a16:creationId xmlns:a16="http://schemas.microsoft.com/office/drawing/2014/main" id="{7346C549-F675-4BB8-812F-D90AF3EBD4F2}"/>
                </a:ext>
              </a:extLst>
            </p:cNvPr>
            <p:cNvSpPr/>
            <p:nvPr/>
          </p:nvSpPr>
          <p:spPr>
            <a:xfrm>
              <a:off x="5218165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8FAE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" name="Google Shape;2653;p60">
              <a:extLst>
                <a:ext uri="{FF2B5EF4-FFF2-40B4-BE49-F238E27FC236}">
                  <a16:creationId xmlns:a16="http://schemas.microsoft.com/office/drawing/2014/main" id="{F1ED0B0F-D9AB-434B-BADD-DCA5A7F7EDC2}"/>
                </a:ext>
              </a:extLst>
            </p:cNvPr>
            <p:cNvSpPr/>
            <p:nvPr/>
          </p:nvSpPr>
          <p:spPr>
            <a:xfrm>
              <a:off x="6009527" y="3480020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4399AB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" name="Google Shape;2656;p60">
              <a:extLst>
                <a:ext uri="{FF2B5EF4-FFF2-40B4-BE49-F238E27FC236}">
                  <a16:creationId xmlns:a16="http://schemas.microsoft.com/office/drawing/2014/main" id="{66030B52-E2E2-483F-A155-D9555693AAF8}"/>
                </a:ext>
              </a:extLst>
            </p:cNvPr>
            <p:cNvSpPr/>
            <p:nvPr/>
          </p:nvSpPr>
          <p:spPr>
            <a:xfrm>
              <a:off x="1261240" y="3462984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EDEDED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3C0CD5E-F370-4FB5-8B12-FC60C83EA668}"/>
              </a:ext>
            </a:extLst>
          </p:cNvPr>
          <p:cNvGrpSpPr/>
          <p:nvPr/>
        </p:nvGrpSpPr>
        <p:grpSpPr>
          <a:xfrm>
            <a:off x="1522495" y="3135650"/>
            <a:ext cx="11018855" cy="3409013"/>
            <a:chOff x="1341872" y="1579227"/>
            <a:chExt cx="8264141" cy="3111774"/>
          </a:xfrm>
        </p:grpSpPr>
        <p:pic>
          <p:nvPicPr>
            <p:cNvPr id="15" name="Picture 14" descr="A toy figurine on a wheelbarrow&#10;&#10;Description automatically generated with low confidence">
              <a:extLst>
                <a:ext uri="{FF2B5EF4-FFF2-40B4-BE49-F238E27FC236}">
                  <a16:creationId xmlns:a16="http://schemas.microsoft.com/office/drawing/2014/main" id="{B4B62801-7DD9-448F-8C8E-E4416D2E7A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60000" y1="82069" x2="60349" y2="7896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72000" y="1579227"/>
              <a:ext cx="5034013" cy="3111774"/>
            </a:xfrm>
            <a:prstGeom prst="rect">
              <a:avLst/>
            </a:prstGeom>
          </p:spPr>
        </p:pic>
        <p:pic>
          <p:nvPicPr>
            <p:cNvPr id="17" name="Picture 16" descr="Two people sitting on a bench with a guitar&#10;&#10;Description automatically generated with low confidence">
              <a:extLst>
                <a:ext uri="{FF2B5EF4-FFF2-40B4-BE49-F238E27FC236}">
                  <a16:creationId xmlns:a16="http://schemas.microsoft.com/office/drawing/2014/main" id="{2AA1A0F4-8857-4553-98E3-DE57C01D9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2931" l="10000" r="90000">
                          <a14:foregroundMark x1="22326" y1="12414" x2="32558" y2="40000"/>
                          <a14:foregroundMark x1="12558" y1="27241" x2="12907" y2="40000"/>
                          <a14:foregroundMark x1="14767" y1="40000" x2="19186" y2="68966"/>
                          <a14:foregroundMark x1="19186" y1="68966" x2="19070" y2="71034"/>
                          <a14:foregroundMark x1="18605" y1="60862" x2="26395" y2="73793"/>
                          <a14:foregroundMark x1="14767" y1="55690" x2="19884" y2="70172"/>
                          <a14:foregroundMark x1="15000" y1="55345" x2="18837" y2="75345"/>
                          <a14:foregroundMark x1="18837" y1="75345" x2="20698" y2="74483"/>
                          <a14:foregroundMark x1="10930" y1="58448" x2="23953" y2="62069"/>
                          <a14:foregroundMark x1="15581" y1="56552" x2="17442" y2="68103"/>
                          <a14:foregroundMark x1="13721" y1="58103" x2="16395" y2="72586"/>
                          <a14:foregroundMark x1="14186" y1="62931" x2="30233" y2="65345"/>
                          <a14:foregroundMark x1="30233" y1="65345" x2="32558" y2="63793"/>
                          <a14:foregroundMark x1="32558" y1="65000" x2="35349" y2="68103"/>
                          <a14:foregroundMark x1="58256" y1="87069" x2="61860" y2="92241"/>
                          <a14:foregroundMark x1="75349" y1="90172" x2="78837" y2="9293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41872" y="1579227"/>
              <a:ext cx="3861887" cy="2824676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D336CED-929E-449F-A3E7-1231B803D3E4}"/>
              </a:ext>
            </a:extLst>
          </p:cNvPr>
          <p:cNvSpPr txBox="1"/>
          <p:nvPr/>
        </p:nvSpPr>
        <p:spPr>
          <a:xfrm>
            <a:off x="1727834" y="6240807"/>
            <a:ext cx="44332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/>
              <a:t>Hình a. Bác gái đang kéo xe  </a:t>
            </a:r>
            <a:endParaRPr lang="en-US" sz="32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8247FF2-CE74-4FE8-A06D-ACF21D8D5B3D}"/>
              </a:ext>
            </a:extLst>
          </p:cNvPr>
          <p:cNvSpPr txBox="1"/>
          <p:nvPr/>
        </p:nvSpPr>
        <p:spPr>
          <a:xfrm>
            <a:off x="6849027" y="6174184"/>
            <a:ext cx="42849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/>
              <a:t>Hình b. Bạn trai đang đẩy xe </a:t>
            </a:r>
            <a:endParaRPr lang="en-US" sz="32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E94DED-35F0-4BE7-9672-C3CABE84DD28}"/>
              </a:ext>
            </a:extLst>
          </p:cNvPr>
          <p:cNvSpPr txBox="1"/>
          <p:nvPr/>
        </p:nvSpPr>
        <p:spPr>
          <a:xfrm>
            <a:off x="60508" y="56205"/>
            <a:ext cx="452639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267">
                <a:solidFill>
                  <a:srgbClr val="ED4C67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Tìm hiểu về lực</a:t>
            </a:r>
            <a:endParaRPr lang="en-US" sz="4267">
              <a:solidFill>
                <a:srgbClr val="ED4C67"/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00DB84C-99E3-4A82-854E-94AE40574AD3}"/>
              </a:ext>
            </a:extLst>
          </p:cNvPr>
          <p:cNvGrpSpPr/>
          <p:nvPr/>
        </p:nvGrpSpPr>
        <p:grpSpPr>
          <a:xfrm>
            <a:off x="1968832" y="846570"/>
            <a:ext cx="8384512" cy="2884774"/>
            <a:chOff x="1588170" y="700295"/>
            <a:chExt cx="6288384" cy="216358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66D3706-33DE-4E22-81F2-9D4677B4E4F1}"/>
                </a:ext>
              </a:extLst>
            </p:cNvPr>
            <p:cNvSpPr txBox="1"/>
            <p:nvPr/>
          </p:nvSpPr>
          <p:spPr>
            <a:xfrm>
              <a:off x="1854324" y="947966"/>
              <a:ext cx="6022230" cy="1915909"/>
            </a:xfrm>
            <a:custGeom>
              <a:avLst/>
              <a:gdLst>
                <a:gd name="connsiteX0" fmla="*/ 0 w 6022230"/>
                <a:gd name="connsiteY0" fmla="*/ 289447 h 1736646"/>
                <a:gd name="connsiteX1" fmla="*/ 289447 w 6022230"/>
                <a:gd name="connsiteY1" fmla="*/ 0 h 1736646"/>
                <a:gd name="connsiteX2" fmla="*/ 942647 w 6022230"/>
                <a:gd name="connsiteY2" fmla="*/ 0 h 1736646"/>
                <a:gd name="connsiteX3" fmla="*/ 1378114 w 6022230"/>
                <a:gd name="connsiteY3" fmla="*/ 0 h 1736646"/>
                <a:gd name="connsiteX4" fmla="*/ 1868014 w 6022230"/>
                <a:gd name="connsiteY4" fmla="*/ 0 h 1736646"/>
                <a:gd name="connsiteX5" fmla="*/ 2412348 w 6022230"/>
                <a:gd name="connsiteY5" fmla="*/ 0 h 1736646"/>
                <a:gd name="connsiteX6" fmla="*/ 2847815 w 6022230"/>
                <a:gd name="connsiteY6" fmla="*/ 0 h 1736646"/>
                <a:gd name="connsiteX7" fmla="*/ 3283282 w 6022230"/>
                <a:gd name="connsiteY7" fmla="*/ 0 h 1736646"/>
                <a:gd name="connsiteX8" fmla="*/ 3773182 w 6022230"/>
                <a:gd name="connsiteY8" fmla="*/ 0 h 1736646"/>
                <a:gd name="connsiteX9" fmla="*/ 4263082 w 6022230"/>
                <a:gd name="connsiteY9" fmla="*/ 0 h 1736646"/>
                <a:gd name="connsiteX10" fmla="*/ 4752983 w 6022230"/>
                <a:gd name="connsiteY10" fmla="*/ 0 h 1736646"/>
                <a:gd name="connsiteX11" fmla="*/ 5732783 w 6022230"/>
                <a:gd name="connsiteY11" fmla="*/ 0 h 1736646"/>
                <a:gd name="connsiteX12" fmla="*/ 6022230 w 6022230"/>
                <a:gd name="connsiteY12" fmla="*/ 289447 h 1736646"/>
                <a:gd name="connsiteX13" fmla="*/ 6022230 w 6022230"/>
                <a:gd name="connsiteY13" fmla="*/ 879901 h 1736646"/>
                <a:gd name="connsiteX14" fmla="*/ 6022230 w 6022230"/>
                <a:gd name="connsiteY14" fmla="*/ 1447199 h 1736646"/>
                <a:gd name="connsiteX15" fmla="*/ 5732783 w 6022230"/>
                <a:gd name="connsiteY15" fmla="*/ 1736646 h 1736646"/>
                <a:gd name="connsiteX16" fmla="*/ 5351749 w 6022230"/>
                <a:gd name="connsiteY16" fmla="*/ 1736646 h 1736646"/>
                <a:gd name="connsiteX17" fmla="*/ 4916283 w 6022230"/>
                <a:gd name="connsiteY17" fmla="*/ 1736646 h 1736646"/>
                <a:gd name="connsiteX18" fmla="*/ 4480816 w 6022230"/>
                <a:gd name="connsiteY18" fmla="*/ 1736646 h 1736646"/>
                <a:gd name="connsiteX19" fmla="*/ 4099782 w 6022230"/>
                <a:gd name="connsiteY19" fmla="*/ 1736646 h 1736646"/>
                <a:gd name="connsiteX20" fmla="*/ 3664315 w 6022230"/>
                <a:gd name="connsiteY20" fmla="*/ 1736646 h 1736646"/>
                <a:gd name="connsiteX21" fmla="*/ 3119982 w 6022230"/>
                <a:gd name="connsiteY21" fmla="*/ 1736646 h 1736646"/>
                <a:gd name="connsiteX22" fmla="*/ 2738948 w 6022230"/>
                <a:gd name="connsiteY22" fmla="*/ 1736646 h 1736646"/>
                <a:gd name="connsiteX23" fmla="*/ 2085748 w 6022230"/>
                <a:gd name="connsiteY23" fmla="*/ 1736646 h 1736646"/>
                <a:gd name="connsiteX24" fmla="*/ 1595848 w 6022230"/>
                <a:gd name="connsiteY24" fmla="*/ 1736646 h 1736646"/>
                <a:gd name="connsiteX25" fmla="*/ 997081 w 6022230"/>
                <a:gd name="connsiteY25" fmla="*/ 1736646 h 1736646"/>
                <a:gd name="connsiteX26" fmla="*/ 289447 w 6022230"/>
                <a:gd name="connsiteY26" fmla="*/ 1736646 h 1736646"/>
                <a:gd name="connsiteX27" fmla="*/ 0 w 6022230"/>
                <a:gd name="connsiteY27" fmla="*/ 1447199 h 1736646"/>
                <a:gd name="connsiteX28" fmla="*/ 0 w 6022230"/>
                <a:gd name="connsiteY28" fmla="*/ 856745 h 1736646"/>
                <a:gd name="connsiteX29" fmla="*/ 0 w 6022230"/>
                <a:gd name="connsiteY29" fmla="*/ 289447 h 173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022230" h="1736646" fill="none" extrusionOk="0">
                  <a:moveTo>
                    <a:pt x="0" y="289447"/>
                  </a:moveTo>
                  <a:cubicBezTo>
                    <a:pt x="16224" y="122880"/>
                    <a:pt x="134851" y="-3415"/>
                    <a:pt x="289447" y="0"/>
                  </a:cubicBezTo>
                  <a:cubicBezTo>
                    <a:pt x="578236" y="-4987"/>
                    <a:pt x="627285" y="7741"/>
                    <a:pt x="942647" y="0"/>
                  </a:cubicBezTo>
                  <a:cubicBezTo>
                    <a:pt x="1258009" y="-7741"/>
                    <a:pt x="1233471" y="48921"/>
                    <a:pt x="1378114" y="0"/>
                  </a:cubicBezTo>
                  <a:cubicBezTo>
                    <a:pt x="1522757" y="-48921"/>
                    <a:pt x="1683402" y="7003"/>
                    <a:pt x="1868014" y="0"/>
                  </a:cubicBezTo>
                  <a:cubicBezTo>
                    <a:pt x="2052626" y="-7003"/>
                    <a:pt x="2234850" y="28844"/>
                    <a:pt x="2412348" y="0"/>
                  </a:cubicBezTo>
                  <a:cubicBezTo>
                    <a:pt x="2589846" y="-28844"/>
                    <a:pt x="2700151" y="34273"/>
                    <a:pt x="2847815" y="0"/>
                  </a:cubicBezTo>
                  <a:cubicBezTo>
                    <a:pt x="2995479" y="-34273"/>
                    <a:pt x="3161278" y="35712"/>
                    <a:pt x="3283282" y="0"/>
                  </a:cubicBezTo>
                  <a:cubicBezTo>
                    <a:pt x="3405286" y="-35712"/>
                    <a:pt x="3635406" y="42869"/>
                    <a:pt x="3773182" y="0"/>
                  </a:cubicBezTo>
                  <a:cubicBezTo>
                    <a:pt x="3910958" y="-42869"/>
                    <a:pt x="4163825" y="32798"/>
                    <a:pt x="4263082" y="0"/>
                  </a:cubicBezTo>
                  <a:cubicBezTo>
                    <a:pt x="4362339" y="-32798"/>
                    <a:pt x="4534839" y="25957"/>
                    <a:pt x="4752983" y="0"/>
                  </a:cubicBezTo>
                  <a:cubicBezTo>
                    <a:pt x="4971127" y="-25957"/>
                    <a:pt x="5378313" y="92160"/>
                    <a:pt x="5732783" y="0"/>
                  </a:cubicBezTo>
                  <a:cubicBezTo>
                    <a:pt x="5906750" y="-34865"/>
                    <a:pt x="6025572" y="137487"/>
                    <a:pt x="6022230" y="289447"/>
                  </a:cubicBezTo>
                  <a:cubicBezTo>
                    <a:pt x="6087211" y="469646"/>
                    <a:pt x="5969490" y="758420"/>
                    <a:pt x="6022230" y="879901"/>
                  </a:cubicBezTo>
                  <a:cubicBezTo>
                    <a:pt x="6074970" y="1001382"/>
                    <a:pt x="5956967" y="1302820"/>
                    <a:pt x="6022230" y="1447199"/>
                  </a:cubicBezTo>
                  <a:cubicBezTo>
                    <a:pt x="6005698" y="1610675"/>
                    <a:pt x="5903053" y="1731089"/>
                    <a:pt x="5732783" y="1736646"/>
                  </a:cubicBezTo>
                  <a:cubicBezTo>
                    <a:pt x="5614878" y="1762677"/>
                    <a:pt x="5517505" y="1713099"/>
                    <a:pt x="5351749" y="1736646"/>
                  </a:cubicBezTo>
                  <a:cubicBezTo>
                    <a:pt x="5185993" y="1760193"/>
                    <a:pt x="5093775" y="1730349"/>
                    <a:pt x="4916283" y="1736646"/>
                  </a:cubicBezTo>
                  <a:cubicBezTo>
                    <a:pt x="4738791" y="1742943"/>
                    <a:pt x="4598603" y="1685969"/>
                    <a:pt x="4480816" y="1736646"/>
                  </a:cubicBezTo>
                  <a:cubicBezTo>
                    <a:pt x="4363029" y="1787323"/>
                    <a:pt x="4272154" y="1716692"/>
                    <a:pt x="4099782" y="1736646"/>
                  </a:cubicBezTo>
                  <a:cubicBezTo>
                    <a:pt x="3927410" y="1756600"/>
                    <a:pt x="3880721" y="1719612"/>
                    <a:pt x="3664315" y="1736646"/>
                  </a:cubicBezTo>
                  <a:cubicBezTo>
                    <a:pt x="3447909" y="1753680"/>
                    <a:pt x="3244454" y="1724340"/>
                    <a:pt x="3119982" y="1736646"/>
                  </a:cubicBezTo>
                  <a:cubicBezTo>
                    <a:pt x="2995510" y="1748952"/>
                    <a:pt x="2841907" y="1704674"/>
                    <a:pt x="2738948" y="1736646"/>
                  </a:cubicBezTo>
                  <a:cubicBezTo>
                    <a:pt x="2635989" y="1768618"/>
                    <a:pt x="2354070" y="1672605"/>
                    <a:pt x="2085748" y="1736646"/>
                  </a:cubicBezTo>
                  <a:cubicBezTo>
                    <a:pt x="1817426" y="1800687"/>
                    <a:pt x="1795690" y="1714607"/>
                    <a:pt x="1595848" y="1736646"/>
                  </a:cubicBezTo>
                  <a:cubicBezTo>
                    <a:pt x="1396006" y="1758685"/>
                    <a:pt x="1243041" y="1733349"/>
                    <a:pt x="997081" y="1736646"/>
                  </a:cubicBezTo>
                  <a:cubicBezTo>
                    <a:pt x="751121" y="1739943"/>
                    <a:pt x="463450" y="1691320"/>
                    <a:pt x="289447" y="1736646"/>
                  </a:cubicBezTo>
                  <a:cubicBezTo>
                    <a:pt x="125635" y="1710710"/>
                    <a:pt x="-9303" y="1569991"/>
                    <a:pt x="0" y="1447199"/>
                  </a:cubicBezTo>
                  <a:cubicBezTo>
                    <a:pt x="-35352" y="1300470"/>
                    <a:pt x="34258" y="1148226"/>
                    <a:pt x="0" y="856745"/>
                  </a:cubicBezTo>
                  <a:cubicBezTo>
                    <a:pt x="-34258" y="565264"/>
                    <a:pt x="30026" y="536225"/>
                    <a:pt x="0" y="289447"/>
                  </a:cubicBezTo>
                  <a:close/>
                </a:path>
                <a:path w="6022230" h="1736646" stroke="0" extrusionOk="0">
                  <a:moveTo>
                    <a:pt x="0" y="289447"/>
                  </a:moveTo>
                  <a:cubicBezTo>
                    <a:pt x="215" y="146355"/>
                    <a:pt x="100185" y="6763"/>
                    <a:pt x="289447" y="0"/>
                  </a:cubicBezTo>
                  <a:cubicBezTo>
                    <a:pt x="476345" y="-55445"/>
                    <a:pt x="639464" y="36402"/>
                    <a:pt x="779347" y="0"/>
                  </a:cubicBezTo>
                  <a:cubicBezTo>
                    <a:pt x="919230" y="-36402"/>
                    <a:pt x="982603" y="15089"/>
                    <a:pt x="1160381" y="0"/>
                  </a:cubicBezTo>
                  <a:cubicBezTo>
                    <a:pt x="1338159" y="-15089"/>
                    <a:pt x="1614205" y="8353"/>
                    <a:pt x="1759148" y="0"/>
                  </a:cubicBezTo>
                  <a:cubicBezTo>
                    <a:pt x="1904091" y="-8353"/>
                    <a:pt x="2073306" y="33990"/>
                    <a:pt x="2357915" y="0"/>
                  </a:cubicBezTo>
                  <a:cubicBezTo>
                    <a:pt x="2642524" y="-33990"/>
                    <a:pt x="2735617" y="60369"/>
                    <a:pt x="2956682" y="0"/>
                  </a:cubicBezTo>
                  <a:cubicBezTo>
                    <a:pt x="3177747" y="-60369"/>
                    <a:pt x="3282376" y="22517"/>
                    <a:pt x="3501015" y="0"/>
                  </a:cubicBezTo>
                  <a:cubicBezTo>
                    <a:pt x="3719654" y="-22517"/>
                    <a:pt x="4002504" y="2696"/>
                    <a:pt x="4154216" y="0"/>
                  </a:cubicBezTo>
                  <a:cubicBezTo>
                    <a:pt x="4305928" y="-2696"/>
                    <a:pt x="4604289" y="50092"/>
                    <a:pt x="4807416" y="0"/>
                  </a:cubicBezTo>
                  <a:cubicBezTo>
                    <a:pt x="5010543" y="-50092"/>
                    <a:pt x="5379998" y="29419"/>
                    <a:pt x="5732783" y="0"/>
                  </a:cubicBezTo>
                  <a:cubicBezTo>
                    <a:pt x="5892276" y="-14152"/>
                    <a:pt x="6013631" y="111484"/>
                    <a:pt x="6022230" y="289447"/>
                  </a:cubicBezTo>
                  <a:cubicBezTo>
                    <a:pt x="6031072" y="509306"/>
                    <a:pt x="5998363" y="669017"/>
                    <a:pt x="6022230" y="833590"/>
                  </a:cubicBezTo>
                  <a:cubicBezTo>
                    <a:pt x="6046097" y="998163"/>
                    <a:pt x="5959160" y="1156198"/>
                    <a:pt x="6022230" y="1447199"/>
                  </a:cubicBezTo>
                  <a:cubicBezTo>
                    <a:pt x="6037578" y="1598148"/>
                    <a:pt x="5896078" y="1739185"/>
                    <a:pt x="5732783" y="1736646"/>
                  </a:cubicBezTo>
                  <a:cubicBezTo>
                    <a:pt x="5557498" y="1753057"/>
                    <a:pt x="5342148" y="1711644"/>
                    <a:pt x="5134016" y="1736646"/>
                  </a:cubicBezTo>
                  <a:cubicBezTo>
                    <a:pt x="4925884" y="1761648"/>
                    <a:pt x="4841817" y="1716215"/>
                    <a:pt x="4644116" y="1736646"/>
                  </a:cubicBezTo>
                  <a:cubicBezTo>
                    <a:pt x="4446415" y="1757077"/>
                    <a:pt x="4227901" y="1676180"/>
                    <a:pt x="4045349" y="1736646"/>
                  </a:cubicBezTo>
                  <a:cubicBezTo>
                    <a:pt x="3862797" y="1797112"/>
                    <a:pt x="3728039" y="1703386"/>
                    <a:pt x="3501015" y="1736646"/>
                  </a:cubicBezTo>
                  <a:cubicBezTo>
                    <a:pt x="3273991" y="1769906"/>
                    <a:pt x="3246993" y="1687352"/>
                    <a:pt x="3065548" y="1736646"/>
                  </a:cubicBezTo>
                  <a:cubicBezTo>
                    <a:pt x="2884103" y="1785940"/>
                    <a:pt x="2684697" y="1694874"/>
                    <a:pt x="2575648" y="1736646"/>
                  </a:cubicBezTo>
                  <a:cubicBezTo>
                    <a:pt x="2466599" y="1778418"/>
                    <a:pt x="2266195" y="1677969"/>
                    <a:pt x="2085748" y="1736646"/>
                  </a:cubicBezTo>
                  <a:cubicBezTo>
                    <a:pt x="1905301" y="1795323"/>
                    <a:pt x="1767159" y="1706734"/>
                    <a:pt x="1595848" y="1736646"/>
                  </a:cubicBezTo>
                  <a:cubicBezTo>
                    <a:pt x="1424537" y="1766558"/>
                    <a:pt x="1170324" y="1708450"/>
                    <a:pt x="1051514" y="1736646"/>
                  </a:cubicBezTo>
                  <a:cubicBezTo>
                    <a:pt x="932704" y="1764842"/>
                    <a:pt x="566855" y="1705756"/>
                    <a:pt x="289447" y="1736646"/>
                  </a:cubicBezTo>
                  <a:cubicBezTo>
                    <a:pt x="130065" y="1732544"/>
                    <a:pt x="33408" y="1584179"/>
                    <a:pt x="0" y="1447199"/>
                  </a:cubicBezTo>
                  <a:cubicBezTo>
                    <a:pt x="-7229" y="1326361"/>
                    <a:pt x="2255" y="1057891"/>
                    <a:pt x="0" y="845168"/>
                  </a:cubicBezTo>
                  <a:cubicBezTo>
                    <a:pt x="-2255" y="632445"/>
                    <a:pt x="16000" y="460092"/>
                    <a:pt x="0" y="289447"/>
                  </a:cubicBezTo>
                  <a:close/>
                </a:path>
              </a:pathLst>
            </a:custGeom>
            <a:solidFill>
              <a:srgbClr val="EDEDED"/>
            </a:solidFill>
            <a:ln w="19050">
              <a:solidFill>
                <a:srgbClr val="8FAEFF"/>
              </a:solidFill>
              <a:extLst>
                <a:ext uri="{C807C97D-BFC1-408E-A445-0C87EB9F89A2}">
                  <ask:lineSketchStyleProps xmlns:ask="http://schemas.microsoft.com/office/drawing/2018/sketchyshapes" xmlns="" sd="393191876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marL="457189" indent="-457189">
                <a:buFontTx/>
                <a:buChar char="-"/>
              </a:pPr>
              <a:endParaRPr lang="vi-VN" sz="3200"/>
            </a:p>
            <a:p>
              <a:pPr marL="457189" indent="-457189">
                <a:buFontTx/>
                <a:buChar char="-"/>
              </a:pPr>
              <a:r>
                <a:rPr lang="vi-VN" sz="3200"/>
                <a:t>Khi vật này đẩy hoặc kéo vậy kia, ta nói vật này đã tác dụng lực lên vật kia.</a:t>
              </a:r>
            </a:p>
            <a:p>
              <a:pPr marL="457189" indent="-457189">
                <a:buFontTx/>
                <a:buChar char="-"/>
              </a:pPr>
              <a:r>
                <a:rPr lang="vi-VN" sz="3200"/>
                <a:t>Tác dụng đẩy, kéo vật này lên vật khác gọi là lực</a:t>
              </a:r>
              <a:endParaRPr lang="en-US" sz="3200"/>
            </a:p>
          </p:txBody>
        </p: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C8DAFD64-0080-48BA-895B-7953A70CF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88170" y="700295"/>
              <a:ext cx="1020276" cy="7041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55929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80539" y="301891"/>
            <a:ext cx="6447342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267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Tìm hiểu về lực đẩy, lực kéo</a:t>
            </a:r>
            <a:endParaRPr lang="en-US" sz="4267">
              <a:solidFill>
                <a:srgbClr val="002060"/>
              </a:solidFill>
              <a:latin typeface="+mj-lt"/>
              <a:cs typeface="#9Slide03 Arima Madurai Bold" panose="00000800000000000000" pitchFamily="2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815272" y="891060"/>
            <a:ext cx="6250443" cy="935179"/>
            <a:chOff x="4255125" y="1163259"/>
            <a:chExt cx="6250442" cy="935178"/>
          </a:xfrm>
          <a:noFill/>
        </p:grpSpPr>
        <p:sp>
          <p:nvSpPr>
            <p:cNvPr id="11" name="矩形 8"/>
            <p:cNvSpPr/>
            <p:nvPr/>
          </p:nvSpPr>
          <p:spPr>
            <a:xfrm>
              <a:off x="4255125" y="1163259"/>
              <a:ext cx="3931945" cy="9351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1900">
                <a:latin typeface="+mj-lt"/>
                <a:ea typeface="微软雅黑" charset="-122"/>
                <a:cs typeface="+mn-ea"/>
                <a:sym typeface="华文细黑" panose="02010600040101010101" pitchFamily="2" charset="-122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535853" y="1416488"/>
              <a:ext cx="4969714" cy="52321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vi-VN" sz="2800">
                  <a:solidFill>
                    <a:srgbClr val="F44336"/>
                  </a:solidFill>
                  <a:latin typeface="+mj-lt"/>
                  <a:cs typeface="#9Slide03 Arima Madurai Black" panose="00000A00000000000000" pitchFamily="2" charset="0"/>
                </a:rPr>
                <a:t>HOẠT ĐỘNG NHÓM</a:t>
              </a:r>
              <a:endParaRPr lang="en-US" sz="2800">
                <a:solidFill>
                  <a:srgbClr val="F44336"/>
                </a:solidFill>
                <a:latin typeface="+mj-lt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5331305" y="2071182"/>
            <a:ext cx="6462852" cy="2054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32" indent="-285744" algn="just">
              <a:lnSpc>
                <a:spcPct val="107000"/>
              </a:lnSpc>
              <a:spcBef>
                <a:spcPts val="200"/>
              </a:spcBef>
              <a:spcAft>
                <a:spcPts val="600"/>
              </a:spcAft>
              <a:buFontTx/>
              <a:buChar char="-"/>
            </a:pPr>
            <a:r>
              <a:rPr lang="vi-VN" sz="2667">
                <a:ea typeface="Arial" panose="020B0604020202020204" pitchFamily="34" charset="0"/>
                <a:cs typeface="#9Slide03 Arima Madurai Bold" panose="00000800000000000000" pitchFamily="2" charset="0"/>
              </a:rPr>
              <a:t>Lớp thành 4 nhóm, mỗi nhóm có 1 nhóm trưởng và 1 thư</a:t>
            </a:r>
            <a:r>
              <a:rPr lang="vi-VN" sz="2667" spc="-65"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vi-VN" sz="2667">
                <a:ea typeface="Arial" panose="020B0604020202020204" pitchFamily="34" charset="0"/>
                <a:cs typeface="#9Slide03 Arima Madurai Bold" panose="00000800000000000000" pitchFamily="2" charset="0"/>
              </a:rPr>
              <a:t>ký.</a:t>
            </a:r>
          </a:p>
          <a:p>
            <a:pPr marL="742932" indent="-285744" algn="just">
              <a:lnSpc>
                <a:spcPct val="107000"/>
              </a:lnSpc>
              <a:spcBef>
                <a:spcPts val="200"/>
              </a:spcBef>
              <a:spcAft>
                <a:spcPts val="600"/>
              </a:spcAft>
              <a:buFontTx/>
              <a:buChar char="-"/>
            </a:pPr>
            <a:r>
              <a:rPr lang="vi-VN" sz="2667">
                <a:ea typeface="Arial" panose="020B0604020202020204" pitchFamily="34" charset="0"/>
                <a:cs typeface="#9Slide03 Arima Madurai Bold" panose="00000800000000000000" pitchFamily="2" charset="0"/>
              </a:rPr>
              <a:t>Hoàn thành phiếu học tập số 1.</a:t>
            </a:r>
          </a:p>
          <a:p>
            <a:pPr marL="742932" indent="-285744" algn="just">
              <a:lnSpc>
                <a:spcPct val="107000"/>
              </a:lnSpc>
              <a:spcBef>
                <a:spcPts val="200"/>
              </a:spcBef>
              <a:spcAft>
                <a:spcPts val="600"/>
              </a:spcAft>
              <a:buFontTx/>
              <a:buChar char="-"/>
            </a:pPr>
            <a:r>
              <a:rPr lang="vi-VN" sz="2667">
                <a:ea typeface="Arial" panose="020B0604020202020204" pitchFamily="34" charset="0"/>
                <a:cs typeface="#9Slide03 Arima Madurai Bold" panose="00000800000000000000" pitchFamily="2" charset="0"/>
              </a:rPr>
              <a:t>Thời gian: 5 phút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6C21D82-E826-46B6-9E93-BFF2392C3CF8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 rot="16200000">
            <a:off x="-3903694" y="2727048"/>
            <a:ext cx="4823269" cy="653619"/>
            <a:chOff x="1133722" y="3346475"/>
            <a:chExt cx="5565481" cy="754200"/>
          </a:xfrm>
        </p:grpSpPr>
        <p:sp>
          <p:nvSpPr>
            <p:cNvPr id="14" name="Google Shape;2597;p72">
              <a:extLst>
                <a:ext uri="{FF2B5EF4-FFF2-40B4-BE49-F238E27FC236}">
                  <a16:creationId xmlns:a16="http://schemas.microsoft.com/office/drawing/2014/main" id="{DA7018A4-B20B-468B-ADA9-78183AAF169F}"/>
                </a:ext>
              </a:extLst>
            </p:cNvPr>
            <p:cNvSpPr/>
            <p:nvPr/>
          </p:nvSpPr>
          <p:spPr>
            <a:xfrm>
              <a:off x="4325003" y="33464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DC50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" name="Google Shape;2598;p72">
              <a:extLst>
                <a:ext uri="{FF2B5EF4-FFF2-40B4-BE49-F238E27FC236}">
                  <a16:creationId xmlns:a16="http://schemas.microsoft.com/office/drawing/2014/main" id="{FF65E953-DA87-4E28-8C89-93FC639E192C}"/>
                </a:ext>
              </a:extLst>
            </p:cNvPr>
            <p:cNvSpPr/>
            <p:nvPr/>
          </p:nvSpPr>
          <p:spPr>
            <a:xfrm>
              <a:off x="2737596" y="33464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674EA7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" name="Google Shape;2599;p72">
              <a:extLst>
                <a:ext uri="{FF2B5EF4-FFF2-40B4-BE49-F238E27FC236}">
                  <a16:creationId xmlns:a16="http://schemas.microsoft.com/office/drawing/2014/main" id="{6BB97547-9AAD-47EE-8D8E-1479FD766018}"/>
                </a:ext>
              </a:extLst>
            </p:cNvPr>
            <p:cNvSpPr/>
            <p:nvPr/>
          </p:nvSpPr>
          <p:spPr>
            <a:xfrm>
              <a:off x="1946196" y="33464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4B4095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" name="Google Shape;2600;p72">
              <a:extLst>
                <a:ext uri="{FF2B5EF4-FFF2-40B4-BE49-F238E27FC236}">
                  <a16:creationId xmlns:a16="http://schemas.microsoft.com/office/drawing/2014/main" id="{25696D3D-75F1-4A26-AE63-BC4700D7CCFB}"/>
                </a:ext>
              </a:extLst>
            </p:cNvPr>
            <p:cNvSpPr/>
            <p:nvPr/>
          </p:nvSpPr>
          <p:spPr>
            <a:xfrm>
              <a:off x="1133722" y="33464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6D60BD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" name="Google Shape;2607;p72">
              <a:extLst>
                <a:ext uri="{FF2B5EF4-FFF2-40B4-BE49-F238E27FC236}">
                  <a16:creationId xmlns:a16="http://schemas.microsoft.com/office/drawing/2014/main" id="{B2D82AC2-890D-4788-8F7C-619585937B4D}"/>
                </a:ext>
              </a:extLst>
            </p:cNvPr>
            <p:cNvSpPr/>
            <p:nvPr/>
          </p:nvSpPr>
          <p:spPr>
            <a:xfrm>
              <a:off x="3533603" y="33464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9393E5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" name="Google Shape;2609;p72">
              <a:extLst>
                <a:ext uri="{FF2B5EF4-FFF2-40B4-BE49-F238E27FC236}">
                  <a16:creationId xmlns:a16="http://schemas.microsoft.com/office/drawing/2014/main" id="{4072EFC9-BB08-4274-9851-E4CB9E6FC312}"/>
                </a:ext>
              </a:extLst>
            </p:cNvPr>
            <p:cNvSpPr/>
            <p:nvPr/>
          </p:nvSpPr>
          <p:spPr>
            <a:xfrm>
              <a:off x="5116403" y="33464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FAB4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" name="Google Shape;2611;p72">
              <a:extLst>
                <a:ext uri="{FF2B5EF4-FFF2-40B4-BE49-F238E27FC236}">
                  <a16:creationId xmlns:a16="http://schemas.microsoft.com/office/drawing/2014/main" id="{AF10CFF2-3891-485F-B4A5-BD7CC3E84E62}"/>
                </a:ext>
              </a:extLst>
            </p:cNvPr>
            <p:cNvSpPr/>
            <p:nvPr/>
          </p:nvSpPr>
          <p:spPr>
            <a:xfrm>
              <a:off x="5907803" y="33464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4433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C90FD322-A880-4673-A2E5-5D089A87E2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20" b="96547" l="2885" r="96841">
                        <a14:foregroundMark x1="34203" y1="4834" x2="44093" y2="5249"/>
                        <a14:foregroundMark x1="50687" y1="58425" x2="44381" y2="80984"/>
                        <a14:foregroundMark x1="55769" y1="58702" x2="55082" y2="72238"/>
                        <a14:foregroundMark x1="15067" y1="89565" x2="15934" y2="90746"/>
                        <a14:foregroundMark x1="11676" y1="84945" x2="13759" y2="87783"/>
                        <a14:foregroundMark x1="27610" y1="78591" x2="32143" y2="86050"/>
                        <a14:foregroundMark x1="68269" y1="81906" x2="76786" y2="77348"/>
                        <a14:foregroundMark x1="76786" y1="77348" x2="77198" y2="74171"/>
                        <a14:foregroundMark x1="85206" y1="51625" x2="85852" y2="55801"/>
                        <a14:foregroundMark x1="83465" y1="40379" x2="84597" y2="47693"/>
                        <a14:foregroundMark x1="79396" y1="14088" x2="83395" y2="39923"/>
                        <a14:foregroundMark x1="72527" y1="16160" x2="77885" y2="65470"/>
                        <a14:foregroundMark x1="89148" y1="12845" x2="96841" y2="27901"/>
                        <a14:foregroundMark x1="66946" y1="43527" x2="69231" y2="43923"/>
                        <a14:foregroundMark x1="65905" y1="43346" x2="66345" y2="43422"/>
                        <a14:foregroundMark x1="59687" y1="42268" x2="62699" y2="42790"/>
                        <a14:foregroundMark x1="69231" y1="43923" x2="71154" y2="41713"/>
                        <a14:foregroundMark x1="63664" y1="45344" x2="64148" y2="46271"/>
                        <a14:foregroundMark x1="61366" y1="40942" x2="62472" y2="43061"/>
                        <a14:foregroundMark x1="58379" y1="35221" x2="59924" y2="38180"/>
                        <a14:foregroundMark x1="64148" y1="46271" x2="64286" y2="46271"/>
                        <a14:foregroundMark x1="70467" y1="22238" x2="75275" y2="29972"/>
                        <a14:foregroundMark x1="11264" y1="58425" x2="25687" y2="54282"/>
                        <a14:foregroundMark x1="10165" y1="84254" x2="7692" y2="89227"/>
                        <a14:foregroundMark x1="10714" y1="96547" x2="21841" y2="91713"/>
                        <a14:foregroundMark x1="31593" y1="57597" x2="36538" y2="62569"/>
                        <a14:foregroundMark x1="48352" y1="76934" x2="53297" y2="72928"/>
                        <a14:foregroundMark x1="64011" y1="82182" x2="67857" y2="87569"/>
                        <a14:foregroundMark x1="8104" y1="88122" x2="2885" y2="92403"/>
                        <a14:foregroundMark x1="9753" y1="95442" x2="22802" y2="90746"/>
                        <a14:foregroundMark x1="88736" y1="57459" x2="88187" y2="64227"/>
                        <a14:foregroundMark x1="74725" y1="76934" x2="78721" y2="88868"/>
                        <a14:foregroundMark x1="53366" y1="47105" x2="53571" y2="47514"/>
                        <a14:foregroundMark x1="49715" y1="39838" x2="51502" y2="43396"/>
                        <a14:foregroundMark x1="46841" y1="34116" x2="49424" y2="39257"/>
                        <a14:foregroundMark x1="53571" y1="47514" x2="53571" y2="47514"/>
                        <a14:backgroundMark x1="50549" y1="37017" x2="55632" y2="34807"/>
                        <a14:backgroundMark x1="37363" y1="79696" x2="44231" y2="85359"/>
                        <a14:backgroundMark x1="56181" y1="39365" x2="59341" y2="42541"/>
                        <a14:backgroundMark x1="52610" y1="42680" x2="55082" y2="45994"/>
                        <a14:backgroundMark x1="85852" y1="37845" x2="88462" y2="40193"/>
                        <a14:backgroundMark x1="70604" y1="37983" x2="71978" y2="36326"/>
                        <a14:backgroundMark x1="63599" y1="41713" x2="66346" y2="42818"/>
                        <a14:backgroundMark x1="90247" y1="45304" x2="92995" y2="48895"/>
                        <a14:backgroundMark x1="12912" y1="89779" x2="17995" y2="84807"/>
                        <a14:backgroundMark x1="19918" y1="84945" x2="22665" y2="86326"/>
                        <a14:backgroundMark x1="66209" y1="43785" x2="70604" y2="35912"/>
                        <a14:backgroundMark x1="85577" y1="47376" x2="86813" y2="51105"/>
                        <a14:backgroundMark x1="77198" y1="91713" x2="84203" y2="896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2621" y="2356872"/>
            <a:ext cx="4050497" cy="402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36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/>
    </mc:Choice>
    <mc:Fallback xmlns="">
      <p:transition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ADDREMOVEWATERMARK" val="nDrl8xDobN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ADDREMOVEWATERMARK" val="nDrl8xDobN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ADDREMOVEWATERMARK" val="nDrl8xDobN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ADDREMOVEWATERMARK" val="G2gKY4nqbc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ADDREMOVEWATERMARK" val="G2gKY4nqbc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ADDREMOVEWATERMARK" val="G2gKY4nqbc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ADDREMOVEWATERMARK" val="nDrl8xDobN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ADDREMOVEWATERMARK" val="nDrl8xDob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ADDREMOVEWATERMARK" val="nDrl8xDob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ADDREMOVEWATERMARK" val="nDrl8xDob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ADDREMOVEWATERMARK" val="nDrl8xDob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ADDREMOVEWATERMARK" val="nDrl8xDobN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ADDREMOVEWATERMARK" val="nDrl8xDobN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ADDREMOVEWATERMARK" val="nDrl8xDobN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ADDREMOVEWATERMARK" val="v201PW7GHC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ADDREMOVEWATERMARK" val="nDrl8xDobN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1329</Words>
  <Application>Microsoft Office PowerPoint</Application>
  <PresentationFormat>Widescreen</PresentationFormat>
  <Paragraphs>218</Paragraphs>
  <Slides>33</Slides>
  <Notes>26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52" baseType="lpstr">
      <vt:lpstr>微软雅黑</vt:lpstr>
      <vt:lpstr>华文细黑</vt:lpstr>
      <vt:lpstr>#9Slide03 Arima Madurai Black</vt:lpstr>
      <vt:lpstr>#9Slide03 Arima Madurai Bold</vt:lpstr>
      <vt:lpstr>#9Slide03 Arima Madurai ExtraBo</vt:lpstr>
      <vt:lpstr>#9Slide03 Arima Madurai Medium</vt:lpstr>
      <vt:lpstr>Arial</vt:lpstr>
      <vt:lpstr>Calibri</vt:lpstr>
      <vt:lpstr>Calibri Light</vt:lpstr>
      <vt:lpstr>Chelsea Market</vt:lpstr>
      <vt:lpstr>等线</vt:lpstr>
      <vt:lpstr>Fredoka One</vt:lpstr>
      <vt:lpstr>KoHo Medium</vt:lpstr>
      <vt:lpstr>Livvic</vt:lpstr>
      <vt:lpstr>Montserrat</vt:lpstr>
      <vt:lpstr>Roboto Condensed Light</vt:lpstr>
      <vt:lpstr>Segoe UI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NỘT DUNG BÀI HỌC</vt:lpstr>
      <vt:lpstr>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2024-04-10T01:03:29Z</dcterms:created>
  <dcterms:modified xsi:type="dcterms:W3CDTF">2024-04-10T01:03:50Z</dcterms:modified>
</cp:coreProperties>
</file>