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345" r:id="rId2"/>
    <p:sldId id="346" r:id="rId3"/>
    <p:sldId id="347" r:id="rId4"/>
    <p:sldId id="256" r:id="rId5"/>
    <p:sldId id="281" r:id="rId6"/>
    <p:sldId id="315" r:id="rId7"/>
    <p:sldId id="316" r:id="rId8"/>
    <p:sldId id="340" r:id="rId9"/>
    <p:sldId id="341" r:id="rId10"/>
    <p:sldId id="283" r:id="rId11"/>
    <p:sldId id="348" r:id="rId12"/>
    <p:sldId id="349" r:id="rId13"/>
    <p:sldId id="337" r:id="rId14"/>
    <p:sldId id="298" r:id="rId15"/>
    <p:sldId id="318" r:id="rId16"/>
    <p:sldId id="331" r:id="rId17"/>
    <p:sldId id="313" r:id="rId18"/>
    <p:sldId id="342" r:id="rId19"/>
    <p:sldId id="350" r:id="rId20"/>
    <p:sldId id="351" r:id="rId21"/>
    <p:sldId id="352" r:id="rId22"/>
    <p:sldId id="353" r:id="rId23"/>
    <p:sldId id="314" r:id="rId24"/>
    <p:sldId id="344" r:id="rId25"/>
    <p:sldId id="34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8DA4"/>
    <a:srgbClr val="00A9A5"/>
    <a:srgbClr val="FFDAAB"/>
    <a:srgbClr val="F7941E"/>
    <a:srgbClr val="CBEAF0"/>
    <a:srgbClr val="48C0B6"/>
    <a:srgbClr val="FBB040"/>
    <a:srgbClr val="00B2A5"/>
    <a:srgbClr val="FF9801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FC08EE-1951-4F0A-A0DC-E0348520F6EB}" v="95" dt="2022-03-22T03:11:22.4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-46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98FC08EE-1951-4F0A-A0DC-E0348520F6EB}"/>
    <pc:docChg chg="undo custSel addSld modSld">
      <pc:chgData name="Thuy Linh Do" userId="f60f9f76584ec879" providerId="LiveId" clId="{98FC08EE-1951-4F0A-A0DC-E0348520F6EB}" dt="2022-03-22T03:11:22.472" v="484" actId="20577"/>
      <pc:docMkLst>
        <pc:docMk/>
      </pc:docMkLst>
      <pc:sldChg chg="addSp delSp modSp mod">
        <pc:chgData name="Thuy Linh Do" userId="f60f9f76584ec879" providerId="LiveId" clId="{98FC08EE-1951-4F0A-A0DC-E0348520F6EB}" dt="2022-03-22T02:08:40.795" v="40" actId="1076"/>
        <pc:sldMkLst>
          <pc:docMk/>
          <pc:sldMk cId="252621157" sldId="256"/>
        </pc:sldMkLst>
        <pc:spChg chg="mod">
          <ac:chgData name="Thuy Linh Do" userId="f60f9f76584ec879" providerId="LiveId" clId="{98FC08EE-1951-4F0A-A0DC-E0348520F6EB}" dt="2022-03-22T02:07:07.073" v="32" actId="14100"/>
          <ac:spMkLst>
            <pc:docMk/>
            <pc:sldMk cId="252621157" sldId="256"/>
            <ac:spMk id="14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06:34.555" v="29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05:47.355" v="3" actId="14100"/>
          <ac:spMkLst>
            <pc:docMk/>
            <pc:sldMk cId="252621157" sldId="256"/>
            <ac:spMk id="18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08:40.795" v="40" actId="1076"/>
          <ac:picMkLst>
            <pc:docMk/>
            <pc:sldMk cId="252621157" sldId="256"/>
            <ac:picMk id="2" creationId="{A7B62452-8056-4ECD-ADC7-F748E1501CAD}"/>
          </ac:picMkLst>
        </pc:picChg>
        <pc:picChg chg="del">
          <ac:chgData name="Thuy Linh Do" userId="f60f9f76584ec879" providerId="LiveId" clId="{98FC08EE-1951-4F0A-A0DC-E0348520F6EB}" dt="2022-03-22T02:08:26.410" v="34" actId="478"/>
          <ac:picMkLst>
            <pc:docMk/>
            <pc:sldMk cId="252621157" sldId="256"/>
            <ac:picMk id="1026" creationId="{548F6424-389E-485F-81C5-193B882F59FF}"/>
          </ac:picMkLst>
        </pc:picChg>
      </pc:sldChg>
      <pc:sldChg chg="modSp mod">
        <pc:chgData name="Thuy Linh Do" userId="f60f9f76584ec879" providerId="LiveId" clId="{98FC08EE-1951-4F0A-A0DC-E0348520F6EB}" dt="2022-03-22T02:09:16.325" v="43"/>
        <pc:sldMkLst>
          <pc:docMk/>
          <pc:sldMk cId="2021924275" sldId="275"/>
        </pc:sldMkLst>
        <pc:spChg chg="mod">
          <ac:chgData name="Thuy Linh Do" userId="f60f9f76584ec879" providerId="LiveId" clId="{98FC08EE-1951-4F0A-A0DC-E0348520F6EB}" dt="2022-03-22T02:09:16.325" v="43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">
        <pc:chgData name="Thuy Linh Do" userId="f60f9f76584ec879" providerId="LiveId" clId="{98FC08EE-1951-4F0A-A0DC-E0348520F6EB}" dt="2022-03-22T02:23:58.790" v="163" actId="20577"/>
        <pc:sldMkLst>
          <pc:docMk/>
          <pc:sldMk cId="1529224504" sldId="276"/>
        </pc:sldMkLst>
        <pc:spChg chg="mod">
          <ac:chgData name="Thuy Linh Do" userId="f60f9f76584ec879" providerId="LiveId" clId="{98FC08EE-1951-4F0A-A0DC-E0348520F6EB}" dt="2022-03-22T02:23:58.790" v="163" actId="20577"/>
          <ac:spMkLst>
            <pc:docMk/>
            <pc:sldMk cId="1529224504" sldId="276"/>
            <ac:spMk id="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23:24.930" v="160" actId="14100"/>
          <ac:picMkLst>
            <pc:docMk/>
            <pc:sldMk cId="1529224504" sldId="276"/>
            <ac:picMk id="3" creationId="{F6611352-33FB-4C62-9B7B-C35DF9DF8D78}"/>
          </ac:picMkLst>
        </pc:picChg>
        <pc:picChg chg="del">
          <ac:chgData name="Thuy Linh Do" userId="f60f9f76584ec879" providerId="LiveId" clId="{98FC08EE-1951-4F0A-A0DC-E0348520F6EB}" dt="2022-03-22T02:23:13.901" v="157" actId="478"/>
          <ac:picMkLst>
            <pc:docMk/>
            <pc:sldMk cId="1529224504" sldId="276"/>
            <ac:picMk id="1026" creationId="{325206B0-DDD6-4098-AFFC-A6E987D5618C}"/>
          </ac:picMkLst>
        </pc:picChg>
      </pc:sldChg>
      <pc:sldChg chg="modSp mod">
        <pc:chgData name="Thuy Linh Do" userId="f60f9f76584ec879" providerId="LiveId" clId="{98FC08EE-1951-4F0A-A0DC-E0348520F6EB}" dt="2022-03-22T02:11:54.099" v="92" actId="20577"/>
        <pc:sldMkLst>
          <pc:docMk/>
          <pc:sldMk cId="3404845292" sldId="279"/>
        </pc:sldMkLst>
        <pc:spChg chg="mod">
          <ac:chgData name="Thuy Linh Do" userId="f60f9f76584ec879" providerId="LiveId" clId="{98FC08EE-1951-4F0A-A0DC-E0348520F6EB}" dt="2022-03-22T02:11:54.099" v="92" actId="20577"/>
          <ac:spMkLst>
            <pc:docMk/>
            <pc:sldMk cId="3404845292" sldId="279"/>
            <ac:spMk id="13" creationId="{00000000-0000-0000-0000-000000000000}"/>
          </ac:spMkLst>
        </pc:spChg>
      </pc:sldChg>
      <pc:sldChg chg="addSp delSp modSp mod addAnim delAnim">
        <pc:chgData name="Thuy Linh Do" userId="f60f9f76584ec879" providerId="LiveId" clId="{98FC08EE-1951-4F0A-A0DC-E0348520F6EB}" dt="2022-03-22T02:14:48.884" v="116"/>
        <pc:sldMkLst>
          <pc:docMk/>
          <pc:sldMk cId="3563799751" sldId="281"/>
        </pc:sldMkLst>
        <pc:spChg chg="mod">
          <ac:chgData name="Thuy Linh Do" userId="f60f9f76584ec879" providerId="LiveId" clId="{98FC08EE-1951-4F0A-A0DC-E0348520F6EB}" dt="2022-03-22T02:14:34.797" v="115"/>
          <ac:spMkLst>
            <pc:docMk/>
            <pc:sldMk cId="3563799751" sldId="281"/>
            <ac:spMk id="2" creationId="{00000000-0000-0000-0000-000000000000}"/>
          </ac:spMkLst>
        </pc:spChg>
        <pc:spChg chg="del">
          <ac:chgData name="Thuy Linh Do" userId="f60f9f76584ec879" providerId="LiveId" clId="{98FC08EE-1951-4F0A-A0DC-E0348520F6EB}" dt="2022-03-22T02:14:03.215" v="109" actId="478"/>
          <ac:spMkLst>
            <pc:docMk/>
            <pc:sldMk cId="3563799751" sldId="281"/>
            <ac:spMk id="4" creationId="{F3AE1C73-00CF-4A99-B33C-E7CFA2765C3D}"/>
          </ac:spMkLst>
        </pc:spChg>
        <pc:spChg chg="add del mod">
          <ac:chgData name="Thuy Linh Do" userId="f60f9f76584ec879" providerId="LiveId" clId="{98FC08EE-1951-4F0A-A0DC-E0348520F6EB}" dt="2022-03-22T02:13:56.196" v="107" actId="478"/>
          <ac:spMkLst>
            <pc:docMk/>
            <pc:sldMk cId="3563799751" sldId="281"/>
            <ac:spMk id="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4:48.884" v="116"/>
          <ac:spMkLst>
            <pc:docMk/>
            <pc:sldMk cId="3563799751" sldId="281"/>
            <ac:spMk id="1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4:12.781" v="114" actId="14100"/>
          <ac:picMkLst>
            <pc:docMk/>
            <pc:sldMk cId="3563799751" sldId="281"/>
            <ac:picMk id="3" creationId="{1EF00D8E-32FC-4E96-B3E6-DBE046F181B9}"/>
          </ac:picMkLst>
        </pc:picChg>
        <pc:picChg chg="del">
          <ac:chgData name="Thuy Linh Do" userId="f60f9f76584ec879" providerId="LiveId" clId="{98FC08EE-1951-4F0A-A0DC-E0348520F6EB}" dt="2022-03-22T02:13:57.940" v="108" actId="478"/>
          <ac:picMkLst>
            <pc:docMk/>
            <pc:sldMk cId="3563799751" sldId="281"/>
            <ac:picMk id="8" creationId="{55B93CBE-D1A0-4C10-90D2-82667C8CF229}"/>
          </ac:picMkLst>
        </pc:picChg>
      </pc:sldChg>
      <pc:sldChg chg="modSp mod">
        <pc:chgData name="Thuy Linh Do" userId="f60f9f76584ec879" providerId="LiveId" clId="{98FC08EE-1951-4F0A-A0DC-E0348520F6EB}" dt="2022-03-22T02:21:07.878" v="155" actId="255"/>
        <pc:sldMkLst>
          <pc:docMk/>
          <pc:sldMk cId="1769986107" sldId="283"/>
        </pc:sldMkLst>
        <pc:graphicFrameChg chg="mod modGraphic">
          <ac:chgData name="Thuy Linh Do" userId="f60f9f76584ec879" providerId="LiveId" clId="{98FC08EE-1951-4F0A-A0DC-E0348520F6EB}" dt="2022-03-22T02:21:07.878" v="155" actId="255"/>
          <ac:graphicFrameMkLst>
            <pc:docMk/>
            <pc:sldMk cId="1769986107" sldId="283"/>
            <ac:graphicFrameMk id="11" creationId="{00000000-0000-0000-0000-000000000000}"/>
          </ac:graphicFrameMkLst>
        </pc:graphicFrameChg>
      </pc:sldChg>
      <pc:sldChg chg="addSp delSp modSp mod delAnim">
        <pc:chgData name="Thuy Linh Do" userId="f60f9f76584ec879" providerId="LiveId" clId="{98FC08EE-1951-4F0A-A0DC-E0348520F6EB}" dt="2022-03-22T02:44:31.467" v="215" actId="478"/>
        <pc:sldMkLst>
          <pc:docMk/>
          <pc:sldMk cId="3633158301" sldId="298"/>
        </pc:sldMkLst>
        <pc:spChg chg="mod">
          <ac:chgData name="Thuy Linh Do" userId="f60f9f76584ec879" providerId="LiveId" clId="{98FC08EE-1951-4F0A-A0DC-E0348520F6EB}" dt="2022-03-22T02:41:15.064" v="208" actId="207"/>
          <ac:spMkLst>
            <pc:docMk/>
            <pc:sldMk cId="3633158301" sldId="298"/>
            <ac:spMk id="3" creationId="{00000000-0000-0000-0000-000000000000}"/>
          </ac:spMkLst>
        </pc:spChg>
        <pc:spChg chg="del">
          <ac:chgData name="Thuy Linh Do" userId="f60f9f76584ec879" providerId="LiveId" clId="{98FC08EE-1951-4F0A-A0DC-E0348520F6EB}" dt="2022-03-22T02:44:29.448" v="214" actId="478"/>
          <ac:spMkLst>
            <pc:docMk/>
            <pc:sldMk cId="3633158301" sldId="298"/>
            <ac:spMk id="6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40:21.915" v="204"/>
          <ac:spMkLst>
            <pc:docMk/>
            <pc:sldMk cId="3633158301" sldId="298"/>
            <ac:spMk id="1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41:38.235" v="210" actId="1076"/>
          <ac:spMkLst>
            <pc:docMk/>
            <pc:sldMk cId="3633158301" sldId="298"/>
            <ac:spMk id="18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41:54.795" v="213" actId="1076"/>
          <ac:picMkLst>
            <pc:docMk/>
            <pc:sldMk cId="3633158301" sldId="298"/>
            <ac:picMk id="2" creationId="{78D7109F-56EB-4A3D-AA43-5CDDCBBEB3DF}"/>
          </ac:picMkLst>
        </pc:picChg>
        <pc:picChg chg="del">
          <ac:chgData name="Thuy Linh Do" userId="f60f9f76584ec879" providerId="LiveId" clId="{98FC08EE-1951-4F0A-A0DC-E0348520F6EB}" dt="2022-03-22T02:40:23.952" v="205" actId="478"/>
          <ac:picMkLst>
            <pc:docMk/>
            <pc:sldMk cId="3633158301" sldId="298"/>
            <ac:picMk id="3074" creationId="{FF78E8C5-7C8F-4F75-9D7B-B2CE47C51187}"/>
          </ac:picMkLst>
        </pc:picChg>
        <pc:cxnChg chg="del">
          <ac:chgData name="Thuy Linh Do" userId="f60f9f76584ec879" providerId="LiveId" clId="{98FC08EE-1951-4F0A-A0DC-E0348520F6EB}" dt="2022-03-22T02:44:31.467" v="215" actId="478"/>
          <ac:cxnSpMkLst>
            <pc:docMk/>
            <pc:sldMk cId="3633158301" sldId="298"/>
            <ac:cxnSpMk id="14" creationId="{00000000-0000-0000-0000-000000000000}"/>
          </ac:cxnSpMkLst>
        </pc:cxnChg>
      </pc:sldChg>
      <pc:sldChg chg="modSp mod">
        <pc:chgData name="Thuy Linh Do" userId="f60f9f76584ec879" providerId="LiveId" clId="{98FC08EE-1951-4F0A-A0DC-E0348520F6EB}" dt="2022-03-22T02:10:52.189" v="73" actId="20577"/>
        <pc:sldMkLst>
          <pc:docMk/>
          <pc:sldMk cId="658201877" sldId="302"/>
        </pc:sldMkLst>
        <pc:spChg chg="mod">
          <ac:chgData name="Thuy Linh Do" userId="f60f9f76584ec879" providerId="LiveId" clId="{98FC08EE-1951-4F0A-A0DC-E0348520F6EB}" dt="2022-03-22T02:09:36.669" v="47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0:14.221" v="52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0:52.189" v="73" actId="2057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98FC08EE-1951-4F0A-A0DC-E0348520F6EB}" dt="2022-03-22T02:11:47.004" v="88" actId="1076"/>
        <pc:sldMkLst>
          <pc:docMk/>
          <pc:sldMk cId="1899537031" sldId="308"/>
        </pc:sldMkLst>
        <pc:spChg chg="mod">
          <ac:chgData name="Thuy Linh Do" userId="f60f9f76584ec879" providerId="LiveId" clId="{98FC08EE-1951-4F0A-A0DC-E0348520F6EB}" dt="2022-03-22T02:11:33.722" v="85" actId="20577"/>
          <ac:spMkLst>
            <pc:docMk/>
            <pc:sldMk cId="1899537031" sldId="308"/>
            <ac:spMk id="3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1:03.925" v="83" actId="20577"/>
          <ac:spMkLst>
            <pc:docMk/>
            <pc:sldMk cId="1899537031" sldId="308"/>
            <ac:spMk id="20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1:47.004" v="88" actId="1076"/>
          <ac:picMkLst>
            <pc:docMk/>
            <pc:sldMk cId="1899537031" sldId="308"/>
            <ac:picMk id="4" creationId="{50595B6C-029F-489B-B86D-14FE077FC5E3}"/>
          </ac:picMkLst>
        </pc:picChg>
        <pc:picChg chg="del">
          <ac:chgData name="Thuy Linh Do" userId="f60f9f76584ec879" providerId="LiveId" clId="{98FC08EE-1951-4F0A-A0DC-E0348520F6EB}" dt="2022-03-22T02:11:42.724" v="86" actId="478"/>
          <ac:picMkLst>
            <pc:docMk/>
            <pc:sldMk cId="1899537031" sldId="308"/>
            <ac:picMk id="2054" creationId="{F834E8F8-CB60-4177-A1C7-D55AB8E61117}"/>
          </ac:picMkLst>
        </pc:picChg>
      </pc:sldChg>
      <pc:sldChg chg="modSp mod">
        <pc:chgData name="Thuy Linh Do" userId="f60f9f76584ec879" providerId="LiveId" clId="{98FC08EE-1951-4F0A-A0DC-E0348520F6EB}" dt="2022-03-22T02:22:55.913" v="156"/>
        <pc:sldMkLst>
          <pc:docMk/>
          <pc:sldMk cId="2954983036" sldId="310"/>
        </pc:sldMkLst>
        <pc:spChg chg="mod">
          <ac:chgData name="Thuy Linh Do" userId="f60f9f76584ec879" providerId="LiveId" clId="{98FC08EE-1951-4F0A-A0DC-E0348520F6EB}" dt="2022-03-22T02:22:55.913" v="156"/>
          <ac:spMkLst>
            <pc:docMk/>
            <pc:sldMk cId="2954983036" sldId="310"/>
            <ac:spMk id="21" creationId="{22E04400-8250-4CDD-87E2-224BB6DB3FC1}"/>
          </ac:spMkLst>
        </pc:spChg>
      </pc:sldChg>
      <pc:sldChg chg="addSp delSp modSp mod">
        <pc:chgData name="Thuy Linh Do" userId="f60f9f76584ec879" providerId="LiveId" clId="{98FC08EE-1951-4F0A-A0DC-E0348520F6EB}" dt="2022-03-22T03:08:58.209" v="447" actId="20577"/>
        <pc:sldMkLst>
          <pc:docMk/>
          <pc:sldMk cId="3194032739" sldId="311"/>
        </pc:sldMkLst>
        <pc:spChg chg="del">
          <ac:chgData name="Thuy Linh Do" userId="f60f9f76584ec879" providerId="LiveId" clId="{98FC08EE-1951-4F0A-A0DC-E0348520F6EB}" dt="2022-03-22T03:08:49.695" v="444" actId="478"/>
          <ac:spMkLst>
            <pc:docMk/>
            <pc:sldMk cId="3194032739" sldId="311"/>
            <ac:spMk id="18" creationId="{3B834E5D-9976-4F02-B145-973D06C035C1}"/>
          </ac:spMkLst>
        </pc:spChg>
        <pc:spChg chg="add mod">
          <ac:chgData name="Thuy Linh Do" userId="f60f9f76584ec879" providerId="LiveId" clId="{98FC08EE-1951-4F0A-A0DC-E0348520F6EB}" dt="2022-03-22T03:08:51.670" v="445"/>
          <ac:spMkLst>
            <pc:docMk/>
            <pc:sldMk cId="3194032739" sldId="311"/>
            <ac:spMk id="19" creationId="{FD3E1DEB-6261-49C6-A7A7-C04F95930C26}"/>
          </ac:spMkLst>
        </pc:spChg>
        <pc:spChg chg="mod">
          <ac:chgData name="Thuy Linh Do" userId="f60f9f76584ec879" providerId="LiveId" clId="{98FC08EE-1951-4F0A-A0DC-E0348520F6EB}" dt="2022-03-22T03:08:58.209" v="447" actId="20577"/>
          <ac:spMkLst>
            <pc:docMk/>
            <pc:sldMk cId="3194032739" sldId="311"/>
            <ac:spMk id="21" creationId="{ACCB9FBB-E5CF-45CB-92CE-CBCB2AD18E26}"/>
          </ac:spMkLst>
        </pc:spChg>
      </pc:sldChg>
      <pc:sldChg chg="modSp mod">
        <pc:chgData name="Thuy Linh Do" userId="f60f9f76584ec879" providerId="LiveId" clId="{98FC08EE-1951-4F0A-A0DC-E0348520F6EB}" dt="2022-03-22T03:09:20.508" v="448" actId="20577"/>
        <pc:sldMkLst>
          <pc:docMk/>
          <pc:sldMk cId="626516812" sldId="313"/>
        </pc:sldMkLst>
        <pc:spChg chg="mod">
          <ac:chgData name="Thuy Linh Do" userId="f60f9f76584ec879" providerId="LiveId" clId="{98FC08EE-1951-4F0A-A0DC-E0348520F6EB}" dt="2022-03-22T03:09:20.508" v="448" actId="20577"/>
          <ac:spMkLst>
            <pc:docMk/>
            <pc:sldMk cId="626516812" sldId="313"/>
            <ac:spMk id="12" creationId="{00000000-0000-0000-0000-000000000000}"/>
          </ac:spMkLst>
        </pc:spChg>
      </pc:sldChg>
      <pc:sldChg chg="modSp">
        <pc:chgData name="Thuy Linh Do" userId="f60f9f76584ec879" providerId="LiveId" clId="{98FC08EE-1951-4F0A-A0DC-E0348520F6EB}" dt="2022-03-22T03:11:22.472" v="484" actId="20577"/>
        <pc:sldMkLst>
          <pc:docMk/>
          <pc:sldMk cId="2275727840" sldId="314"/>
        </pc:sldMkLst>
        <pc:graphicFrameChg chg="mod">
          <ac:chgData name="Thuy Linh Do" userId="f60f9f76584ec879" providerId="LiveId" clId="{98FC08EE-1951-4F0A-A0DC-E0348520F6EB}" dt="2022-03-22T03:11:22.472" v="484" actId="20577"/>
          <ac:graphicFrameMkLst>
            <pc:docMk/>
            <pc:sldMk cId="2275727840" sldId="314"/>
            <ac:graphicFrameMk id="2" creationId="{00000000-0000-0000-0000-000000000000}"/>
          </ac:graphicFrameMkLst>
        </pc:graphicFrameChg>
      </pc:sldChg>
      <pc:sldChg chg="addSp delSp modSp mod">
        <pc:chgData name="Thuy Linh Do" userId="f60f9f76584ec879" providerId="LiveId" clId="{98FC08EE-1951-4F0A-A0DC-E0348520F6EB}" dt="2022-03-22T02:16:09.227" v="125"/>
        <pc:sldMkLst>
          <pc:docMk/>
          <pc:sldMk cId="3342496260" sldId="315"/>
        </pc:sldMkLst>
        <pc:spChg chg="mod">
          <ac:chgData name="Thuy Linh Do" userId="f60f9f76584ec879" providerId="LiveId" clId="{98FC08EE-1951-4F0A-A0DC-E0348520F6EB}" dt="2022-03-22T02:15:55.714" v="124"/>
          <ac:spMkLst>
            <pc:docMk/>
            <pc:sldMk cId="3342496260" sldId="315"/>
            <ac:spMk id="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5:21.200" v="118" actId="20577"/>
          <ac:spMkLst>
            <pc:docMk/>
            <pc:sldMk cId="3342496260" sldId="315"/>
            <ac:spMk id="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6:09.227" v="125"/>
          <ac:spMkLst>
            <pc:docMk/>
            <pc:sldMk cId="3342496260" sldId="315"/>
            <ac:spMk id="1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5:36.243" v="123" actId="1076"/>
          <ac:picMkLst>
            <pc:docMk/>
            <pc:sldMk cId="3342496260" sldId="315"/>
            <ac:picMk id="3" creationId="{797B5F77-F704-427A-B304-551E69C6962E}"/>
          </ac:picMkLst>
        </pc:picChg>
        <pc:picChg chg="del">
          <ac:chgData name="Thuy Linh Do" userId="f60f9f76584ec879" providerId="LiveId" clId="{98FC08EE-1951-4F0A-A0DC-E0348520F6EB}" dt="2022-03-22T02:15:27.669" v="119" actId="478"/>
          <ac:picMkLst>
            <pc:docMk/>
            <pc:sldMk cId="3342496260" sldId="315"/>
            <ac:picMk id="8" creationId="{CF72C368-2612-4606-A8C2-A31DBD444000}"/>
          </ac:picMkLst>
        </pc:picChg>
      </pc:sldChg>
      <pc:sldChg chg="addSp delSp modSp mod">
        <pc:chgData name="Thuy Linh Do" userId="f60f9f76584ec879" providerId="LiveId" clId="{98FC08EE-1951-4F0A-A0DC-E0348520F6EB}" dt="2022-03-22T02:18:59.967" v="140" actId="1076"/>
        <pc:sldMkLst>
          <pc:docMk/>
          <pc:sldMk cId="2817977460" sldId="316"/>
        </pc:sldMkLst>
        <pc:spChg chg="mod">
          <ac:chgData name="Thuy Linh Do" userId="f60f9f76584ec879" providerId="LiveId" clId="{98FC08EE-1951-4F0A-A0DC-E0348520F6EB}" dt="2022-03-22T02:16:37.604" v="127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6:25.276" v="126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6:58.805" v="128"/>
          <ac:spMkLst>
            <pc:docMk/>
            <pc:sldMk cId="2817977460" sldId="316"/>
            <ac:spMk id="1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8:59.967" v="140" actId="1076"/>
          <ac:picMkLst>
            <pc:docMk/>
            <pc:sldMk cId="2817977460" sldId="316"/>
            <ac:picMk id="3" creationId="{83F179B1-C942-48C4-BD21-34BDE99FFB3C}"/>
          </ac:picMkLst>
        </pc:picChg>
        <pc:picChg chg="del">
          <ac:chgData name="Thuy Linh Do" userId="f60f9f76584ec879" providerId="LiveId" clId="{98FC08EE-1951-4F0A-A0DC-E0348520F6EB}" dt="2022-03-22T02:18:50.191" v="135" actId="478"/>
          <ac:picMkLst>
            <pc:docMk/>
            <pc:sldMk cId="2817977460" sldId="316"/>
            <ac:picMk id="8" creationId="{30F1A15E-87C4-4A65-98EA-6F7B2DD95923}"/>
          </ac:picMkLst>
        </pc:picChg>
      </pc:sldChg>
      <pc:sldChg chg="addSp delSp modSp mod delAnim modAnim">
        <pc:chgData name="Thuy Linh Do" userId="f60f9f76584ec879" providerId="LiveId" clId="{98FC08EE-1951-4F0A-A0DC-E0348520F6EB}" dt="2022-03-22T02:58:20.964" v="272"/>
        <pc:sldMkLst>
          <pc:docMk/>
          <pc:sldMk cId="1165419856" sldId="318"/>
        </pc:sldMkLst>
        <pc:spChg chg="del">
          <ac:chgData name="Thuy Linh Do" userId="f60f9f76584ec879" providerId="LiveId" clId="{98FC08EE-1951-4F0A-A0DC-E0348520F6EB}" dt="2022-03-22T02:47:09.468" v="220" actId="478"/>
          <ac:spMkLst>
            <pc:docMk/>
            <pc:sldMk cId="1165419856" sldId="318"/>
            <ac:spMk id="2" creationId="{687D5984-A99D-4C38-A53B-2D4A558351BD}"/>
          </ac:spMkLst>
        </pc:spChg>
        <pc:spChg chg="del">
          <ac:chgData name="Thuy Linh Do" userId="f60f9f76584ec879" providerId="LiveId" clId="{98FC08EE-1951-4F0A-A0DC-E0348520F6EB}" dt="2022-03-22T02:47:19.118" v="222" actId="478"/>
          <ac:spMkLst>
            <pc:docMk/>
            <pc:sldMk cId="1165419856" sldId="318"/>
            <ac:spMk id="4" creationId="{BD7D74CE-13F0-47E2-94ED-22C10670DF52}"/>
          </ac:spMkLst>
        </pc:spChg>
        <pc:spChg chg="add del mod">
          <ac:chgData name="Thuy Linh Do" userId="f60f9f76584ec879" providerId="LiveId" clId="{98FC08EE-1951-4F0A-A0DC-E0348520F6EB}" dt="2022-03-22T02:50:00.493" v="235" actId="478"/>
          <ac:spMkLst>
            <pc:docMk/>
            <pc:sldMk cId="1165419856" sldId="318"/>
            <ac:spMk id="10" creationId="{3CD84A0E-3792-4D3B-9A9D-E912EC95AD67}"/>
          </ac:spMkLst>
        </pc:spChg>
        <pc:spChg chg="mod">
          <ac:chgData name="Thuy Linh Do" userId="f60f9f76584ec879" providerId="LiveId" clId="{98FC08EE-1951-4F0A-A0DC-E0348520F6EB}" dt="2022-03-22T02:47:59.226" v="224" actId="20577"/>
          <ac:spMkLst>
            <pc:docMk/>
            <pc:sldMk cId="1165419856" sldId="318"/>
            <ac:spMk id="12" creationId="{00000000-0000-0000-0000-000000000000}"/>
          </ac:spMkLst>
        </pc:spChg>
        <pc:spChg chg="add mod">
          <ac:chgData name="Thuy Linh Do" userId="f60f9f76584ec879" providerId="LiveId" clId="{98FC08EE-1951-4F0A-A0DC-E0348520F6EB}" dt="2022-03-22T02:56:16.071" v="266" actId="1076"/>
          <ac:spMkLst>
            <pc:docMk/>
            <pc:sldMk cId="1165419856" sldId="318"/>
            <ac:spMk id="15" creationId="{2FD0C8A4-95A8-400D-A423-6ABE6A888138}"/>
          </ac:spMkLst>
        </pc:spChg>
        <pc:spChg chg="del">
          <ac:chgData name="Thuy Linh Do" userId="f60f9f76584ec879" providerId="LiveId" clId="{98FC08EE-1951-4F0A-A0DC-E0348520F6EB}" dt="2022-03-22T02:47:19.118" v="222" actId="478"/>
          <ac:spMkLst>
            <pc:docMk/>
            <pc:sldMk cId="1165419856" sldId="318"/>
            <ac:spMk id="18" creationId="{934E9F33-16C2-4B1A-AD2A-28F25A0FC8F0}"/>
          </ac:spMkLst>
        </pc:spChg>
        <pc:spChg chg="del">
          <ac:chgData name="Thuy Linh Do" userId="f60f9f76584ec879" providerId="LiveId" clId="{98FC08EE-1951-4F0A-A0DC-E0348520F6EB}" dt="2022-03-22T02:47:19.118" v="222" actId="478"/>
          <ac:spMkLst>
            <pc:docMk/>
            <pc:sldMk cId="1165419856" sldId="318"/>
            <ac:spMk id="23" creationId="{161FDF4D-D4D4-45FC-BF65-B8DB785B48CD}"/>
          </ac:spMkLst>
        </pc:spChg>
        <pc:spChg chg="del">
          <ac:chgData name="Thuy Linh Do" userId="f60f9f76584ec879" providerId="LiveId" clId="{98FC08EE-1951-4F0A-A0DC-E0348520F6EB}" dt="2022-03-22T02:47:19.118" v="222" actId="478"/>
          <ac:spMkLst>
            <pc:docMk/>
            <pc:sldMk cId="1165419856" sldId="318"/>
            <ac:spMk id="24" creationId="{C71B246F-77A2-42C7-8694-25315A246CFA}"/>
          </ac:spMkLst>
        </pc:spChg>
        <pc:spChg chg="del">
          <ac:chgData name="Thuy Linh Do" userId="f60f9f76584ec879" providerId="LiveId" clId="{98FC08EE-1951-4F0A-A0DC-E0348520F6EB}" dt="2022-03-22T02:47:19.118" v="222" actId="478"/>
          <ac:spMkLst>
            <pc:docMk/>
            <pc:sldMk cId="1165419856" sldId="318"/>
            <ac:spMk id="25" creationId="{68A910BF-6C6D-4299-892B-87E64356F1B5}"/>
          </ac:spMkLst>
        </pc:spChg>
        <pc:spChg chg="add mod">
          <ac:chgData name="Thuy Linh Do" userId="f60f9f76584ec879" providerId="LiveId" clId="{98FC08EE-1951-4F0A-A0DC-E0348520F6EB}" dt="2022-03-22T02:57:59.770" v="270"/>
          <ac:spMkLst>
            <pc:docMk/>
            <pc:sldMk cId="1165419856" sldId="318"/>
            <ac:spMk id="29" creationId="{A32A8294-A378-407C-9815-634D82D5DC2D}"/>
          </ac:spMkLst>
        </pc:spChg>
        <pc:graphicFrameChg chg="del">
          <ac:chgData name="Thuy Linh Do" userId="f60f9f76584ec879" providerId="LiveId" clId="{98FC08EE-1951-4F0A-A0DC-E0348520F6EB}" dt="2022-03-22T02:47:14.312" v="221" actId="478"/>
          <ac:graphicFrameMkLst>
            <pc:docMk/>
            <pc:sldMk cId="1165419856" sldId="318"/>
            <ac:graphicFrameMk id="7" creationId="{BA464EEC-70F4-4172-83E0-577C652E284A}"/>
          </ac:graphicFrameMkLst>
        </pc:graphicFrameChg>
        <pc:picChg chg="add del mod">
          <ac:chgData name="Thuy Linh Do" userId="f60f9f76584ec879" providerId="LiveId" clId="{98FC08EE-1951-4F0A-A0DC-E0348520F6EB}" dt="2022-03-22T02:48:09.896" v="227" actId="478"/>
          <ac:picMkLst>
            <pc:docMk/>
            <pc:sldMk cId="1165419856" sldId="318"/>
            <ac:picMk id="5" creationId="{F4ECD0DD-8322-40E2-9563-DC670397594B}"/>
          </ac:picMkLst>
        </pc:picChg>
        <pc:picChg chg="add mod">
          <ac:chgData name="Thuy Linh Do" userId="f60f9f76584ec879" providerId="LiveId" clId="{98FC08EE-1951-4F0A-A0DC-E0348520F6EB}" dt="2022-03-22T02:48:19.428" v="232" actId="1076"/>
          <ac:picMkLst>
            <pc:docMk/>
            <pc:sldMk cId="1165419856" sldId="318"/>
            <ac:picMk id="9" creationId="{78DD3C48-1CBC-4F73-A302-3DD5DB5B3AC9}"/>
          </ac:picMkLst>
        </pc:picChg>
        <pc:picChg chg="add mod">
          <ac:chgData name="Thuy Linh Do" userId="f60f9f76584ec879" providerId="LiveId" clId="{98FC08EE-1951-4F0A-A0DC-E0348520F6EB}" dt="2022-03-22T02:51:13.624" v="238" actId="1076"/>
          <ac:picMkLst>
            <pc:docMk/>
            <pc:sldMk cId="1165419856" sldId="318"/>
            <ac:picMk id="14" creationId="{241A3C28-F5C8-4BB6-9C71-827CDCC546BA}"/>
          </ac:picMkLst>
        </pc:picChg>
        <pc:picChg chg="add mod">
          <ac:chgData name="Thuy Linh Do" userId="f60f9f76584ec879" providerId="LiveId" clId="{98FC08EE-1951-4F0A-A0DC-E0348520F6EB}" dt="2022-03-22T02:51:27.752" v="240" actId="1076"/>
          <ac:picMkLst>
            <pc:docMk/>
            <pc:sldMk cId="1165419856" sldId="318"/>
            <ac:picMk id="22" creationId="{7BF5CFCA-0C47-44F4-8E0C-D18F74A046BA}"/>
          </ac:picMkLst>
        </pc:picChg>
        <pc:picChg chg="add mod">
          <ac:chgData name="Thuy Linh Do" userId="f60f9f76584ec879" providerId="LiveId" clId="{98FC08EE-1951-4F0A-A0DC-E0348520F6EB}" dt="2022-03-22T02:51:37.887" v="242" actId="1076"/>
          <ac:picMkLst>
            <pc:docMk/>
            <pc:sldMk cId="1165419856" sldId="318"/>
            <ac:picMk id="26" creationId="{1C09D0EA-1B33-465D-B438-68907A6F37A9}"/>
          </ac:picMkLst>
        </pc:picChg>
        <pc:picChg chg="add mod">
          <ac:chgData name="Thuy Linh Do" userId="f60f9f76584ec879" providerId="LiveId" clId="{98FC08EE-1951-4F0A-A0DC-E0348520F6EB}" dt="2022-03-22T02:51:51.418" v="244" actId="1076"/>
          <ac:picMkLst>
            <pc:docMk/>
            <pc:sldMk cId="1165419856" sldId="318"/>
            <ac:picMk id="27" creationId="{C4F2616C-5C5D-4929-9241-87298A38E129}"/>
          </ac:picMkLst>
        </pc:picChg>
        <pc:picChg chg="add mod">
          <ac:chgData name="Thuy Linh Do" userId="f60f9f76584ec879" providerId="LiveId" clId="{98FC08EE-1951-4F0A-A0DC-E0348520F6EB}" dt="2022-03-22T02:51:59.590" v="246" actId="1076"/>
          <ac:picMkLst>
            <pc:docMk/>
            <pc:sldMk cId="1165419856" sldId="318"/>
            <ac:picMk id="28" creationId="{01282526-B020-40B7-B93D-D498D05FF9FD}"/>
          </ac:picMkLst>
        </pc:picChg>
        <pc:picChg chg="del">
          <ac:chgData name="Thuy Linh Do" userId="f60f9f76584ec879" providerId="LiveId" clId="{98FC08EE-1951-4F0A-A0DC-E0348520F6EB}" dt="2022-03-22T02:46:16.914" v="219" actId="478"/>
          <ac:picMkLst>
            <pc:docMk/>
            <pc:sldMk cId="1165419856" sldId="318"/>
            <ac:picMk id="4098" creationId="{7EE2892B-65D2-4A63-ADB6-9014987F39AF}"/>
          </ac:picMkLst>
        </pc:picChg>
      </pc:sldChg>
      <pc:sldChg chg="addSp delSp modSp mod">
        <pc:chgData name="Thuy Linh Do" userId="f60f9f76584ec879" providerId="LiveId" clId="{98FC08EE-1951-4F0A-A0DC-E0348520F6EB}" dt="2022-03-22T02:34:05.723" v="201"/>
        <pc:sldMkLst>
          <pc:docMk/>
          <pc:sldMk cId="3280264759" sldId="326"/>
        </pc:sldMkLst>
        <pc:spChg chg="mod">
          <ac:chgData name="Thuy Linh Do" userId="f60f9f76584ec879" providerId="LiveId" clId="{98FC08EE-1951-4F0A-A0DC-E0348520F6EB}" dt="2022-03-22T02:34:05.723" v="201"/>
          <ac:spMkLst>
            <pc:docMk/>
            <pc:sldMk cId="3280264759" sldId="326"/>
            <ac:spMk id="1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33:19.595" v="197"/>
          <ac:spMkLst>
            <pc:docMk/>
            <pc:sldMk cId="3280264759" sldId="326"/>
            <ac:spMk id="15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33:46.267" v="200" actId="1076"/>
          <ac:picMkLst>
            <pc:docMk/>
            <pc:sldMk cId="3280264759" sldId="326"/>
            <ac:picMk id="2" creationId="{0E5AB050-0DAF-4198-A82B-8EB8244DE8F2}"/>
          </ac:picMkLst>
        </pc:picChg>
        <pc:picChg chg="del">
          <ac:chgData name="Thuy Linh Do" userId="f60f9f76584ec879" providerId="LiveId" clId="{98FC08EE-1951-4F0A-A0DC-E0348520F6EB}" dt="2022-03-22T02:33:23.444" v="198" actId="478"/>
          <ac:picMkLst>
            <pc:docMk/>
            <pc:sldMk cId="3280264759" sldId="326"/>
            <ac:picMk id="2050" creationId="{BD8DC478-BCF3-47D3-BFFB-C172856FE65E}"/>
          </ac:picMkLst>
        </pc:picChg>
      </pc:sldChg>
      <pc:sldChg chg="addSp delSp modSp mod">
        <pc:chgData name="Thuy Linh Do" userId="f60f9f76584ec879" providerId="LiveId" clId="{98FC08EE-1951-4F0A-A0DC-E0348520F6EB}" dt="2022-03-22T03:00:48.911" v="278" actId="1076"/>
        <pc:sldMkLst>
          <pc:docMk/>
          <pc:sldMk cId="2138508035" sldId="327"/>
        </pc:sldMkLst>
        <pc:spChg chg="mod">
          <ac:chgData name="Thuy Linh Do" userId="f60f9f76584ec879" providerId="LiveId" clId="{98FC08EE-1951-4F0A-A0DC-E0348520F6EB}" dt="2022-03-22T02:59:22.928" v="273"/>
          <ac:spMkLst>
            <pc:docMk/>
            <pc:sldMk cId="2138508035" sldId="327"/>
            <ac:spMk id="1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59:46.142" v="276" actId="20577"/>
          <ac:spMkLst>
            <pc:docMk/>
            <pc:sldMk cId="2138508035" sldId="327"/>
            <ac:spMk id="13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3:00:48.911" v="278" actId="1076"/>
          <ac:picMkLst>
            <pc:docMk/>
            <pc:sldMk cId="2138508035" sldId="327"/>
            <ac:picMk id="2" creationId="{12A0C7BF-CD86-4A53-A458-2C3FAC40484E}"/>
          </ac:picMkLst>
        </pc:picChg>
        <pc:picChg chg="del">
          <ac:chgData name="Thuy Linh Do" userId="f60f9f76584ec879" providerId="LiveId" clId="{98FC08EE-1951-4F0A-A0DC-E0348520F6EB}" dt="2022-03-22T02:59:26.063" v="274" actId="478"/>
          <ac:picMkLst>
            <pc:docMk/>
            <pc:sldMk cId="2138508035" sldId="327"/>
            <ac:picMk id="5122" creationId="{3F6B5FB8-3AC7-4DC5-B362-C3AD0692D242}"/>
          </ac:picMkLst>
        </pc:picChg>
      </pc:sldChg>
      <pc:sldChg chg="modSp mod">
        <pc:chgData name="Thuy Linh Do" userId="f60f9f76584ec879" providerId="LiveId" clId="{98FC08EE-1951-4F0A-A0DC-E0348520F6EB}" dt="2022-03-22T03:08:25.055" v="443" actId="20577"/>
        <pc:sldMkLst>
          <pc:docMk/>
          <pc:sldMk cId="1480562979" sldId="329"/>
        </pc:sldMkLst>
        <pc:spChg chg="mod">
          <ac:chgData name="Thuy Linh Do" userId="f60f9f76584ec879" providerId="LiveId" clId="{98FC08EE-1951-4F0A-A0DC-E0348520F6EB}" dt="2022-03-22T03:08:19.488" v="441"/>
          <ac:spMkLst>
            <pc:docMk/>
            <pc:sldMk cId="1480562979" sldId="329"/>
            <ac:spMk id="21" creationId="{10A3F4B6-29DB-4570-9265-DD867B485FE7}"/>
          </ac:spMkLst>
        </pc:spChg>
        <pc:spChg chg="mod">
          <ac:chgData name="Thuy Linh Do" userId="f60f9f76584ec879" providerId="LiveId" clId="{98FC08EE-1951-4F0A-A0DC-E0348520F6EB}" dt="2022-03-22T03:08:25.055" v="443" actId="20577"/>
          <ac:spMkLst>
            <pc:docMk/>
            <pc:sldMk cId="1480562979" sldId="329"/>
            <ac:spMk id="22" creationId="{11FEDFAB-DCA6-4321-96B6-B9FACF32F7BA}"/>
          </ac:spMkLst>
        </pc:spChg>
      </pc:sldChg>
      <pc:sldChg chg="addSp delSp modSp mod delAnim modAnim">
        <pc:chgData name="Thuy Linh Do" userId="f60f9f76584ec879" providerId="LiveId" clId="{98FC08EE-1951-4F0A-A0DC-E0348520F6EB}" dt="2022-03-22T03:07:28.213" v="440"/>
        <pc:sldMkLst>
          <pc:docMk/>
          <pc:sldMk cId="305804402" sldId="331"/>
        </pc:sldMkLst>
        <pc:spChg chg="del">
          <ac:chgData name="Thuy Linh Do" userId="f60f9f76584ec879" providerId="LiveId" clId="{98FC08EE-1951-4F0A-A0DC-E0348520F6EB}" dt="2022-03-22T03:01:22.206" v="281" actId="478"/>
          <ac:spMkLst>
            <pc:docMk/>
            <pc:sldMk cId="305804402" sldId="331"/>
            <ac:spMk id="3" creationId="{C62A4732-B9E1-4BC6-8A58-97A9179BF36B}"/>
          </ac:spMkLst>
        </pc:spChg>
        <pc:spChg chg="add mod">
          <ac:chgData name="Thuy Linh Do" userId="f60f9f76584ec879" providerId="LiveId" clId="{98FC08EE-1951-4F0A-A0DC-E0348520F6EB}" dt="2022-03-22T03:06:06.953" v="407" actId="255"/>
          <ac:spMkLst>
            <pc:docMk/>
            <pc:sldMk cId="305804402" sldId="331"/>
            <ac:spMk id="4" creationId="{8A246C72-A00F-4DCC-892A-22298169B003}"/>
          </ac:spMkLst>
        </pc:spChg>
        <pc:spChg chg="mod">
          <ac:chgData name="Thuy Linh Do" userId="f60f9f76584ec879" providerId="LiveId" clId="{98FC08EE-1951-4F0A-A0DC-E0348520F6EB}" dt="2022-03-22T03:01:16.952" v="279"/>
          <ac:spMkLst>
            <pc:docMk/>
            <pc:sldMk cId="305804402" sldId="331"/>
            <ac:spMk id="12" creationId="{00000000-0000-0000-0000-000000000000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25" creationId="{AFB8C26B-0CB8-44F5-ABD1-ECF9F7C3BDAF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26" creationId="{C55EA469-7907-423B-834D-DEDAE76CA273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28" creationId="{6F90A789-CE38-4A30-927F-D2AB1AF27DB5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29" creationId="{5696B91C-7187-4FFD-90BC-A6C29E4D6CD5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0" creationId="{45C185CC-2A00-4635-9694-DDE358874B3A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1" creationId="{7EEF4210-FB9A-4906-ACEC-F1380AD5CEA4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2" creationId="{25574297-7745-4DA8-9C3A-676C74E0E668}"/>
          </ac:spMkLst>
        </pc:spChg>
        <pc:spChg chg="add mod">
          <ac:chgData name="Thuy Linh Do" userId="f60f9f76584ec879" providerId="LiveId" clId="{98FC08EE-1951-4F0A-A0DC-E0348520F6EB}" dt="2022-03-22T03:06:49.722" v="438" actId="1076"/>
          <ac:spMkLst>
            <pc:docMk/>
            <pc:sldMk cId="305804402" sldId="331"/>
            <ac:spMk id="33" creationId="{D84F688D-B2EB-4560-A0FF-D79BBADD0F7B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4" creationId="{5B33C5EC-909E-433C-B916-BE26B956B4F7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5" creationId="{60E6ED09-5501-4C2E-BAD6-9DF1A582CD0C}"/>
          </ac:spMkLst>
        </pc:spChg>
        <pc:spChg chg="del">
          <ac:chgData name="Thuy Linh Do" userId="f60f9f76584ec879" providerId="LiveId" clId="{98FC08EE-1951-4F0A-A0DC-E0348520F6EB}" dt="2022-03-22T03:01:31.627" v="283" actId="478"/>
          <ac:spMkLst>
            <pc:docMk/>
            <pc:sldMk cId="305804402" sldId="331"/>
            <ac:spMk id="36" creationId="{BF118D8A-CA15-4B00-BC36-F43B3597A53A}"/>
          </ac:spMkLst>
        </pc:spChg>
        <pc:spChg chg="del">
          <ac:chgData name="Thuy Linh Do" userId="f60f9f76584ec879" providerId="LiveId" clId="{98FC08EE-1951-4F0A-A0DC-E0348520F6EB}" dt="2022-03-22T03:01:31.627" v="283" actId="478"/>
          <ac:spMkLst>
            <pc:docMk/>
            <pc:sldMk cId="305804402" sldId="331"/>
            <ac:spMk id="37" creationId="{BB183589-0135-4C9D-994C-EBF13AB337A2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8" creationId="{B6FEE535-5498-4434-ACDF-73FD063F430D}"/>
          </ac:spMkLst>
        </pc:spChg>
        <pc:graphicFrameChg chg="add mod modGraphic">
          <ac:chgData name="Thuy Linh Do" userId="f60f9f76584ec879" providerId="LiveId" clId="{98FC08EE-1951-4F0A-A0DC-E0348520F6EB}" dt="2022-03-22T03:06:12.995" v="408" actId="255"/>
          <ac:graphicFrameMkLst>
            <pc:docMk/>
            <pc:sldMk cId="305804402" sldId="331"/>
            <ac:graphicFrameMk id="2" creationId="{1E518B82-73EC-445D-888C-C1BAD9C90E6F}"/>
          </ac:graphicFrameMkLst>
        </pc:graphicFrame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7" creationId="{03510113-D6B7-477D-9DE4-A75CEDD6AA50}"/>
          </ac:picMkLst>
        </pc:pic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10" creationId="{D8BB65AC-1C96-4D8F-95A2-ABFD8976C77A}"/>
          </ac:picMkLst>
        </pc:pic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18" creationId="{FC5B40B8-D0AA-473D-80C3-C5B0BCDF8F8D}"/>
          </ac:picMkLst>
        </pc:pic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20" creationId="{BE2B3717-6411-4874-AD9F-075F7B547D9D}"/>
          </ac:picMkLst>
        </pc:pic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22" creationId="{4858E3A0-40B3-4BA2-8F50-2C69EB0E560C}"/>
          </ac:picMkLst>
        </pc:pic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24" creationId="{7CB674C6-2412-46BE-BD77-ECA0A9434BA1}"/>
          </ac:picMkLst>
        </pc:picChg>
        <pc:picChg chg="del">
          <ac:chgData name="Thuy Linh Do" userId="f60f9f76584ec879" providerId="LiveId" clId="{98FC08EE-1951-4F0A-A0DC-E0348520F6EB}" dt="2022-03-22T03:01:33.969" v="284" actId="478"/>
          <ac:picMkLst>
            <pc:docMk/>
            <pc:sldMk cId="305804402" sldId="331"/>
            <ac:picMk id="27" creationId="{DC9D2ED3-3A8E-4083-AE6B-528271A4DB3C}"/>
          </ac:picMkLst>
        </pc:picChg>
        <pc:picChg chg="del">
          <ac:chgData name="Thuy Linh Do" userId="f60f9f76584ec879" providerId="LiveId" clId="{98FC08EE-1951-4F0A-A0DC-E0348520F6EB}" dt="2022-03-22T03:01:19.785" v="280" actId="478"/>
          <ac:picMkLst>
            <pc:docMk/>
            <pc:sldMk cId="305804402" sldId="331"/>
            <ac:picMk id="6148" creationId="{FE3D3DB6-3F40-41B5-94F3-F104E47F3133}"/>
          </ac:picMkLst>
        </pc:picChg>
      </pc:sldChg>
      <pc:sldChg chg="addSp delSp modSp mod delAnim modAnim">
        <pc:chgData name="Thuy Linh Do" userId="f60f9f76584ec879" providerId="LiveId" clId="{98FC08EE-1951-4F0A-A0DC-E0348520F6EB}" dt="2022-03-22T02:39:56.843" v="203" actId="1076"/>
        <pc:sldMkLst>
          <pc:docMk/>
          <pc:sldMk cId="1072969023" sldId="337"/>
        </pc:sldMkLst>
        <pc:spChg chg="add mod">
          <ac:chgData name="Thuy Linh Do" userId="f60f9f76584ec879" providerId="LiveId" clId="{98FC08EE-1951-4F0A-A0DC-E0348520F6EB}" dt="2022-03-22T02:30:45.555" v="196" actId="113"/>
          <ac:spMkLst>
            <pc:docMk/>
            <pc:sldMk cId="1072969023" sldId="337"/>
            <ac:spMk id="5" creationId="{4FDC0D90-BC5B-48C8-AB28-85BD596C1B4D}"/>
          </ac:spMkLst>
        </pc:spChg>
        <pc:spChg chg="del">
          <ac:chgData name="Thuy Linh Do" userId="f60f9f76584ec879" providerId="LiveId" clId="{98FC08EE-1951-4F0A-A0DC-E0348520F6EB}" dt="2022-03-22T02:26:37.860" v="172" actId="478"/>
          <ac:spMkLst>
            <pc:docMk/>
            <pc:sldMk cId="1072969023" sldId="337"/>
            <ac:spMk id="9" creationId="{35C20020-642B-4EDF-BE02-FE9C4B9F36F5}"/>
          </ac:spMkLst>
        </pc:spChg>
        <pc:picChg chg="add mod">
          <ac:chgData name="Thuy Linh Do" userId="f60f9f76584ec879" providerId="LiveId" clId="{98FC08EE-1951-4F0A-A0DC-E0348520F6EB}" dt="2022-03-22T02:26:44.784" v="174" actId="14100"/>
          <ac:picMkLst>
            <pc:docMk/>
            <pc:sldMk cId="1072969023" sldId="337"/>
            <ac:picMk id="3" creationId="{BA6282AF-3D21-494B-A5B7-B6E92548F3AF}"/>
          </ac:picMkLst>
        </pc:picChg>
        <pc:picChg chg="del">
          <ac:chgData name="Thuy Linh Do" userId="f60f9f76584ec879" providerId="LiveId" clId="{98FC08EE-1951-4F0A-A0DC-E0348520F6EB}" dt="2022-03-22T02:26:14.909" v="164" actId="478"/>
          <ac:picMkLst>
            <pc:docMk/>
            <pc:sldMk cId="1072969023" sldId="337"/>
            <ac:picMk id="4" creationId="{43B23297-4F5D-47DA-80C0-80DD84A6814C}"/>
          </ac:picMkLst>
        </pc:picChg>
        <pc:picChg chg="del">
          <ac:chgData name="Thuy Linh Do" userId="f60f9f76584ec879" providerId="LiveId" clId="{98FC08EE-1951-4F0A-A0DC-E0348520F6EB}" dt="2022-03-22T02:26:16.710" v="165" actId="478"/>
          <ac:picMkLst>
            <pc:docMk/>
            <pc:sldMk cId="1072969023" sldId="337"/>
            <ac:picMk id="6" creationId="{30297EF7-E7ED-4DAD-8CE4-5245D2262867}"/>
          </ac:picMkLst>
        </pc:picChg>
        <pc:picChg chg="add mod">
          <ac:chgData name="Thuy Linh Do" userId="f60f9f76584ec879" providerId="LiveId" clId="{98FC08EE-1951-4F0A-A0DC-E0348520F6EB}" dt="2022-03-22T02:39:56.843" v="203" actId="1076"/>
          <ac:picMkLst>
            <pc:docMk/>
            <pc:sldMk cId="1072969023" sldId="337"/>
            <ac:picMk id="10" creationId="{DB1B2492-C74F-4B2D-A9CB-24253E8CF6FE}"/>
          </ac:picMkLst>
        </pc:picChg>
      </pc:sldChg>
      <pc:sldChg chg="addSp delSp modSp mod setBg delAnim">
        <pc:chgData name="Thuy Linh Do" userId="f60f9f76584ec879" providerId="LiveId" clId="{98FC08EE-1951-4F0A-A0DC-E0348520F6EB}" dt="2022-03-22T02:12:36.258" v="102" actId="1076"/>
        <pc:sldMkLst>
          <pc:docMk/>
          <pc:sldMk cId="1940285194" sldId="338"/>
        </pc:sldMkLst>
        <pc:spChg chg="mod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13" creationId="{00000000-0000-0000-0000-000000000000}"/>
          </ac:spMkLst>
        </pc:spChg>
        <pc:spChg chg="add del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18" creationId="{2151139A-886F-4B97-8815-729AD3831BBD}"/>
          </ac:spMkLst>
        </pc:spChg>
        <pc:spChg chg="add del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20" creationId="{AB5E08C4-8CDD-4623-A5B8-E998C6DEE3B7}"/>
          </ac:spMkLst>
        </pc:spChg>
        <pc:spChg chg="add del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22" creationId="{15F33878-D502-4FFA-8ACE-F2AECDB2A23F}"/>
          </ac:spMkLst>
        </pc:spChg>
        <pc:spChg chg="add del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24" creationId="{D3539FEE-81D3-4406-802E-60B20B16F4F6}"/>
          </ac:spMkLst>
        </pc:spChg>
        <pc:spChg chg="add del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26" creationId="{DC701763-729E-462F-A5A8-E0DEFEB1E2E4}"/>
          </ac:spMkLst>
        </pc:spChg>
        <pc:picChg chg="del">
          <ac:chgData name="Thuy Linh Do" userId="f60f9f76584ec879" providerId="LiveId" clId="{98FC08EE-1951-4F0A-A0DC-E0348520F6EB}" dt="2022-03-22T02:12:07.121" v="93" actId="478"/>
          <ac:picMkLst>
            <pc:docMk/>
            <pc:sldMk cId="1940285194" sldId="338"/>
            <ac:picMk id="2" creationId="{BCFA7BA6-2C7B-41BB-B865-6B20F993525F}"/>
          </ac:picMkLst>
        </pc:picChg>
        <pc:picChg chg="add mod">
          <ac:chgData name="Thuy Linh Do" userId="f60f9f76584ec879" providerId="LiveId" clId="{98FC08EE-1951-4F0A-A0DC-E0348520F6EB}" dt="2022-03-22T02:12:36.258" v="102" actId="1076"/>
          <ac:picMkLst>
            <pc:docMk/>
            <pc:sldMk cId="1940285194" sldId="338"/>
            <ac:picMk id="3" creationId="{9DEBEEEB-D673-4E22-98AD-87EDBF2C5129}"/>
          </ac:picMkLst>
        </pc:picChg>
        <pc:picChg chg="mod">
          <ac:chgData name="Thuy Linh Do" userId="f60f9f76584ec879" providerId="LiveId" clId="{98FC08EE-1951-4F0A-A0DC-E0348520F6EB}" dt="2022-03-22T02:12:30.710" v="99" actId="26606"/>
          <ac:picMkLst>
            <pc:docMk/>
            <pc:sldMk cId="1940285194" sldId="338"/>
            <ac:picMk id="11" creationId="{00000000-0000-0000-0000-000000000000}"/>
          </ac:picMkLst>
        </pc:picChg>
        <pc:picChg chg="ord">
          <ac:chgData name="Thuy Linh Do" userId="f60f9f76584ec879" providerId="LiveId" clId="{98FC08EE-1951-4F0A-A0DC-E0348520F6EB}" dt="2022-03-22T02:12:30.710" v="99" actId="26606"/>
          <ac:picMkLst>
            <pc:docMk/>
            <pc:sldMk cId="1940285194" sldId="338"/>
            <ac:picMk id="12" creationId="{00000000-0000-0000-0000-000000000000}"/>
          </ac:picMkLst>
        </pc:picChg>
      </pc:sldChg>
      <pc:sldChg chg="modSp mod">
        <pc:chgData name="Thuy Linh Do" userId="f60f9f76584ec879" providerId="LiveId" clId="{98FC08EE-1951-4F0A-A0DC-E0348520F6EB}" dt="2022-03-22T02:13:00.024" v="104" actId="1076"/>
        <pc:sldMkLst>
          <pc:docMk/>
          <pc:sldMk cId="1225828804" sldId="339"/>
        </pc:sldMkLst>
        <pc:spChg chg="mod">
          <ac:chgData name="Thuy Linh Do" userId="f60f9f76584ec879" providerId="LiveId" clId="{98FC08EE-1951-4F0A-A0DC-E0348520F6EB}" dt="2022-03-22T02:13:00.024" v="104" actId="1076"/>
          <ac:spMkLst>
            <pc:docMk/>
            <pc:sldMk cId="1225828804" sldId="339"/>
            <ac:spMk id="7" creationId="{C88042BA-7BB8-4312-9693-598D75B2EFBC}"/>
          </ac:spMkLst>
        </pc:spChg>
      </pc:sldChg>
      <pc:sldChg chg="addSp delSp modSp mod">
        <pc:chgData name="Thuy Linh Do" userId="f60f9f76584ec879" providerId="LiveId" clId="{98FC08EE-1951-4F0A-A0DC-E0348520F6EB}" dt="2022-03-22T02:19:15.547" v="145" actId="1076"/>
        <pc:sldMkLst>
          <pc:docMk/>
          <pc:sldMk cId="1934387094" sldId="340"/>
        </pc:sldMkLst>
        <pc:spChg chg="mod">
          <ac:chgData name="Thuy Linh Do" userId="f60f9f76584ec879" providerId="LiveId" clId="{98FC08EE-1951-4F0A-A0DC-E0348520F6EB}" dt="2022-03-22T02:17:34.219" v="130"/>
          <ac:spMkLst>
            <pc:docMk/>
            <pc:sldMk cId="1934387094" sldId="340"/>
            <ac:spMk id="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7:18.610" v="129"/>
          <ac:spMkLst>
            <pc:docMk/>
            <pc:sldMk cId="1934387094" sldId="340"/>
            <ac:spMk id="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7:49.451" v="131"/>
          <ac:spMkLst>
            <pc:docMk/>
            <pc:sldMk cId="1934387094" sldId="340"/>
            <ac:spMk id="1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9:15.547" v="145" actId="1076"/>
          <ac:picMkLst>
            <pc:docMk/>
            <pc:sldMk cId="1934387094" sldId="340"/>
            <ac:picMk id="3" creationId="{D04C1F8A-8F7C-4495-A6C2-E389C53709E7}"/>
          </ac:picMkLst>
        </pc:picChg>
        <pc:picChg chg="del">
          <ac:chgData name="Thuy Linh Do" userId="f60f9f76584ec879" providerId="LiveId" clId="{98FC08EE-1951-4F0A-A0DC-E0348520F6EB}" dt="2022-03-22T02:19:04.061" v="141" actId="478"/>
          <ac:picMkLst>
            <pc:docMk/>
            <pc:sldMk cId="1934387094" sldId="340"/>
            <ac:picMk id="9" creationId="{3D33638E-0648-447E-99C0-8D2914616B03}"/>
          </ac:picMkLst>
        </pc:picChg>
      </pc:sldChg>
      <pc:sldChg chg="addSp delSp modSp mod">
        <pc:chgData name="Thuy Linh Do" userId="f60f9f76584ec879" providerId="LiveId" clId="{98FC08EE-1951-4F0A-A0DC-E0348520F6EB}" dt="2022-03-22T02:19:36.555" v="150" actId="14100"/>
        <pc:sldMkLst>
          <pc:docMk/>
          <pc:sldMk cId="291852260" sldId="341"/>
        </pc:sldMkLst>
        <pc:spChg chg="mod">
          <ac:chgData name="Thuy Linh Do" userId="f60f9f76584ec879" providerId="LiveId" clId="{98FC08EE-1951-4F0A-A0DC-E0348520F6EB}" dt="2022-03-22T02:18:15.358" v="133"/>
          <ac:spMkLst>
            <pc:docMk/>
            <pc:sldMk cId="291852260" sldId="341"/>
            <ac:spMk id="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8:04.159" v="132"/>
          <ac:spMkLst>
            <pc:docMk/>
            <pc:sldMk cId="291852260" sldId="341"/>
            <ac:spMk id="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8:30.741" v="134"/>
          <ac:spMkLst>
            <pc:docMk/>
            <pc:sldMk cId="291852260" sldId="341"/>
            <ac:spMk id="1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9:36.555" v="150" actId="14100"/>
          <ac:picMkLst>
            <pc:docMk/>
            <pc:sldMk cId="291852260" sldId="341"/>
            <ac:picMk id="3" creationId="{C62975B7-17EE-420E-B429-2E57CBA653DE}"/>
          </ac:picMkLst>
        </pc:picChg>
        <pc:picChg chg="del">
          <ac:chgData name="Thuy Linh Do" userId="f60f9f76584ec879" providerId="LiveId" clId="{98FC08EE-1951-4F0A-A0DC-E0348520F6EB}" dt="2022-03-22T02:19:27.443" v="146" actId="478"/>
          <ac:picMkLst>
            <pc:docMk/>
            <pc:sldMk cId="291852260" sldId="341"/>
            <ac:picMk id="8" creationId="{B7BD69C2-0B8B-4883-97AC-D951629C4C2F}"/>
          </ac:picMkLst>
        </pc:picChg>
      </pc:sldChg>
      <pc:sldChg chg="addSp delSp modSp add mod">
        <pc:chgData name="Thuy Linh Do" userId="f60f9f76584ec879" providerId="LiveId" clId="{98FC08EE-1951-4F0A-A0DC-E0348520F6EB}" dt="2022-03-22T03:11:03.524" v="460" actId="207"/>
        <pc:sldMkLst>
          <pc:docMk/>
          <pc:sldMk cId="2286641007" sldId="342"/>
        </pc:sldMkLst>
        <pc:spChg chg="add mod">
          <ac:chgData name="Thuy Linh Do" userId="f60f9f76584ec879" providerId="LiveId" clId="{98FC08EE-1951-4F0A-A0DC-E0348520F6EB}" dt="2022-03-22T03:11:03.524" v="460" actId="207"/>
          <ac:spMkLst>
            <pc:docMk/>
            <pc:sldMk cId="2286641007" sldId="342"/>
            <ac:spMk id="2" creationId="{6942508C-0D7D-4C5A-B6F8-1A91F3DB2D52}"/>
          </ac:spMkLst>
        </pc:spChg>
        <pc:picChg chg="del">
          <ac:chgData name="Thuy Linh Do" userId="f60f9f76584ec879" providerId="LiveId" clId="{98FC08EE-1951-4F0A-A0DC-E0348520F6EB}" dt="2022-03-22T03:09:42.927" v="450" actId="478"/>
          <ac:picMkLst>
            <pc:docMk/>
            <pc:sldMk cId="2286641007" sldId="342"/>
            <ac:picMk id="7170" creationId="{A0D6EBAB-2202-4662-8D71-93B47B06B29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/>
            <a:t>TRAVELLING IN THE FUTURE</a:t>
          </a:r>
          <a:endParaRPr lang="en-US" dirty="0"/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dirty="0"/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4D34579A-D08A-4E9D-B0CA-6D1F986E7460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dirty="0"/>
        </a:p>
      </dgm:t>
    </dgm:pt>
    <dgm:pt modelId="{3767878D-9188-4EDE-B794-72364805D09D}" type="parTrans" cxnId="{BB3C0FA3-C3DB-4E00-BBDB-FA07DC035DB4}">
      <dgm:prSet/>
      <dgm:spPr/>
      <dgm:t>
        <a:bodyPr/>
        <a:lstStyle/>
        <a:p>
          <a:endParaRPr lang="en-US"/>
        </a:p>
      </dgm:t>
    </dgm:pt>
    <dgm:pt modelId="{03C441E1-2E66-4223-BDC5-7A7459FED054}" type="sibTrans" cxnId="{BB3C0FA3-C3DB-4E00-BBDB-FA07DC035DB4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2"/>
      <dgm:spPr/>
      <dgm:t>
        <a:bodyPr/>
        <a:lstStyle/>
        <a:p>
          <a:endParaRPr lang="en-US"/>
        </a:p>
      </dgm:t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2"/>
      <dgm:spPr/>
      <dgm:t>
        <a:bodyPr/>
        <a:lstStyle/>
        <a:p>
          <a:endParaRPr lang="en-US"/>
        </a:p>
      </dgm:t>
    </dgm:pt>
    <dgm:pt modelId="{EE8BFEBA-4E6C-40E1-B342-40D339E029FF}" type="pres">
      <dgm:prSet presAssocID="{AFB6757D-97B1-4663-A950-106220254434}" presName="hierChild3" presStyleCnt="0"/>
      <dgm:spPr/>
    </dgm:pt>
    <dgm:pt modelId="{4C2B9838-41FE-4EE2-9A9D-BC6DCDD3E863}" type="pres">
      <dgm:prSet presAssocID="{3767878D-9188-4EDE-B794-72364805D09D}" presName="Name19" presStyleLbl="parChTrans1D2" presStyleIdx="1" presStyleCnt="2"/>
      <dgm:spPr/>
      <dgm:t>
        <a:bodyPr/>
        <a:lstStyle/>
        <a:p>
          <a:endParaRPr lang="en-US"/>
        </a:p>
      </dgm:t>
    </dgm:pt>
    <dgm:pt modelId="{CC28B766-D66F-479F-A521-8ED68EAC9F59}" type="pres">
      <dgm:prSet presAssocID="{4D34579A-D08A-4E9D-B0CA-6D1F986E7460}" presName="Name21" presStyleCnt="0"/>
      <dgm:spPr/>
    </dgm:pt>
    <dgm:pt modelId="{0DCA6F82-B375-4D77-8B4B-7D3A033CD767}" type="pres">
      <dgm:prSet presAssocID="{4D34579A-D08A-4E9D-B0CA-6D1F986E7460}" presName="level2Shape" presStyleLbl="node2" presStyleIdx="1" presStyleCnt="2"/>
      <dgm:spPr/>
      <dgm:t>
        <a:bodyPr/>
        <a:lstStyle/>
        <a:p>
          <a:endParaRPr lang="en-US"/>
        </a:p>
      </dgm:t>
    </dgm:pt>
    <dgm:pt modelId="{8C68B5F7-6840-4E78-828F-43F0C96BF673}" type="pres">
      <dgm:prSet presAssocID="{4D34579A-D08A-4E9D-B0CA-6D1F986E7460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  <dgm:t>
        <a:bodyPr/>
        <a:lstStyle/>
        <a:p>
          <a:endParaRPr lang="en-US"/>
        </a:p>
      </dgm:t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  <dgm:t>
        <a:bodyPr/>
        <a:lstStyle/>
        <a:p>
          <a:endParaRPr lang="en-US"/>
        </a:p>
      </dgm:t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040F6C0-C1CE-4C72-8EEF-5ADAA1E5955F}" type="presOf" srcId="{4D34579A-D08A-4E9D-B0CA-6D1F986E7460}" destId="{0DCA6F82-B375-4D77-8B4B-7D3A033CD767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CA601583-C0E3-438D-8BC3-73D26F7578F7}" type="presOf" srcId="{3767878D-9188-4EDE-B794-72364805D09D}" destId="{4C2B9838-41FE-4EE2-9A9D-BC6DCDD3E863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BB3C0FA3-C3DB-4E00-BBDB-FA07DC035DB4}" srcId="{66138440-8C7F-42A6-AFCE-20CD97ADA595}" destId="{4D34579A-D08A-4E9D-B0CA-6D1F986E7460}" srcOrd="1" destOrd="0" parTransId="{3767878D-9188-4EDE-B794-72364805D09D}" sibTransId="{03C441E1-2E66-4223-BDC5-7A7459FED054}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7B37724C-A2F4-40BE-BA2D-FB85233D9F45}" type="presParOf" srcId="{EF41AB95-AFCD-4378-B7AC-90EEB91AAC91}" destId="{4C2B9838-41FE-4EE2-9A9D-BC6DCDD3E863}" srcOrd="2" destOrd="0" presId="urn:microsoft.com/office/officeart/2005/8/layout/hierarchy6"/>
    <dgm:cxn modelId="{D568473C-9113-4E86-B990-53CEB35904C3}" type="presParOf" srcId="{EF41AB95-AFCD-4378-B7AC-90EEB91AAC91}" destId="{CC28B766-D66F-479F-A521-8ED68EAC9F59}" srcOrd="3" destOrd="0" presId="urn:microsoft.com/office/officeart/2005/8/layout/hierarchy6"/>
    <dgm:cxn modelId="{507C4E78-2379-4376-AA34-3DA7A007A2C9}" type="presParOf" srcId="{CC28B766-D66F-479F-A521-8ED68EAC9F59}" destId="{0DCA6F82-B375-4D77-8B4B-7D3A033CD767}" srcOrd="0" destOrd="0" presId="urn:microsoft.com/office/officeart/2005/8/layout/hierarchy6"/>
    <dgm:cxn modelId="{57261D60-382C-4E8B-91FE-AE949F81F16E}" type="presParOf" srcId="{CC28B766-D66F-479F-A521-8ED68EAC9F59}" destId="{8C68B5F7-6840-4E78-828F-43F0C96BF673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0" y="2169375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Vocabulary</a:t>
          </a:r>
        </a:p>
      </dsp:txBody>
      <dsp:txXfrm>
        <a:off x="0" y="2169375"/>
        <a:ext cx="2121962" cy="1671597"/>
      </dsp:txXfrm>
    </dsp:sp>
    <dsp:sp modelId="{F88AC81A-2BC5-4E80-A859-27A859164080}">
      <dsp:nvSpPr>
        <dsp:cNvPr id="0" name=""/>
        <dsp:cNvSpPr/>
      </dsp:nvSpPr>
      <dsp:spPr>
        <a:xfrm>
          <a:off x="0" y="219177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Topic of the unit</a:t>
          </a:r>
        </a:p>
      </dsp:txBody>
      <dsp:txXfrm>
        <a:off x="0" y="219177"/>
        <a:ext cx="2121962" cy="1671597"/>
      </dsp:txXfrm>
    </dsp:sp>
    <dsp:sp modelId="{900A6C8C-2B7C-4F16-8523-B2C8E70FE539}">
      <dsp:nvSpPr>
        <dsp:cNvPr id="0" name=""/>
        <dsp:cNvSpPr/>
      </dsp:nvSpPr>
      <dsp:spPr>
        <a:xfrm>
          <a:off x="3482103" y="358477"/>
          <a:ext cx="2089497" cy="1392998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/>
            <a:t>TRAVELLING IN THE FUTURE</a:t>
          </a:r>
          <a:endParaRPr lang="en-US" sz="2600" kern="1200" dirty="0"/>
        </a:p>
      </dsp:txBody>
      <dsp:txXfrm>
        <a:off x="3522903" y="399277"/>
        <a:ext cx="2007897" cy="1311398"/>
      </dsp:txXfrm>
    </dsp:sp>
    <dsp:sp modelId="{4F25D1CD-CD2D-4831-80B6-B15A0B4A4043}">
      <dsp:nvSpPr>
        <dsp:cNvPr id="0" name=""/>
        <dsp:cNvSpPr/>
      </dsp:nvSpPr>
      <dsp:spPr>
        <a:xfrm>
          <a:off x="3168679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1358173" y="0"/>
              </a:moveTo>
              <a:lnTo>
                <a:pt x="1358173" y="278599"/>
              </a:lnTo>
              <a:lnTo>
                <a:pt x="0" y="278599"/>
              </a:lnTo>
              <a:lnTo>
                <a:pt x="0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123930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2164730" y="2349475"/>
        <a:ext cx="2007897" cy="1311398"/>
      </dsp:txXfrm>
    </dsp:sp>
    <dsp:sp modelId="{4C2B9838-41FE-4EE2-9A9D-BC6DCDD3E863}">
      <dsp:nvSpPr>
        <dsp:cNvPr id="0" name=""/>
        <dsp:cNvSpPr/>
      </dsp:nvSpPr>
      <dsp:spPr>
        <a:xfrm>
          <a:off x="4526852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599"/>
              </a:lnTo>
              <a:lnTo>
                <a:pt x="1358173" y="278599"/>
              </a:lnTo>
              <a:lnTo>
                <a:pt x="1358173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CA6F82-B375-4D77-8B4B-7D3A033CD767}">
      <dsp:nvSpPr>
        <dsp:cNvPr id="0" name=""/>
        <dsp:cNvSpPr/>
      </dsp:nvSpPr>
      <dsp:spPr>
        <a:xfrm>
          <a:off x="4840277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4881077" y="2349475"/>
        <a:ext cx="2007897" cy="1311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76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31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45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87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395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13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6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51EF5D8-480E-44E6-AAEA-8AF0E9E524A2}" type="slidenum">
              <a:rPr lang="en-US" sz="1200" smtClean="0"/>
              <a:pPr eaLnBrk="1" hangingPunct="1"/>
              <a:t>25</a:t>
            </a:fld>
            <a:endParaRPr lang="en-US" sz="1200" smtClean="0"/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F4581A44-AF76-4F1D-8EFF-2172F735CF6A}" type="slidenum">
              <a:rPr lang="en-US" sz="1200"/>
              <a:pPr algn="r" eaLnBrk="1" hangingPunct="1"/>
              <a:t>25</a:t>
            </a:fld>
            <a:endParaRPr lang="en-US" sz="1200"/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3771887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13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2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94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36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9.png"/><Relationship Id="rId5" Type="http://schemas.openxmlformats.org/officeDocument/2006/relationships/image" Target="../media/image16.emf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proud_of_you.wma" TargetMode="Externa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12090400" cy="6858000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1600" y="144464"/>
            <a:ext cx="7924800" cy="192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3" tIns="60952" rIns="121903" bIns="60952">
            <a:spAutoFit/>
          </a:bodyPr>
          <a:lstStyle/>
          <a:p>
            <a:r>
              <a:rPr lang="en-US" sz="5867" b="1" dirty="0">
                <a:solidFill>
                  <a:srgbClr val="0000FF"/>
                </a:solidFill>
                <a:latin typeface="VNI-Ariston" pitchFamily="2" charset="0"/>
              </a:rPr>
              <a:t>Welcome to </a:t>
            </a:r>
            <a:r>
              <a:rPr lang="en-US" sz="5867" b="1">
                <a:solidFill>
                  <a:srgbClr val="0000FF"/>
                </a:solidFill>
                <a:latin typeface="VNI-Ariston" pitchFamily="2" charset="0"/>
              </a:rPr>
              <a:t>our </a:t>
            </a:r>
            <a:r>
              <a:rPr lang="en-US" sz="5867" b="1" smtClean="0">
                <a:solidFill>
                  <a:srgbClr val="0000FF"/>
                </a:solidFill>
                <a:latin typeface="VNI-Ariston" pitchFamily="2" charset="0"/>
              </a:rPr>
              <a:t>class 7C8</a:t>
            </a:r>
          </a:p>
          <a:p>
            <a:r>
              <a:rPr lang="en-US" sz="5867" b="1" smtClean="0">
                <a:solidFill>
                  <a:srgbClr val="0000FF"/>
                </a:solidFill>
                <a:latin typeface="VNI-Ariston" pitchFamily="2" charset="0"/>
              </a:rPr>
              <a:t>Teacher: Vu Thi Hien</a:t>
            </a:r>
            <a:endParaRPr lang="en-US" sz="5867" b="1" dirty="0">
              <a:solidFill>
                <a:srgbClr val="0000FF"/>
              </a:solidFill>
              <a:latin typeface="VNI-Aris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45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383877"/>
              </p:ext>
            </p:extLst>
          </p:nvPr>
        </p:nvGraphicFramePr>
        <p:xfrm>
          <a:off x="934212" y="1015465"/>
          <a:ext cx="10343388" cy="529867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278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805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349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6438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395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eco – friendly (a)</a:t>
                      </a:r>
                      <a:endParaRPr lang="en-US" sz="3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/ˈiː.kəʊˌfrend.li/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6016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fume (n)</a:t>
                      </a:r>
                      <a:endParaRPr lang="en-US" sz="3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fjuːm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khói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3643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hyperloop (n)</a:t>
                      </a:r>
                      <a:endParaRPr lang="en-US" sz="3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haɪ.pərluːp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7118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teleporter (n)</a:t>
                      </a:r>
                      <a:endParaRPr lang="en-US" sz="3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/ˈtel.ɪ.pɔː.tər/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tức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xmlns="" val="833121563"/>
                  </a:ext>
                </a:extLst>
              </a:tr>
              <a:tr h="77118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campsite (n)</a:t>
                      </a:r>
                      <a:endParaRPr lang="en-US" sz="3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kæmp.saɪt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cắm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xmlns="" val="1094173852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85479" y="111092"/>
            <a:ext cx="2499146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932680" y="4896823"/>
            <a:ext cx="20143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campsite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631187" y="3096599"/>
            <a:ext cx="21290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teleporter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503576" y="890674"/>
            <a:ext cx="12907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fume</a:t>
            </a:r>
            <a:r>
              <a:rPr lang="en-US" sz="3600" b="1" dirty="0">
                <a:solidFill>
                  <a:srgbClr val="F7941E"/>
                </a:solidFill>
              </a:rPr>
              <a:t>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7B5F77-F704-427A-B304-551E69C69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752" y="157017"/>
            <a:ext cx="3368103" cy="20706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62115" y="2125146"/>
            <a:ext cx="2250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hyperloop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535752" y="4328104"/>
            <a:ext cx="25839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eco – friendly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725" y="2851115"/>
            <a:ext cx="3418155" cy="33166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5479" y="111092"/>
            <a:ext cx="4219425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Checking v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ocabulary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F179B1-C942-48C4-BD21-34BDE99FF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367" y="1213840"/>
            <a:ext cx="3836960" cy="2431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62975B7-17EE-420E-B429-2E57CBA65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366" y="4200757"/>
            <a:ext cx="3670707" cy="22353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04C1F8A-8F7C-4495-A6C2-E389C53709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3279" y="1680678"/>
            <a:ext cx="2594530" cy="428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6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5467" y="132174"/>
            <a:ext cx="402951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LISTEN 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READ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6282AF-3D21-494B-A5B7-B6E92548F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38" y="840507"/>
            <a:ext cx="5581225" cy="51354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7809" y="1167678"/>
            <a:ext cx="54942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Who are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they in the </a:t>
            </a:r>
            <a:r>
              <a:rPr lang="en-US" sz="2800" dirty="0"/>
              <a:t>conversation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24386" y="1667549"/>
            <a:ext cx="4053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 Minh and Ann.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32939" y="2190769"/>
            <a:ext cx="47002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+ What are they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talking about?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164736" y="2713989"/>
            <a:ext cx="54443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They are talking about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means of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transport in the future.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46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5467" y="132174"/>
            <a:ext cx="402951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LISTEN 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READ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6282AF-3D21-494B-A5B7-B6E92548F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266" y="886689"/>
            <a:ext cx="5581225" cy="5135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FDC0D90-BC5B-48C8-AB28-85BD596C1B4D}"/>
              </a:ext>
            </a:extLst>
          </p:cNvPr>
          <p:cNvSpPr txBox="1"/>
          <p:nvPr/>
        </p:nvSpPr>
        <p:spPr>
          <a:xfrm>
            <a:off x="5949527" y="786025"/>
            <a:ext cx="6020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Oh, another traffic jam. 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How will we get to the campsite on time now?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I don’t know. It’s a pity that we don’t have a hyperloop now!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What’s a hyperloop?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It’s a system of tubes. You can go from one place to another in just minutes. 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Amazing! Even faster than a flying car!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Yes, and there are no traffic jams.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Will it pollute the environment?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No. There will be no fumes, and it’s totally safe. 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Like a teleporter? 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A teleporter is also fast, safe and eco-friendly. But it’s a different mode of travel.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So when we travel in hyperloops, we won’t have to worry about bad weather, right?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Right.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Sounds great! I hope we’ll have them soon.</a:t>
            </a:r>
          </a:p>
        </p:txBody>
      </p:sp>
      <p:pic>
        <p:nvPicPr>
          <p:cNvPr id="10" name="U11- L1 - 075">
            <a:hlinkClick r:id="" action="ppaction://media"/>
            <a:extLst>
              <a:ext uri="{FF2B5EF4-FFF2-40B4-BE49-F238E27FC236}">
                <a16:creationId xmlns:a16="http://schemas.microsoft.com/office/drawing/2014/main" xmlns="" id="{DB1B2492-C74F-4B2D-A9CB-24253E8CF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0639" y="582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6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3807" y="338558"/>
            <a:ext cx="898788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 What are Ann and Minh talking about?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28416" y="31714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1201" y="21450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805412" y="1468049"/>
            <a:ext cx="40713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A. </a:t>
            </a:r>
            <a:r>
              <a:rPr lang="en-US" sz="2400" dirty="0">
                <a:latin typeface="ChronicaPro-Medium"/>
              </a:rPr>
              <a:t>Travelling by teleporter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B. </a:t>
            </a:r>
            <a:r>
              <a:rPr lang="en-US" sz="2400" dirty="0">
                <a:latin typeface="ChronicaPro-Medium"/>
              </a:rPr>
              <a:t>Future modes of travel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C. </a:t>
            </a:r>
            <a:r>
              <a:rPr lang="en-US" sz="2400" dirty="0">
                <a:latin typeface="ChronicaPro-Medium"/>
              </a:rPr>
              <a:t>Being in a traffic jam</a:t>
            </a:r>
            <a:endParaRPr lang="en-US" sz="2400" dirty="0"/>
          </a:p>
        </p:txBody>
      </p:sp>
      <p:sp>
        <p:nvSpPr>
          <p:cNvPr id="18" name="Oval 17"/>
          <p:cNvSpPr/>
          <p:nvPr/>
        </p:nvSpPr>
        <p:spPr>
          <a:xfrm>
            <a:off x="749997" y="2149491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D7109F-56EB-4A3D-AA43-5CDDCBBEB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157" y="963229"/>
            <a:ext cx="6048461" cy="359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28389" y="355470"/>
            <a:ext cx="876979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T (True) or F (False).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72998" y="37485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5783" y="27221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674267"/>
              </p:ext>
            </p:extLst>
          </p:nvPr>
        </p:nvGraphicFramePr>
        <p:xfrm>
          <a:off x="707427" y="1082737"/>
          <a:ext cx="9698181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75020">
                  <a:extLst>
                    <a:ext uri="{9D8B030D-6E8A-4147-A177-3AD203B41FA5}">
                      <a16:colId xmlns:a16="http://schemas.microsoft.com/office/drawing/2014/main" xmlns="" val="442070614"/>
                    </a:ext>
                  </a:extLst>
                </a:gridCol>
                <a:gridCol w="676617">
                  <a:extLst>
                    <a:ext uri="{9D8B030D-6E8A-4147-A177-3AD203B41FA5}">
                      <a16:colId xmlns:a16="http://schemas.microsoft.com/office/drawing/2014/main" xmlns="" val="1113854182"/>
                    </a:ext>
                  </a:extLst>
                </a:gridCol>
                <a:gridCol w="646544">
                  <a:extLst>
                    <a:ext uri="{9D8B030D-6E8A-4147-A177-3AD203B41FA5}">
                      <a16:colId xmlns:a16="http://schemas.microsoft.com/office/drawing/2014/main" xmlns="" val="4192835188"/>
                    </a:ext>
                  </a:extLst>
                </a:gridCol>
              </a:tblGrid>
              <a:tr h="527851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 smtClean="0"/>
                        <a:t>F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37308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1. Ann and Minh are in a traffic jam now.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91061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2. Ann and Minh are going to school.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95328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 smtClean="0"/>
                        <a:t>3. Ann knows a lot about </a:t>
                      </a:r>
                      <a:r>
                        <a:rPr lang="en-US" sz="2800" dirty="0" err="1" smtClean="0"/>
                        <a:t>hyperloops</a:t>
                      </a:r>
                      <a:r>
                        <a:rPr lang="en-US" sz="2800" dirty="0" smtClean="0"/>
                        <a:t>.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75620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4. Minh seems to know about different modes of travel.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16039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 smtClean="0"/>
                        <a:t>5. They hope there will be </a:t>
                      </a:r>
                      <a:r>
                        <a:rPr lang="en-US" sz="2800" dirty="0" err="1" smtClean="0"/>
                        <a:t>hyperloops</a:t>
                      </a:r>
                      <a:r>
                        <a:rPr lang="en-US" sz="2800" dirty="0" smtClean="0"/>
                        <a:t> soon.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13619515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9146245" y="1763494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Wingdings 2" panose="05020102010507070707" pitchFamily="18" charset="2"/>
              </a:rPr>
              <a:t>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775926" y="2471380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Wingdings 2" panose="05020102010507070707" pitchFamily="18" charset="2"/>
              </a:rPr>
              <a:t>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824431" y="3230649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Wingdings 2" panose="05020102010507070707" pitchFamily="18" charset="2"/>
              </a:rPr>
              <a:t>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94758" y="4697804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Wingdings 2" panose="05020102010507070707" pitchFamily="18" charset="2"/>
              </a:rPr>
              <a:t>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136322" y="3932456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Wingdings 2" panose="05020102010507070707" pitchFamily="18" charset="2"/>
              </a:rPr>
              <a:t>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FD0C8A4-95A8-400D-A423-6ABE6A888138}"/>
              </a:ext>
            </a:extLst>
          </p:cNvPr>
          <p:cNvSpPr txBox="1"/>
          <p:nvPr/>
        </p:nvSpPr>
        <p:spPr>
          <a:xfrm>
            <a:off x="1186335" y="5409682"/>
            <a:ext cx="874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FF0000"/>
                </a:solidFill>
              </a:rPr>
              <a:t>Ann: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dirty="0"/>
              <a:t>How will we get to the campsite on time now?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32A8294-A378-407C-9815-634D82D5DC2D}"/>
              </a:ext>
            </a:extLst>
          </p:cNvPr>
          <p:cNvSpPr txBox="1"/>
          <p:nvPr/>
        </p:nvSpPr>
        <p:spPr>
          <a:xfrm>
            <a:off x="1186335" y="5932902"/>
            <a:ext cx="5114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FF0000"/>
                </a:solidFill>
              </a:rPr>
              <a:t>Ann: </a:t>
            </a:r>
            <a:r>
              <a:rPr lang="en-US" sz="2800" dirty="0"/>
              <a:t>What’s a hyperloop?</a:t>
            </a:r>
          </a:p>
        </p:txBody>
      </p:sp>
    </p:spTree>
    <p:extLst>
      <p:ext uri="{BB962C8B-B14F-4D97-AF65-F5344CB8AC3E}">
        <p14:creationId xmlns:p14="http://schemas.microsoft.com/office/powerpoint/2010/main" val="11654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6934" y="209276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the words and phrases that describe the means of transport in the conversation and write them in the correct columns.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11543" y="311916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328" y="2092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xmlns="" id="{1E518B82-73EC-445D-888C-C1BAD9C90E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461601"/>
              </p:ext>
            </p:extLst>
          </p:nvPr>
        </p:nvGraphicFramePr>
        <p:xfrm>
          <a:off x="1791854" y="1448467"/>
          <a:ext cx="8312728" cy="4280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4">
                  <a:extLst>
                    <a:ext uri="{9D8B030D-6E8A-4147-A177-3AD203B41FA5}">
                      <a16:colId xmlns:a16="http://schemas.microsoft.com/office/drawing/2014/main" xmlns="" val="1149047776"/>
                    </a:ext>
                  </a:extLst>
                </a:gridCol>
                <a:gridCol w="4156364">
                  <a:extLst>
                    <a:ext uri="{9D8B030D-6E8A-4147-A177-3AD203B41FA5}">
                      <a16:colId xmlns:a16="http://schemas.microsoft.com/office/drawing/2014/main" xmlns="" val="2113814398"/>
                    </a:ext>
                  </a:extLst>
                </a:gridCol>
              </a:tblGrid>
              <a:tr h="80847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Hyperloop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Teleporter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66457153"/>
                  </a:ext>
                </a:extLst>
              </a:tr>
              <a:tr h="5786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49160880"/>
                  </a:ext>
                </a:extLst>
              </a:tr>
              <a:tr h="5786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32481223"/>
                  </a:ext>
                </a:extLst>
              </a:tr>
              <a:tr h="5786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41890269"/>
                  </a:ext>
                </a:extLst>
              </a:tr>
              <a:tr h="5786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86304362"/>
                  </a:ext>
                </a:extLst>
              </a:tr>
              <a:tr h="5786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84006337"/>
                  </a:ext>
                </a:extLst>
              </a:tr>
              <a:tr h="5786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4563376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246C72-A00F-4DCC-892A-22298169B003}"/>
              </a:ext>
            </a:extLst>
          </p:cNvPr>
          <p:cNvSpPr txBox="1"/>
          <p:nvPr/>
        </p:nvSpPr>
        <p:spPr>
          <a:xfrm>
            <a:off x="2108056" y="2035320"/>
            <a:ext cx="310125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/>
              <a:t>a system of tubes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Faster than a flying car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No traffic jams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No fumes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safe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84F688D-B2EB-4560-A0FF-D79BBADD0F7B}"/>
              </a:ext>
            </a:extLst>
          </p:cNvPr>
          <p:cNvSpPr txBox="1"/>
          <p:nvPr/>
        </p:nvSpPr>
        <p:spPr>
          <a:xfrm>
            <a:off x="6289864" y="2229283"/>
            <a:ext cx="29718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/>
              <a:t>Fast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Safe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Eco - friendly</a:t>
            </a:r>
          </a:p>
        </p:txBody>
      </p:sp>
    </p:spTree>
    <p:extLst>
      <p:ext uri="{BB962C8B-B14F-4D97-AF65-F5344CB8AC3E}">
        <p14:creationId xmlns:p14="http://schemas.microsoft.com/office/powerpoint/2010/main" val="30580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3195" y="115834"/>
            <a:ext cx="11813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Quiz</a:t>
            </a:r>
            <a:endParaRPr lang="en-US" sz="32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30016" y="21031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0016" y="1158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852" y="1585291"/>
            <a:ext cx="4085415" cy="34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Knowledge Clipart Quiz Time - Quiz Time Clip Art - Png Download (#605067) -  PinClipart">
            <a:extLst>
              <a:ext uri="{FF2B5EF4-FFF2-40B4-BE49-F238E27FC236}">
                <a16:creationId xmlns:a16="http://schemas.microsoft.com/office/drawing/2014/main" xmlns="" id="{A0D6EBAB-2202-4662-8D71-93B47B06B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956" y="700609"/>
            <a:ext cx="5403724" cy="397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6" y="1792615"/>
            <a:ext cx="2670182" cy="217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3195" y="115834"/>
            <a:ext cx="11813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Quiz</a:t>
            </a:r>
            <a:endParaRPr lang="en-US" sz="32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0016" y="21031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016" y="1158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Rectangle 2"/>
          <p:cNvSpPr/>
          <p:nvPr/>
        </p:nvSpPr>
        <p:spPr>
          <a:xfrm>
            <a:off x="3249857" y="1214607"/>
            <a:ext cx="5741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i="1" dirty="0">
                <a:solidFill>
                  <a:srgbClr val="002060"/>
                </a:solidFill>
              </a:rPr>
              <a:t>1. It has two wheels and you pedal it.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082" y="276954"/>
            <a:ext cx="4349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Bold"/>
              </a:rPr>
              <a:t>What vehicle is this?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40598" y="1747824"/>
            <a:ext cx="26548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bicycle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bike 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871" y="2457340"/>
            <a:ext cx="5257242" cy="396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4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6" y="1792615"/>
            <a:ext cx="2670182" cy="217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3195" y="115834"/>
            <a:ext cx="11813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Quiz</a:t>
            </a:r>
            <a:endParaRPr lang="en-US" sz="32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0016" y="21031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016" y="1158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082" y="276954"/>
            <a:ext cx="4349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Bold"/>
              </a:rPr>
              <a:t>What vehicle is this?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29482" y="1132759"/>
            <a:ext cx="74694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002060"/>
                </a:solidFill>
              </a:rPr>
              <a:t>2. It has four wheels. It runs on petrol or </a:t>
            </a:r>
            <a:r>
              <a:rPr lang="en-US" sz="2800" b="1" dirty="0" smtClean="0">
                <a:solidFill>
                  <a:srgbClr val="002060"/>
                </a:solidFill>
              </a:rPr>
              <a:t>electricity</a:t>
            </a:r>
            <a:r>
              <a:rPr lang="en-US" sz="2800" b="1" dirty="0">
                <a:solidFill>
                  <a:srgbClr val="002060"/>
                </a:solidFill>
              </a:rPr>
              <a:t>, and can carry up to eight </a:t>
            </a:r>
            <a:r>
              <a:rPr lang="en-US" sz="2800" b="1" dirty="0" smtClean="0">
                <a:solidFill>
                  <a:srgbClr val="002060"/>
                </a:solidFill>
              </a:rPr>
              <a:t>passengers</a:t>
            </a:r>
            <a:r>
              <a:rPr lang="en-US" sz="2800" b="1" dirty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3500581" y="2065508"/>
            <a:ext cx="26877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It’s a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 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Mua xe gia đình, chọn SUV 8 chỗ nào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2882125"/>
            <a:ext cx="6032789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1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50101" y="31758"/>
            <a:ext cx="2724726" cy="52322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Chitchatting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025" name="Picture 1" descr="Traffic safety improves in first half of the year due to pandemic, laws -  Society - Vietnam News | Politics, Business, Economy, Society, Life, Sports  - VietNam 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390" y="630101"/>
            <a:ext cx="5467547" cy="34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96681" y="5008305"/>
            <a:ext cx="101249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sz="2500" dirty="0" smtClean="0">
                <a:sym typeface="Wingdings" panose="05000000000000000000" pitchFamily="2" charset="2"/>
              </a:rPr>
              <a:t> </a:t>
            </a:r>
            <a:r>
              <a:rPr lang="en-US" sz="2500" dirty="0" smtClean="0">
                <a:solidFill>
                  <a:srgbClr val="048DA4"/>
                </a:solidFill>
              </a:rPr>
              <a:t>People </a:t>
            </a:r>
            <a:r>
              <a:rPr lang="en-US" sz="2500" dirty="0">
                <a:solidFill>
                  <a:srgbClr val="048DA4"/>
                </a:solidFill>
              </a:rPr>
              <a:t>travel by different means of transport such as cars, motorbikes, bicycles, buses or on foot</a:t>
            </a:r>
          </a:p>
          <a:p>
            <a:r>
              <a:rPr lang="en-US" sz="2500" dirty="0" smtClean="0"/>
              <a:t> </a:t>
            </a:r>
            <a:r>
              <a:rPr lang="en-US" sz="25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500" dirty="0" smtClean="0">
                <a:solidFill>
                  <a:srgbClr val="048DA4"/>
                </a:solidFill>
              </a:rPr>
              <a:t>There's </a:t>
            </a:r>
            <a:r>
              <a:rPr lang="en-US" sz="2500" dirty="0">
                <a:solidFill>
                  <a:srgbClr val="048DA4"/>
                </a:solidFill>
              </a:rPr>
              <a:t>too much traffic on the road. This can easily cause traffic congestion ( traffic jam)</a:t>
            </a:r>
          </a:p>
        </p:txBody>
      </p:sp>
      <p:sp>
        <p:nvSpPr>
          <p:cNvPr id="9" name="Rectangle 8"/>
          <p:cNvSpPr/>
          <p:nvPr/>
        </p:nvSpPr>
        <p:spPr>
          <a:xfrm>
            <a:off x="400514" y="29941"/>
            <a:ext cx="19732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Warm - up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37960" y="4115753"/>
            <a:ext cx="810029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500" dirty="0">
                <a:solidFill>
                  <a:prstClr val="black"/>
                </a:solidFill>
              </a:rPr>
              <a:t>+ How do you people travel every day?</a:t>
            </a:r>
          </a:p>
          <a:p>
            <a:pPr lvl="0"/>
            <a:r>
              <a:rPr lang="en-US" sz="2500" dirty="0">
                <a:solidFill>
                  <a:prstClr val="black"/>
                </a:solidFill>
              </a:rPr>
              <a:t>+ What do you think about the traffic in the picture</a:t>
            </a:r>
            <a:r>
              <a:rPr lang="en-US" sz="2500" dirty="0" smtClean="0">
                <a:solidFill>
                  <a:prstClr val="black"/>
                </a:solidFill>
              </a:rPr>
              <a:t>?</a:t>
            </a:r>
            <a:endParaRPr lang="en-US" sz="2500" dirty="0">
              <a:solidFill>
                <a:prstClr val="black"/>
              </a:solidFill>
            </a:endParaRPr>
          </a:p>
        </p:txBody>
      </p:sp>
      <p:pic>
        <p:nvPicPr>
          <p:cNvPr id="12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223" y="133814"/>
            <a:ext cx="1905375" cy="121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47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6" y="1792615"/>
            <a:ext cx="2670182" cy="217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3195" y="115834"/>
            <a:ext cx="11813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Quiz</a:t>
            </a:r>
            <a:endParaRPr lang="en-US" sz="32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0016" y="21031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016" y="1158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082" y="276954"/>
            <a:ext cx="4349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Bold"/>
              </a:rPr>
              <a:t>What vehicle is this?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01818" y="1086473"/>
            <a:ext cx="84235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dirty="0">
                <a:solidFill>
                  <a:srgbClr val="002060"/>
                </a:solidFill>
              </a:rPr>
              <a:t>3. It carries many passengers and runs </a:t>
            </a:r>
            <a:r>
              <a:rPr lang="en-US" sz="3000" b="1" dirty="0" smtClean="0">
                <a:solidFill>
                  <a:srgbClr val="002060"/>
                </a:solidFill>
              </a:rPr>
              <a:t>on </a:t>
            </a:r>
            <a:r>
              <a:rPr lang="en-US" sz="3000" b="1" dirty="0">
                <a:solidFill>
                  <a:srgbClr val="002060"/>
                </a:solidFill>
              </a:rPr>
              <a:t>tracks.</a:t>
            </a:r>
          </a:p>
        </p:txBody>
      </p:sp>
      <p:sp>
        <p:nvSpPr>
          <p:cNvPr id="5" name="Rectangle 4"/>
          <p:cNvSpPr/>
          <p:nvPr/>
        </p:nvSpPr>
        <p:spPr>
          <a:xfrm>
            <a:off x="4153650" y="1752843"/>
            <a:ext cx="2646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It’s a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train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Vé tàu: tin tức, hình ảnh, video, bình luậ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275" y="2449990"/>
            <a:ext cx="6534150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46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6" y="1792615"/>
            <a:ext cx="2670182" cy="217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942508C-0D7D-4C5A-B6F8-1A91F3DB2D52}"/>
              </a:ext>
            </a:extLst>
          </p:cNvPr>
          <p:cNvSpPr txBox="1"/>
          <p:nvPr/>
        </p:nvSpPr>
        <p:spPr>
          <a:xfrm>
            <a:off x="3331422" y="1109921"/>
            <a:ext cx="78261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2060"/>
                </a:solidFill>
              </a:rPr>
              <a:t>4</a:t>
            </a:r>
            <a:r>
              <a:rPr lang="en-US" sz="3000" b="1" dirty="0">
                <a:solidFill>
                  <a:srgbClr val="002060"/>
                </a:solidFill>
              </a:rPr>
              <a:t>. It sails on the sea. It needs wind to sail</a:t>
            </a:r>
            <a:r>
              <a:rPr lang="en-US" sz="3000" b="1" dirty="0" smtClean="0">
                <a:solidFill>
                  <a:srgbClr val="002060"/>
                </a:solidFill>
              </a:rPr>
              <a:t>.</a:t>
            </a:r>
            <a:endParaRPr lang="en-US" sz="30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83195" y="115834"/>
            <a:ext cx="11813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Quiz</a:t>
            </a:r>
            <a:endParaRPr lang="en-US" sz="32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0016" y="21031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016" y="1158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082" y="276954"/>
            <a:ext cx="4349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Bold"/>
              </a:rPr>
              <a:t>What vehicle is this?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49964" y="1796429"/>
            <a:ext cx="27638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S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ailing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boat 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292" y="2466109"/>
            <a:ext cx="5911272" cy="37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4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6" y="1792615"/>
            <a:ext cx="2670182" cy="217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942508C-0D7D-4C5A-B6F8-1A91F3DB2D52}"/>
              </a:ext>
            </a:extLst>
          </p:cNvPr>
          <p:cNvSpPr txBox="1"/>
          <p:nvPr/>
        </p:nvSpPr>
        <p:spPr>
          <a:xfrm>
            <a:off x="3636224" y="1090691"/>
            <a:ext cx="7161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5</a:t>
            </a:r>
            <a:r>
              <a:rPr lang="en-US" sz="2800" b="1" dirty="0">
                <a:solidFill>
                  <a:srgbClr val="002060"/>
                </a:solidFill>
              </a:rPr>
              <a:t>. It travels in space. It can even carry </a:t>
            </a:r>
            <a:r>
              <a:rPr lang="en-US" sz="2800" b="1" dirty="0" smtClean="0">
                <a:solidFill>
                  <a:srgbClr val="002060"/>
                </a:solidFill>
              </a:rPr>
              <a:t>people </a:t>
            </a:r>
            <a:r>
              <a:rPr lang="en-US" sz="2800" b="1" dirty="0">
                <a:solidFill>
                  <a:srgbClr val="002060"/>
                </a:solidFill>
              </a:rPr>
              <a:t>to the moon.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83195" y="115834"/>
            <a:ext cx="11813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Quiz</a:t>
            </a:r>
            <a:endParaRPr lang="en-US" sz="32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0016" y="21031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016" y="1158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082" y="276954"/>
            <a:ext cx="4349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Bold"/>
              </a:rPr>
              <a:t>What vehicle is this?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01660" y="2044798"/>
            <a:ext cx="45446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It’s a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rocket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spaceship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14057"/>
          <a:stretch/>
        </p:blipFill>
        <p:spPr>
          <a:xfrm>
            <a:off x="3972493" y="2743580"/>
            <a:ext cx="6488546" cy="345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4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7067" y="207665"/>
            <a:ext cx="390020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20684969"/>
              </p:ext>
            </p:extLst>
          </p:nvPr>
        </p:nvGraphicFramePr>
        <p:xfrm>
          <a:off x="1270922" y="1224741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5603"/>
          <p:cNvSpPr>
            <a:spLocks noChangeArrowheads="1" noChangeShapeType="1" noTextEdit="1"/>
          </p:cNvSpPr>
          <p:nvPr/>
        </p:nvSpPr>
        <p:spPr bwMode="auto">
          <a:xfrm>
            <a:off x="3352800" y="451026"/>
            <a:ext cx="5689600" cy="1485900"/>
          </a:xfrm>
          <a:prstGeom prst="rect">
            <a:avLst/>
          </a:prstGeom>
        </p:spPr>
        <p:txBody>
          <a:bodyPr wrap="none" lIns="121903" tIns="60952" rIns="121903" bIns="60952" numCol="1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GB" sz="4800" kern="1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.VnTifani Heavy" pitchFamily="34" charset="0"/>
                <a:cs typeface="Arial"/>
              </a:rPr>
              <a:t>Home assignments:</a:t>
            </a:r>
            <a:endParaRPr lang="en-GB" sz="48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.VnTifani Heavy" pitchFamily="34" charset="0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22269" y="2084397"/>
            <a:ext cx="77474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/>
              <a:t>Do exercise in the textbook.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/>
              <a:t>Prepare </a:t>
            </a:r>
            <a:r>
              <a:rPr lang="en-US" sz="2800" dirty="0"/>
              <a:t>the vocabulary for the next lesson: 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A </a:t>
            </a:r>
            <a:r>
              <a:rPr lang="en-US" sz="2800" dirty="0"/>
              <a:t>closer look 1.</a:t>
            </a:r>
          </a:p>
        </p:txBody>
      </p:sp>
    </p:spTree>
    <p:extLst>
      <p:ext uri="{BB962C8B-B14F-4D97-AF65-F5344CB8AC3E}">
        <p14:creationId xmlns:p14="http://schemas.microsoft.com/office/powerpoint/2010/main" val="113757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WordArt 3"/>
          <p:cNvSpPr>
            <a:spLocks noChangeArrowheads="1" noChangeShapeType="1" noTextEdit="1"/>
          </p:cNvSpPr>
          <p:nvPr/>
        </p:nvSpPr>
        <p:spPr bwMode="auto">
          <a:xfrm>
            <a:off x="1219203" y="3048001"/>
            <a:ext cx="7988300" cy="2166939"/>
          </a:xfrm>
          <a:prstGeom prst="rect">
            <a:avLst/>
          </a:prstGeom>
        </p:spPr>
        <p:txBody>
          <a:bodyPr wrap="none" lIns="121904" tIns="60953" rIns="121904" bIns="60953" numCol="1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84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67600"/>
                    </a:gs>
                    <a:gs pos="50000">
                      <a:srgbClr val="FFFF00"/>
                    </a:gs>
                    <a:gs pos="100000">
                      <a:srgbClr val="767600"/>
                    </a:gs>
                  </a:gsLst>
                  <a:lin ang="5400000" scaled="1"/>
                </a:gradFill>
                <a:latin typeface="Arial"/>
                <a:cs typeface="Arial"/>
              </a:rPr>
              <a:t>Goodbye. See you again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rot="-1101762">
            <a:off x="7518400" y="5257801"/>
            <a:ext cx="914400" cy="792163"/>
            <a:chOff x="2736" y="1920"/>
            <a:chExt cx="457" cy="595"/>
          </a:xfrm>
        </p:grpSpPr>
        <p:sp>
          <p:nvSpPr>
            <p:cNvPr id="15385" name="Freeform 5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6" name="Freeform 6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588000" y="5562600"/>
            <a:ext cx="1449917" cy="1090613"/>
            <a:chOff x="3155" y="2736"/>
            <a:chExt cx="685" cy="687"/>
          </a:xfrm>
        </p:grpSpPr>
        <p:sp>
          <p:nvSpPr>
            <p:cNvPr id="15383" name="Freeform 8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4" name="Freeform 9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 rot="4937768">
            <a:off x="10036440" y="4999832"/>
            <a:ext cx="1087437" cy="1454149"/>
            <a:chOff x="3155" y="2736"/>
            <a:chExt cx="685" cy="687"/>
          </a:xfrm>
        </p:grpSpPr>
        <p:sp>
          <p:nvSpPr>
            <p:cNvPr id="15381" name="Freeform 11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2" name="Freeform 12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 rot="4937768">
            <a:off x="2520159" y="5587209"/>
            <a:ext cx="1087437" cy="1454151"/>
            <a:chOff x="3155" y="2736"/>
            <a:chExt cx="685" cy="687"/>
          </a:xfrm>
        </p:grpSpPr>
        <p:sp>
          <p:nvSpPr>
            <p:cNvPr id="15379" name="Freeform 14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0" name="Freeform 15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 rot="-1101762">
            <a:off x="0" y="3810001"/>
            <a:ext cx="914400" cy="792163"/>
            <a:chOff x="2736" y="1920"/>
            <a:chExt cx="457" cy="595"/>
          </a:xfrm>
        </p:grpSpPr>
        <p:sp>
          <p:nvSpPr>
            <p:cNvPr id="15377" name="Freeform 17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8" name="Freeform 18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0" y="4876800"/>
            <a:ext cx="1449917" cy="1090613"/>
            <a:chOff x="3155" y="2736"/>
            <a:chExt cx="685" cy="687"/>
          </a:xfrm>
        </p:grpSpPr>
        <p:sp>
          <p:nvSpPr>
            <p:cNvPr id="15375" name="Freeform 20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6" name="Freeform 21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3759200" y="6019802"/>
            <a:ext cx="1016000" cy="544513"/>
            <a:chOff x="3155" y="2736"/>
            <a:chExt cx="685" cy="687"/>
          </a:xfrm>
        </p:grpSpPr>
        <p:sp>
          <p:nvSpPr>
            <p:cNvPr id="15373" name="Freeform 23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4" name="Freeform 24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sp>
        <p:nvSpPr>
          <p:cNvPr id="261145" name="WordArt 25"/>
          <p:cNvSpPr>
            <a:spLocks noChangeArrowheads="1" noChangeShapeType="1" noTextEdit="1"/>
          </p:cNvSpPr>
          <p:nvPr/>
        </p:nvSpPr>
        <p:spPr bwMode="auto">
          <a:xfrm>
            <a:off x="2032000" y="762000"/>
            <a:ext cx="8839200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04" tIns="60953" rIns="121904" bIns="60953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Thanks for your </a:t>
            </a:r>
            <a:r>
              <a:rPr lang="en-US" sz="4800" b="1" kern="10" dirty="0" err="1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atendance</a:t>
            </a:r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261146" name="proud_of_you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850694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65" fill="hold"/>
                                        <p:tgtEl>
                                          <p:spTgt spid="261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86 -0.83492 C -0.05399 -0.75215 -0.0533 -0.74797 -0.05712 -0.68978 C -0.05382 -0.65314 -0.0599 -0.64966 -0.04375 -0.63483 C -0.03368 -0.62694 -0.03229 -0.62903 -0.0224 -0.62462 C -0.01771 -0.62231 -0.00833 -0.6179 -0.00833 -0.61813 C 0.00729 -0.5815 0.00087 -0.53953 -0.01163 -0.50545 C -0.01372 -0.49942 -0.01511 -0.49316 -0.01806 -0.48899 C -0.02101 -0.48481 -0.02448 -0.48018 -0.02708 -0.47647 L -0.04445 -0.43891 C -0.04445 -0.43914 -0.04445 -0.43891 -0.04445 -0.43914 C -0.05174 -0.42847 -0.06129 -0.4192 -0.06667 -0.40575 C -0.06997 -0.3981 -0.07518 -0.38117 -0.07518 -0.38141 C -0.06649 -0.34176 -0.04358 -0.35474 -0.02309 -0.35219 C -0.01684 -0.35219 -0.01077 -0.35057 -0.00434 -0.34918 C 0.01545 -0.34083 0.0217 -0.34199 0.03646 -0.31139 C 0.04149 -0.30142 0.05121 -0.28055 0.05139 -0.28078 C 0.05642 -0.25829 0.0559 -0.22166 0.04444 -0.20427 C 0.04184 -0.20056 0.0276 -0.19546 0.02621 -0.19499 C 0.00312 -0.18479 -0.01719 -0.17297 -0.04045 -0.16717 C -0.04774 -0.1579 -0.0559 -0.15117 -0.06302 -0.14213 C -0.07292 -0.12822 -0.08143 -0.0895 -0.08386 -0.0684 C -0.08281 -0.05936 -0.08386 -0.04823 -0.08056 -0.04058 C -0.07153 -0.01878 -0.04809 -0.02087 -0.03559 -0.0153 C -0.03073 -0.01322 -0.02604 -0.00997 -0.02136 -0.00788 C -0.01268 -0.00487 -0.0033 -0.00464 0.00451 0.00232 C 0.00955 0.00603 0.01892 0.01762 0.01892 0.01716 C 0.02153 0.02365 0.02656 0.03223 0.02673 0.04127 C 0.02743 0.05843 0.01545 0.06608 0.00903 0.07466 C -0.00434 0.09274 -0.01945 0.10735 -0.03108 0.12891 C -0.0316 0.13285 -0.03386 0.13703 -0.03299 0.13981 C -0.03195 0.14445 -0.01667 0.15557 -0.01615 0.15488 C 0.00278 0.16392 0.02014 0.1616 0.03976 0.16021 " pathEditMode="relative" rAng="10656418" ptsTypes="fffffffFfffffffffffffffffffffffA">
                                      <p:cBhvr>
                                        <p:cTn id="42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499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54 -0.97315 C 0.17222 -0.9588 0.16822 -0.93796 0.15763 -0.91019 C 0.14982 -0.86528 0.14375 -0.85787 0.14739 -0.82824 C 0.14843 -0.82199 0.14913 -0.81505 0.15104 -0.80972 C 0.15364 -0.8007 0.16024 -0.78357 0.16076 -0.78426 C 0.1592 -0.76621 0.15954 -0.75185 0.14791 -0.7375 C 0.1434 -0.73148 0.1342 -0.71991 0.13437 -0.72014 C 0.1276 -0.70278 0.12569 -0.7007 0.12517 -0.67732 C 0.12482 -0.64653 0.13229 -0.62917 0.12274 -0.65463 C 0.1118 -0.65255 0.11024 -0.64491 0.10052 -0.63009 C 0.075 -0.59259 0.10347 -0.64028 0.08194 -0.60255 C 0.07725 -0.56644 0.0776 -0.56945 0.08437 -0.54491 C 0.09513 -0.50533 0.07604 -0.56227 0.09131 -0.51968 C 0.08958 -0.48773 0.08472 -0.45324 0.07326 -0.42384 C 0.071 -0.41759 0.05954 -0.40903 0.05711 -0.40695 C 0.05451 -0.40208 0.05208 -0.39722 0.04947 -0.39306 C 0.04704 -0.38866 0.04427 -0.3882 0.04236 -0.38403 C 0.03802 -0.37431 0.03125 -0.35394 0.03142 -0.3544 C 0.03298 -0.34375 0.03663 -0.33472 0.03732 -0.32384 C 0.0375 -0.31783 0.0375 -0.31204 0.03819 -0.30533 C 0.03871 -0.29908 0.0434 -0.29468 0.04166 -0.28796 C 0.04045 -0.28264 0.03802 -0.29329 0.03611 -0.29583 C 0.02239 -0.29074 0.01371 -0.2706 0.00173 -0.25162 C -0.00035 -0.24491 -0.00973 -0.22153 -0.01077 -0.21644 C -0.01337 -0.20116 -0.01285 -0.17477 -0.0125 -0.16088 C -0.01441 -0.14908 -0.01875 -0.13611 -0.01737 -0.12755 C -0.01598 -0.11829 -0.00973 -0.11736 -0.00573 -0.11158 C -0.00122 -0.10602 0.00173 -0.09607 0.00347 -0.08565 C 0.0059 -0.07361 0.00798 -0.06065 0.01024 -0.04908 C 0.01128 -0.04445 0.0125 -0.03634 0.01267 -0.03681 C 0.00104 -0.03218 -0.00157 -0.0331 -0.01025 -0.01111 C -0.01702 0.01667 -0.03316 0.08055 -0.04532 0.10671 C -0.05139 0.11967 -0.06112 0.12153 -0.06823 0.13264 C -0.07101 0.13727 -0.07605 0.14583 -0.07587 0.1456 " pathEditMode="relative" rAng="11756402" ptsTypes="fffffffffffffffffffffffffffffffffA">
                                      <p:cBhvr>
                                        <p:cTn id="52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5618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" presetClass="path" presetSubtype="0" repeatCount="5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C 0.069 0.0  0.125 0.07458  0.125 0.16647  C 0.125 0.25837  0.069 0.33295  0.0 0.33295  C -0.069 0.33295  -0.125 0.25837  -0.125 0.16647  C -0.125 0.07458  -0.069 0.0  0.0 0.0  Z" pathEditMode="relative" ptsTypes="">
                                      <p:cBhvr>
                                        <p:cTn id="70" dur="5000" spd="-100000" fill="hold"/>
                                        <p:tgtEl>
                                          <p:spTgt spid="261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3000" fill="hold"/>
                                        <p:tgtEl>
                                          <p:spTgt spid="261123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1146"/>
                </p:tgtEl>
              </p:cMediaNode>
            </p:audio>
          </p:childTnLst>
        </p:cTn>
      </p:par>
    </p:tnLst>
    <p:bldLst>
      <p:bldP spid="261123" grpId="0" animBg="1"/>
      <p:bldP spid="2611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2411" y="158413"/>
            <a:ext cx="5930245" cy="625344"/>
          </a:xfrm>
        </p:spPr>
        <p:txBody>
          <a:bodyPr/>
          <a:lstStyle/>
          <a:p>
            <a:pPr marL="0" lvl="0" indent="0">
              <a:buNone/>
            </a:pPr>
            <a:r>
              <a:rPr lang="en-US" dirty="0">
                <a:solidFill>
                  <a:prstClr val="black"/>
                </a:solidFill>
              </a:rPr>
              <a:t>+ How about traffic in the future?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937" y="1856510"/>
            <a:ext cx="6169687" cy="44433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5527" y="698197"/>
            <a:ext cx="87930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 think there will be many modern means of transport that will save energy and protect the environment.</a:t>
            </a:r>
            <a:endParaRPr lang="en-US" sz="2400" dirty="0">
              <a:solidFill>
                <a:srgbClr val="048D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18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HOBBIES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536282" y="128979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493" y="923487"/>
            <a:ext cx="1344559" cy="12776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71981" y="2144418"/>
            <a:ext cx="7393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I hope we will have a </a:t>
            </a:r>
            <a:r>
              <a:rPr lang="en-US" sz="3200" b="1" dirty="0" err="1" smtClean="0">
                <a:solidFill>
                  <a:srgbClr val="0FB7BD"/>
                </a:solidFill>
              </a:rPr>
              <a:t>hyperloop</a:t>
            </a:r>
            <a:r>
              <a:rPr lang="en-US" sz="3200" b="1" dirty="0" smtClean="0">
                <a:solidFill>
                  <a:srgbClr val="0FB7BD"/>
                </a:solidFill>
              </a:rPr>
              <a:t> </a:t>
            </a:r>
            <a:r>
              <a:rPr lang="en-US" sz="3200" b="1" dirty="0">
                <a:solidFill>
                  <a:srgbClr val="0FB7BD"/>
                </a:solidFill>
              </a:rPr>
              <a:t>soon!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89052" y="1377006"/>
            <a:ext cx="5692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70C0"/>
                </a:solidFill>
              </a:rPr>
              <a:t>Period 88:LESSON </a:t>
            </a:r>
            <a:r>
              <a:rPr lang="en-US" sz="2400" b="1" dirty="0">
                <a:solidFill>
                  <a:srgbClr val="0070C0"/>
                </a:solidFill>
              </a:rPr>
              <a:t>1: GETTING STARTED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26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13092" y="237708"/>
            <a:ext cx="8083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Myriad Pro" pitchFamily="34" charset="0"/>
              </a:rPr>
              <a:t>TRAVELLING IN THE FUTURE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54790" y="252908"/>
            <a:ext cx="911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7B62452-8056-4ECD-ADC7-F748E1501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7412" y="3022295"/>
            <a:ext cx="5480579" cy="329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442948" y="4773058"/>
            <a:ext cx="345684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smtClean="0">
                <a:solidFill>
                  <a:srgbClr val="002060"/>
                </a:solidFill>
              </a:rPr>
              <a:t>- eco </a:t>
            </a:r>
            <a:r>
              <a:rPr lang="en-US" sz="3200" b="1" dirty="0">
                <a:solidFill>
                  <a:srgbClr val="002060"/>
                </a:solidFill>
              </a:rPr>
              <a:t>– friendly (a</a:t>
            </a:r>
            <a:r>
              <a:rPr lang="en-US" sz="3200" b="1" dirty="0" smtClean="0">
                <a:solidFill>
                  <a:srgbClr val="002060"/>
                </a:solidFill>
              </a:rPr>
              <a:t>): </a:t>
            </a:r>
            <a:endParaRPr lang="en-US" sz="32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94277" y="4966066"/>
            <a:ext cx="5766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/>
              <a:t>thân thiện với môi trường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717948" y="5371355"/>
            <a:ext cx="2276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/ˈiː.kəʊˌfrend.li/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F00D8E-32FC-4E96-B3E6-DBE046F18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344" y="111092"/>
            <a:ext cx="4258930" cy="46031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5479" y="111092"/>
            <a:ext cx="2499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3200" dirty="0">
              <a:solidFill>
                <a:srgbClr val="048DA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CO-FRIENDLY - Định nghĩa trong Từ điển tiếng Anh Cambridg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5052" y="49431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713841" y="4241237"/>
            <a:ext cx="268461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solidFill>
                  <a:srgbClr val="002060"/>
                </a:solidFill>
              </a:rPr>
              <a:t>- fume</a:t>
            </a:r>
            <a:r>
              <a:rPr lang="en-US" sz="3600" b="1" dirty="0" smtClean="0">
                <a:solidFill>
                  <a:srgbClr val="F7941E"/>
                </a:solidFill>
              </a:rPr>
              <a:t> </a:t>
            </a:r>
            <a:r>
              <a:rPr lang="en-US" sz="3600" b="1" dirty="0">
                <a:solidFill>
                  <a:srgbClr val="002060"/>
                </a:solidFill>
              </a:rPr>
              <a:t>(n</a:t>
            </a:r>
            <a:r>
              <a:rPr lang="en-US" sz="3600" b="1" dirty="0" smtClean="0">
                <a:solidFill>
                  <a:srgbClr val="002060"/>
                </a:solidFill>
              </a:rPr>
              <a:t>): </a:t>
            </a:r>
            <a:endParaRPr lang="en-US" sz="36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47200" y="4418946"/>
            <a:ext cx="13166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/>
              <a:t>khói</a:t>
            </a:r>
            <a:endParaRPr lang="en-US" sz="3200" b="1" dirty="0"/>
          </a:p>
        </p:txBody>
      </p:sp>
      <p:sp>
        <p:nvSpPr>
          <p:cNvPr id="2" name="Rectangle 1"/>
          <p:cNvSpPr/>
          <p:nvPr/>
        </p:nvSpPr>
        <p:spPr>
          <a:xfrm>
            <a:off x="2954566" y="4898678"/>
            <a:ext cx="1127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</a:t>
            </a:r>
            <a:r>
              <a:rPr lang="en-US" sz="2400" b="1" dirty="0" err="1">
                <a:solidFill>
                  <a:srgbClr val="0FB7BD"/>
                </a:solidFill>
              </a:rPr>
              <a:t>fjuːm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7B5F77-F704-427A-B304-551E69C69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569" y="1250962"/>
            <a:ext cx="6822503" cy="29902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5479" y="111092"/>
            <a:ext cx="2499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3200" dirty="0">
              <a:solidFill>
                <a:srgbClr val="048DA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fu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1370" y="44773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527863" y="4103779"/>
            <a:ext cx="344950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solidFill>
                  <a:srgbClr val="002060"/>
                </a:solidFill>
              </a:rPr>
              <a:t>- </a:t>
            </a:r>
            <a:r>
              <a:rPr lang="en-US" sz="3600" b="1" dirty="0" err="1" smtClean="0">
                <a:solidFill>
                  <a:srgbClr val="002060"/>
                </a:solidFill>
              </a:rPr>
              <a:t>hyperloop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002060"/>
                </a:solidFill>
              </a:rPr>
              <a:t>(n</a:t>
            </a:r>
            <a:r>
              <a:rPr lang="en-US" sz="3600" b="1" dirty="0" smtClean="0">
                <a:solidFill>
                  <a:srgbClr val="002060"/>
                </a:solidFill>
              </a:rPr>
              <a:t>):</a:t>
            </a:r>
            <a:endParaRPr lang="en-US" sz="36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95579" y="4298511"/>
            <a:ext cx="58033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thống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</a:t>
            </a:r>
            <a:r>
              <a:rPr lang="en-US" sz="2800" dirty="0" err="1"/>
              <a:t>tốc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968530" y="4784787"/>
            <a:ext cx="19607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</a:t>
            </a:r>
            <a:r>
              <a:rPr lang="en-US" sz="2400" b="1" dirty="0" err="1">
                <a:solidFill>
                  <a:srgbClr val="0FB7BD"/>
                </a:solidFill>
              </a:rPr>
              <a:t>haɪ.pərluːp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F179B1-C942-48C4-BD21-34BDE99FF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298" y="417381"/>
            <a:ext cx="5742138" cy="36863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5479" y="111092"/>
            <a:ext cx="2499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3200" dirty="0">
              <a:solidFill>
                <a:srgbClr val="048DA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iếng Anh 7 Unit 11 Từ vựng - loigiaihay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1370" y="41888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168304" y="4867456"/>
            <a:ext cx="350492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solidFill>
                  <a:srgbClr val="002060"/>
                </a:solidFill>
              </a:rPr>
              <a:t>- teleporter </a:t>
            </a:r>
            <a:r>
              <a:rPr lang="en-US" sz="3600" b="1" dirty="0">
                <a:solidFill>
                  <a:srgbClr val="002060"/>
                </a:solidFill>
              </a:rPr>
              <a:t>(n</a:t>
            </a:r>
            <a:r>
              <a:rPr lang="en-US" sz="3600" b="1" dirty="0" smtClean="0">
                <a:solidFill>
                  <a:srgbClr val="002060"/>
                </a:solidFill>
              </a:rPr>
              <a:t>):</a:t>
            </a:r>
            <a:endParaRPr lang="en-US" sz="36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95791" y="5076812"/>
            <a:ext cx="5387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/>
              <a:t>phương tiện di chuyển tức thời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656653" y="5524897"/>
            <a:ext cx="1950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/ˈtel.ɪ.</a:t>
            </a:r>
            <a:r>
              <a:rPr lang="en-US" sz="2400" b="1" dirty="0" err="1">
                <a:solidFill>
                  <a:srgbClr val="0FB7BD"/>
                </a:solidFill>
              </a:rPr>
              <a:t>pɔ</a:t>
            </a:r>
            <a:r>
              <a:rPr lang="en-US" sz="2400" b="1" dirty="0">
                <a:solidFill>
                  <a:srgbClr val="0FB7BD"/>
                </a:solidFill>
              </a:rPr>
              <a:t>ː.</a:t>
            </a:r>
            <a:r>
              <a:rPr lang="en-US" sz="2400" b="1" dirty="0" err="1">
                <a:solidFill>
                  <a:srgbClr val="0FB7BD"/>
                </a:solidFill>
              </a:rPr>
              <a:t>tər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4C1F8A-8F7C-4495-A6C2-E389C5370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2048" y="186227"/>
            <a:ext cx="2594530" cy="46812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5479" y="111092"/>
            <a:ext cx="2499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3200" dirty="0">
              <a:solidFill>
                <a:srgbClr val="048DA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8365" y="186227"/>
            <a:ext cx="3721708" cy="4681229"/>
          </a:xfrm>
          <a:prstGeom prst="rect">
            <a:avLst/>
          </a:prstGeom>
        </p:spPr>
      </p:pic>
      <p:pic>
        <p:nvPicPr>
          <p:cNvPr id="9" name="ttsMP3.com_VoiceText_2023-4-1_10_36_44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9484" y="50650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8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267806" y="4792733"/>
            <a:ext cx="305234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solidFill>
                  <a:srgbClr val="002060"/>
                </a:solidFill>
              </a:rPr>
              <a:t>- campsite </a:t>
            </a:r>
            <a:r>
              <a:rPr lang="en-US" sz="3600" b="1" dirty="0">
                <a:solidFill>
                  <a:srgbClr val="002060"/>
                </a:solidFill>
              </a:rPr>
              <a:t>(n</a:t>
            </a:r>
            <a:r>
              <a:rPr lang="en-US" sz="3600" b="1" dirty="0" smtClean="0">
                <a:solidFill>
                  <a:srgbClr val="002060"/>
                </a:solidFill>
              </a:rPr>
              <a:t>):</a:t>
            </a:r>
            <a:endParaRPr lang="en-US" sz="36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00339" y="4993214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err="1"/>
              <a:t>địa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cắm</a:t>
            </a:r>
            <a:r>
              <a:rPr lang="en-US" sz="2800" dirty="0"/>
              <a:t> </a:t>
            </a:r>
            <a:r>
              <a:rPr lang="en-US" sz="2800" dirty="0" err="1"/>
              <a:t>trại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599256" y="5450174"/>
            <a:ext cx="1904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</a:t>
            </a:r>
            <a:r>
              <a:rPr lang="en-US" sz="2400" b="1" dirty="0" err="1">
                <a:solidFill>
                  <a:srgbClr val="0FB7BD"/>
                </a:solidFill>
              </a:rPr>
              <a:t>kæmp.saɪt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2975B7-17EE-420E-B429-2E57CBA65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038" y="695867"/>
            <a:ext cx="5368193" cy="37283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5479" y="111092"/>
            <a:ext cx="2499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dirty="0">
                <a:solidFill>
                  <a:srgbClr val="048DA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3200" dirty="0">
              <a:solidFill>
                <a:srgbClr val="048DA4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uscalif0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689" y="49628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2922</TotalTime>
  <Words>883</Words>
  <Application>Microsoft Office PowerPoint</Application>
  <PresentationFormat>Custom</PresentationFormat>
  <Paragraphs>172</Paragraphs>
  <Slides>25</Slides>
  <Notes>19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AutoBVT</cp:lastModifiedBy>
  <cp:revision>130</cp:revision>
  <dcterms:created xsi:type="dcterms:W3CDTF">2020-12-09T02:04:09Z</dcterms:created>
  <dcterms:modified xsi:type="dcterms:W3CDTF">2024-04-08T15:31:08Z</dcterms:modified>
</cp:coreProperties>
</file>