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98" r:id="rId2"/>
    <p:sldId id="399" r:id="rId3"/>
    <p:sldId id="394" r:id="rId4"/>
    <p:sldId id="376" r:id="rId5"/>
    <p:sldId id="377" r:id="rId6"/>
    <p:sldId id="379" r:id="rId7"/>
    <p:sldId id="380" r:id="rId8"/>
    <p:sldId id="383" r:id="rId9"/>
    <p:sldId id="384" r:id="rId10"/>
    <p:sldId id="409" r:id="rId11"/>
    <p:sldId id="410" r:id="rId12"/>
    <p:sldId id="411" r:id="rId13"/>
    <p:sldId id="408" r:id="rId14"/>
    <p:sldId id="400" r:id="rId15"/>
    <p:sldId id="403" r:id="rId16"/>
    <p:sldId id="4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B050"/>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showGuides="1">
      <p:cViewPr varScale="1">
        <p:scale>
          <a:sx n="84" d="100"/>
          <a:sy n="84" d="100"/>
        </p:scale>
        <p:origin x="-180"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59163FD0-D75D-4499-9389-A0E05CECF435}"/>
    <pc:docChg chg="undo custSel addSld delSld modSld sldOrd">
      <pc:chgData name="Thúy Mai" userId="222f1c7e07c9bd7a" providerId="LiveId" clId="{59163FD0-D75D-4499-9389-A0E05CECF435}" dt="2022-10-21T10:12:18.220" v="863" actId="478"/>
      <pc:docMkLst>
        <pc:docMk/>
      </pc:docMkLst>
      <pc:sldChg chg="addSp delSp modSp new del mod">
        <pc:chgData name="Thúy Mai" userId="222f1c7e07c9bd7a" providerId="LiveId" clId="{59163FD0-D75D-4499-9389-A0E05CECF435}" dt="2022-10-21T09:17:31.925" v="24" actId="47"/>
        <pc:sldMkLst>
          <pc:docMk/>
          <pc:sldMk cId="2293417240" sldId="257"/>
        </pc:sldMkLst>
        <pc:spChg chg="del">
          <ac:chgData name="Thúy Mai" userId="222f1c7e07c9bd7a" providerId="LiveId" clId="{59163FD0-D75D-4499-9389-A0E05CECF435}" dt="2022-10-21T09:07:45.089" v="1" actId="478"/>
          <ac:spMkLst>
            <pc:docMk/>
            <pc:sldMk cId="2293417240" sldId="257"/>
            <ac:spMk id="2" creationId="{388CFE77-6EC4-E1BB-9EA4-5B04EF5B5BE2}"/>
          </ac:spMkLst>
        </pc:spChg>
        <pc:spChg chg="del">
          <ac:chgData name="Thúy Mai" userId="222f1c7e07c9bd7a" providerId="LiveId" clId="{59163FD0-D75D-4499-9389-A0E05CECF435}" dt="2022-10-21T09:07:45.089" v="1" actId="478"/>
          <ac:spMkLst>
            <pc:docMk/>
            <pc:sldMk cId="2293417240" sldId="257"/>
            <ac:spMk id="3" creationId="{23CC58FC-BE19-2498-43B6-276588AE22AB}"/>
          </ac:spMkLst>
        </pc:spChg>
        <pc:spChg chg="add del mod">
          <ac:chgData name="Thúy Mai" userId="222f1c7e07c9bd7a" providerId="LiveId" clId="{59163FD0-D75D-4499-9389-A0E05CECF435}" dt="2022-10-21T09:17:22.592" v="21"/>
          <ac:spMkLst>
            <pc:docMk/>
            <pc:sldMk cId="2293417240" sldId="257"/>
            <ac:spMk id="6" creationId="{085BE8ED-FA56-5E05-3639-433FE5747108}"/>
          </ac:spMkLst>
        </pc:spChg>
        <pc:graphicFrameChg chg="add del mod">
          <ac:chgData name="Thúy Mai" userId="222f1c7e07c9bd7a" providerId="LiveId" clId="{59163FD0-D75D-4499-9389-A0E05CECF435}" dt="2022-10-21T09:11:33.889" v="7"/>
          <ac:graphicFrameMkLst>
            <pc:docMk/>
            <pc:sldMk cId="2293417240" sldId="257"/>
            <ac:graphicFrameMk id="4" creationId="{BEDAA0AB-1316-BCBF-9B8F-F1A8ECEF0A3F}"/>
          </ac:graphicFrameMkLst>
        </pc:graphicFrameChg>
      </pc:sldChg>
      <pc:sldChg chg="add">
        <pc:chgData name="Thúy Mai" userId="222f1c7e07c9bd7a" providerId="LiveId" clId="{59163FD0-D75D-4499-9389-A0E05CECF435}" dt="2022-10-21T09:11:02.537" v="2"/>
        <pc:sldMkLst>
          <pc:docMk/>
          <pc:sldMk cId="3470006845" sldId="258"/>
        </pc:sldMkLst>
      </pc:sldChg>
      <pc:sldChg chg="add setBg">
        <pc:chgData name="Thúy Mai" userId="222f1c7e07c9bd7a" providerId="LiveId" clId="{59163FD0-D75D-4499-9389-A0E05CECF435}" dt="2022-10-21T09:18:00.821" v="28"/>
        <pc:sldMkLst>
          <pc:docMk/>
          <pc:sldMk cId="894317992" sldId="260"/>
        </pc:sldMkLst>
      </pc:sldChg>
      <pc:sldChg chg="add del">
        <pc:chgData name="Thúy Mai" userId="222f1c7e07c9bd7a" providerId="LiveId" clId="{59163FD0-D75D-4499-9389-A0E05CECF435}" dt="2022-10-21T09:17:48.130" v="26" actId="47"/>
        <pc:sldMkLst>
          <pc:docMk/>
          <pc:sldMk cId="2573081370" sldId="261"/>
        </pc:sldMkLst>
      </pc:sldChg>
      <pc:sldChg chg="add ord">
        <pc:chgData name="Thúy Mai" userId="222f1c7e07c9bd7a" providerId="LiveId" clId="{59163FD0-D75D-4499-9389-A0E05CECF435}" dt="2022-10-21T09:34:28.300" v="126"/>
        <pc:sldMkLst>
          <pc:docMk/>
          <pc:sldMk cId="2584298195" sldId="262"/>
        </pc:sldMkLst>
      </pc:sldChg>
      <pc:sldChg chg="addSp delSp modSp add mod delAnim modAnim">
        <pc:chgData name="Thúy Mai" userId="222f1c7e07c9bd7a" providerId="LiveId" clId="{59163FD0-D75D-4499-9389-A0E05CECF435}" dt="2022-10-21T09:34:13.769" v="124"/>
        <pc:sldMkLst>
          <pc:docMk/>
          <pc:sldMk cId="2569729035" sldId="263"/>
        </pc:sldMkLst>
        <pc:spChg chg="add mod ord">
          <ac:chgData name="Thúy Mai" userId="222f1c7e07c9bd7a" providerId="LiveId" clId="{59163FD0-D75D-4499-9389-A0E05CECF435}" dt="2022-10-21T09:34:11.162" v="121" actId="1076"/>
          <ac:spMkLst>
            <pc:docMk/>
            <pc:sldMk cId="2569729035" sldId="263"/>
            <ac:spMk id="7" creationId="{DEAE7E01-80BA-BAA5-970E-BF9478FDC451}"/>
          </ac:spMkLst>
        </pc:spChg>
        <pc:spChg chg="mod">
          <ac:chgData name="Thúy Mai" userId="222f1c7e07c9bd7a" providerId="LiveId" clId="{59163FD0-D75D-4499-9389-A0E05CECF435}" dt="2022-10-21T09:21:56.675" v="50" actId="1076"/>
          <ac:spMkLst>
            <pc:docMk/>
            <pc:sldMk cId="2569729035" sldId="263"/>
            <ac:spMk id="22" creationId="{047881A2-C487-A430-BEA6-41A0B6F2A4B0}"/>
          </ac:spMkLst>
        </pc:spChg>
        <pc:graphicFrameChg chg="add del mod">
          <ac:chgData name="Thúy Mai" userId="222f1c7e07c9bd7a" providerId="LiveId" clId="{59163FD0-D75D-4499-9389-A0E05CECF435}" dt="2022-10-21T09:21:16.455" v="38"/>
          <ac:graphicFrameMkLst>
            <pc:docMk/>
            <pc:sldMk cId="2569729035" sldId="263"/>
            <ac:graphicFrameMk id="2" creationId="{1672B5BB-6039-FA28-8C6F-86E6DB2D4723}"/>
          </ac:graphicFrameMkLst>
        </pc:graphicFrameChg>
        <pc:graphicFrameChg chg="add del mod">
          <ac:chgData name="Thúy Mai" userId="222f1c7e07c9bd7a" providerId="LiveId" clId="{59163FD0-D75D-4499-9389-A0E05CECF435}" dt="2022-10-21T09:25:39.572" v="55"/>
          <ac:graphicFrameMkLst>
            <pc:docMk/>
            <pc:sldMk cId="2569729035" sldId="263"/>
            <ac:graphicFrameMk id="3" creationId="{03B387CB-FA44-E695-70DF-CE4F7400FE13}"/>
          </ac:graphicFrameMkLst>
        </pc:graphicFrameChg>
        <pc:picChg chg="del mod">
          <ac:chgData name="Thúy Mai" userId="222f1c7e07c9bd7a" providerId="LiveId" clId="{59163FD0-D75D-4499-9389-A0E05CECF435}" dt="2022-10-21T09:34:08.667" v="120" actId="478"/>
          <ac:picMkLst>
            <pc:docMk/>
            <pc:sldMk cId="2569729035" sldId="263"/>
            <ac:picMk id="11" creationId="{C246E062-9F59-A3F2-B748-415E712843A7}"/>
          </ac:picMkLst>
        </pc:picChg>
      </pc:sldChg>
      <pc:sldChg chg="add">
        <pc:chgData name="Thúy Mai" userId="222f1c7e07c9bd7a" providerId="LiveId" clId="{59163FD0-D75D-4499-9389-A0E05CECF435}" dt="2022-10-21T09:11:02.537" v="2"/>
        <pc:sldMkLst>
          <pc:docMk/>
          <pc:sldMk cId="3403642857" sldId="264"/>
        </pc:sldMkLst>
      </pc:sldChg>
      <pc:sldChg chg="add del">
        <pc:chgData name="Thúy Mai" userId="222f1c7e07c9bd7a" providerId="LiveId" clId="{59163FD0-D75D-4499-9389-A0E05CECF435}" dt="2022-10-21T09:35:06.094" v="130" actId="47"/>
        <pc:sldMkLst>
          <pc:docMk/>
          <pc:sldMk cId="479975850" sldId="265"/>
        </pc:sldMkLst>
      </pc:sldChg>
      <pc:sldChg chg="addSp delSp modSp add mod delAnim modAnim">
        <pc:chgData name="Thúy Mai" userId="222f1c7e07c9bd7a" providerId="LiveId" clId="{59163FD0-D75D-4499-9389-A0E05CECF435}" dt="2022-10-21T09:19:54.917" v="33"/>
        <pc:sldMkLst>
          <pc:docMk/>
          <pc:sldMk cId="1999121267" sldId="266"/>
        </pc:sldMkLst>
        <pc:picChg chg="add mod">
          <ac:chgData name="Thúy Mai" userId="222f1c7e07c9bd7a" providerId="LiveId" clId="{59163FD0-D75D-4499-9389-A0E05CECF435}" dt="2022-10-21T09:19:51.231" v="32" actId="14100"/>
          <ac:picMkLst>
            <pc:docMk/>
            <pc:sldMk cId="1999121267" sldId="266"/>
            <ac:picMk id="2" creationId="{18C34B66-9A17-6F6D-160C-DC9372F5399D}"/>
          </ac:picMkLst>
        </pc:picChg>
        <pc:picChg chg="del">
          <ac:chgData name="Thúy Mai" userId="222f1c7e07c9bd7a" providerId="LiveId" clId="{59163FD0-D75D-4499-9389-A0E05CECF435}" dt="2022-10-21T09:19:38.461" v="29" actId="478"/>
          <ac:picMkLst>
            <pc:docMk/>
            <pc:sldMk cId="1999121267" sldId="266"/>
            <ac:picMk id="4" creationId="{45EC3E38-3126-D337-D969-8751A0B15742}"/>
          </ac:picMkLst>
        </pc:picChg>
      </pc:sldChg>
      <pc:sldChg chg="add del">
        <pc:chgData name="Thúy Mai" userId="222f1c7e07c9bd7a" providerId="LiveId" clId="{59163FD0-D75D-4499-9389-A0E05CECF435}" dt="2022-10-21T09:35:06.094" v="130" actId="47"/>
        <pc:sldMkLst>
          <pc:docMk/>
          <pc:sldMk cId="2077943420" sldId="267"/>
        </pc:sldMkLst>
      </pc:sldChg>
      <pc:sldChg chg="add">
        <pc:chgData name="Thúy Mai" userId="222f1c7e07c9bd7a" providerId="LiveId" clId="{59163FD0-D75D-4499-9389-A0E05CECF435}" dt="2022-10-21T09:11:02.537" v="2"/>
        <pc:sldMkLst>
          <pc:docMk/>
          <pc:sldMk cId="156583229" sldId="268"/>
        </pc:sldMkLst>
      </pc:sldChg>
      <pc:sldChg chg="add">
        <pc:chgData name="Thúy Mai" userId="222f1c7e07c9bd7a" providerId="LiveId" clId="{59163FD0-D75D-4499-9389-A0E05CECF435}" dt="2022-10-21T09:11:02.537" v="2"/>
        <pc:sldMkLst>
          <pc:docMk/>
          <pc:sldMk cId="1362626793" sldId="269"/>
        </pc:sldMkLst>
      </pc:sldChg>
      <pc:sldChg chg="add">
        <pc:chgData name="Thúy Mai" userId="222f1c7e07c9bd7a" providerId="LiveId" clId="{59163FD0-D75D-4499-9389-A0E05CECF435}" dt="2022-10-21T09:11:02.537" v="2"/>
        <pc:sldMkLst>
          <pc:docMk/>
          <pc:sldMk cId="1163634464" sldId="271"/>
        </pc:sldMkLst>
      </pc:sldChg>
      <pc:sldChg chg="add">
        <pc:chgData name="Thúy Mai" userId="222f1c7e07c9bd7a" providerId="LiveId" clId="{59163FD0-D75D-4499-9389-A0E05CECF435}" dt="2022-10-21T09:11:02.537" v="2"/>
        <pc:sldMkLst>
          <pc:docMk/>
          <pc:sldMk cId="2474776005" sldId="272"/>
        </pc:sldMkLst>
      </pc:sldChg>
      <pc:sldChg chg="add">
        <pc:chgData name="Thúy Mai" userId="222f1c7e07c9bd7a" providerId="LiveId" clId="{59163FD0-D75D-4499-9389-A0E05CECF435}" dt="2022-10-21T09:11:02.537" v="2"/>
        <pc:sldMkLst>
          <pc:docMk/>
          <pc:sldMk cId="2988340098" sldId="273"/>
        </pc:sldMkLst>
      </pc:sldChg>
      <pc:sldChg chg="add">
        <pc:chgData name="Thúy Mai" userId="222f1c7e07c9bd7a" providerId="LiveId" clId="{59163FD0-D75D-4499-9389-A0E05CECF435}" dt="2022-10-21T09:11:02.537" v="2"/>
        <pc:sldMkLst>
          <pc:docMk/>
          <pc:sldMk cId="1135490397" sldId="274"/>
        </pc:sldMkLst>
      </pc:sldChg>
      <pc:sldChg chg="add">
        <pc:chgData name="Thúy Mai" userId="222f1c7e07c9bd7a" providerId="LiveId" clId="{59163FD0-D75D-4499-9389-A0E05CECF435}" dt="2022-10-21T09:11:02.537" v="2"/>
        <pc:sldMkLst>
          <pc:docMk/>
          <pc:sldMk cId="2351064466" sldId="275"/>
        </pc:sldMkLst>
      </pc:sldChg>
      <pc:sldChg chg="add">
        <pc:chgData name="Thúy Mai" userId="222f1c7e07c9bd7a" providerId="LiveId" clId="{59163FD0-D75D-4499-9389-A0E05CECF435}" dt="2022-10-21T09:11:02.537" v="2"/>
        <pc:sldMkLst>
          <pc:docMk/>
          <pc:sldMk cId="1968846441" sldId="276"/>
        </pc:sldMkLst>
      </pc:sldChg>
      <pc:sldChg chg="add">
        <pc:chgData name="Thúy Mai" userId="222f1c7e07c9bd7a" providerId="LiveId" clId="{59163FD0-D75D-4499-9389-A0E05CECF435}" dt="2022-10-21T09:11:02.537" v="2"/>
        <pc:sldMkLst>
          <pc:docMk/>
          <pc:sldMk cId="1034874113" sldId="277"/>
        </pc:sldMkLst>
      </pc:sldChg>
      <pc:sldChg chg="add">
        <pc:chgData name="Thúy Mai" userId="222f1c7e07c9bd7a" providerId="LiveId" clId="{59163FD0-D75D-4499-9389-A0E05CECF435}" dt="2022-10-21T09:11:02.537" v="2"/>
        <pc:sldMkLst>
          <pc:docMk/>
          <pc:sldMk cId="3674221516" sldId="278"/>
        </pc:sldMkLst>
      </pc:sldChg>
      <pc:sldChg chg="add">
        <pc:chgData name="Thúy Mai" userId="222f1c7e07c9bd7a" providerId="LiveId" clId="{59163FD0-D75D-4499-9389-A0E05CECF435}" dt="2022-10-21T09:11:02.537" v="2"/>
        <pc:sldMkLst>
          <pc:docMk/>
          <pc:sldMk cId="1094733758" sldId="279"/>
        </pc:sldMkLst>
      </pc:sldChg>
      <pc:sldChg chg="add">
        <pc:chgData name="Thúy Mai" userId="222f1c7e07c9bd7a" providerId="LiveId" clId="{59163FD0-D75D-4499-9389-A0E05CECF435}" dt="2022-10-21T09:11:02.537" v="2"/>
        <pc:sldMkLst>
          <pc:docMk/>
          <pc:sldMk cId="2518671811" sldId="280"/>
        </pc:sldMkLst>
      </pc:sldChg>
      <pc:sldChg chg="addSp delSp modSp add mod ord">
        <pc:chgData name="Thúy Mai" userId="222f1c7e07c9bd7a" providerId="LiveId" clId="{59163FD0-D75D-4499-9389-A0E05CECF435}" dt="2022-10-21T09:36:47.206" v="149" actId="1076"/>
        <pc:sldMkLst>
          <pc:docMk/>
          <pc:sldMk cId="3769185624" sldId="281"/>
        </pc:sldMkLst>
        <pc:picChg chg="add mod">
          <ac:chgData name="Thúy Mai" userId="222f1c7e07c9bd7a" providerId="LiveId" clId="{59163FD0-D75D-4499-9389-A0E05CECF435}" dt="2022-10-21T09:36:47.206" v="149" actId="1076"/>
          <ac:picMkLst>
            <pc:docMk/>
            <pc:sldMk cId="3769185624" sldId="281"/>
            <ac:picMk id="4" creationId="{314AD029-7C89-2A91-D17E-129F964FDDF8}"/>
          </ac:picMkLst>
        </pc:picChg>
        <pc:picChg chg="del">
          <ac:chgData name="Thúy Mai" userId="222f1c7e07c9bd7a" providerId="LiveId" clId="{59163FD0-D75D-4499-9389-A0E05CECF435}" dt="2022-10-21T09:34:35.345" v="129" actId="478"/>
          <ac:picMkLst>
            <pc:docMk/>
            <pc:sldMk cId="3769185624" sldId="281"/>
            <ac:picMk id="10" creationId="{FB9A4D44-6DFA-53F5-E91B-51E7909A34CF}"/>
          </ac:picMkLst>
        </pc:picChg>
      </pc:sldChg>
      <pc:sldChg chg="add del setBg">
        <pc:chgData name="Thúy Mai" userId="222f1c7e07c9bd7a" providerId="LiveId" clId="{59163FD0-D75D-4499-9389-A0E05CECF435}" dt="2022-10-21T09:17:50.211" v="27" actId="47"/>
        <pc:sldMkLst>
          <pc:docMk/>
          <pc:sldMk cId="580476257" sldId="282"/>
        </pc:sldMkLst>
      </pc:sldChg>
      <pc:sldChg chg="add">
        <pc:chgData name="Thúy Mai" userId="222f1c7e07c9bd7a" providerId="LiveId" clId="{59163FD0-D75D-4499-9389-A0E05CECF435}" dt="2022-10-21T09:11:02.537" v="2"/>
        <pc:sldMkLst>
          <pc:docMk/>
          <pc:sldMk cId="4026402080" sldId="283"/>
        </pc:sldMkLst>
      </pc:sldChg>
      <pc:sldChg chg="add">
        <pc:chgData name="Thúy Mai" userId="222f1c7e07c9bd7a" providerId="LiveId" clId="{59163FD0-D75D-4499-9389-A0E05CECF435}" dt="2022-10-21T09:11:02.537" v="2"/>
        <pc:sldMkLst>
          <pc:docMk/>
          <pc:sldMk cId="2200525186" sldId="284"/>
        </pc:sldMkLst>
      </pc:sldChg>
      <pc:sldChg chg="add">
        <pc:chgData name="Thúy Mai" userId="222f1c7e07c9bd7a" providerId="LiveId" clId="{59163FD0-D75D-4499-9389-A0E05CECF435}" dt="2022-10-21T09:11:02.537" v="2"/>
        <pc:sldMkLst>
          <pc:docMk/>
          <pc:sldMk cId="2951191300" sldId="285"/>
        </pc:sldMkLst>
      </pc:sldChg>
      <pc:sldChg chg="add">
        <pc:chgData name="Thúy Mai" userId="222f1c7e07c9bd7a" providerId="LiveId" clId="{59163FD0-D75D-4499-9389-A0E05CECF435}" dt="2022-10-21T09:11:02.537" v="2"/>
        <pc:sldMkLst>
          <pc:docMk/>
          <pc:sldMk cId="2577189312" sldId="286"/>
        </pc:sldMkLst>
      </pc:sldChg>
      <pc:sldChg chg="add">
        <pc:chgData name="Thúy Mai" userId="222f1c7e07c9bd7a" providerId="LiveId" clId="{59163FD0-D75D-4499-9389-A0E05CECF435}" dt="2022-10-21T09:11:02.537" v="2"/>
        <pc:sldMkLst>
          <pc:docMk/>
          <pc:sldMk cId="3418279931" sldId="287"/>
        </pc:sldMkLst>
      </pc:sldChg>
      <pc:sldChg chg="add">
        <pc:chgData name="Thúy Mai" userId="222f1c7e07c9bd7a" providerId="LiveId" clId="{59163FD0-D75D-4499-9389-A0E05CECF435}" dt="2022-10-21T09:11:02.537" v="2"/>
        <pc:sldMkLst>
          <pc:docMk/>
          <pc:sldMk cId="1256680355" sldId="289"/>
        </pc:sldMkLst>
      </pc:sldChg>
      <pc:sldChg chg="add">
        <pc:chgData name="Thúy Mai" userId="222f1c7e07c9bd7a" providerId="LiveId" clId="{59163FD0-D75D-4499-9389-A0E05CECF435}" dt="2022-10-21T09:11:02.537" v="2"/>
        <pc:sldMkLst>
          <pc:docMk/>
          <pc:sldMk cId="570947152" sldId="290"/>
        </pc:sldMkLst>
      </pc:sldChg>
      <pc:sldChg chg="add">
        <pc:chgData name="Thúy Mai" userId="222f1c7e07c9bd7a" providerId="LiveId" clId="{59163FD0-D75D-4499-9389-A0E05CECF435}" dt="2022-10-21T09:11:02.537" v="2"/>
        <pc:sldMkLst>
          <pc:docMk/>
          <pc:sldMk cId="1252424489" sldId="291"/>
        </pc:sldMkLst>
      </pc:sldChg>
      <pc:sldChg chg="add">
        <pc:chgData name="Thúy Mai" userId="222f1c7e07c9bd7a" providerId="LiveId" clId="{59163FD0-D75D-4499-9389-A0E05CECF435}" dt="2022-10-21T09:11:02.537" v="2"/>
        <pc:sldMkLst>
          <pc:docMk/>
          <pc:sldMk cId="781816580" sldId="292"/>
        </pc:sldMkLst>
      </pc:sldChg>
      <pc:sldChg chg="add">
        <pc:chgData name="Thúy Mai" userId="222f1c7e07c9bd7a" providerId="LiveId" clId="{59163FD0-D75D-4499-9389-A0E05CECF435}" dt="2022-10-21T09:11:02.537" v="2"/>
        <pc:sldMkLst>
          <pc:docMk/>
          <pc:sldMk cId="4245700814" sldId="293"/>
        </pc:sldMkLst>
      </pc:sldChg>
      <pc:sldChg chg="add">
        <pc:chgData name="Thúy Mai" userId="222f1c7e07c9bd7a" providerId="LiveId" clId="{59163FD0-D75D-4499-9389-A0E05CECF435}" dt="2022-10-21T09:11:02.537" v="2"/>
        <pc:sldMkLst>
          <pc:docMk/>
          <pc:sldMk cId="3177967294" sldId="294"/>
        </pc:sldMkLst>
      </pc:sldChg>
      <pc:sldChg chg="add">
        <pc:chgData name="Thúy Mai" userId="222f1c7e07c9bd7a" providerId="LiveId" clId="{59163FD0-D75D-4499-9389-A0E05CECF435}" dt="2022-10-21T09:11:02.537" v="2"/>
        <pc:sldMkLst>
          <pc:docMk/>
          <pc:sldMk cId="3059734278" sldId="295"/>
        </pc:sldMkLst>
      </pc:sldChg>
      <pc:sldChg chg="add">
        <pc:chgData name="Thúy Mai" userId="222f1c7e07c9bd7a" providerId="LiveId" clId="{59163FD0-D75D-4499-9389-A0E05CECF435}" dt="2022-10-21T09:11:02.537" v="2"/>
        <pc:sldMkLst>
          <pc:docMk/>
          <pc:sldMk cId="1682798938" sldId="296"/>
        </pc:sldMkLst>
      </pc:sldChg>
      <pc:sldChg chg="add">
        <pc:chgData name="Thúy Mai" userId="222f1c7e07c9bd7a" providerId="LiveId" clId="{59163FD0-D75D-4499-9389-A0E05CECF435}" dt="2022-10-21T09:11:02.537" v="2"/>
        <pc:sldMkLst>
          <pc:docMk/>
          <pc:sldMk cId="1197144108" sldId="297"/>
        </pc:sldMkLst>
      </pc:sldChg>
      <pc:sldChg chg="add">
        <pc:chgData name="Thúy Mai" userId="222f1c7e07c9bd7a" providerId="LiveId" clId="{59163FD0-D75D-4499-9389-A0E05CECF435}" dt="2022-10-21T09:11:02.537" v="2"/>
        <pc:sldMkLst>
          <pc:docMk/>
          <pc:sldMk cId="1145222056" sldId="298"/>
        </pc:sldMkLst>
      </pc:sldChg>
      <pc:sldChg chg="add">
        <pc:chgData name="Thúy Mai" userId="222f1c7e07c9bd7a" providerId="LiveId" clId="{59163FD0-D75D-4499-9389-A0E05CECF435}" dt="2022-10-21T09:11:02.537" v="2"/>
        <pc:sldMkLst>
          <pc:docMk/>
          <pc:sldMk cId="3645620206" sldId="299"/>
        </pc:sldMkLst>
      </pc:sldChg>
      <pc:sldChg chg="add">
        <pc:chgData name="Thúy Mai" userId="222f1c7e07c9bd7a" providerId="LiveId" clId="{59163FD0-D75D-4499-9389-A0E05CECF435}" dt="2022-10-21T09:11:02.537" v="2"/>
        <pc:sldMkLst>
          <pc:docMk/>
          <pc:sldMk cId="1326127595" sldId="300"/>
        </pc:sldMkLst>
      </pc:sldChg>
      <pc:sldChg chg="add">
        <pc:chgData name="Thúy Mai" userId="222f1c7e07c9bd7a" providerId="LiveId" clId="{59163FD0-D75D-4499-9389-A0E05CECF435}" dt="2022-10-21T09:11:02.537" v="2"/>
        <pc:sldMkLst>
          <pc:docMk/>
          <pc:sldMk cId="2346523288" sldId="301"/>
        </pc:sldMkLst>
      </pc:sldChg>
      <pc:sldChg chg="add">
        <pc:chgData name="Thúy Mai" userId="222f1c7e07c9bd7a" providerId="LiveId" clId="{59163FD0-D75D-4499-9389-A0E05CECF435}" dt="2022-10-21T09:11:02.537" v="2"/>
        <pc:sldMkLst>
          <pc:docMk/>
          <pc:sldMk cId="2690204718" sldId="302"/>
        </pc:sldMkLst>
      </pc:sldChg>
      <pc:sldChg chg="add">
        <pc:chgData name="Thúy Mai" userId="222f1c7e07c9bd7a" providerId="LiveId" clId="{59163FD0-D75D-4499-9389-A0E05CECF435}" dt="2022-10-21T09:11:02.537" v="2"/>
        <pc:sldMkLst>
          <pc:docMk/>
          <pc:sldMk cId="418672841" sldId="304"/>
        </pc:sldMkLst>
      </pc:sldChg>
      <pc:sldChg chg="add">
        <pc:chgData name="Thúy Mai" userId="222f1c7e07c9bd7a" providerId="LiveId" clId="{59163FD0-D75D-4499-9389-A0E05CECF435}" dt="2022-10-21T09:11:02.537" v="2"/>
        <pc:sldMkLst>
          <pc:docMk/>
          <pc:sldMk cId="39197345" sldId="305"/>
        </pc:sldMkLst>
      </pc:sldChg>
      <pc:sldChg chg="add">
        <pc:chgData name="Thúy Mai" userId="222f1c7e07c9bd7a" providerId="LiveId" clId="{59163FD0-D75D-4499-9389-A0E05CECF435}" dt="2022-10-21T09:11:02.537" v="2"/>
        <pc:sldMkLst>
          <pc:docMk/>
          <pc:sldMk cId="53131364" sldId="306"/>
        </pc:sldMkLst>
      </pc:sldChg>
      <pc:sldChg chg="add">
        <pc:chgData name="Thúy Mai" userId="222f1c7e07c9bd7a" providerId="LiveId" clId="{59163FD0-D75D-4499-9389-A0E05CECF435}" dt="2022-10-21T09:11:02.537" v="2"/>
        <pc:sldMkLst>
          <pc:docMk/>
          <pc:sldMk cId="4238485100" sldId="307"/>
        </pc:sldMkLst>
      </pc:sldChg>
      <pc:sldChg chg="add">
        <pc:chgData name="Thúy Mai" userId="222f1c7e07c9bd7a" providerId="LiveId" clId="{59163FD0-D75D-4499-9389-A0E05CECF435}" dt="2022-10-21T09:11:02.537" v="2"/>
        <pc:sldMkLst>
          <pc:docMk/>
          <pc:sldMk cId="2582987489" sldId="308"/>
        </pc:sldMkLst>
      </pc:sldChg>
      <pc:sldChg chg="add">
        <pc:chgData name="Thúy Mai" userId="222f1c7e07c9bd7a" providerId="LiveId" clId="{59163FD0-D75D-4499-9389-A0E05CECF435}" dt="2022-10-21T09:11:02.537" v="2"/>
        <pc:sldMkLst>
          <pc:docMk/>
          <pc:sldMk cId="41106285" sldId="309"/>
        </pc:sldMkLst>
      </pc:sldChg>
      <pc:sldChg chg="add">
        <pc:chgData name="Thúy Mai" userId="222f1c7e07c9bd7a" providerId="LiveId" clId="{59163FD0-D75D-4499-9389-A0E05CECF435}" dt="2022-10-21T09:11:02.537" v="2"/>
        <pc:sldMkLst>
          <pc:docMk/>
          <pc:sldMk cId="396101565" sldId="311"/>
        </pc:sldMkLst>
      </pc:sldChg>
      <pc:sldChg chg="add">
        <pc:chgData name="Thúy Mai" userId="222f1c7e07c9bd7a" providerId="LiveId" clId="{59163FD0-D75D-4499-9389-A0E05CECF435}" dt="2022-10-21T09:11:02.537" v="2"/>
        <pc:sldMkLst>
          <pc:docMk/>
          <pc:sldMk cId="869769314" sldId="312"/>
        </pc:sldMkLst>
      </pc:sldChg>
      <pc:sldChg chg="add">
        <pc:chgData name="Thúy Mai" userId="222f1c7e07c9bd7a" providerId="LiveId" clId="{59163FD0-D75D-4499-9389-A0E05CECF435}" dt="2022-10-21T09:11:02.537" v="2"/>
        <pc:sldMkLst>
          <pc:docMk/>
          <pc:sldMk cId="537585970" sldId="313"/>
        </pc:sldMkLst>
      </pc:sldChg>
      <pc:sldChg chg="add">
        <pc:chgData name="Thúy Mai" userId="222f1c7e07c9bd7a" providerId="LiveId" clId="{59163FD0-D75D-4499-9389-A0E05CECF435}" dt="2022-10-21T09:11:02.537" v="2"/>
        <pc:sldMkLst>
          <pc:docMk/>
          <pc:sldMk cId="2831150719" sldId="314"/>
        </pc:sldMkLst>
      </pc:sldChg>
      <pc:sldChg chg="add">
        <pc:chgData name="Thúy Mai" userId="222f1c7e07c9bd7a" providerId="LiveId" clId="{59163FD0-D75D-4499-9389-A0E05CECF435}" dt="2022-10-21T09:11:02.537" v="2"/>
        <pc:sldMkLst>
          <pc:docMk/>
          <pc:sldMk cId="2418762" sldId="315"/>
        </pc:sldMkLst>
      </pc:sldChg>
      <pc:sldChg chg="add">
        <pc:chgData name="Thúy Mai" userId="222f1c7e07c9bd7a" providerId="LiveId" clId="{59163FD0-D75D-4499-9389-A0E05CECF435}" dt="2022-10-21T09:11:02.537" v="2"/>
        <pc:sldMkLst>
          <pc:docMk/>
          <pc:sldMk cId="1358092829" sldId="316"/>
        </pc:sldMkLst>
      </pc:sldChg>
      <pc:sldChg chg="add">
        <pc:chgData name="Thúy Mai" userId="222f1c7e07c9bd7a" providerId="LiveId" clId="{59163FD0-D75D-4499-9389-A0E05CECF435}" dt="2022-10-21T09:11:02.537" v="2"/>
        <pc:sldMkLst>
          <pc:docMk/>
          <pc:sldMk cId="3034908000" sldId="317"/>
        </pc:sldMkLst>
      </pc:sldChg>
      <pc:sldChg chg="add">
        <pc:chgData name="Thúy Mai" userId="222f1c7e07c9bd7a" providerId="LiveId" clId="{59163FD0-D75D-4499-9389-A0E05CECF435}" dt="2022-10-21T09:11:02.537" v="2"/>
        <pc:sldMkLst>
          <pc:docMk/>
          <pc:sldMk cId="1328331440" sldId="318"/>
        </pc:sldMkLst>
      </pc:sldChg>
      <pc:sldChg chg="add">
        <pc:chgData name="Thúy Mai" userId="222f1c7e07c9bd7a" providerId="LiveId" clId="{59163FD0-D75D-4499-9389-A0E05CECF435}" dt="2022-10-21T09:11:02.537" v="2"/>
        <pc:sldMkLst>
          <pc:docMk/>
          <pc:sldMk cId="2534839594" sldId="319"/>
        </pc:sldMkLst>
      </pc:sldChg>
      <pc:sldChg chg="add">
        <pc:chgData name="Thúy Mai" userId="222f1c7e07c9bd7a" providerId="LiveId" clId="{59163FD0-D75D-4499-9389-A0E05CECF435}" dt="2022-10-21T09:11:02.537" v="2"/>
        <pc:sldMkLst>
          <pc:docMk/>
          <pc:sldMk cId="3987695281" sldId="320"/>
        </pc:sldMkLst>
      </pc:sldChg>
      <pc:sldChg chg="add">
        <pc:chgData name="Thúy Mai" userId="222f1c7e07c9bd7a" providerId="LiveId" clId="{59163FD0-D75D-4499-9389-A0E05CECF435}" dt="2022-10-21T09:11:02.537" v="2"/>
        <pc:sldMkLst>
          <pc:docMk/>
          <pc:sldMk cId="2274820299" sldId="321"/>
        </pc:sldMkLst>
      </pc:sldChg>
      <pc:sldChg chg="add">
        <pc:chgData name="Thúy Mai" userId="222f1c7e07c9bd7a" providerId="LiveId" clId="{59163FD0-D75D-4499-9389-A0E05CECF435}" dt="2022-10-21T09:11:02.537" v="2"/>
        <pc:sldMkLst>
          <pc:docMk/>
          <pc:sldMk cId="3912191544" sldId="322"/>
        </pc:sldMkLst>
      </pc:sldChg>
      <pc:sldChg chg="add">
        <pc:chgData name="Thúy Mai" userId="222f1c7e07c9bd7a" providerId="LiveId" clId="{59163FD0-D75D-4499-9389-A0E05CECF435}" dt="2022-10-21T09:11:02.537" v="2"/>
        <pc:sldMkLst>
          <pc:docMk/>
          <pc:sldMk cId="3104464468" sldId="323"/>
        </pc:sldMkLst>
      </pc:sldChg>
      <pc:sldChg chg="add">
        <pc:chgData name="Thúy Mai" userId="222f1c7e07c9bd7a" providerId="LiveId" clId="{59163FD0-D75D-4499-9389-A0E05CECF435}" dt="2022-10-21T09:11:02.537" v="2"/>
        <pc:sldMkLst>
          <pc:docMk/>
          <pc:sldMk cId="1378398882" sldId="324"/>
        </pc:sldMkLst>
      </pc:sldChg>
      <pc:sldChg chg="add">
        <pc:chgData name="Thúy Mai" userId="222f1c7e07c9bd7a" providerId="LiveId" clId="{59163FD0-D75D-4499-9389-A0E05CECF435}" dt="2022-10-21T09:11:02.537" v="2"/>
        <pc:sldMkLst>
          <pc:docMk/>
          <pc:sldMk cId="1388252774" sldId="325"/>
        </pc:sldMkLst>
      </pc:sldChg>
      <pc:sldChg chg="add">
        <pc:chgData name="Thúy Mai" userId="222f1c7e07c9bd7a" providerId="LiveId" clId="{59163FD0-D75D-4499-9389-A0E05CECF435}" dt="2022-10-21T09:11:02.537" v="2"/>
        <pc:sldMkLst>
          <pc:docMk/>
          <pc:sldMk cId="3405196446" sldId="326"/>
        </pc:sldMkLst>
      </pc:sldChg>
      <pc:sldChg chg="add">
        <pc:chgData name="Thúy Mai" userId="222f1c7e07c9bd7a" providerId="LiveId" clId="{59163FD0-D75D-4499-9389-A0E05CECF435}" dt="2022-10-21T09:11:02.537" v="2"/>
        <pc:sldMkLst>
          <pc:docMk/>
          <pc:sldMk cId="450760107" sldId="327"/>
        </pc:sldMkLst>
      </pc:sldChg>
      <pc:sldChg chg="add">
        <pc:chgData name="Thúy Mai" userId="222f1c7e07c9bd7a" providerId="LiveId" clId="{59163FD0-D75D-4499-9389-A0E05CECF435}" dt="2022-10-21T09:11:02.537" v="2"/>
        <pc:sldMkLst>
          <pc:docMk/>
          <pc:sldMk cId="1063350579" sldId="328"/>
        </pc:sldMkLst>
      </pc:sldChg>
      <pc:sldChg chg="add">
        <pc:chgData name="Thúy Mai" userId="222f1c7e07c9bd7a" providerId="LiveId" clId="{59163FD0-D75D-4499-9389-A0E05CECF435}" dt="2022-10-21T09:11:02.537" v="2"/>
        <pc:sldMkLst>
          <pc:docMk/>
          <pc:sldMk cId="690442051" sldId="329"/>
        </pc:sldMkLst>
      </pc:sldChg>
      <pc:sldChg chg="add">
        <pc:chgData name="Thúy Mai" userId="222f1c7e07c9bd7a" providerId="LiveId" clId="{59163FD0-D75D-4499-9389-A0E05CECF435}" dt="2022-10-21T09:11:02.537" v="2"/>
        <pc:sldMkLst>
          <pc:docMk/>
          <pc:sldMk cId="3523997415" sldId="330"/>
        </pc:sldMkLst>
      </pc:sldChg>
      <pc:sldChg chg="add">
        <pc:chgData name="Thúy Mai" userId="222f1c7e07c9bd7a" providerId="LiveId" clId="{59163FD0-D75D-4499-9389-A0E05CECF435}" dt="2022-10-21T09:11:02.537" v="2"/>
        <pc:sldMkLst>
          <pc:docMk/>
          <pc:sldMk cId="1972802235" sldId="331"/>
        </pc:sldMkLst>
      </pc:sldChg>
      <pc:sldChg chg="add">
        <pc:chgData name="Thúy Mai" userId="222f1c7e07c9bd7a" providerId="LiveId" clId="{59163FD0-D75D-4499-9389-A0E05CECF435}" dt="2022-10-21T09:11:02.537" v="2"/>
        <pc:sldMkLst>
          <pc:docMk/>
          <pc:sldMk cId="1020708121" sldId="332"/>
        </pc:sldMkLst>
      </pc:sldChg>
      <pc:sldChg chg="add">
        <pc:chgData name="Thúy Mai" userId="222f1c7e07c9bd7a" providerId="LiveId" clId="{59163FD0-D75D-4499-9389-A0E05CECF435}" dt="2022-10-21T09:11:02.537" v="2"/>
        <pc:sldMkLst>
          <pc:docMk/>
          <pc:sldMk cId="2516715822" sldId="333"/>
        </pc:sldMkLst>
      </pc:sldChg>
      <pc:sldChg chg="add">
        <pc:chgData name="Thúy Mai" userId="222f1c7e07c9bd7a" providerId="LiveId" clId="{59163FD0-D75D-4499-9389-A0E05CECF435}" dt="2022-10-21T09:11:02.537" v="2"/>
        <pc:sldMkLst>
          <pc:docMk/>
          <pc:sldMk cId="1639008133" sldId="334"/>
        </pc:sldMkLst>
      </pc:sldChg>
      <pc:sldChg chg="add">
        <pc:chgData name="Thúy Mai" userId="222f1c7e07c9bd7a" providerId="LiveId" clId="{59163FD0-D75D-4499-9389-A0E05CECF435}" dt="2022-10-21T09:11:02.537" v="2"/>
        <pc:sldMkLst>
          <pc:docMk/>
          <pc:sldMk cId="2298968622" sldId="335"/>
        </pc:sldMkLst>
      </pc:sldChg>
      <pc:sldChg chg="add">
        <pc:chgData name="Thúy Mai" userId="222f1c7e07c9bd7a" providerId="LiveId" clId="{59163FD0-D75D-4499-9389-A0E05CECF435}" dt="2022-10-21T09:11:02.537" v="2"/>
        <pc:sldMkLst>
          <pc:docMk/>
          <pc:sldMk cId="974680041" sldId="336"/>
        </pc:sldMkLst>
      </pc:sldChg>
      <pc:sldChg chg="add">
        <pc:chgData name="Thúy Mai" userId="222f1c7e07c9bd7a" providerId="LiveId" clId="{59163FD0-D75D-4499-9389-A0E05CECF435}" dt="2022-10-21T09:11:02.537" v="2"/>
        <pc:sldMkLst>
          <pc:docMk/>
          <pc:sldMk cId="1380896311" sldId="337"/>
        </pc:sldMkLst>
      </pc:sldChg>
      <pc:sldChg chg="add">
        <pc:chgData name="Thúy Mai" userId="222f1c7e07c9bd7a" providerId="LiveId" clId="{59163FD0-D75D-4499-9389-A0E05CECF435}" dt="2022-10-21T09:11:02.537" v="2"/>
        <pc:sldMkLst>
          <pc:docMk/>
          <pc:sldMk cId="163226260" sldId="338"/>
        </pc:sldMkLst>
      </pc:sldChg>
      <pc:sldChg chg="add">
        <pc:chgData name="Thúy Mai" userId="222f1c7e07c9bd7a" providerId="LiveId" clId="{59163FD0-D75D-4499-9389-A0E05CECF435}" dt="2022-10-21T09:11:02.537" v="2"/>
        <pc:sldMkLst>
          <pc:docMk/>
          <pc:sldMk cId="3486282248" sldId="340"/>
        </pc:sldMkLst>
      </pc:sldChg>
      <pc:sldChg chg="add">
        <pc:chgData name="Thúy Mai" userId="222f1c7e07c9bd7a" providerId="LiveId" clId="{59163FD0-D75D-4499-9389-A0E05CECF435}" dt="2022-10-21T09:11:02.537" v="2"/>
        <pc:sldMkLst>
          <pc:docMk/>
          <pc:sldMk cId="3173165381" sldId="341"/>
        </pc:sldMkLst>
      </pc:sldChg>
      <pc:sldChg chg="add">
        <pc:chgData name="Thúy Mai" userId="222f1c7e07c9bd7a" providerId="LiveId" clId="{59163FD0-D75D-4499-9389-A0E05CECF435}" dt="2022-10-21T09:11:02.537" v="2"/>
        <pc:sldMkLst>
          <pc:docMk/>
          <pc:sldMk cId="3440715090" sldId="342"/>
        </pc:sldMkLst>
      </pc:sldChg>
      <pc:sldChg chg="add">
        <pc:chgData name="Thúy Mai" userId="222f1c7e07c9bd7a" providerId="LiveId" clId="{59163FD0-D75D-4499-9389-A0E05CECF435}" dt="2022-10-21T09:11:02.537" v="2"/>
        <pc:sldMkLst>
          <pc:docMk/>
          <pc:sldMk cId="3665485716" sldId="343"/>
        </pc:sldMkLst>
      </pc:sldChg>
      <pc:sldChg chg="add">
        <pc:chgData name="Thúy Mai" userId="222f1c7e07c9bd7a" providerId="LiveId" clId="{59163FD0-D75D-4499-9389-A0E05CECF435}" dt="2022-10-21T09:11:02.537" v="2"/>
        <pc:sldMkLst>
          <pc:docMk/>
          <pc:sldMk cId="3951232674" sldId="344"/>
        </pc:sldMkLst>
      </pc:sldChg>
      <pc:sldChg chg="add">
        <pc:chgData name="Thúy Mai" userId="222f1c7e07c9bd7a" providerId="LiveId" clId="{59163FD0-D75D-4499-9389-A0E05CECF435}" dt="2022-10-21T09:11:02.537" v="2"/>
        <pc:sldMkLst>
          <pc:docMk/>
          <pc:sldMk cId="2188447550" sldId="345"/>
        </pc:sldMkLst>
      </pc:sldChg>
      <pc:sldChg chg="add">
        <pc:chgData name="Thúy Mai" userId="222f1c7e07c9bd7a" providerId="LiveId" clId="{59163FD0-D75D-4499-9389-A0E05CECF435}" dt="2022-10-21T09:11:02.537" v="2"/>
        <pc:sldMkLst>
          <pc:docMk/>
          <pc:sldMk cId="230924775" sldId="346"/>
        </pc:sldMkLst>
      </pc:sldChg>
      <pc:sldChg chg="add del setBg">
        <pc:chgData name="Thúy Mai" userId="222f1c7e07c9bd7a" providerId="LiveId" clId="{59163FD0-D75D-4499-9389-A0E05CECF435}" dt="2022-10-21T09:17:44.366" v="25" actId="47"/>
        <pc:sldMkLst>
          <pc:docMk/>
          <pc:sldMk cId="1475184214" sldId="347"/>
        </pc:sldMkLst>
      </pc:sldChg>
      <pc:sldChg chg="addSp delSp modSp add mod setBg modAnim">
        <pc:chgData name="Thúy Mai" userId="222f1c7e07c9bd7a" providerId="LiveId" clId="{59163FD0-D75D-4499-9389-A0E05CECF435}" dt="2022-10-21T09:33:56.102" v="119"/>
        <pc:sldMkLst>
          <pc:docMk/>
          <pc:sldMk cId="2287859637" sldId="348"/>
        </pc:sldMkLst>
        <pc:spChg chg="mod">
          <ac:chgData name="Thúy Mai" userId="222f1c7e07c9bd7a" providerId="LiveId" clId="{59163FD0-D75D-4499-9389-A0E05CECF435}" dt="2022-10-21T09:33:29.370" v="117" actId="1076"/>
          <ac:spMkLst>
            <pc:docMk/>
            <pc:sldMk cId="2287859637" sldId="348"/>
            <ac:spMk id="6" creationId="{8FFFACFC-F438-4438-BAEE-AD0AC4C5B080}"/>
          </ac:spMkLst>
        </pc:spChg>
        <pc:picChg chg="add del mod">
          <ac:chgData name="Thúy Mai" userId="222f1c7e07c9bd7a" providerId="LiveId" clId="{59163FD0-D75D-4499-9389-A0E05CECF435}" dt="2022-10-21T09:32:51.137" v="110" actId="478"/>
          <ac:picMkLst>
            <pc:docMk/>
            <pc:sldMk cId="2287859637" sldId="348"/>
            <ac:picMk id="3" creationId="{35AD1A00-80CC-5E7A-6AF7-ECE7C317FFCD}"/>
          </ac:picMkLst>
        </pc:picChg>
        <pc:picChg chg="add mod">
          <ac:chgData name="Thúy Mai" userId="222f1c7e07c9bd7a" providerId="LiveId" clId="{59163FD0-D75D-4499-9389-A0E05CECF435}" dt="2022-10-21T09:33:23.749" v="116" actId="732"/>
          <ac:picMkLst>
            <pc:docMk/>
            <pc:sldMk cId="2287859637" sldId="348"/>
            <ac:picMk id="1026" creationId="{57267F3D-0987-100D-1DA8-3519EF93A209}"/>
          </ac:picMkLst>
        </pc:picChg>
        <pc:picChg chg="del">
          <ac:chgData name="Thúy Mai" userId="222f1c7e07c9bd7a" providerId="LiveId" clId="{59163FD0-D75D-4499-9389-A0E05CECF435}" dt="2022-10-21T09:30:06.586" v="69" actId="478"/>
          <ac:picMkLst>
            <pc:docMk/>
            <pc:sldMk cId="2287859637" sldId="348"/>
            <ac:picMk id="5122" creationId="{049289FA-BC36-4A00-B604-FD4E0EA0DEEF}"/>
          </ac:picMkLst>
        </pc:picChg>
      </pc:sldChg>
      <pc:sldChg chg="add">
        <pc:chgData name="Thúy Mai" userId="222f1c7e07c9bd7a" providerId="LiveId" clId="{59163FD0-D75D-4499-9389-A0E05CECF435}" dt="2022-10-21T09:11:02.537" v="2"/>
        <pc:sldMkLst>
          <pc:docMk/>
          <pc:sldMk cId="3757871548" sldId="349"/>
        </pc:sldMkLst>
      </pc:sldChg>
      <pc:sldChg chg="add">
        <pc:chgData name="Thúy Mai" userId="222f1c7e07c9bd7a" providerId="LiveId" clId="{59163FD0-D75D-4499-9389-A0E05CECF435}" dt="2022-10-21T09:11:02.537" v="2"/>
        <pc:sldMkLst>
          <pc:docMk/>
          <pc:sldMk cId="106050209" sldId="350"/>
        </pc:sldMkLst>
      </pc:sldChg>
      <pc:sldChg chg="add">
        <pc:chgData name="Thúy Mai" userId="222f1c7e07c9bd7a" providerId="LiveId" clId="{59163FD0-D75D-4499-9389-A0E05CECF435}" dt="2022-10-21T09:11:02.537" v="2"/>
        <pc:sldMkLst>
          <pc:docMk/>
          <pc:sldMk cId="2551856" sldId="351"/>
        </pc:sldMkLst>
      </pc:sldChg>
      <pc:sldChg chg="add del">
        <pc:chgData name="Thúy Mai" userId="222f1c7e07c9bd7a" providerId="LiveId" clId="{59163FD0-D75D-4499-9389-A0E05CECF435}" dt="2022-10-21T09:11:27.196" v="4"/>
        <pc:sldMkLst>
          <pc:docMk/>
          <pc:sldMk cId="3788714985" sldId="352"/>
        </pc:sldMkLst>
      </pc:sldChg>
      <pc:sldChg chg="new">
        <pc:chgData name="Thúy Mai" userId="222f1c7e07c9bd7a" providerId="LiveId" clId="{59163FD0-D75D-4499-9389-A0E05CECF435}" dt="2022-10-21T09:35:12.309" v="131" actId="680"/>
        <pc:sldMkLst>
          <pc:docMk/>
          <pc:sldMk cId="4180959674" sldId="352"/>
        </pc:sldMkLst>
      </pc:sldChg>
      <pc:sldChg chg="add del setBg">
        <pc:chgData name="Thúy Mai" userId="222f1c7e07c9bd7a" providerId="LiveId" clId="{59163FD0-D75D-4499-9389-A0E05CECF435}" dt="2022-10-21T09:11:27.196" v="4"/>
        <pc:sldMkLst>
          <pc:docMk/>
          <pc:sldMk cId="1174411319" sldId="353"/>
        </pc:sldMkLst>
      </pc:sldChg>
      <pc:sldChg chg="addSp delSp modSp add mod modAnim">
        <pc:chgData name="Thúy Mai" userId="222f1c7e07c9bd7a" providerId="LiveId" clId="{59163FD0-D75D-4499-9389-A0E05CECF435}" dt="2022-10-21T09:40:55.545" v="200" actId="1076"/>
        <pc:sldMkLst>
          <pc:docMk/>
          <pc:sldMk cId="2583135742" sldId="353"/>
        </pc:sldMkLst>
        <pc:spChg chg="add mod">
          <ac:chgData name="Thúy Mai" userId="222f1c7e07c9bd7a" providerId="LiveId" clId="{59163FD0-D75D-4499-9389-A0E05CECF435}" dt="2022-10-21T09:36:13.835" v="147" actId="207"/>
          <ac:spMkLst>
            <pc:docMk/>
            <pc:sldMk cId="2583135742" sldId="353"/>
            <ac:spMk id="5" creationId="{721EB972-C612-745D-F46E-1A28007BF487}"/>
          </ac:spMkLst>
        </pc:spChg>
        <pc:spChg chg="del">
          <ac:chgData name="Thúy Mai" userId="222f1c7e07c9bd7a" providerId="LiveId" clId="{59163FD0-D75D-4499-9389-A0E05CECF435}" dt="2022-10-21T09:35:16.444" v="133" actId="478"/>
          <ac:spMkLst>
            <pc:docMk/>
            <pc:sldMk cId="2583135742" sldId="353"/>
            <ac:spMk id="6" creationId="{46AFF36C-9FF4-04F7-D45C-4E437CA7C2DA}"/>
          </ac:spMkLst>
        </pc:spChg>
        <pc:spChg chg="add mod">
          <ac:chgData name="Thúy Mai" userId="222f1c7e07c9bd7a" providerId="LiveId" clId="{59163FD0-D75D-4499-9389-A0E05CECF435}" dt="2022-10-21T09:40:07.221" v="160" actId="14100"/>
          <ac:spMkLst>
            <pc:docMk/>
            <pc:sldMk cId="2583135742" sldId="353"/>
            <ac:spMk id="7" creationId="{5A698A81-A4E5-2C1E-A72D-36B6EB9D2F7B}"/>
          </ac:spMkLst>
        </pc:spChg>
        <pc:spChg chg="add mod">
          <ac:chgData name="Thúy Mai" userId="222f1c7e07c9bd7a" providerId="LiveId" clId="{59163FD0-D75D-4499-9389-A0E05CECF435}" dt="2022-10-21T09:40:55.545" v="200" actId="1076"/>
          <ac:spMkLst>
            <pc:docMk/>
            <pc:sldMk cId="2583135742" sldId="353"/>
            <ac:spMk id="12" creationId="{EFDD7903-2D26-5375-FFF7-C4535A6069D8}"/>
          </ac:spMkLst>
        </pc:spChg>
        <pc:graphicFrameChg chg="add del mod">
          <ac:chgData name="Thúy Mai" userId="222f1c7e07c9bd7a" providerId="LiveId" clId="{59163FD0-D75D-4499-9389-A0E05CECF435}" dt="2022-10-21T09:35:18.997" v="136"/>
          <ac:graphicFrameMkLst>
            <pc:docMk/>
            <pc:sldMk cId="2583135742" sldId="353"/>
            <ac:graphicFrameMk id="3" creationId="{87E3CC90-4D60-EAA0-D2B8-C54012639BDD}"/>
          </ac:graphicFrameMkLst>
        </pc:graphicFrameChg>
        <pc:graphicFrameChg chg="add del mod">
          <ac:chgData name="Thúy Mai" userId="222f1c7e07c9bd7a" providerId="LiveId" clId="{59163FD0-D75D-4499-9389-A0E05CECF435}" dt="2022-10-21T09:40:10.284" v="163"/>
          <ac:graphicFrameMkLst>
            <pc:docMk/>
            <pc:sldMk cId="2583135742" sldId="353"/>
            <ac:graphicFrameMk id="10" creationId="{1A0E547A-C186-B847-C009-7014F764AE6F}"/>
          </ac:graphicFrameMkLst>
        </pc:graphicFrameChg>
        <pc:picChg chg="add mod">
          <ac:chgData name="Thúy Mai" userId="222f1c7e07c9bd7a" providerId="LiveId" clId="{59163FD0-D75D-4499-9389-A0E05CECF435}" dt="2022-10-21T09:40:00.906" v="158" actId="1076"/>
          <ac:picMkLst>
            <pc:docMk/>
            <pc:sldMk cId="2583135742" sldId="353"/>
            <ac:picMk id="9" creationId="{B26710C7-B511-8CEC-4780-1CA27D012A80}"/>
          </ac:picMkLst>
        </pc:picChg>
      </pc:sldChg>
      <pc:sldChg chg="addSp delSp modSp add mod delAnim modAnim">
        <pc:chgData name="Thúy Mai" userId="222f1c7e07c9bd7a" providerId="LiveId" clId="{59163FD0-D75D-4499-9389-A0E05CECF435}" dt="2022-10-21T09:44:16.399" v="258" actId="1076"/>
        <pc:sldMkLst>
          <pc:docMk/>
          <pc:sldMk cId="1448586373" sldId="354"/>
        </pc:sldMkLst>
        <pc:spChg chg="add mod">
          <ac:chgData name="Thúy Mai" userId="222f1c7e07c9bd7a" providerId="LiveId" clId="{59163FD0-D75D-4499-9389-A0E05CECF435}" dt="2022-10-21T09:44:16.399" v="258" actId="1076"/>
          <ac:spMkLst>
            <pc:docMk/>
            <pc:sldMk cId="1448586373" sldId="354"/>
            <ac:spMk id="6" creationId="{E1A0B98B-91C1-B459-CEE1-2CFFB966E1B4}"/>
          </ac:spMkLst>
        </pc:spChg>
        <pc:spChg chg="del">
          <ac:chgData name="Thúy Mai" userId="222f1c7e07c9bd7a" providerId="LiveId" clId="{59163FD0-D75D-4499-9389-A0E05CECF435}" dt="2022-10-21T09:41:11.680" v="207" actId="478"/>
          <ac:spMkLst>
            <pc:docMk/>
            <pc:sldMk cId="1448586373" sldId="354"/>
            <ac:spMk id="7" creationId="{5A698A81-A4E5-2C1E-A72D-36B6EB9D2F7B}"/>
          </ac:spMkLst>
        </pc:spChg>
        <pc:spChg chg="add mod">
          <ac:chgData name="Thúy Mai" userId="222f1c7e07c9bd7a" providerId="LiveId" clId="{59163FD0-D75D-4499-9389-A0E05CECF435}" dt="2022-10-21T09:42:30.118" v="224" actId="1076"/>
          <ac:spMkLst>
            <pc:docMk/>
            <pc:sldMk cId="1448586373" sldId="354"/>
            <ac:spMk id="11" creationId="{86C98B6A-F80E-6518-2095-A4B724A164CA}"/>
          </ac:spMkLst>
        </pc:spChg>
        <pc:spChg chg="del">
          <ac:chgData name="Thúy Mai" userId="222f1c7e07c9bd7a" providerId="LiveId" clId="{59163FD0-D75D-4499-9389-A0E05CECF435}" dt="2022-10-21T09:41:07.683" v="204" actId="478"/>
          <ac:spMkLst>
            <pc:docMk/>
            <pc:sldMk cId="1448586373" sldId="354"/>
            <ac:spMk id="12" creationId="{EFDD7903-2D26-5375-FFF7-C4535A6069D8}"/>
          </ac:spMkLst>
        </pc:spChg>
        <pc:spChg chg="add mod">
          <ac:chgData name="Thúy Mai" userId="222f1c7e07c9bd7a" providerId="LiveId" clId="{59163FD0-D75D-4499-9389-A0E05CECF435}" dt="2022-10-21T09:42:51.766" v="231"/>
          <ac:spMkLst>
            <pc:docMk/>
            <pc:sldMk cId="1448586373" sldId="354"/>
            <ac:spMk id="13" creationId="{F6B22DE0-AB6A-2F31-7443-57D4F588E559}"/>
          </ac:spMkLst>
        </pc:spChg>
        <pc:spChg chg="add mod">
          <ac:chgData name="Thúy Mai" userId="222f1c7e07c9bd7a" providerId="LiveId" clId="{59163FD0-D75D-4499-9389-A0E05CECF435}" dt="2022-10-21T09:42:56.972" v="233" actId="1076"/>
          <ac:spMkLst>
            <pc:docMk/>
            <pc:sldMk cId="1448586373" sldId="354"/>
            <ac:spMk id="14" creationId="{2C15A1C7-2A48-5144-0DDD-9868D7C86737}"/>
          </ac:spMkLst>
        </pc:spChg>
        <pc:spChg chg="add mod">
          <ac:chgData name="Thúy Mai" userId="222f1c7e07c9bd7a" providerId="LiveId" clId="{59163FD0-D75D-4499-9389-A0E05CECF435}" dt="2022-10-21T09:43:26.349" v="242" actId="14100"/>
          <ac:spMkLst>
            <pc:docMk/>
            <pc:sldMk cId="1448586373" sldId="354"/>
            <ac:spMk id="15" creationId="{2A8F30CF-E27E-3594-348E-61FC01F2CD7C}"/>
          </ac:spMkLst>
        </pc:spChg>
        <pc:spChg chg="add mod">
          <ac:chgData name="Thúy Mai" userId="222f1c7e07c9bd7a" providerId="LiveId" clId="{59163FD0-D75D-4499-9389-A0E05CECF435}" dt="2022-10-21T09:43:56.604" v="253" actId="1076"/>
          <ac:spMkLst>
            <pc:docMk/>
            <pc:sldMk cId="1448586373" sldId="354"/>
            <ac:spMk id="16" creationId="{84D7B7E6-8473-97C4-8BF6-21DD748A4024}"/>
          </ac:spMkLst>
        </pc:spChg>
        <pc:spChg chg="add mod">
          <ac:chgData name="Thúy Mai" userId="222f1c7e07c9bd7a" providerId="LiveId" clId="{59163FD0-D75D-4499-9389-A0E05CECF435}" dt="2022-10-21T09:44:08.067" v="257" actId="14100"/>
          <ac:spMkLst>
            <pc:docMk/>
            <pc:sldMk cId="1448586373" sldId="354"/>
            <ac:spMk id="17" creationId="{4EC5F637-28F1-95A3-CFF7-6FC848ABD569}"/>
          </ac:spMkLst>
        </pc:spChg>
        <pc:graphicFrameChg chg="add del mod">
          <ac:chgData name="Thúy Mai" userId="222f1c7e07c9bd7a" providerId="LiveId" clId="{59163FD0-D75D-4499-9389-A0E05CECF435}" dt="2022-10-21T09:41:27.473" v="210"/>
          <ac:graphicFrameMkLst>
            <pc:docMk/>
            <pc:sldMk cId="1448586373" sldId="354"/>
            <ac:graphicFrameMk id="3" creationId="{0F0E809F-4988-85A0-45E9-DAA39EC84C11}"/>
          </ac:graphicFrameMkLst>
        </pc:graphicFrameChg>
        <pc:picChg chg="del">
          <ac:chgData name="Thúy Mai" userId="222f1c7e07c9bd7a" providerId="LiveId" clId="{59163FD0-D75D-4499-9389-A0E05CECF435}" dt="2022-10-21T09:41:11.680" v="207" actId="478"/>
          <ac:picMkLst>
            <pc:docMk/>
            <pc:sldMk cId="1448586373" sldId="354"/>
            <ac:picMk id="2" creationId="{55D3964A-C000-3419-C8FB-2C6F3BE119AB}"/>
          </ac:picMkLst>
        </pc:picChg>
        <pc:picChg chg="mod">
          <ac:chgData name="Thúy Mai" userId="222f1c7e07c9bd7a" providerId="LiveId" clId="{59163FD0-D75D-4499-9389-A0E05CECF435}" dt="2022-10-21T09:42:34.249" v="225" actId="1076"/>
          <ac:picMkLst>
            <pc:docMk/>
            <pc:sldMk cId="1448586373" sldId="354"/>
            <ac:picMk id="8" creationId="{F14751CC-359A-0021-9BD6-D811198AE39F}"/>
          </ac:picMkLst>
        </pc:picChg>
        <pc:picChg chg="del">
          <ac:chgData name="Thúy Mai" userId="222f1c7e07c9bd7a" providerId="LiveId" clId="{59163FD0-D75D-4499-9389-A0E05CECF435}" dt="2022-10-21T09:41:11.680" v="207" actId="478"/>
          <ac:picMkLst>
            <pc:docMk/>
            <pc:sldMk cId="1448586373" sldId="354"/>
            <ac:picMk id="9" creationId="{B26710C7-B511-8CEC-4780-1CA27D012A80}"/>
          </ac:picMkLst>
        </pc:picChg>
        <pc:picChg chg="add del mod">
          <ac:chgData name="Thúy Mai" userId="222f1c7e07c9bd7a" providerId="LiveId" clId="{59163FD0-D75D-4499-9389-A0E05CECF435}" dt="2022-10-21T09:41:10.062" v="206" actId="478"/>
          <ac:picMkLst>
            <pc:docMk/>
            <pc:sldMk cId="1448586373" sldId="354"/>
            <ac:picMk id="2050" creationId="{CA014F84-9026-32F2-B6CB-9B370541E0A7}"/>
          </ac:picMkLst>
        </pc:picChg>
      </pc:sldChg>
      <pc:sldChg chg="add del">
        <pc:chgData name="Thúy Mai" userId="222f1c7e07c9bd7a" providerId="LiveId" clId="{59163FD0-D75D-4499-9389-A0E05CECF435}" dt="2022-10-21T09:11:27.196" v="4"/>
        <pc:sldMkLst>
          <pc:docMk/>
          <pc:sldMk cId="3058122885" sldId="354"/>
        </pc:sldMkLst>
      </pc:sldChg>
      <pc:sldChg chg="addSp delSp modSp add mod delAnim modAnim">
        <pc:chgData name="Thúy Mai" userId="222f1c7e07c9bd7a" providerId="LiveId" clId="{59163FD0-D75D-4499-9389-A0E05CECF435}" dt="2022-10-21T09:47:08.812" v="306" actId="1076"/>
        <pc:sldMkLst>
          <pc:docMk/>
          <pc:sldMk cId="108500532" sldId="355"/>
        </pc:sldMkLst>
        <pc:spChg chg="add mod">
          <ac:chgData name="Thúy Mai" userId="222f1c7e07c9bd7a" providerId="LiveId" clId="{59163FD0-D75D-4499-9389-A0E05CECF435}" dt="2022-10-21T09:46:55.108" v="303" actId="1076"/>
          <ac:spMkLst>
            <pc:docMk/>
            <pc:sldMk cId="108500532" sldId="355"/>
            <ac:spMk id="2" creationId="{F1828FE4-1D53-9C4C-FFC7-A5D18C1801C2}"/>
          </ac:spMkLst>
        </pc:spChg>
        <pc:spChg chg="add mod">
          <ac:chgData name="Thúy Mai" userId="222f1c7e07c9bd7a" providerId="LiveId" clId="{59163FD0-D75D-4499-9389-A0E05CECF435}" dt="2022-10-21T09:47:08.812" v="306" actId="1076"/>
          <ac:spMkLst>
            <pc:docMk/>
            <pc:sldMk cId="108500532" sldId="355"/>
            <ac:spMk id="3" creationId="{4B295F21-0CEB-873D-B2A7-2FD00959CD56}"/>
          </ac:spMkLst>
        </pc:spChg>
        <pc:spChg chg="add mod">
          <ac:chgData name="Thúy Mai" userId="222f1c7e07c9bd7a" providerId="LiveId" clId="{59163FD0-D75D-4499-9389-A0E05CECF435}" dt="2022-10-21T09:47:05.307" v="305" actId="1076"/>
          <ac:spMkLst>
            <pc:docMk/>
            <pc:sldMk cId="108500532" sldId="355"/>
            <ac:spMk id="4" creationId="{9F4DB9D0-C3CB-1A5A-DA99-37108C3A31E0}"/>
          </ac:spMkLst>
        </pc:spChg>
        <pc:spChg chg="mod">
          <ac:chgData name="Thúy Mai" userId="222f1c7e07c9bd7a" providerId="LiveId" clId="{59163FD0-D75D-4499-9389-A0E05CECF435}" dt="2022-10-21T09:46:41.037" v="299" actId="1076"/>
          <ac:spMkLst>
            <pc:docMk/>
            <pc:sldMk cId="108500532" sldId="355"/>
            <ac:spMk id="5" creationId="{721EB972-C612-745D-F46E-1A28007BF487}"/>
          </ac:spMkLst>
        </pc:spChg>
        <pc:spChg chg="del mod">
          <ac:chgData name="Thúy Mai" userId="222f1c7e07c9bd7a" providerId="LiveId" clId="{59163FD0-D75D-4499-9389-A0E05CECF435}" dt="2022-10-21T09:46:31.615" v="296" actId="478"/>
          <ac:spMkLst>
            <pc:docMk/>
            <pc:sldMk cId="108500532" sldId="355"/>
            <ac:spMk id="6" creationId="{E1A0B98B-91C1-B459-CEE1-2CFFB966E1B4}"/>
          </ac:spMkLst>
        </pc:spChg>
        <pc:spChg chg="mod">
          <ac:chgData name="Thúy Mai" userId="222f1c7e07c9bd7a" providerId="LiveId" clId="{59163FD0-D75D-4499-9389-A0E05CECF435}" dt="2022-10-21T09:46:45.145" v="300" actId="1076"/>
          <ac:spMkLst>
            <pc:docMk/>
            <pc:sldMk cId="108500532" sldId="355"/>
            <ac:spMk id="11" creationId="{86C98B6A-F80E-6518-2095-A4B724A164CA}"/>
          </ac:spMkLst>
        </pc:spChg>
        <pc:spChg chg="mod">
          <ac:chgData name="Thúy Mai" userId="222f1c7e07c9bd7a" providerId="LiveId" clId="{59163FD0-D75D-4499-9389-A0E05CECF435}" dt="2022-10-21T09:46:48.465" v="301" actId="1076"/>
          <ac:spMkLst>
            <pc:docMk/>
            <pc:sldMk cId="108500532" sldId="355"/>
            <ac:spMk id="13" creationId="{F6B22DE0-AB6A-2F31-7443-57D4F588E559}"/>
          </ac:spMkLst>
        </pc:spChg>
        <pc:spChg chg="mod">
          <ac:chgData name="Thúy Mai" userId="222f1c7e07c9bd7a" providerId="LiveId" clId="{59163FD0-D75D-4499-9389-A0E05CECF435}" dt="2022-10-21T09:46:51.553" v="302" actId="1076"/>
          <ac:spMkLst>
            <pc:docMk/>
            <pc:sldMk cId="108500532" sldId="355"/>
            <ac:spMk id="14" creationId="{2C15A1C7-2A48-5144-0DDD-9868D7C86737}"/>
          </ac:spMkLst>
        </pc:spChg>
        <pc:spChg chg="del mod">
          <ac:chgData name="Thúy Mai" userId="222f1c7e07c9bd7a" providerId="LiveId" clId="{59163FD0-D75D-4499-9389-A0E05CECF435}" dt="2022-10-21T09:46:03.412" v="286" actId="478"/>
          <ac:spMkLst>
            <pc:docMk/>
            <pc:sldMk cId="108500532" sldId="355"/>
            <ac:spMk id="15" creationId="{2A8F30CF-E27E-3594-348E-61FC01F2CD7C}"/>
          </ac:spMkLst>
        </pc:spChg>
        <pc:spChg chg="del">
          <ac:chgData name="Thúy Mai" userId="222f1c7e07c9bd7a" providerId="LiveId" clId="{59163FD0-D75D-4499-9389-A0E05CECF435}" dt="2022-10-21T09:45:33.700" v="276" actId="478"/>
          <ac:spMkLst>
            <pc:docMk/>
            <pc:sldMk cId="108500532" sldId="355"/>
            <ac:spMk id="16" creationId="{84D7B7E6-8473-97C4-8BF6-21DD748A4024}"/>
          </ac:spMkLst>
        </pc:spChg>
        <pc:spChg chg="del mod">
          <ac:chgData name="Thúy Mai" userId="222f1c7e07c9bd7a" providerId="LiveId" clId="{59163FD0-D75D-4499-9389-A0E05CECF435}" dt="2022-10-21T09:46:02.145" v="285" actId="478"/>
          <ac:spMkLst>
            <pc:docMk/>
            <pc:sldMk cId="108500532" sldId="355"/>
            <ac:spMk id="17" creationId="{4EC5F637-28F1-95A3-CFF7-6FC848ABD569}"/>
          </ac:spMkLst>
        </pc:spChg>
      </pc:sldChg>
      <pc:sldChg chg="add del setBg">
        <pc:chgData name="Thúy Mai" userId="222f1c7e07c9bd7a" providerId="LiveId" clId="{59163FD0-D75D-4499-9389-A0E05CECF435}" dt="2022-10-21T09:11:27.196" v="4"/>
        <pc:sldMkLst>
          <pc:docMk/>
          <pc:sldMk cId="2451575452" sldId="355"/>
        </pc:sldMkLst>
      </pc:sldChg>
      <pc:sldChg chg="addSp delSp modSp new mod">
        <pc:chgData name="Thúy Mai" userId="222f1c7e07c9bd7a" providerId="LiveId" clId="{59163FD0-D75D-4499-9389-A0E05CECF435}" dt="2022-10-21T09:50:01.697" v="356" actId="1076"/>
        <pc:sldMkLst>
          <pc:docMk/>
          <pc:sldMk cId="902513248" sldId="356"/>
        </pc:sldMkLst>
        <pc:spChg chg="del">
          <ac:chgData name="Thúy Mai" userId="222f1c7e07c9bd7a" providerId="LiveId" clId="{59163FD0-D75D-4499-9389-A0E05CECF435}" dt="2022-10-21T09:47:34.668" v="308" actId="478"/>
          <ac:spMkLst>
            <pc:docMk/>
            <pc:sldMk cId="902513248" sldId="356"/>
            <ac:spMk id="2" creationId="{17CE843C-AE7D-456A-FB40-A76FA03CF13C}"/>
          </ac:spMkLst>
        </pc:spChg>
        <pc:spChg chg="del">
          <ac:chgData name="Thúy Mai" userId="222f1c7e07c9bd7a" providerId="LiveId" clId="{59163FD0-D75D-4499-9389-A0E05CECF435}" dt="2022-10-21T09:47:34.668" v="308" actId="478"/>
          <ac:spMkLst>
            <pc:docMk/>
            <pc:sldMk cId="902513248" sldId="356"/>
            <ac:spMk id="3" creationId="{F6234BDF-B58D-FEB8-395A-EF43190BEFE0}"/>
          </ac:spMkLst>
        </pc:spChg>
        <pc:spChg chg="add mod">
          <ac:chgData name="Thúy Mai" userId="222f1c7e07c9bd7a" providerId="LiveId" clId="{59163FD0-D75D-4499-9389-A0E05CECF435}" dt="2022-10-21T09:49:28.533" v="349" actId="1076"/>
          <ac:spMkLst>
            <pc:docMk/>
            <pc:sldMk cId="902513248" sldId="356"/>
            <ac:spMk id="6" creationId="{393DF7AB-81AC-E6C6-DE30-0EAEFD78C1C4}"/>
          </ac:spMkLst>
        </pc:spChg>
        <pc:spChg chg="add mod">
          <ac:chgData name="Thúy Mai" userId="222f1c7e07c9bd7a" providerId="LiveId" clId="{59163FD0-D75D-4499-9389-A0E05CECF435}" dt="2022-10-21T09:50:01.697" v="356" actId="1076"/>
          <ac:spMkLst>
            <pc:docMk/>
            <pc:sldMk cId="902513248" sldId="356"/>
            <ac:spMk id="9" creationId="{5683A376-9398-E2DB-9B8C-7ABCEE696679}"/>
          </ac:spMkLst>
        </pc:spChg>
        <pc:graphicFrameChg chg="add del mod">
          <ac:chgData name="Thúy Mai" userId="222f1c7e07c9bd7a" providerId="LiveId" clId="{59163FD0-D75D-4499-9389-A0E05CECF435}" dt="2022-10-21T09:47:36.174" v="311"/>
          <ac:graphicFrameMkLst>
            <pc:docMk/>
            <pc:sldMk cId="902513248" sldId="356"/>
            <ac:graphicFrameMk id="4" creationId="{DBDC69EB-C1BB-870A-C9AF-69F001C23AD6}"/>
          </ac:graphicFrameMkLst>
        </pc:graphicFrameChg>
        <pc:graphicFrameChg chg="add mod modGraphic">
          <ac:chgData name="Thúy Mai" userId="222f1c7e07c9bd7a" providerId="LiveId" clId="{59163FD0-D75D-4499-9389-A0E05CECF435}" dt="2022-10-21T09:49:31.114" v="350" actId="1076"/>
          <ac:graphicFrameMkLst>
            <pc:docMk/>
            <pc:sldMk cId="902513248" sldId="356"/>
            <ac:graphicFrameMk id="5" creationId="{44CD1768-4464-A755-C001-D982B8D7900B}"/>
          </ac:graphicFrameMkLst>
        </pc:graphicFrameChg>
        <pc:graphicFrameChg chg="add del mod">
          <ac:chgData name="Thúy Mai" userId="222f1c7e07c9bd7a" providerId="LiveId" clId="{59163FD0-D75D-4499-9389-A0E05CECF435}" dt="2022-10-21T09:48:49.961" v="336"/>
          <ac:graphicFrameMkLst>
            <pc:docMk/>
            <pc:sldMk cId="902513248" sldId="356"/>
            <ac:graphicFrameMk id="7" creationId="{D3A8DBC6-4037-024C-55BB-5A6A016201D7}"/>
          </ac:graphicFrameMkLst>
        </pc:graphicFrameChg>
        <pc:graphicFrameChg chg="add mod modGraphic">
          <ac:chgData name="Thúy Mai" userId="222f1c7e07c9bd7a" providerId="LiveId" clId="{59163FD0-D75D-4499-9389-A0E05CECF435}" dt="2022-10-21T09:49:54.246" v="355" actId="207"/>
          <ac:graphicFrameMkLst>
            <pc:docMk/>
            <pc:sldMk cId="902513248" sldId="356"/>
            <ac:graphicFrameMk id="8" creationId="{529533B3-C80D-BA36-BB75-BF8E2B34D69A}"/>
          </ac:graphicFrameMkLst>
        </pc:graphicFrameChg>
      </pc:sldChg>
      <pc:sldChg chg="add del setBg">
        <pc:chgData name="Thúy Mai" userId="222f1c7e07c9bd7a" providerId="LiveId" clId="{59163FD0-D75D-4499-9389-A0E05CECF435}" dt="2022-10-21T09:11:27.196" v="4"/>
        <pc:sldMkLst>
          <pc:docMk/>
          <pc:sldMk cId="3346476814" sldId="356"/>
        </pc:sldMkLst>
      </pc:sldChg>
      <pc:sldChg chg="addSp delSp modSp add mod delAnim modAnim">
        <pc:chgData name="Thúy Mai" userId="222f1c7e07c9bd7a" providerId="LiveId" clId="{59163FD0-D75D-4499-9389-A0E05CECF435}" dt="2022-10-21T09:52:48.647" v="461" actId="113"/>
        <pc:sldMkLst>
          <pc:docMk/>
          <pc:sldMk cId="2981928675" sldId="357"/>
        </pc:sldMkLst>
        <pc:spChg chg="del">
          <ac:chgData name="Thúy Mai" userId="222f1c7e07c9bd7a" providerId="LiveId" clId="{59163FD0-D75D-4499-9389-A0E05CECF435}" dt="2022-10-21T09:50:26.067" v="358" actId="478"/>
          <ac:spMkLst>
            <pc:docMk/>
            <pc:sldMk cId="2981928675" sldId="357"/>
            <ac:spMk id="2" creationId="{F1828FE4-1D53-9C4C-FFC7-A5D18C1801C2}"/>
          </ac:spMkLst>
        </pc:spChg>
        <pc:spChg chg="del">
          <ac:chgData name="Thúy Mai" userId="222f1c7e07c9bd7a" providerId="LiveId" clId="{59163FD0-D75D-4499-9389-A0E05CECF435}" dt="2022-10-21T09:50:26.067" v="358" actId="478"/>
          <ac:spMkLst>
            <pc:docMk/>
            <pc:sldMk cId="2981928675" sldId="357"/>
            <ac:spMk id="3" creationId="{4B295F21-0CEB-873D-B2A7-2FD00959CD56}"/>
          </ac:spMkLst>
        </pc:spChg>
        <pc:spChg chg="del">
          <ac:chgData name="Thúy Mai" userId="222f1c7e07c9bd7a" providerId="LiveId" clId="{59163FD0-D75D-4499-9389-A0E05CECF435}" dt="2022-10-21T09:50:26.067" v="358" actId="478"/>
          <ac:spMkLst>
            <pc:docMk/>
            <pc:sldMk cId="2981928675" sldId="357"/>
            <ac:spMk id="4" creationId="{9F4DB9D0-C3CB-1A5A-DA99-37108C3A31E0}"/>
          </ac:spMkLst>
        </pc:spChg>
        <pc:spChg chg="mod">
          <ac:chgData name="Thúy Mai" userId="222f1c7e07c9bd7a" providerId="LiveId" clId="{59163FD0-D75D-4499-9389-A0E05CECF435}" dt="2022-10-21T09:50:43.174" v="405" actId="1076"/>
          <ac:spMkLst>
            <pc:docMk/>
            <pc:sldMk cId="2981928675" sldId="357"/>
            <ac:spMk id="5" creationId="{721EB972-C612-745D-F46E-1A28007BF487}"/>
          </ac:spMkLst>
        </pc:spChg>
        <pc:spChg chg="add mod">
          <ac:chgData name="Thúy Mai" userId="222f1c7e07c9bd7a" providerId="LiveId" clId="{59163FD0-D75D-4499-9389-A0E05CECF435}" dt="2022-10-21T09:51:53.715" v="440" actId="14100"/>
          <ac:spMkLst>
            <pc:docMk/>
            <pc:sldMk cId="2981928675" sldId="357"/>
            <ac:spMk id="6" creationId="{DFF0C426-5A05-FFF0-5785-95DCFD79F3A4}"/>
          </ac:spMkLst>
        </pc:spChg>
        <pc:spChg chg="add del mod">
          <ac:chgData name="Thúy Mai" userId="222f1c7e07c9bd7a" providerId="LiveId" clId="{59163FD0-D75D-4499-9389-A0E05CECF435}" dt="2022-10-21T09:51:14.145" v="408"/>
          <ac:spMkLst>
            <pc:docMk/>
            <pc:sldMk cId="2981928675" sldId="357"/>
            <ac:spMk id="9" creationId="{5C22074C-29EF-204F-B1AD-B133D3239821}"/>
          </ac:spMkLst>
        </pc:spChg>
        <pc:spChg chg="del">
          <ac:chgData name="Thúy Mai" userId="222f1c7e07c9bd7a" providerId="LiveId" clId="{59163FD0-D75D-4499-9389-A0E05CECF435}" dt="2022-10-21T09:50:26.067" v="358" actId="478"/>
          <ac:spMkLst>
            <pc:docMk/>
            <pc:sldMk cId="2981928675" sldId="357"/>
            <ac:spMk id="11" creationId="{86C98B6A-F80E-6518-2095-A4B724A164CA}"/>
          </ac:spMkLst>
        </pc:spChg>
        <pc:spChg chg="del">
          <ac:chgData name="Thúy Mai" userId="222f1c7e07c9bd7a" providerId="LiveId" clId="{59163FD0-D75D-4499-9389-A0E05CECF435}" dt="2022-10-21T09:50:26.067" v="358" actId="478"/>
          <ac:spMkLst>
            <pc:docMk/>
            <pc:sldMk cId="2981928675" sldId="357"/>
            <ac:spMk id="13" creationId="{F6B22DE0-AB6A-2F31-7443-57D4F588E559}"/>
          </ac:spMkLst>
        </pc:spChg>
        <pc:spChg chg="del">
          <ac:chgData name="Thúy Mai" userId="222f1c7e07c9bd7a" providerId="LiveId" clId="{59163FD0-D75D-4499-9389-A0E05CECF435}" dt="2022-10-21T09:50:26.067" v="358" actId="478"/>
          <ac:spMkLst>
            <pc:docMk/>
            <pc:sldMk cId="2981928675" sldId="357"/>
            <ac:spMk id="14" creationId="{2C15A1C7-2A48-5144-0DDD-9868D7C86737}"/>
          </ac:spMkLst>
        </pc:spChg>
        <pc:spChg chg="add mod">
          <ac:chgData name="Thúy Mai" userId="222f1c7e07c9bd7a" providerId="LiveId" clId="{59163FD0-D75D-4499-9389-A0E05CECF435}" dt="2022-10-21T09:52:10.498" v="448" actId="255"/>
          <ac:spMkLst>
            <pc:docMk/>
            <pc:sldMk cId="2981928675" sldId="357"/>
            <ac:spMk id="16" creationId="{6C3B53F7-871A-66B0-6385-12D9264474F4}"/>
          </ac:spMkLst>
        </pc:spChg>
        <pc:spChg chg="add mod">
          <ac:chgData name="Thúy Mai" userId="222f1c7e07c9bd7a" providerId="LiveId" clId="{59163FD0-D75D-4499-9389-A0E05CECF435}" dt="2022-10-21T09:52:48.647" v="461" actId="113"/>
          <ac:spMkLst>
            <pc:docMk/>
            <pc:sldMk cId="2981928675" sldId="357"/>
            <ac:spMk id="20" creationId="{AEB12FE1-DC03-4AA8-ABAB-D26FE0D297AF}"/>
          </ac:spMkLst>
        </pc:spChg>
        <pc:graphicFrameChg chg="add del mod">
          <ac:chgData name="Thúy Mai" userId="222f1c7e07c9bd7a" providerId="LiveId" clId="{59163FD0-D75D-4499-9389-A0E05CECF435}" dt="2022-10-21T09:51:18.800" v="411"/>
          <ac:graphicFrameMkLst>
            <pc:docMk/>
            <pc:sldMk cId="2981928675" sldId="357"/>
            <ac:graphicFrameMk id="12" creationId="{4BDBB05E-4847-DE56-F8F3-06893B39B0EF}"/>
          </ac:graphicFrameMkLst>
        </pc:graphicFrameChg>
        <pc:graphicFrameChg chg="add del mod">
          <ac:chgData name="Thúy Mai" userId="222f1c7e07c9bd7a" providerId="LiveId" clId="{59163FD0-D75D-4499-9389-A0E05CECF435}" dt="2022-10-21T09:52:05.661" v="444"/>
          <ac:graphicFrameMkLst>
            <pc:docMk/>
            <pc:sldMk cId="2981928675" sldId="357"/>
            <ac:graphicFrameMk id="17" creationId="{85376A50-3DCB-72A4-42D0-F70BC5C776E6}"/>
          </ac:graphicFrameMkLst>
        </pc:graphicFrameChg>
        <pc:graphicFrameChg chg="add del mod">
          <ac:chgData name="Thúy Mai" userId="222f1c7e07c9bd7a" providerId="LiveId" clId="{59163FD0-D75D-4499-9389-A0E05CECF435}" dt="2022-10-21T09:52:22.405" v="451"/>
          <ac:graphicFrameMkLst>
            <pc:docMk/>
            <pc:sldMk cId="2981928675" sldId="357"/>
            <ac:graphicFrameMk id="18" creationId="{361EF935-6099-475D-8E3A-1EDA4CC8CE9D}"/>
          </ac:graphicFrameMkLst>
        </pc:graphicFrameChg>
        <pc:picChg chg="add mod">
          <ac:chgData name="Thúy Mai" userId="222f1c7e07c9bd7a" providerId="LiveId" clId="{59163FD0-D75D-4499-9389-A0E05CECF435}" dt="2022-10-21T09:51:10.214" v="406"/>
          <ac:picMkLst>
            <pc:docMk/>
            <pc:sldMk cId="2981928675" sldId="357"/>
            <ac:picMk id="7" creationId="{0F6716BE-83D2-4C16-BF45-2C413DBDCAA3}"/>
          </ac:picMkLst>
        </pc:picChg>
        <pc:picChg chg="add del mod">
          <ac:chgData name="Thúy Mai" userId="222f1c7e07c9bd7a" providerId="LiveId" clId="{59163FD0-D75D-4499-9389-A0E05CECF435}" dt="2022-10-21T09:51:14.145" v="408"/>
          <ac:picMkLst>
            <pc:docMk/>
            <pc:sldMk cId="2981928675" sldId="357"/>
            <ac:picMk id="10" creationId="{3C8F0F72-90AB-5750-C2E8-D36230A2D7EC}"/>
          </ac:picMkLst>
        </pc:picChg>
      </pc:sldChg>
      <pc:sldChg chg="add del">
        <pc:chgData name="Thúy Mai" userId="222f1c7e07c9bd7a" providerId="LiveId" clId="{59163FD0-D75D-4499-9389-A0E05CECF435}" dt="2022-10-21T09:11:27.196" v="4"/>
        <pc:sldMkLst>
          <pc:docMk/>
          <pc:sldMk cId="3635051338" sldId="357"/>
        </pc:sldMkLst>
      </pc:sldChg>
      <pc:sldChg chg="addSp delSp modSp add mod delAnim modAnim">
        <pc:chgData name="Thúy Mai" userId="222f1c7e07c9bd7a" providerId="LiveId" clId="{59163FD0-D75D-4499-9389-A0E05CECF435}" dt="2022-10-21T09:58:03.980" v="558"/>
        <pc:sldMkLst>
          <pc:docMk/>
          <pc:sldMk cId="195245653" sldId="358"/>
        </pc:sldMkLst>
        <pc:spChg chg="add del mod">
          <ac:chgData name="Thúy Mai" userId="222f1c7e07c9bd7a" providerId="LiveId" clId="{59163FD0-D75D-4499-9389-A0E05CECF435}" dt="2022-10-21T09:57:31.112" v="554" actId="478"/>
          <ac:spMkLst>
            <pc:docMk/>
            <pc:sldMk cId="195245653" sldId="358"/>
            <ac:spMk id="4" creationId="{8CA7B00E-E841-EEFD-93DA-31F22CC4618A}"/>
          </ac:spMkLst>
        </pc:spChg>
        <pc:spChg chg="mod">
          <ac:chgData name="Thúy Mai" userId="222f1c7e07c9bd7a" providerId="LiveId" clId="{59163FD0-D75D-4499-9389-A0E05CECF435}" dt="2022-10-21T09:53:56.297" v="477" actId="207"/>
          <ac:spMkLst>
            <pc:docMk/>
            <pc:sldMk cId="195245653" sldId="358"/>
            <ac:spMk id="5" creationId="{721EB972-C612-745D-F46E-1A28007BF487}"/>
          </ac:spMkLst>
        </pc:spChg>
        <pc:spChg chg="del">
          <ac:chgData name="Thúy Mai" userId="222f1c7e07c9bd7a" providerId="LiveId" clId="{59163FD0-D75D-4499-9389-A0E05CECF435}" dt="2022-10-21T09:53:30.997" v="463" actId="478"/>
          <ac:spMkLst>
            <pc:docMk/>
            <pc:sldMk cId="195245653" sldId="358"/>
            <ac:spMk id="6" creationId="{DFF0C426-5A05-FFF0-5785-95DCFD79F3A4}"/>
          </ac:spMkLst>
        </pc:spChg>
        <pc:spChg chg="add mod">
          <ac:chgData name="Thúy Mai" userId="222f1c7e07c9bd7a" providerId="LiveId" clId="{59163FD0-D75D-4499-9389-A0E05CECF435}" dt="2022-10-21T09:54:00.336" v="478" actId="207"/>
          <ac:spMkLst>
            <pc:docMk/>
            <pc:sldMk cId="195245653" sldId="358"/>
            <ac:spMk id="10" creationId="{BEF74861-2F47-C866-72A2-CF1CDBACD391}"/>
          </ac:spMkLst>
        </pc:spChg>
        <pc:spChg chg="add mod">
          <ac:chgData name="Thúy Mai" userId="222f1c7e07c9bd7a" providerId="LiveId" clId="{59163FD0-D75D-4499-9389-A0E05CECF435}" dt="2022-10-21T09:55:05.135" v="501" actId="1076"/>
          <ac:spMkLst>
            <pc:docMk/>
            <pc:sldMk cId="195245653" sldId="358"/>
            <ac:spMk id="11" creationId="{9D35678D-4F17-3498-324F-3C14196A65FD}"/>
          </ac:spMkLst>
        </pc:spChg>
        <pc:spChg chg="add mod">
          <ac:chgData name="Thúy Mai" userId="222f1c7e07c9bd7a" providerId="LiveId" clId="{59163FD0-D75D-4499-9389-A0E05CECF435}" dt="2022-10-21T09:56:20.543" v="528" actId="1076"/>
          <ac:spMkLst>
            <pc:docMk/>
            <pc:sldMk cId="195245653" sldId="358"/>
            <ac:spMk id="12" creationId="{1EF60632-7702-64B7-F663-9BAA04955D73}"/>
          </ac:spMkLst>
        </pc:spChg>
        <pc:spChg chg="add del mod">
          <ac:chgData name="Thúy Mai" userId="222f1c7e07c9bd7a" providerId="LiveId" clId="{59163FD0-D75D-4499-9389-A0E05CECF435}" dt="2022-10-21T09:56:07.059" v="524" actId="478"/>
          <ac:spMkLst>
            <pc:docMk/>
            <pc:sldMk cId="195245653" sldId="358"/>
            <ac:spMk id="13" creationId="{6B3AAE05-062C-EEDA-7084-4640E91898C1}"/>
          </ac:spMkLst>
        </pc:spChg>
        <pc:spChg chg="add del mod">
          <ac:chgData name="Thúy Mai" userId="222f1c7e07c9bd7a" providerId="LiveId" clId="{59163FD0-D75D-4499-9389-A0E05CECF435}" dt="2022-10-21T09:56:05.938" v="523" actId="478"/>
          <ac:spMkLst>
            <pc:docMk/>
            <pc:sldMk cId="195245653" sldId="358"/>
            <ac:spMk id="14" creationId="{6A091373-3853-8FCE-AC9C-545A40641C8E}"/>
          </ac:spMkLst>
        </pc:spChg>
        <pc:spChg chg="add del mod">
          <ac:chgData name="Thúy Mai" userId="222f1c7e07c9bd7a" providerId="LiveId" clId="{59163FD0-D75D-4499-9389-A0E05CECF435}" dt="2022-10-21T09:56:05.938" v="523" actId="478"/>
          <ac:spMkLst>
            <pc:docMk/>
            <pc:sldMk cId="195245653" sldId="358"/>
            <ac:spMk id="15" creationId="{A0950CF4-D581-5042-09F4-799AF9B174A8}"/>
          </ac:spMkLst>
        </pc:spChg>
        <pc:spChg chg="del">
          <ac:chgData name="Thúy Mai" userId="222f1c7e07c9bd7a" providerId="LiveId" clId="{59163FD0-D75D-4499-9389-A0E05CECF435}" dt="2022-10-21T09:53:30.997" v="463" actId="478"/>
          <ac:spMkLst>
            <pc:docMk/>
            <pc:sldMk cId="195245653" sldId="358"/>
            <ac:spMk id="16" creationId="{6C3B53F7-871A-66B0-6385-12D9264474F4}"/>
          </ac:spMkLst>
        </pc:spChg>
        <pc:spChg chg="add del mod">
          <ac:chgData name="Thúy Mai" userId="222f1c7e07c9bd7a" providerId="LiveId" clId="{59163FD0-D75D-4499-9389-A0E05CECF435}" dt="2022-10-21T09:56:05.938" v="523" actId="478"/>
          <ac:spMkLst>
            <pc:docMk/>
            <pc:sldMk cId="195245653" sldId="358"/>
            <ac:spMk id="17" creationId="{137D017B-1E79-95D7-81D3-95976909B94C}"/>
          </ac:spMkLst>
        </pc:spChg>
        <pc:spChg chg="del">
          <ac:chgData name="Thúy Mai" userId="222f1c7e07c9bd7a" providerId="LiveId" clId="{59163FD0-D75D-4499-9389-A0E05CECF435}" dt="2022-10-21T09:53:30.997" v="463" actId="478"/>
          <ac:spMkLst>
            <pc:docMk/>
            <pc:sldMk cId="195245653" sldId="358"/>
            <ac:spMk id="20" creationId="{AEB12FE1-DC03-4AA8-ABAB-D26FE0D297AF}"/>
          </ac:spMkLst>
        </pc:spChg>
        <pc:graphicFrameChg chg="add del mod">
          <ac:chgData name="Thúy Mai" userId="222f1c7e07c9bd7a" providerId="LiveId" clId="{59163FD0-D75D-4499-9389-A0E05CECF435}" dt="2022-10-21T09:53:32.972" v="466"/>
          <ac:graphicFrameMkLst>
            <pc:docMk/>
            <pc:sldMk cId="195245653" sldId="358"/>
            <ac:graphicFrameMk id="2" creationId="{8DB101BD-F90E-CE62-F408-7434D327AA60}"/>
          </ac:graphicFrameMkLst>
        </pc:graphicFrameChg>
        <pc:picChg chg="del">
          <ac:chgData name="Thúy Mai" userId="222f1c7e07c9bd7a" providerId="LiveId" clId="{59163FD0-D75D-4499-9389-A0E05CECF435}" dt="2022-10-21T09:53:30.997" v="463" actId="478"/>
          <ac:picMkLst>
            <pc:docMk/>
            <pc:sldMk cId="195245653" sldId="358"/>
            <ac:picMk id="7" creationId="{0F6716BE-83D2-4C16-BF45-2C413DBDCAA3}"/>
          </ac:picMkLst>
        </pc:picChg>
        <pc:picChg chg="mod">
          <ac:chgData name="Thúy Mai" userId="222f1c7e07c9bd7a" providerId="LiveId" clId="{59163FD0-D75D-4499-9389-A0E05CECF435}" dt="2022-10-21T09:56:17.529" v="527" actId="14100"/>
          <ac:picMkLst>
            <pc:docMk/>
            <pc:sldMk cId="195245653" sldId="358"/>
            <ac:picMk id="2050" creationId="{CA014F84-9026-32F2-B6CB-9B370541E0A7}"/>
          </ac:picMkLst>
        </pc:picChg>
      </pc:sldChg>
      <pc:sldChg chg="add del">
        <pc:chgData name="Thúy Mai" userId="222f1c7e07c9bd7a" providerId="LiveId" clId="{59163FD0-D75D-4499-9389-A0E05CECF435}" dt="2022-10-21T09:11:27.196" v="4"/>
        <pc:sldMkLst>
          <pc:docMk/>
          <pc:sldMk cId="1946493506" sldId="358"/>
        </pc:sldMkLst>
      </pc:sldChg>
      <pc:sldChg chg="add del">
        <pc:chgData name="Thúy Mai" userId="222f1c7e07c9bd7a" providerId="LiveId" clId="{59163FD0-D75D-4499-9389-A0E05CECF435}" dt="2022-10-21T09:11:27.196" v="4"/>
        <pc:sldMkLst>
          <pc:docMk/>
          <pc:sldMk cId="1814808552" sldId="359"/>
        </pc:sldMkLst>
      </pc:sldChg>
      <pc:sldChg chg="addSp delSp modSp add mod delAnim modAnim">
        <pc:chgData name="Thúy Mai" userId="222f1c7e07c9bd7a" providerId="LiveId" clId="{59163FD0-D75D-4499-9389-A0E05CECF435}" dt="2022-10-21T09:57:24.870" v="553" actId="1076"/>
        <pc:sldMkLst>
          <pc:docMk/>
          <pc:sldMk cId="4284855405" sldId="359"/>
        </pc:sldMkLst>
        <pc:spChg chg="add mod">
          <ac:chgData name="Thúy Mai" userId="222f1c7e07c9bd7a" providerId="LiveId" clId="{59163FD0-D75D-4499-9389-A0E05CECF435}" dt="2022-10-21T09:57:16.067" v="549" actId="1076"/>
          <ac:spMkLst>
            <pc:docMk/>
            <pc:sldMk cId="4284855405" sldId="359"/>
            <ac:spMk id="2" creationId="{7AA8F545-9B4A-A38F-A75A-C72D0D41E885}"/>
          </ac:spMkLst>
        </pc:spChg>
        <pc:spChg chg="add mod">
          <ac:chgData name="Thúy Mai" userId="222f1c7e07c9bd7a" providerId="LiveId" clId="{59163FD0-D75D-4499-9389-A0E05CECF435}" dt="2022-10-21T09:57:24.870" v="553" actId="1076"/>
          <ac:spMkLst>
            <pc:docMk/>
            <pc:sldMk cId="4284855405" sldId="359"/>
            <ac:spMk id="3" creationId="{FB184945-253D-C087-31C5-D6A3E46BCD1E}"/>
          </ac:spMkLst>
        </pc:spChg>
        <pc:spChg chg="add del mod">
          <ac:chgData name="Thúy Mai" userId="222f1c7e07c9bd7a" providerId="LiveId" clId="{59163FD0-D75D-4499-9389-A0E05CECF435}" dt="2022-10-21T09:57:11.680" v="548" actId="478"/>
          <ac:spMkLst>
            <pc:docMk/>
            <pc:sldMk cId="4284855405" sldId="359"/>
            <ac:spMk id="4" creationId="{8CA7B00E-E841-EEFD-93DA-31F22CC4618A}"/>
          </ac:spMkLst>
        </pc:spChg>
        <pc:spChg chg="del">
          <ac:chgData name="Thúy Mai" userId="222f1c7e07c9bd7a" providerId="LiveId" clId="{59163FD0-D75D-4499-9389-A0E05CECF435}" dt="2022-10-21T09:56:28.062" v="529" actId="478"/>
          <ac:spMkLst>
            <pc:docMk/>
            <pc:sldMk cId="4284855405" sldId="359"/>
            <ac:spMk id="11" creationId="{9D35678D-4F17-3498-324F-3C14196A65FD}"/>
          </ac:spMkLst>
        </pc:spChg>
        <pc:spChg chg="del">
          <ac:chgData name="Thúy Mai" userId="222f1c7e07c9bd7a" providerId="LiveId" clId="{59163FD0-D75D-4499-9389-A0E05CECF435}" dt="2022-10-21T09:56:28.062" v="529" actId="478"/>
          <ac:spMkLst>
            <pc:docMk/>
            <pc:sldMk cId="4284855405" sldId="359"/>
            <ac:spMk id="12" creationId="{1EF60632-7702-64B7-F663-9BAA04955D73}"/>
          </ac:spMkLst>
        </pc:spChg>
        <pc:spChg chg="mod">
          <ac:chgData name="Thúy Mai" userId="222f1c7e07c9bd7a" providerId="LiveId" clId="{59163FD0-D75D-4499-9389-A0E05CECF435}" dt="2022-10-21T09:56:33.093" v="530" actId="1076"/>
          <ac:spMkLst>
            <pc:docMk/>
            <pc:sldMk cId="4284855405" sldId="359"/>
            <ac:spMk id="13" creationId="{6B3AAE05-062C-EEDA-7084-4640E91898C1}"/>
          </ac:spMkLst>
        </pc:spChg>
        <pc:spChg chg="mod">
          <ac:chgData name="Thúy Mai" userId="222f1c7e07c9bd7a" providerId="LiveId" clId="{59163FD0-D75D-4499-9389-A0E05CECF435}" dt="2022-10-21T09:56:33.093" v="530" actId="1076"/>
          <ac:spMkLst>
            <pc:docMk/>
            <pc:sldMk cId="4284855405" sldId="359"/>
            <ac:spMk id="14" creationId="{6A091373-3853-8FCE-AC9C-545A40641C8E}"/>
          </ac:spMkLst>
        </pc:spChg>
        <pc:spChg chg="mod">
          <ac:chgData name="Thúy Mai" userId="222f1c7e07c9bd7a" providerId="LiveId" clId="{59163FD0-D75D-4499-9389-A0E05CECF435}" dt="2022-10-21T09:56:33.093" v="530" actId="1076"/>
          <ac:spMkLst>
            <pc:docMk/>
            <pc:sldMk cId="4284855405" sldId="359"/>
            <ac:spMk id="15" creationId="{A0950CF4-D581-5042-09F4-799AF9B174A8}"/>
          </ac:spMkLst>
        </pc:spChg>
        <pc:spChg chg="mod">
          <ac:chgData name="Thúy Mai" userId="222f1c7e07c9bd7a" providerId="LiveId" clId="{59163FD0-D75D-4499-9389-A0E05CECF435}" dt="2022-10-21T09:56:37.333" v="531" actId="1076"/>
          <ac:spMkLst>
            <pc:docMk/>
            <pc:sldMk cId="4284855405" sldId="359"/>
            <ac:spMk id="17" creationId="{137D017B-1E79-95D7-81D3-95976909B94C}"/>
          </ac:spMkLst>
        </pc:spChg>
        <pc:picChg chg="add del">
          <ac:chgData name="Thúy Mai" userId="222f1c7e07c9bd7a" providerId="LiveId" clId="{59163FD0-D75D-4499-9389-A0E05CECF435}" dt="2022-10-21T09:57:09.662" v="547" actId="478"/>
          <ac:picMkLst>
            <pc:docMk/>
            <pc:sldMk cId="4284855405" sldId="359"/>
            <ac:picMk id="2050" creationId="{CA014F84-9026-32F2-B6CB-9B370541E0A7}"/>
          </ac:picMkLst>
        </pc:picChg>
      </pc:sldChg>
      <pc:sldChg chg="addSp delSp modSp add mod addAnim delAnim modAnim">
        <pc:chgData name="Thúy Mai" userId="222f1c7e07c9bd7a" providerId="LiveId" clId="{59163FD0-D75D-4499-9389-A0E05CECF435}" dt="2022-10-21T10:00:29.190" v="634" actId="1076"/>
        <pc:sldMkLst>
          <pc:docMk/>
          <pc:sldMk cId="665367663" sldId="360"/>
        </pc:sldMkLst>
        <pc:spChg chg="mod">
          <ac:chgData name="Thúy Mai" userId="222f1c7e07c9bd7a" providerId="LiveId" clId="{59163FD0-D75D-4499-9389-A0E05CECF435}" dt="2022-10-21T10:00:09.350" v="627" actId="14100"/>
          <ac:spMkLst>
            <pc:docMk/>
            <pc:sldMk cId="665367663" sldId="360"/>
            <ac:spMk id="2" creationId="{7AA8F545-9B4A-A38F-A75A-C72D0D41E885}"/>
          </ac:spMkLst>
        </pc:spChg>
        <pc:spChg chg="mod">
          <ac:chgData name="Thúy Mai" userId="222f1c7e07c9bd7a" providerId="LiveId" clId="{59163FD0-D75D-4499-9389-A0E05CECF435}" dt="2022-10-21T09:59:05.118" v="610" actId="14100"/>
          <ac:spMkLst>
            <pc:docMk/>
            <pc:sldMk cId="665367663" sldId="360"/>
            <ac:spMk id="3" creationId="{FB184945-253D-C087-31C5-D6A3E46BCD1E}"/>
          </ac:spMkLst>
        </pc:spChg>
        <pc:spChg chg="add del mod">
          <ac:chgData name="Thúy Mai" userId="222f1c7e07c9bd7a" providerId="LiveId" clId="{59163FD0-D75D-4499-9389-A0E05CECF435}" dt="2022-10-21T10:00:22.071" v="632" actId="478"/>
          <ac:spMkLst>
            <pc:docMk/>
            <pc:sldMk cId="665367663" sldId="360"/>
            <ac:spMk id="7" creationId="{178D881A-F9A8-A251-9CD1-F1D45611B1FE}"/>
          </ac:spMkLst>
        </pc:spChg>
        <pc:spChg chg="add del mod">
          <ac:chgData name="Thúy Mai" userId="222f1c7e07c9bd7a" providerId="LiveId" clId="{59163FD0-D75D-4499-9389-A0E05CECF435}" dt="2022-10-21T09:59:26.429" v="615"/>
          <ac:spMkLst>
            <pc:docMk/>
            <pc:sldMk cId="665367663" sldId="360"/>
            <ac:spMk id="9" creationId="{4EA2635B-CA8C-63BE-0847-C3D27FEB5E48}"/>
          </ac:spMkLst>
        </pc:spChg>
        <pc:spChg chg="mod">
          <ac:chgData name="Thúy Mai" userId="222f1c7e07c9bd7a" providerId="LiveId" clId="{59163FD0-D75D-4499-9389-A0E05CECF435}" dt="2022-10-21T09:58:21.473" v="587" actId="20577"/>
          <ac:spMkLst>
            <pc:docMk/>
            <pc:sldMk cId="665367663" sldId="360"/>
            <ac:spMk id="10" creationId="{BEF74861-2F47-C866-72A2-CF1CDBACD391}"/>
          </ac:spMkLst>
        </pc:spChg>
        <pc:spChg chg="add mod">
          <ac:chgData name="Thúy Mai" userId="222f1c7e07c9bd7a" providerId="LiveId" clId="{59163FD0-D75D-4499-9389-A0E05CECF435}" dt="2022-10-21T10:00:29.190" v="634" actId="1076"/>
          <ac:spMkLst>
            <pc:docMk/>
            <pc:sldMk cId="665367663" sldId="360"/>
            <ac:spMk id="11" creationId="{DE5495BA-A7DD-C952-86F0-637E40D2AA83}"/>
          </ac:spMkLst>
        </pc:spChg>
        <pc:spChg chg="add del mod">
          <ac:chgData name="Thúy Mai" userId="222f1c7e07c9bd7a" providerId="LiveId" clId="{59163FD0-D75D-4499-9389-A0E05CECF435}" dt="2022-10-21T09:59:31.518" v="617" actId="1076"/>
          <ac:spMkLst>
            <pc:docMk/>
            <pc:sldMk cId="665367663" sldId="360"/>
            <ac:spMk id="13" creationId="{6B3AAE05-062C-EEDA-7084-4640E91898C1}"/>
          </ac:spMkLst>
        </pc:spChg>
        <pc:spChg chg="mod">
          <ac:chgData name="Thúy Mai" userId="222f1c7e07c9bd7a" providerId="LiveId" clId="{59163FD0-D75D-4499-9389-A0E05CECF435}" dt="2022-10-21T09:59:40.954" v="620" actId="1076"/>
          <ac:spMkLst>
            <pc:docMk/>
            <pc:sldMk cId="665367663" sldId="360"/>
            <ac:spMk id="15" creationId="{A0950CF4-D581-5042-09F4-799AF9B174A8}"/>
          </ac:spMkLst>
        </pc:spChg>
        <pc:spChg chg="mod">
          <ac:chgData name="Thúy Mai" userId="222f1c7e07c9bd7a" providerId="LiveId" clId="{59163FD0-D75D-4499-9389-A0E05CECF435}" dt="2022-10-21T09:59:52.298" v="623" actId="1076"/>
          <ac:spMkLst>
            <pc:docMk/>
            <pc:sldMk cId="665367663" sldId="360"/>
            <ac:spMk id="17" creationId="{137D017B-1E79-95D7-81D3-95976909B94C}"/>
          </ac:spMkLst>
        </pc:spChg>
        <pc:graphicFrameChg chg="add del mod">
          <ac:chgData name="Thúy Mai" userId="222f1c7e07c9bd7a" providerId="LiveId" clId="{59163FD0-D75D-4499-9389-A0E05CECF435}" dt="2022-10-21T09:58:24.350" v="590"/>
          <ac:graphicFrameMkLst>
            <pc:docMk/>
            <pc:sldMk cId="665367663" sldId="360"/>
            <ac:graphicFrameMk id="4" creationId="{35777AB3-0116-645F-EF4A-5D64E58F319F}"/>
          </ac:graphicFrameMkLst>
        </pc:graphicFrameChg>
      </pc:sldChg>
      <pc:sldChg chg="add del">
        <pc:chgData name="Thúy Mai" userId="222f1c7e07c9bd7a" providerId="LiveId" clId="{59163FD0-D75D-4499-9389-A0E05CECF435}" dt="2022-10-21T09:11:27.196" v="4"/>
        <pc:sldMkLst>
          <pc:docMk/>
          <pc:sldMk cId="773357231" sldId="360"/>
        </pc:sldMkLst>
      </pc:sldChg>
      <pc:sldChg chg="add del">
        <pc:chgData name="Thúy Mai" userId="222f1c7e07c9bd7a" providerId="LiveId" clId="{59163FD0-D75D-4499-9389-A0E05CECF435}" dt="2022-10-21T09:11:27.196" v="4"/>
        <pc:sldMkLst>
          <pc:docMk/>
          <pc:sldMk cId="1540036175" sldId="361"/>
        </pc:sldMkLst>
      </pc:sldChg>
      <pc:sldChg chg="add del">
        <pc:chgData name="Thúy Mai" userId="222f1c7e07c9bd7a" providerId="LiveId" clId="{59163FD0-D75D-4499-9389-A0E05CECF435}" dt="2022-10-21T09:11:27.196" v="4"/>
        <pc:sldMkLst>
          <pc:docMk/>
          <pc:sldMk cId="97485263" sldId="362"/>
        </pc:sldMkLst>
      </pc:sldChg>
      <pc:sldChg chg="add del">
        <pc:chgData name="Thúy Mai" userId="222f1c7e07c9bd7a" providerId="LiveId" clId="{59163FD0-D75D-4499-9389-A0E05CECF435}" dt="2022-10-21T09:11:27.196" v="4"/>
        <pc:sldMkLst>
          <pc:docMk/>
          <pc:sldMk cId="3439707412" sldId="363"/>
        </pc:sldMkLst>
      </pc:sldChg>
      <pc:sldChg chg="add del">
        <pc:chgData name="Thúy Mai" userId="222f1c7e07c9bd7a" providerId="LiveId" clId="{59163FD0-D75D-4499-9389-A0E05CECF435}" dt="2022-10-21T09:11:27.196" v="4"/>
        <pc:sldMkLst>
          <pc:docMk/>
          <pc:sldMk cId="2508494619" sldId="364"/>
        </pc:sldMkLst>
      </pc:sldChg>
      <pc:sldChg chg="add del">
        <pc:chgData name="Thúy Mai" userId="222f1c7e07c9bd7a" providerId="LiveId" clId="{59163FD0-D75D-4499-9389-A0E05CECF435}" dt="2022-10-21T09:11:27.196" v="4"/>
        <pc:sldMkLst>
          <pc:docMk/>
          <pc:sldMk cId="3630617745" sldId="365"/>
        </pc:sldMkLst>
      </pc:sldChg>
      <pc:sldChg chg="add del">
        <pc:chgData name="Thúy Mai" userId="222f1c7e07c9bd7a" providerId="LiveId" clId="{59163FD0-D75D-4499-9389-A0E05CECF435}" dt="2022-10-21T09:11:27.196" v="4"/>
        <pc:sldMkLst>
          <pc:docMk/>
          <pc:sldMk cId="2402877357" sldId="366"/>
        </pc:sldMkLst>
      </pc:sldChg>
      <pc:sldChg chg="add del">
        <pc:chgData name="Thúy Mai" userId="222f1c7e07c9bd7a" providerId="LiveId" clId="{59163FD0-D75D-4499-9389-A0E05CECF435}" dt="2022-10-21T09:11:27.196" v="4"/>
        <pc:sldMkLst>
          <pc:docMk/>
          <pc:sldMk cId="54597949" sldId="367"/>
        </pc:sldMkLst>
      </pc:sldChg>
      <pc:sldChg chg="add del">
        <pc:chgData name="Thúy Mai" userId="222f1c7e07c9bd7a" providerId="LiveId" clId="{59163FD0-D75D-4499-9389-A0E05CECF435}" dt="2022-10-21T09:11:27.196" v="4"/>
        <pc:sldMkLst>
          <pc:docMk/>
          <pc:sldMk cId="3996931842" sldId="368"/>
        </pc:sldMkLst>
      </pc:sldChg>
      <pc:sldChg chg="add del">
        <pc:chgData name="Thúy Mai" userId="222f1c7e07c9bd7a" providerId="LiveId" clId="{59163FD0-D75D-4499-9389-A0E05CECF435}" dt="2022-10-21T09:11:27.196" v="4"/>
        <pc:sldMkLst>
          <pc:docMk/>
          <pc:sldMk cId="74904675" sldId="369"/>
        </pc:sldMkLst>
      </pc:sldChg>
      <pc:sldChg chg="add del">
        <pc:chgData name="Thúy Mai" userId="222f1c7e07c9bd7a" providerId="LiveId" clId="{59163FD0-D75D-4499-9389-A0E05CECF435}" dt="2022-10-21T09:11:27.196" v="4"/>
        <pc:sldMkLst>
          <pc:docMk/>
          <pc:sldMk cId="1666625184" sldId="370"/>
        </pc:sldMkLst>
      </pc:sldChg>
      <pc:sldChg chg="add del">
        <pc:chgData name="Thúy Mai" userId="222f1c7e07c9bd7a" providerId="LiveId" clId="{59163FD0-D75D-4499-9389-A0E05CECF435}" dt="2022-10-21T09:11:27.196" v="4"/>
        <pc:sldMkLst>
          <pc:docMk/>
          <pc:sldMk cId="2208446398" sldId="371"/>
        </pc:sldMkLst>
      </pc:sldChg>
      <pc:sldChg chg="add del">
        <pc:chgData name="Thúy Mai" userId="222f1c7e07c9bd7a" providerId="LiveId" clId="{59163FD0-D75D-4499-9389-A0E05CECF435}" dt="2022-10-21T09:11:27.196" v="4"/>
        <pc:sldMkLst>
          <pc:docMk/>
          <pc:sldMk cId="2229699605" sldId="372"/>
        </pc:sldMkLst>
      </pc:sldChg>
      <pc:sldChg chg="add del">
        <pc:chgData name="Thúy Mai" userId="222f1c7e07c9bd7a" providerId="LiveId" clId="{59163FD0-D75D-4499-9389-A0E05CECF435}" dt="2022-10-21T09:11:27.196" v="4"/>
        <pc:sldMkLst>
          <pc:docMk/>
          <pc:sldMk cId="4146373253" sldId="373"/>
        </pc:sldMkLst>
      </pc:sldChg>
      <pc:sldChg chg="add del">
        <pc:chgData name="Thúy Mai" userId="222f1c7e07c9bd7a" providerId="LiveId" clId="{59163FD0-D75D-4499-9389-A0E05CECF435}" dt="2022-10-21T09:11:27.196" v="4"/>
        <pc:sldMkLst>
          <pc:docMk/>
          <pc:sldMk cId="2004236495" sldId="374"/>
        </pc:sldMkLst>
      </pc:sldChg>
      <pc:sldChg chg="add del">
        <pc:chgData name="Thúy Mai" userId="222f1c7e07c9bd7a" providerId="LiveId" clId="{59163FD0-D75D-4499-9389-A0E05CECF435}" dt="2022-10-21T09:11:27.196" v="4"/>
        <pc:sldMkLst>
          <pc:docMk/>
          <pc:sldMk cId="481780323" sldId="375"/>
        </pc:sldMkLst>
      </pc:sldChg>
      <pc:sldChg chg="delSp modSp add mod setBg delAnim">
        <pc:chgData name="Thúy Mai" userId="222f1c7e07c9bd7a" providerId="LiveId" clId="{59163FD0-D75D-4499-9389-A0E05CECF435}" dt="2022-10-21T10:07:43.674" v="771" actId="1076"/>
        <pc:sldMkLst>
          <pc:docMk/>
          <pc:sldMk cId="647573213" sldId="376"/>
        </pc:sldMkLst>
        <pc:spChg chg="mod">
          <ac:chgData name="Thúy Mai" userId="222f1c7e07c9bd7a" providerId="LiveId" clId="{59163FD0-D75D-4499-9389-A0E05CECF435}" dt="2022-10-21T10:07:39.673" v="770" actId="1076"/>
          <ac:spMkLst>
            <pc:docMk/>
            <pc:sldMk cId="647573213" sldId="376"/>
            <ac:spMk id="8" creationId="{53A8621B-9377-3AAF-AEC0-C95A5DDFD5A9}"/>
          </ac:spMkLst>
        </pc:spChg>
        <pc:spChg chg="del">
          <ac:chgData name="Thúy Mai" userId="222f1c7e07c9bd7a" providerId="LiveId" clId="{59163FD0-D75D-4499-9389-A0E05CECF435}" dt="2022-10-21T10:07:36.022" v="769" actId="478"/>
          <ac:spMkLst>
            <pc:docMk/>
            <pc:sldMk cId="647573213" sldId="376"/>
            <ac:spMk id="10" creationId="{183349AF-27E3-413E-AAFB-29A15560DD01}"/>
          </ac:spMkLst>
        </pc:spChg>
        <pc:spChg chg="mod">
          <ac:chgData name="Thúy Mai" userId="222f1c7e07c9bd7a" providerId="LiveId" clId="{59163FD0-D75D-4499-9389-A0E05CECF435}" dt="2022-10-21T10:07:43.674" v="771" actId="1076"/>
          <ac:spMkLst>
            <pc:docMk/>
            <pc:sldMk cId="647573213" sldId="376"/>
            <ac:spMk id="16" creationId="{3F794546-DBB8-940C-5E31-9FB6ABD1F0EC}"/>
          </ac:spMkLst>
        </pc:spChg>
      </pc:sldChg>
      <pc:sldChg chg="add del">
        <pc:chgData name="Thúy Mai" userId="222f1c7e07c9bd7a" providerId="LiveId" clId="{59163FD0-D75D-4499-9389-A0E05CECF435}" dt="2022-10-21T09:11:27.196" v="4"/>
        <pc:sldMkLst>
          <pc:docMk/>
          <pc:sldMk cId="1526698771" sldId="376"/>
        </pc:sldMkLst>
      </pc:sldChg>
      <pc:sldChg chg="addSp delSp modSp add mod">
        <pc:chgData name="Thúy Mai" userId="222f1c7e07c9bd7a" providerId="LiveId" clId="{59163FD0-D75D-4499-9389-A0E05CECF435}" dt="2022-10-21T10:12:18.220" v="863" actId="478"/>
        <pc:sldMkLst>
          <pc:docMk/>
          <pc:sldMk cId="1593492876" sldId="377"/>
        </pc:sldMkLst>
        <pc:spChg chg="add del mod">
          <ac:chgData name="Thúy Mai" userId="222f1c7e07c9bd7a" providerId="LiveId" clId="{59163FD0-D75D-4499-9389-A0E05CECF435}" dt="2022-10-21T10:12:18.220" v="863" actId="478"/>
          <ac:spMkLst>
            <pc:docMk/>
            <pc:sldMk cId="1593492876" sldId="377"/>
            <ac:spMk id="9" creationId="{7B24E472-3752-5C4F-229B-29F787943F19}"/>
          </ac:spMkLst>
        </pc:spChg>
        <pc:spChg chg="mod">
          <ac:chgData name="Thúy Mai" userId="222f1c7e07c9bd7a" providerId="LiveId" clId="{59163FD0-D75D-4499-9389-A0E05CECF435}" dt="2022-10-21T10:08:11.047" v="783" actId="1076"/>
          <ac:spMkLst>
            <pc:docMk/>
            <pc:sldMk cId="1593492876" sldId="377"/>
            <ac:spMk id="12" creationId="{844A0FA2-93E8-4A6D-B0CB-2050EA1254DC}"/>
          </ac:spMkLst>
        </pc:spChg>
        <pc:spChg chg="mod">
          <ac:chgData name="Thúy Mai" userId="222f1c7e07c9bd7a" providerId="LiveId" clId="{59163FD0-D75D-4499-9389-A0E05CECF435}" dt="2022-10-21T10:11:05.492" v="839" actId="1076"/>
          <ac:spMkLst>
            <pc:docMk/>
            <pc:sldMk cId="1593492876" sldId="377"/>
            <ac:spMk id="30" creationId="{A0DF02F5-27F2-44C6-9DF2-3E478FE9CBB2}"/>
          </ac:spMkLst>
        </pc:spChg>
        <pc:spChg chg="mod">
          <ac:chgData name="Thúy Mai" userId="222f1c7e07c9bd7a" providerId="LiveId" clId="{59163FD0-D75D-4499-9389-A0E05CECF435}" dt="2022-10-21T10:11:40.776" v="850" actId="1076"/>
          <ac:spMkLst>
            <pc:docMk/>
            <pc:sldMk cId="1593492876" sldId="377"/>
            <ac:spMk id="31" creationId="{C10D5D51-143C-4D86-8F14-FCBA79843B3F}"/>
          </ac:spMkLst>
        </pc:spChg>
        <pc:spChg chg="mod">
          <ac:chgData name="Thúy Mai" userId="222f1c7e07c9bd7a" providerId="LiveId" clId="{59163FD0-D75D-4499-9389-A0E05CECF435}" dt="2022-10-21T10:10:49.755" v="835" actId="1076"/>
          <ac:spMkLst>
            <pc:docMk/>
            <pc:sldMk cId="1593492876" sldId="377"/>
            <ac:spMk id="32" creationId="{548271ED-E1C7-4657-9182-F49EA1C44A96}"/>
          </ac:spMkLst>
        </pc:spChg>
        <pc:spChg chg="mod">
          <ac:chgData name="Thúy Mai" userId="222f1c7e07c9bd7a" providerId="LiveId" clId="{59163FD0-D75D-4499-9389-A0E05CECF435}" dt="2022-10-21T10:12:08.672" v="860" actId="1076"/>
          <ac:spMkLst>
            <pc:docMk/>
            <pc:sldMk cId="1593492876" sldId="377"/>
            <ac:spMk id="33" creationId="{7FD167AD-B3DD-423C-9A0A-0EBD1C1F0A64}"/>
          </ac:spMkLst>
        </pc:spChg>
        <pc:grpChg chg="mod">
          <ac:chgData name="Thúy Mai" userId="222f1c7e07c9bd7a" providerId="LiveId" clId="{59163FD0-D75D-4499-9389-A0E05CECF435}" dt="2022-10-21T10:11:01.733" v="838" actId="1076"/>
          <ac:grpSpMkLst>
            <pc:docMk/>
            <pc:sldMk cId="1593492876" sldId="377"/>
            <ac:grpSpMk id="6" creationId="{A047AE52-AB99-86DB-5E64-1CCE0CA6FB66}"/>
          </ac:grpSpMkLst>
        </pc:grpChg>
        <pc:grpChg chg="mod">
          <ac:chgData name="Thúy Mai" userId="222f1c7e07c9bd7a" providerId="LiveId" clId="{59163FD0-D75D-4499-9389-A0E05CECF435}" dt="2022-10-21T10:08:59.703" v="798" actId="14100"/>
          <ac:grpSpMkLst>
            <pc:docMk/>
            <pc:sldMk cId="1593492876" sldId="377"/>
            <ac:grpSpMk id="21" creationId="{9E40A452-AD32-4973-93FD-F4C4003D67AF}"/>
          </ac:grpSpMkLst>
        </pc:grpChg>
        <pc:grpChg chg="mod">
          <ac:chgData name="Thúy Mai" userId="222f1c7e07c9bd7a" providerId="LiveId" clId="{59163FD0-D75D-4499-9389-A0E05CECF435}" dt="2022-10-21T10:11:15.328" v="841" actId="1076"/>
          <ac:grpSpMkLst>
            <pc:docMk/>
            <pc:sldMk cId="1593492876" sldId="377"/>
            <ac:grpSpMk id="24" creationId="{A9DC5DC2-630A-47E0-B305-10E09B9D99F1}"/>
          </ac:grpSpMkLst>
        </pc:grpChg>
        <pc:grpChg chg="mod">
          <ac:chgData name="Thúy Mai" userId="222f1c7e07c9bd7a" providerId="LiveId" clId="{59163FD0-D75D-4499-9389-A0E05CECF435}" dt="2022-10-21T10:11:53.290" v="854" actId="14100"/>
          <ac:grpSpMkLst>
            <pc:docMk/>
            <pc:sldMk cId="1593492876" sldId="377"/>
            <ac:grpSpMk id="27" creationId="{C78DAFC6-95CE-438F-B18D-F77117F76F82}"/>
          </ac:grpSpMkLst>
        </pc:grpChg>
        <pc:graphicFrameChg chg="add del mod">
          <ac:chgData name="Thúy Mai" userId="222f1c7e07c9bd7a" providerId="LiveId" clId="{59163FD0-D75D-4499-9389-A0E05CECF435}" dt="2022-10-21T10:07:51.344" v="774"/>
          <ac:graphicFrameMkLst>
            <pc:docMk/>
            <pc:sldMk cId="1593492876" sldId="377"/>
            <ac:graphicFrameMk id="4" creationId="{1676AA94-FB32-D6EE-7DB2-DAC5AB745224}"/>
          </ac:graphicFrameMkLst>
        </pc:graphicFrameChg>
        <pc:picChg chg="mod">
          <ac:chgData name="Thúy Mai" userId="222f1c7e07c9bd7a" providerId="LiveId" clId="{59163FD0-D75D-4499-9389-A0E05CECF435}" dt="2022-10-21T10:12:11.456" v="861" actId="1076"/>
          <ac:picMkLst>
            <pc:docMk/>
            <pc:sldMk cId="1593492876" sldId="377"/>
            <ac:picMk id="3" creationId="{5B9FFD7E-978A-ED8A-6CD8-8A7CB058681B}"/>
          </ac:picMkLst>
        </pc:picChg>
        <pc:picChg chg="mod">
          <ac:chgData name="Thúy Mai" userId="222f1c7e07c9bd7a" providerId="LiveId" clId="{59163FD0-D75D-4499-9389-A0E05CECF435}" dt="2022-10-21T10:10:57.092" v="837" actId="1076"/>
          <ac:picMkLst>
            <pc:docMk/>
            <pc:sldMk cId="1593492876" sldId="377"/>
            <ac:picMk id="1026" creationId="{461FBC4C-36ED-F44E-63D3-E3D126A4F973}"/>
          </ac:picMkLst>
        </pc:picChg>
      </pc:sldChg>
      <pc:sldChg chg="add del">
        <pc:chgData name="Thúy Mai" userId="222f1c7e07c9bd7a" providerId="LiveId" clId="{59163FD0-D75D-4499-9389-A0E05CECF435}" dt="2022-10-21T09:11:27.196" v="4"/>
        <pc:sldMkLst>
          <pc:docMk/>
          <pc:sldMk cId="2846877954" sldId="377"/>
        </pc:sldMkLst>
      </pc:sldChg>
      <pc:sldChg chg="add del">
        <pc:chgData name="Thúy Mai" userId="222f1c7e07c9bd7a" providerId="LiveId" clId="{59163FD0-D75D-4499-9389-A0E05CECF435}" dt="2022-10-21T09:11:27.196" v="4"/>
        <pc:sldMkLst>
          <pc:docMk/>
          <pc:sldMk cId="3530991307" sldId="378"/>
        </pc:sldMkLst>
      </pc:sldChg>
      <pc:sldChg chg="add">
        <pc:chgData name="Thúy Mai" userId="222f1c7e07c9bd7a" providerId="LiveId" clId="{59163FD0-D75D-4499-9389-A0E05CECF435}" dt="2022-10-21T10:03:23.009" v="635"/>
        <pc:sldMkLst>
          <pc:docMk/>
          <pc:sldMk cId="1208344298" sldId="379"/>
        </pc:sldMkLst>
      </pc:sldChg>
      <pc:sldChg chg="add del">
        <pc:chgData name="Thúy Mai" userId="222f1c7e07c9bd7a" providerId="LiveId" clId="{59163FD0-D75D-4499-9389-A0E05CECF435}" dt="2022-10-21T09:11:27.196" v="4"/>
        <pc:sldMkLst>
          <pc:docMk/>
          <pc:sldMk cId="3219713025" sldId="379"/>
        </pc:sldMkLst>
      </pc:sldChg>
      <pc:sldChg chg="add del">
        <pc:chgData name="Thúy Mai" userId="222f1c7e07c9bd7a" providerId="LiveId" clId="{59163FD0-D75D-4499-9389-A0E05CECF435}" dt="2022-10-21T09:11:27.196" v="4"/>
        <pc:sldMkLst>
          <pc:docMk/>
          <pc:sldMk cId="775517062" sldId="380"/>
        </pc:sldMkLst>
      </pc:sldChg>
      <pc:sldChg chg="add">
        <pc:chgData name="Thúy Mai" userId="222f1c7e07c9bd7a" providerId="LiveId" clId="{59163FD0-D75D-4499-9389-A0E05CECF435}" dt="2022-10-21T10:03:23.009" v="635"/>
        <pc:sldMkLst>
          <pc:docMk/>
          <pc:sldMk cId="1478342829" sldId="380"/>
        </pc:sldMkLst>
      </pc:sldChg>
      <pc:sldChg chg="add del">
        <pc:chgData name="Thúy Mai" userId="222f1c7e07c9bd7a" providerId="LiveId" clId="{59163FD0-D75D-4499-9389-A0E05CECF435}" dt="2022-10-21T09:11:27.196" v="4"/>
        <pc:sldMkLst>
          <pc:docMk/>
          <pc:sldMk cId="2017757879" sldId="381"/>
        </pc:sldMkLst>
      </pc:sldChg>
      <pc:sldChg chg="add del">
        <pc:chgData name="Thúy Mai" userId="222f1c7e07c9bd7a" providerId="LiveId" clId="{59163FD0-D75D-4499-9389-A0E05CECF435}" dt="2022-10-21T09:11:27.196" v="4"/>
        <pc:sldMkLst>
          <pc:docMk/>
          <pc:sldMk cId="1546694230" sldId="382"/>
        </pc:sldMkLst>
      </pc:sldChg>
      <pc:sldChg chg="add del">
        <pc:chgData name="Thúy Mai" userId="222f1c7e07c9bd7a" providerId="LiveId" clId="{59163FD0-D75D-4499-9389-A0E05CECF435}" dt="2022-10-21T09:11:27.196" v="4"/>
        <pc:sldMkLst>
          <pc:docMk/>
          <pc:sldMk cId="481153660" sldId="383"/>
        </pc:sldMkLst>
      </pc:sldChg>
      <pc:sldChg chg="add">
        <pc:chgData name="Thúy Mai" userId="222f1c7e07c9bd7a" providerId="LiveId" clId="{59163FD0-D75D-4499-9389-A0E05CECF435}" dt="2022-10-21T10:03:23.009" v="635"/>
        <pc:sldMkLst>
          <pc:docMk/>
          <pc:sldMk cId="609346192" sldId="383"/>
        </pc:sldMkLst>
      </pc:sldChg>
      <pc:sldChg chg="add del">
        <pc:chgData name="Thúy Mai" userId="222f1c7e07c9bd7a" providerId="LiveId" clId="{59163FD0-D75D-4499-9389-A0E05CECF435}" dt="2022-10-21T09:11:27.196" v="4"/>
        <pc:sldMkLst>
          <pc:docMk/>
          <pc:sldMk cId="366177650" sldId="384"/>
        </pc:sldMkLst>
      </pc:sldChg>
      <pc:sldChg chg="add">
        <pc:chgData name="Thúy Mai" userId="222f1c7e07c9bd7a" providerId="LiveId" clId="{59163FD0-D75D-4499-9389-A0E05CECF435}" dt="2022-10-21T10:03:23.009" v="635"/>
        <pc:sldMkLst>
          <pc:docMk/>
          <pc:sldMk cId="3232630725" sldId="384"/>
        </pc:sldMkLst>
      </pc:sldChg>
      <pc:sldChg chg="add del">
        <pc:chgData name="Thúy Mai" userId="222f1c7e07c9bd7a" providerId="LiveId" clId="{59163FD0-D75D-4499-9389-A0E05CECF435}" dt="2022-10-21T09:11:27.196" v="4"/>
        <pc:sldMkLst>
          <pc:docMk/>
          <pc:sldMk cId="150518627" sldId="385"/>
        </pc:sldMkLst>
      </pc:sldChg>
      <pc:sldChg chg="add del">
        <pc:chgData name="Thúy Mai" userId="222f1c7e07c9bd7a" providerId="LiveId" clId="{59163FD0-D75D-4499-9389-A0E05CECF435}" dt="2022-10-21T09:11:27.196" v="4"/>
        <pc:sldMkLst>
          <pc:docMk/>
          <pc:sldMk cId="1724007794" sldId="386"/>
        </pc:sldMkLst>
      </pc:sldChg>
      <pc:sldChg chg="add del">
        <pc:chgData name="Thúy Mai" userId="222f1c7e07c9bd7a" providerId="LiveId" clId="{59163FD0-D75D-4499-9389-A0E05CECF435}" dt="2022-10-21T09:11:27.196" v="4"/>
        <pc:sldMkLst>
          <pc:docMk/>
          <pc:sldMk cId="2598537815" sldId="387"/>
        </pc:sldMkLst>
      </pc:sldChg>
      <pc:sldChg chg="add del">
        <pc:chgData name="Thúy Mai" userId="222f1c7e07c9bd7a" providerId="LiveId" clId="{59163FD0-D75D-4499-9389-A0E05CECF435}" dt="2022-10-21T09:11:27.196" v="4"/>
        <pc:sldMkLst>
          <pc:docMk/>
          <pc:sldMk cId="351603817" sldId="388"/>
        </pc:sldMkLst>
      </pc:sldChg>
      <pc:sldChg chg="add del">
        <pc:chgData name="Thúy Mai" userId="222f1c7e07c9bd7a" providerId="LiveId" clId="{59163FD0-D75D-4499-9389-A0E05CECF435}" dt="2022-10-21T09:11:27.196" v="4"/>
        <pc:sldMkLst>
          <pc:docMk/>
          <pc:sldMk cId="1496153711" sldId="389"/>
        </pc:sldMkLst>
      </pc:sldChg>
      <pc:sldChg chg="add del">
        <pc:chgData name="Thúy Mai" userId="222f1c7e07c9bd7a" providerId="LiveId" clId="{59163FD0-D75D-4499-9389-A0E05CECF435}" dt="2022-10-21T09:11:27.196" v="4"/>
        <pc:sldMkLst>
          <pc:docMk/>
          <pc:sldMk cId="2131635630" sldId="390"/>
        </pc:sldMkLst>
      </pc:sldChg>
      <pc:sldChg chg="add del">
        <pc:chgData name="Thúy Mai" userId="222f1c7e07c9bd7a" providerId="LiveId" clId="{59163FD0-D75D-4499-9389-A0E05CECF435}" dt="2022-10-21T09:11:27.196" v="4"/>
        <pc:sldMkLst>
          <pc:docMk/>
          <pc:sldMk cId="2872662143" sldId="391"/>
        </pc:sldMkLst>
      </pc:sldChg>
      <pc:sldChg chg="add del">
        <pc:chgData name="Thúy Mai" userId="222f1c7e07c9bd7a" providerId="LiveId" clId="{59163FD0-D75D-4499-9389-A0E05CECF435}" dt="2022-10-21T09:11:27.196" v="4"/>
        <pc:sldMkLst>
          <pc:docMk/>
          <pc:sldMk cId="399182087" sldId="392"/>
        </pc:sldMkLst>
      </pc:sldChg>
      <pc:sldChg chg="add del">
        <pc:chgData name="Thúy Mai" userId="222f1c7e07c9bd7a" providerId="LiveId" clId="{59163FD0-D75D-4499-9389-A0E05CECF435}" dt="2022-10-21T09:11:27.196" v="4"/>
        <pc:sldMkLst>
          <pc:docMk/>
          <pc:sldMk cId="2079276251" sldId="393"/>
        </pc:sldMkLst>
      </pc:sldChg>
      <pc:sldChg chg="delSp add mod delAnim">
        <pc:chgData name="Thúy Mai" userId="222f1c7e07c9bd7a" providerId="LiveId" clId="{59163FD0-D75D-4499-9389-A0E05CECF435}" dt="2022-10-21T10:07:14.354" v="768" actId="478"/>
        <pc:sldMkLst>
          <pc:docMk/>
          <pc:sldMk cId="1961755910" sldId="394"/>
        </pc:sldMkLst>
        <pc:spChg chg="del">
          <ac:chgData name="Thúy Mai" userId="222f1c7e07c9bd7a" providerId="LiveId" clId="{59163FD0-D75D-4499-9389-A0E05CECF435}" dt="2022-10-21T10:07:14.354" v="768" actId="478"/>
          <ac:spMkLst>
            <pc:docMk/>
            <pc:sldMk cId="1961755910" sldId="394"/>
            <ac:spMk id="6" creationId="{EB2A9EB2-1110-09B3-BF55-97D862BA1C71}"/>
          </ac:spMkLst>
        </pc:spChg>
      </pc:sldChg>
      <pc:sldChg chg="add del">
        <pc:chgData name="Thúy Mai" userId="222f1c7e07c9bd7a" providerId="LiveId" clId="{59163FD0-D75D-4499-9389-A0E05CECF435}" dt="2022-10-21T09:11:27.196" v="4"/>
        <pc:sldMkLst>
          <pc:docMk/>
          <pc:sldMk cId="2615179446" sldId="394"/>
        </pc:sldMkLst>
      </pc:sldChg>
      <pc:sldChg chg="add del">
        <pc:chgData name="Thúy Mai" userId="222f1c7e07c9bd7a" providerId="LiveId" clId="{59163FD0-D75D-4499-9389-A0E05CECF435}" dt="2022-10-21T09:11:27.196" v="4"/>
        <pc:sldMkLst>
          <pc:docMk/>
          <pc:sldMk cId="742412154" sldId="395"/>
        </pc:sldMkLst>
      </pc:sldChg>
      <pc:sldChg chg="add">
        <pc:chgData name="Thúy Mai" userId="222f1c7e07c9bd7a" providerId="LiveId" clId="{59163FD0-D75D-4499-9389-A0E05CECF435}" dt="2022-10-21T10:03:23.009" v="635"/>
        <pc:sldMkLst>
          <pc:docMk/>
          <pc:sldMk cId="3181246368" sldId="395"/>
        </pc:sldMkLst>
      </pc:sldChg>
      <pc:sldChg chg="add del">
        <pc:chgData name="Thúy Mai" userId="222f1c7e07c9bd7a" providerId="LiveId" clId="{59163FD0-D75D-4499-9389-A0E05CECF435}" dt="2022-10-21T09:11:27.196" v="4"/>
        <pc:sldMkLst>
          <pc:docMk/>
          <pc:sldMk cId="1189882214" sldId="396"/>
        </pc:sldMkLst>
      </pc:sldChg>
      <pc:sldChg chg="addSp delSp modSp add mod delAnim modAnim">
        <pc:chgData name="Thúy Mai" userId="222f1c7e07c9bd7a" providerId="LiveId" clId="{59163FD0-D75D-4499-9389-A0E05CECF435}" dt="2022-10-21T10:07:04.755" v="767"/>
        <pc:sldMkLst>
          <pc:docMk/>
          <pc:sldMk cId="2094473448" sldId="396"/>
        </pc:sldMkLst>
        <pc:spChg chg="add del mod">
          <ac:chgData name="Thúy Mai" userId="222f1c7e07c9bd7a" providerId="LiveId" clId="{59163FD0-D75D-4499-9389-A0E05CECF435}" dt="2022-10-21T10:06:19.153" v="753" actId="478"/>
          <ac:spMkLst>
            <pc:docMk/>
            <pc:sldMk cId="2094473448" sldId="396"/>
            <ac:spMk id="5" creationId="{7D636927-4ACD-9AA5-B54C-BC4557B28BD1}"/>
          </ac:spMkLst>
        </pc:spChg>
        <pc:spChg chg="mod">
          <ac:chgData name="Thúy Mai" userId="222f1c7e07c9bd7a" providerId="LiveId" clId="{59163FD0-D75D-4499-9389-A0E05CECF435}" dt="2022-10-21T10:04:16.294" v="692" actId="1076"/>
          <ac:spMkLst>
            <pc:docMk/>
            <pc:sldMk cId="2094473448" sldId="396"/>
            <ac:spMk id="6" creationId="{46AFF36C-9FF4-04F7-D45C-4E437CA7C2DA}"/>
          </ac:spMkLst>
        </pc:spChg>
        <pc:spChg chg="add mod">
          <ac:chgData name="Thúy Mai" userId="222f1c7e07c9bd7a" providerId="LiveId" clId="{59163FD0-D75D-4499-9389-A0E05CECF435}" dt="2022-10-21T10:06:34.831" v="757" actId="208"/>
          <ac:spMkLst>
            <pc:docMk/>
            <pc:sldMk cId="2094473448" sldId="396"/>
            <ac:spMk id="7" creationId="{04342369-9DD3-5ED6-62D2-5E382E600C60}"/>
          </ac:spMkLst>
        </pc:spChg>
        <pc:spChg chg="add mod">
          <ac:chgData name="Thúy Mai" userId="222f1c7e07c9bd7a" providerId="LiveId" clId="{59163FD0-D75D-4499-9389-A0E05CECF435}" dt="2022-10-21T10:06:53.697" v="766" actId="1076"/>
          <ac:spMkLst>
            <pc:docMk/>
            <pc:sldMk cId="2094473448" sldId="396"/>
            <ac:spMk id="10" creationId="{FACE06DF-6645-780D-10D2-C142BCD7B1EE}"/>
          </ac:spMkLst>
        </pc:spChg>
        <pc:spChg chg="del mod">
          <ac:chgData name="Thúy Mai" userId="222f1c7e07c9bd7a" providerId="LiveId" clId="{59163FD0-D75D-4499-9389-A0E05CECF435}" dt="2022-10-21T10:04:39.114" v="697" actId="478"/>
          <ac:spMkLst>
            <pc:docMk/>
            <pc:sldMk cId="2094473448" sldId="396"/>
            <ac:spMk id="18" creationId="{ECA7104A-17D3-EC39-3D11-552DAC264150}"/>
          </ac:spMkLst>
        </pc:spChg>
        <pc:spChg chg="del mod">
          <ac:chgData name="Thúy Mai" userId="222f1c7e07c9bd7a" providerId="LiveId" clId="{59163FD0-D75D-4499-9389-A0E05CECF435}" dt="2022-10-21T10:04:38.321" v="696" actId="478"/>
          <ac:spMkLst>
            <pc:docMk/>
            <pc:sldMk cId="2094473448" sldId="396"/>
            <ac:spMk id="22" creationId="{047881A2-C487-A430-BEA6-41A0B6F2A4B0}"/>
          </ac:spMkLst>
        </pc:spChg>
        <pc:graphicFrameChg chg="add del mod">
          <ac:chgData name="Thúy Mai" userId="222f1c7e07c9bd7a" providerId="LiveId" clId="{59163FD0-D75D-4499-9389-A0E05CECF435}" dt="2022-10-21T10:05:09.452" v="700"/>
          <ac:graphicFrameMkLst>
            <pc:docMk/>
            <pc:sldMk cId="2094473448" sldId="396"/>
            <ac:graphicFrameMk id="2" creationId="{DD8BC80A-BE4D-BBF0-384B-9ADA37C73D36}"/>
          </ac:graphicFrameMkLst>
        </pc:graphicFrameChg>
        <pc:picChg chg="mod">
          <ac:chgData name="Thúy Mai" userId="222f1c7e07c9bd7a" providerId="LiveId" clId="{59163FD0-D75D-4499-9389-A0E05CECF435}" dt="2022-10-21T10:06:40.422" v="761" actId="1076"/>
          <ac:picMkLst>
            <pc:docMk/>
            <pc:sldMk cId="2094473448" sldId="396"/>
            <ac:picMk id="2050" creationId="{CA014F84-9026-32F2-B6CB-9B370541E0A7}"/>
          </ac:picMkLst>
        </pc:picChg>
      </pc:sldChg>
      <pc:sldChg chg="add del">
        <pc:chgData name="Thúy Mai" userId="222f1c7e07c9bd7a" providerId="LiveId" clId="{59163FD0-D75D-4499-9389-A0E05CECF435}" dt="2022-10-21T09:11:27.196" v="4"/>
        <pc:sldMkLst>
          <pc:docMk/>
          <pc:sldMk cId="1644765329" sldId="397"/>
        </pc:sldMkLst>
      </pc:sldChg>
      <pc:sldChg chg="add del">
        <pc:chgData name="Thúy Mai" userId="222f1c7e07c9bd7a" providerId="LiveId" clId="{59163FD0-D75D-4499-9389-A0E05CECF435}" dt="2022-10-21T09:11:27.196" v="4"/>
        <pc:sldMkLst>
          <pc:docMk/>
          <pc:sldMk cId="465996988" sldId="398"/>
        </pc:sldMkLst>
      </pc:sldChg>
      <pc:sldChg chg="add del">
        <pc:chgData name="Thúy Mai" userId="222f1c7e07c9bd7a" providerId="LiveId" clId="{59163FD0-D75D-4499-9389-A0E05CECF435}" dt="2022-10-21T09:11:27.196" v="4"/>
        <pc:sldMkLst>
          <pc:docMk/>
          <pc:sldMk cId="3766089296" sldId="399"/>
        </pc:sldMkLst>
      </pc:sldChg>
      <pc:sldChg chg="add del">
        <pc:chgData name="Thúy Mai" userId="222f1c7e07c9bd7a" providerId="LiveId" clId="{59163FD0-D75D-4499-9389-A0E05CECF435}" dt="2022-10-21T09:11:27.196" v="4"/>
        <pc:sldMkLst>
          <pc:docMk/>
          <pc:sldMk cId="2005291098" sldId="400"/>
        </pc:sldMkLst>
      </pc:sldChg>
      <pc:sldChg chg="add del">
        <pc:chgData name="Thúy Mai" userId="222f1c7e07c9bd7a" providerId="LiveId" clId="{59163FD0-D75D-4499-9389-A0E05CECF435}" dt="2022-10-21T09:11:27.196" v="4"/>
        <pc:sldMkLst>
          <pc:docMk/>
          <pc:sldMk cId="1810099363" sldId="401"/>
        </pc:sldMkLst>
      </pc:sldChg>
      <pc:sldChg chg="add del">
        <pc:chgData name="Thúy Mai" userId="222f1c7e07c9bd7a" providerId="LiveId" clId="{59163FD0-D75D-4499-9389-A0E05CECF435}" dt="2022-10-21T09:11:27.196" v="4"/>
        <pc:sldMkLst>
          <pc:docMk/>
          <pc:sldMk cId="58396390" sldId="402"/>
        </pc:sldMkLst>
      </pc:sldChg>
      <pc:sldChg chg="add del">
        <pc:chgData name="Thúy Mai" userId="222f1c7e07c9bd7a" providerId="LiveId" clId="{59163FD0-D75D-4499-9389-A0E05CECF435}" dt="2022-10-21T09:11:27.196" v="4"/>
        <pc:sldMkLst>
          <pc:docMk/>
          <pc:sldMk cId="3324097771" sldId="403"/>
        </pc:sldMkLst>
      </pc:sldChg>
      <pc:sldChg chg="add del">
        <pc:chgData name="Thúy Mai" userId="222f1c7e07c9bd7a" providerId="LiveId" clId="{59163FD0-D75D-4499-9389-A0E05CECF435}" dt="2022-10-21T09:11:27.196" v="4"/>
        <pc:sldMkLst>
          <pc:docMk/>
          <pc:sldMk cId="3243121603" sldId="404"/>
        </pc:sldMkLst>
      </pc:sldChg>
      <pc:sldChg chg="add del">
        <pc:chgData name="Thúy Mai" userId="222f1c7e07c9bd7a" providerId="LiveId" clId="{59163FD0-D75D-4499-9389-A0E05CECF435}" dt="2022-10-21T09:11:27.196" v="4"/>
        <pc:sldMkLst>
          <pc:docMk/>
          <pc:sldMk cId="3420826757" sldId="405"/>
        </pc:sldMkLst>
      </pc:sldChg>
      <pc:sldChg chg="add del">
        <pc:chgData name="Thúy Mai" userId="222f1c7e07c9bd7a" providerId="LiveId" clId="{59163FD0-D75D-4499-9389-A0E05CECF435}" dt="2022-10-21T09:11:27.196" v="4"/>
        <pc:sldMkLst>
          <pc:docMk/>
          <pc:sldMk cId="660227965" sldId="406"/>
        </pc:sldMkLst>
      </pc:sldChg>
      <pc:sldChg chg="add del">
        <pc:chgData name="Thúy Mai" userId="222f1c7e07c9bd7a" providerId="LiveId" clId="{59163FD0-D75D-4499-9389-A0E05CECF435}" dt="2022-10-21T09:11:27.196" v="4"/>
        <pc:sldMkLst>
          <pc:docMk/>
          <pc:sldMk cId="1708699925" sldId="407"/>
        </pc:sldMkLst>
      </pc:sldChg>
      <pc:sldChg chg="add del">
        <pc:chgData name="Thúy Mai" userId="222f1c7e07c9bd7a" providerId="LiveId" clId="{59163FD0-D75D-4499-9389-A0E05CECF435}" dt="2022-10-21T09:11:27.196" v="4"/>
        <pc:sldMkLst>
          <pc:docMk/>
          <pc:sldMk cId="3079872624" sldId="408"/>
        </pc:sldMkLst>
      </pc:sldChg>
      <pc:sldChg chg="add del">
        <pc:chgData name="Thúy Mai" userId="222f1c7e07c9bd7a" providerId="LiveId" clId="{59163FD0-D75D-4499-9389-A0E05CECF435}" dt="2022-10-21T09:11:27.196" v="4"/>
        <pc:sldMkLst>
          <pc:docMk/>
          <pc:sldMk cId="1690920343" sldId="409"/>
        </pc:sldMkLst>
      </pc:sldChg>
      <pc:sldChg chg="add del">
        <pc:chgData name="Thúy Mai" userId="222f1c7e07c9bd7a" providerId="LiveId" clId="{59163FD0-D75D-4499-9389-A0E05CECF435}" dt="2022-10-21T09:11:27.196" v="4"/>
        <pc:sldMkLst>
          <pc:docMk/>
          <pc:sldMk cId="3561322639" sldId="410"/>
        </pc:sldMkLst>
      </pc:sldChg>
      <pc:sldChg chg="add del">
        <pc:chgData name="Thúy Mai" userId="222f1c7e07c9bd7a" providerId="LiveId" clId="{59163FD0-D75D-4499-9389-A0E05CECF435}" dt="2022-10-21T09:11:27.196" v="4"/>
        <pc:sldMkLst>
          <pc:docMk/>
          <pc:sldMk cId="3232278770" sldId="411"/>
        </pc:sldMkLst>
      </pc:sldChg>
      <pc:sldChg chg="add del">
        <pc:chgData name="Thúy Mai" userId="222f1c7e07c9bd7a" providerId="LiveId" clId="{59163FD0-D75D-4499-9389-A0E05CECF435}" dt="2022-10-21T09:11:27.196" v="4"/>
        <pc:sldMkLst>
          <pc:docMk/>
          <pc:sldMk cId="1001494370" sldId="412"/>
        </pc:sldMkLst>
      </pc:sldChg>
      <pc:sldChg chg="add del">
        <pc:chgData name="Thúy Mai" userId="222f1c7e07c9bd7a" providerId="LiveId" clId="{59163FD0-D75D-4499-9389-A0E05CECF435}" dt="2022-10-21T09:11:27.196" v="4"/>
        <pc:sldMkLst>
          <pc:docMk/>
          <pc:sldMk cId="2009080248" sldId="413"/>
        </pc:sldMkLst>
      </pc:sldChg>
      <pc:sldChg chg="add del">
        <pc:chgData name="Thúy Mai" userId="222f1c7e07c9bd7a" providerId="LiveId" clId="{59163FD0-D75D-4499-9389-A0E05CECF435}" dt="2022-10-21T09:11:27.196" v="4"/>
        <pc:sldMkLst>
          <pc:docMk/>
          <pc:sldMk cId="872903128" sldId="414"/>
        </pc:sldMkLst>
      </pc:sldChg>
      <pc:sldChg chg="add del">
        <pc:chgData name="Thúy Mai" userId="222f1c7e07c9bd7a" providerId="LiveId" clId="{59163FD0-D75D-4499-9389-A0E05CECF435}" dt="2022-10-21T09:11:27.196" v="4"/>
        <pc:sldMkLst>
          <pc:docMk/>
          <pc:sldMk cId="1300986850" sldId="415"/>
        </pc:sldMkLst>
      </pc:sldChg>
      <pc:sldChg chg="add del">
        <pc:chgData name="Thúy Mai" userId="222f1c7e07c9bd7a" providerId="LiveId" clId="{59163FD0-D75D-4499-9389-A0E05CECF435}" dt="2022-10-21T09:11:27.196" v="4"/>
        <pc:sldMkLst>
          <pc:docMk/>
          <pc:sldMk cId="2850336508" sldId="416"/>
        </pc:sldMkLst>
      </pc:sldChg>
      <pc:sldChg chg="add del">
        <pc:chgData name="Thúy Mai" userId="222f1c7e07c9bd7a" providerId="LiveId" clId="{59163FD0-D75D-4499-9389-A0E05CECF435}" dt="2022-10-21T09:11:27.196" v="4"/>
        <pc:sldMkLst>
          <pc:docMk/>
          <pc:sldMk cId="2808282427" sldId="417"/>
        </pc:sldMkLst>
      </pc:sldChg>
      <pc:sldChg chg="add del">
        <pc:chgData name="Thúy Mai" userId="222f1c7e07c9bd7a" providerId="LiveId" clId="{59163FD0-D75D-4499-9389-A0E05CECF435}" dt="2022-10-21T09:11:27.196" v="4"/>
        <pc:sldMkLst>
          <pc:docMk/>
          <pc:sldMk cId="2928047372" sldId="418"/>
        </pc:sldMkLst>
      </pc:sldChg>
      <pc:sldChg chg="add del">
        <pc:chgData name="Thúy Mai" userId="222f1c7e07c9bd7a" providerId="LiveId" clId="{59163FD0-D75D-4499-9389-A0E05CECF435}" dt="2022-10-21T09:11:27.196" v="4"/>
        <pc:sldMkLst>
          <pc:docMk/>
          <pc:sldMk cId="689441625" sldId="419"/>
        </pc:sldMkLst>
      </pc:sldChg>
      <pc:sldChg chg="add del">
        <pc:chgData name="Thúy Mai" userId="222f1c7e07c9bd7a" providerId="LiveId" clId="{59163FD0-D75D-4499-9389-A0E05CECF435}" dt="2022-10-21T09:11:27.196" v="4"/>
        <pc:sldMkLst>
          <pc:docMk/>
          <pc:sldMk cId="1719142334" sldId="420"/>
        </pc:sldMkLst>
      </pc:sldChg>
      <pc:sldChg chg="add del">
        <pc:chgData name="Thúy Mai" userId="222f1c7e07c9bd7a" providerId="LiveId" clId="{59163FD0-D75D-4499-9389-A0E05CECF435}" dt="2022-10-21T09:11:27.196" v="4"/>
        <pc:sldMkLst>
          <pc:docMk/>
          <pc:sldMk cId="1803956709" sldId="421"/>
        </pc:sldMkLst>
      </pc:sldChg>
      <pc:sldChg chg="add del">
        <pc:chgData name="Thúy Mai" userId="222f1c7e07c9bd7a" providerId="LiveId" clId="{59163FD0-D75D-4499-9389-A0E05CECF435}" dt="2022-10-21T09:11:27.196" v="4"/>
        <pc:sldMkLst>
          <pc:docMk/>
          <pc:sldMk cId="2536227602" sldId="422"/>
        </pc:sldMkLst>
      </pc:sldChg>
      <pc:sldChg chg="add del">
        <pc:chgData name="Thúy Mai" userId="222f1c7e07c9bd7a" providerId="LiveId" clId="{59163FD0-D75D-4499-9389-A0E05CECF435}" dt="2022-10-21T09:11:27.196" v="4"/>
        <pc:sldMkLst>
          <pc:docMk/>
          <pc:sldMk cId="2348443449" sldId="423"/>
        </pc:sldMkLst>
      </pc:sldChg>
      <pc:sldChg chg="add del">
        <pc:chgData name="Thúy Mai" userId="222f1c7e07c9bd7a" providerId="LiveId" clId="{59163FD0-D75D-4499-9389-A0E05CECF435}" dt="2022-10-21T09:11:27.196" v="4"/>
        <pc:sldMkLst>
          <pc:docMk/>
          <pc:sldMk cId="345867464" sldId="424"/>
        </pc:sldMkLst>
      </pc:sldChg>
      <pc:sldChg chg="add del">
        <pc:chgData name="Thúy Mai" userId="222f1c7e07c9bd7a" providerId="LiveId" clId="{59163FD0-D75D-4499-9389-A0E05CECF435}" dt="2022-10-21T09:11:27.196" v="4"/>
        <pc:sldMkLst>
          <pc:docMk/>
          <pc:sldMk cId="1471469988" sldId="425"/>
        </pc:sldMkLst>
      </pc:sldChg>
      <pc:sldChg chg="add del">
        <pc:chgData name="Thúy Mai" userId="222f1c7e07c9bd7a" providerId="LiveId" clId="{59163FD0-D75D-4499-9389-A0E05CECF435}" dt="2022-10-21T09:11:27.196" v="4"/>
        <pc:sldMkLst>
          <pc:docMk/>
          <pc:sldMk cId="3295421270" sldId="426"/>
        </pc:sldMkLst>
      </pc:sldChg>
      <pc:sldChg chg="add del">
        <pc:chgData name="Thúy Mai" userId="222f1c7e07c9bd7a" providerId="LiveId" clId="{59163FD0-D75D-4499-9389-A0E05CECF435}" dt="2022-10-21T09:11:27.196" v="4"/>
        <pc:sldMkLst>
          <pc:docMk/>
          <pc:sldMk cId="2219837835" sldId="427"/>
        </pc:sldMkLst>
      </pc:sldChg>
      <pc:sldChg chg="add del">
        <pc:chgData name="Thúy Mai" userId="222f1c7e07c9bd7a" providerId="LiveId" clId="{59163FD0-D75D-4499-9389-A0E05CECF435}" dt="2022-10-21T09:11:27.196" v="4"/>
        <pc:sldMkLst>
          <pc:docMk/>
          <pc:sldMk cId="1920617071" sldId="428"/>
        </pc:sldMkLst>
      </pc:sldChg>
      <pc:sldChg chg="add del">
        <pc:chgData name="Thúy Mai" userId="222f1c7e07c9bd7a" providerId="LiveId" clId="{59163FD0-D75D-4499-9389-A0E05CECF435}" dt="2022-10-21T09:11:27.196" v="4"/>
        <pc:sldMkLst>
          <pc:docMk/>
          <pc:sldMk cId="804145075" sldId="429"/>
        </pc:sldMkLst>
      </pc:sldChg>
      <pc:sldChg chg="add del">
        <pc:chgData name="Thúy Mai" userId="222f1c7e07c9bd7a" providerId="LiveId" clId="{59163FD0-D75D-4499-9389-A0E05CECF435}" dt="2022-10-21T09:11:27.196" v="4"/>
        <pc:sldMkLst>
          <pc:docMk/>
          <pc:sldMk cId="3563046941" sldId="430"/>
        </pc:sldMkLst>
      </pc:sldChg>
      <pc:sldChg chg="add del">
        <pc:chgData name="Thúy Mai" userId="222f1c7e07c9bd7a" providerId="LiveId" clId="{59163FD0-D75D-4499-9389-A0E05CECF435}" dt="2022-10-21T09:11:27.196" v="4"/>
        <pc:sldMkLst>
          <pc:docMk/>
          <pc:sldMk cId="2567886243" sldId="431"/>
        </pc:sldMkLst>
      </pc:sldChg>
      <pc:sldChg chg="add del">
        <pc:chgData name="Thúy Mai" userId="222f1c7e07c9bd7a" providerId="LiveId" clId="{59163FD0-D75D-4499-9389-A0E05CECF435}" dt="2022-10-21T09:11:27.196" v="4"/>
        <pc:sldMkLst>
          <pc:docMk/>
          <pc:sldMk cId="2264048371" sldId="432"/>
        </pc:sldMkLst>
      </pc:sldChg>
      <pc:sldChg chg="add del">
        <pc:chgData name="Thúy Mai" userId="222f1c7e07c9bd7a" providerId="LiveId" clId="{59163FD0-D75D-4499-9389-A0E05CECF435}" dt="2022-10-21T09:11:27.196" v="4"/>
        <pc:sldMkLst>
          <pc:docMk/>
          <pc:sldMk cId="3379758012" sldId="433"/>
        </pc:sldMkLst>
      </pc:sldChg>
      <pc:sldChg chg="add del">
        <pc:chgData name="Thúy Mai" userId="222f1c7e07c9bd7a" providerId="LiveId" clId="{59163FD0-D75D-4499-9389-A0E05CECF435}" dt="2022-10-21T09:11:27.196" v="4"/>
        <pc:sldMkLst>
          <pc:docMk/>
          <pc:sldMk cId="1899711327" sldId="434"/>
        </pc:sldMkLst>
      </pc:sldChg>
      <pc:sldChg chg="add del">
        <pc:chgData name="Thúy Mai" userId="222f1c7e07c9bd7a" providerId="LiveId" clId="{59163FD0-D75D-4499-9389-A0E05CECF435}" dt="2022-10-21T09:11:27.196" v="4"/>
        <pc:sldMkLst>
          <pc:docMk/>
          <pc:sldMk cId="1293798918" sldId="435"/>
        </pc:sldMkLst>
      </pc:sldChg>
      <pc:sldChg chg="add del">
        <pc:chgData name="Thúy Mai" userId="222f1c7e07c9bd7a" providerId="LiveId" clId="{59163FD0-D75D-4499-9389-A0E05CECF435}" dt="2022-10-21T09:11:27.196" v="4"/>
        <pc:sldMkLst>
          <pc:docMk/>
          <pc:sldMk cId="981482013" sldId="436"/>
        </pc:sldMkLst>
      </pc:sldChg>
      <pc:sldChg chg="add del">
        <pc:chgData name="Thúy Mai" userId="222f1c7e07c9bd7a" providerId="LiveId" clId="{59163FD0-D75D-4499-9389-A0E05CECF435}" dt="2022-10-21T09:11:27.196" v="4"/>
        <pc:sldMkLst>
          <pc:docMk/>
          <pc:sldMk cId="2202203337" sldId="437"/>
        </pc:sldMkLst>
      </pc:sldChg>
      <pc:sldChg chg="add del">
        <pc:chgData name="Thúy Mai" userId="222f1c7e07c9bd7a" providerId="LiveId" clId="{59163FD0-D75D-4499-9389-A0E05CECF435}" dt="2022-10-21T09:11:27.196" v="4"/>
        <pc:sldMkLst>
          <pc:docMk/>
          <pc:sldMk cId="2527337701" sldId="438"/>
        </pc:sldMkLst>
      </pc:sldChg>
      <pc:sldChg chg="add del">
        <pc:chgData name="Thúy Mai" userId="222f1c7e07c9bd7a" providerId="LiveId" clId="{59163FD0-D75D-4499-9389-A0E05CECF435}" dt="2022-10-21T09:11:27.196" v="4"/>
        <pc:sldMkLst>
          <pc:docMk/>
          <pc:sldMk cId="3164555570"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1CF42-74BD-483D-B7E1-9C5BCB7F280E}" type="datetimeFigureOut">
              <a:rPr lang="en-US" smtClean="0"/>
              <a:pPr/>
              <a:t>1/7/2024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85DCB-7549-4A76-AD24-58442E5AF44C}" type="slidenum">
              <a:rPr lang="en-US" smtClean="0"/>
              <a:pPr/>
              <a:t>‹#›</a:t>
            </a:fld>
            <a:endParaRPr lang="en-US"/>
          </a:p>
        </p:txBody>
      </p:sp>
    </p:spTree>
    <p:extLst>
      <p:ext uri="{BB962C8B-B14F-4D97-AF65-F5344CB8AC3E}">
        <p14:creationId xmlns="" xmlns:p14="http://schemas.microsoft.com/office/powerpoint/2010/main" val="330855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07BEB74-FF74-3B40-4115-574AC5DF9EF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C2BE13DB-9651-4B33-D2D2-38591A6DE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0D05B627-541A-5533-F328-4E8143133921}"/>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5" name="Chỗ dành sẵn cho Chân trang 4">
            <a:extLst>
              <a:ext uri="{FF2B5EF4-FFF2-40B4-BE49-F238E27FC236}">
                <a16:creationId xmlns="" xmlns:a16="http://schemas.microsoft.com/office/drawing/2014/main" id="{9C7CC019-0366-4132-25E3-AFB81CFFAFA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3088FDAD-7582-E009-04DC-BD0C25EAF2E5}"/>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226099879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27EF2A7-603C-D475-AC4B-878B5809C8B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037B5299-D926-CBC7-4BB6-B128A3C5E49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7FA24BFC-9409-01E1-F597-D9A881DE8B26}"/>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5" name="Chỗ dành sẵn cho Chân trang 4">
            <a:extLst>
              <a:ext uri="{FF2B5EF4-FFF2-40B4-BE49-F238E27FC236}">
                <a16:creationId xmlns="" xmlns:a16="http://schemas.microsoft.com/office/drawing/2014/main" id="{5789AF82-259C-C04D-9ADB-6E1FC954BE4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D850E317-ED67-0CB3-DE96-0AFAE98944DC}"/>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82868926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63853D0E-7D86-B50F-651A-D0B0553A562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52EC7800-017D-D68A-CA89-1701E073BE75}"/>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BF523859-F6EE-A60D-2238-F372B0787148}"/>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5" name="Chỗ dành sẵn cho Chân trang 4">
            <a:extLst>
              <a:ext uri="{FF2B5EF4-FFF2-40B4-BE49-F238E27FC236}">
                <a16:creationId xmlns="" xmlns:a16="http://schemas.microsoft.com/office/drawing/2014/main" id="{50BD7E9D-9A0C-52D9-9934-F044D8EA1D9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0C8F1E01-5F9A-8D30-9B01-403D7DADE119}"/>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313780599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836F8AA-3AF5-3AC7-44A5-28F8E2D7AF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1BE27A44-D3D2-7720-623A-B47E1DCA181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31E015C3-021B-A1EE-8F90-992E64733D9F}"/>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5" name="Chỗ dành sẵn cho Chân trang 4">
            <a:extLst>
              <a:ext uri="{FF2B5EF4-FFF2-40B4-BE49-F238E27FC236}">
                <a16:creationId xmlns="" xmlns:a16="http://schemas.microsoft.com/office/drawing/2014/main" id="{FE43CE02-2BCA-0788-7B50-233F95BD201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BF65BC6B-7AAE-E7A1-91C0-9B144EB478A0}"/>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85247931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45CE58B-24C9-F27C-6446-45D3C262160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F862C4A6-6885-A717-70E6-DF497B706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6681ACF1-1269-59E8-A7B5-5E1FCC1CA527}"/>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5" name="Chỗ dành sẵn cho Chân trang 4">
            <a:extLst>
              <a:ext uri="{FF2B5EF4-FFF2-40B4-BE49-F238E27FC236}">
                <a16:creationId xmlns="" xmlns:a16="http://schemas.microsoft.com/office/drawing/2014/main" id="{BE0C5CC5-076A-9654-BB7C-B5576D931A9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26D0E34C-49FA-5908-982B-50588CB812E7}"/>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218928758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98F571D-2017-071A-A2E8-B9433FC2422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73F11DA1-78AE-5EFF-45ED-3CA1663E779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301106BA-D116-332F-547B-CBA874A60D54}"/>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E04AC5FB-4AA4-6009-45F8-436892E27F9E}"/>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6" name="Chỗ dành sẵn cho Chân trang 5">
            <a:extLst>
              <a:ext uri="{FF2B5EF4-FFF2-40B4-BE49-F238E27FC236}">
                <a16:creationId xmlns="" xmlns:a16="http://schemas.microsoft.com/office/drawing/2014/main" id="{2C835FA3-F4AD-41F4-AF03-A0201CD0E7E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18FF49BD-4133-29A1-0266-99FB77646ED1}"/>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119836837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8DCB841-1CD9-7AFD-E4A8-44100AED8F1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BB68C4D9-A5FA-AD09-38A3-6EE90834F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1D3B822F-4E9C-69F2-5244-2E9888D982D0}"/>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49A016AA-E32D-E3F5-6817-BDAB14072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8FF55ED-E61B-AA44-A9FD-6DA46CA2276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ACEF1100-A71E-C860-2654-46A886B5DFFA}"/>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8" name="Chỗ dành sẵn cho Chân trang 7">
            <a:extLst>
              <a:ext uri="{FF2B5EF4-FFF2-40B4-BE49-F238E27FC236}">
                <a16:creationId xmlns="" xmlns:a16="http://schemas.microsoft.com/office/drawing/2014/main" id="{9616FA82-FD64-1EB1-2E33-3B47570F2F1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 xmlns:a16="http://schemas.microsoft.com/office/drawing/2014/main" id="{B6F99E36-6D40-E873-F78B-032497C40ED9}"/>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237618019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13C8F01-66B7-6453-07CB-40DB5500006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9D16AFB9-8B9E-67D0-F0C5-C680D55C96DE}"/>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4" name="Chỗ dành sẵn cho Chân trang 3">
            <a:extLst>
              <a:ext uri="{FF2B5EF4-FFF2-40B4-BE49-F238E27FC236}">
                <a16:creationId xmlns="" xmlns:a16="http://schemas.microsoft.com/office/drawing/2014/main" id="{6D8B11B8-5D34-3D57-B95D-72D1D4916ED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 xmlns:a16="http://schemas.microsoft.com/office/drawing/2014/main" id="{E3CE9B99-7FD2-7FA6-FFE9-0EFFF87D235C}"/>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199254098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179C560F-E339-8058-98FB-D5F688B1C093}"/>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3" name="Chỗ dành sẵn cho Chân trang 2">
            <a:extLst>
              <a:ext uri="{FF2B5EF4-FFF2-40B4-BE49-F238E27FC236}">
                <a16:creationId xmlns="" xmlns:a16="http://schemas.microsoft.com/office/drawing/2014/main" id="{AC3E9A4A-DDF0-FD70-A698-AB44C19528D4}"/>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 xmlns:a16="http://schemas.microsoft.com/office/drawing/2014/main" id="{80F7E835-9346-5FFC-66CA-9217350B783A}"/>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394625429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E0F91B5-3584-CCA3-32B4-C685FDBF6F4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555F0024-B9A4-998A-9E5F-025B2CA57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8F536575-F46F-277D-446E-A63B49720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11EA2C81-F2CF-BD7B-5283-13AC4B6E372A}"/>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6" name="Chỗ dành sẵn cho Chân trang 5">
            <a:extLst>
              <a:ext uri="{FF2B5EF4-FFF2-40B4-BE49-F238E27FC236}">
                <a16:creationId xmlns="" xmlns:a16="http://schemas.microsoft.com/office/drawing/2014/main" id="{37D07EDA-9532-972C-9D74-10295F23706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A24E2E0F-1467-7811-3A48-2C97589A796F}"/>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296829406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7D34327-B781-86FA-39CA-F3AEBE4FF6C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D3F7924E-E2B0-B9B7-392B-028A697D2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 xmlns:a16="http://schemas.microsoft.com/office/drawing/2014/main" id="{6C8AB4BD-6EE5-CD8C-D23F-B2935D61D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659DB076-A875-25D1-157E-887B1C669311}"/>
              </a:ext>
            </a:extLst>
          </p:cNvPr>
          <p:cNvSpPr>
            <a:spLocks noGrp="1"/>
          </p:cNvSpPr>
          <p:nvPr>
            <p:ph type="dt" sz="half" idx="10"/>
          </p:nvPr>
        </p:nvSpPr>
        <p:spPr/>
        <p:txBody>
          <a:bodyPr/>
          <a:lstStyle/>
          <a:p>
            <a:fld id="{FAAB9DFC-8A4E-4809-BD75-63F257B5B1B9}" type="datetimeFigureOut">
              <a:rPr lang="en-US" smtClean="0"/>
              <a:pPr/>
              <a:t>1/7/2024</a:t>
            </a:fld>
            <a:endParaRPr lang="en-US"/>
          </a:p>
        </p:txBody>
      </p:sp>
      <p:sp>
        <p:nvSpPr>
          <p:cNvPr id="6" name="Chỗ dành sẵn cho Chân trang 5">
            <a:extLst>
              <a:ext uri="{FF2B5EF4-FFF2-40B4-BE49-F238E27FC236}">
                <a16:creationId xmlns="" xmlns:a16="http://schemas.microsoft.com/office/drawing/2014/main" id="{2DB9AE14-6FBB-18AC-0603-26FBD201955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5D815CEF-A30E-590B-E78A-D95CB1092635}"/>
              </a:ext>
            </a:extLst>
          </p:cNvPr>
          <p:cNvSpPr>
            <a:spLocks noGrp="1"/>
          </p:cNvSpPr>
          <p:nvPr>
            <p:ph type="sldNum" sz="quarter" idx="12"/>
          </p:nvPr>
        </p:nvSpPr>
        <p:spPr/>
        <p:txBody>
          <a:body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170549518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CC0F9706-CE53-B3B7-71DF-8ADCCA57E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3B2B21D7-16D5-E300-BA75-9BD9B46392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320329E9-2C57-2D48-A250-E74B6FB93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B9DFC-8A4E-4809-BD75-63F257B5B1B9}" type="datetimeFigureOut">
              <a:rPr lang="en-US" smtClean="0"/>
              <a:pPr/>
              <a:t>1/7/2024</a:t>
            </a:fld>
            <a:endParaRPr lang="en-US"/>
          </a:p>
        </p:txBody>
      </p:sp>
      <p:sp>
        <p:nvSpPr>
          <p:cNvPr id="5" name="Chỗ dành sẵn cho Chân trang 4">
            <a:extLst>
              <a:ext uri="{FF2B5EF4-FFF2-40B4-BE49-F238E27FC236}">
                <a16:creationId xmlns="" xmlns:a16="http://schemas.microsoft.com/office/drawing/2014/main" id="{5FC0CB69-0495-5EB9-2B8D-BC3247ECF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 xmlns:a16="http://schemas.microsoft.com/office/drawing/2014/main" id="{5EB47D4A-45D7-C0BA-CED8-57874EB9C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F2688-A0B9-4293-9893-117043DD4338}" type="slidenum">
              <a:rPr lang="en-US" smtClean="0"/>
              <a:pPr/>
              <a:t>‹#›</a:t>
            </a:fld>
            <a:endParaRPr lang="en-US"/>
          </a:p>
        </p:txBody>
      </p:sp>
    </p:spTree>
    <p:extLst>
      <p:ext uri="{BB962C8B-B14F-4D97-AF65-F5344CB8AC3E}">
        <p14:creationId xmlns="" xmlns:p14="http://schemas.microsoft.com/office/powerpoint/2010/main" val="3247597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5.png"/><Relationship Id="rId4" Type="http://schemas.microsoft.com/office/2007/relationships/media" Target="../media/media3.mp3"/></Relationships>
</file>

<file path=ppt/slides/_rels/slide5.xml.rels><?xml version="1.0" encoding="UTF-8" standalone="yes"?>
<Relationships xmlns="http://schemas.openxmlformats.org/package/2006/relationships"><Relationship Id="rId13" Type="http://schemas.microsoft.com/office/2007/relationships/media" Target="../media/media4.mp3"/><Relationship Id="rId3" Type="http://schemas.openxmlformats.org/officeDocument/2006/relationships/audio" Target="../media/audio1.wav"/><Relationship Id="rId12"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jpe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2.wdp"/><Relationship Id="rId3" Type="http://schemas.openxmlformats.org/officeDocument/2006/relationships/audio" Target="../media/audio1.wav"/><Relationship Id="rId12" Type="http://schemas.openxmlformats.org/officeDocument/2006/relationships/image" Target="../media/image11.png"/><Relationship Id="rId17" Type="http://schemas.openxmlformats.org/officeDocument/2006/relationships/image" Target="../media/image5.png"/><Relationship Id="rId2" Type="http://schemas.openxmlformats.org/officeDocument/2006/relationships/slideLayout" Target="../slideLayouts/slideLayout1.xml"/><Relationship Id="rId16" Type="http://schemas.microsoft.com/office/2007/relationships/media" Target="../media/media4.mp3"/><Relationship Id="rId1" Type="http://schemas.openxmlformats.org/officeDocument/2006/relationships/video" Target="NULL" TargetMode="External"/><Relationship Id="rId11" Type="http://schemas.microsoft.com/office/2007/relationships/hdphoto" Target="../media/hdphoto1.wdp"/><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2.wdp"/><Relationship Id="rId3" Type="http://schemas.openxmlformats.org/officeDocument/2006/relationships/audio" Target="../media/audio1.wav"/><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NULL" TargetMode="External"/><Relationship Id="rId11" Type="http://schemas.microsoft.com/office/2007/relationships/hdphoto" Target="../media/hdphoto1.wdp"/><Relationship Id="rId1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 Id="rId14" Type="http://schemas.microsoft.com/office/2007/relationships/media" Target="../media/media4.mp3"/></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2.wdp"/><Relationship Id="rId18" Type="http://schemas.openxmlformats.org/officeDocument/2006/relationships/image" Target="../media/image5.png"/><Relationship Id="rId3" Type="http://schemas.openxmlformats.org/officeDocument/2006/relationships/audio" Target="../media/audio1.wav"/><Relationship Id="rId12" Type="http://schemas.openxmlformats.org/officeDocument/2006/relationships/image" Target="../media/image11.png"/><Relationship Id="rId17" Type="http://schemas.microsoft.com/office/2007/relationships/media" Target="../media/media4.mp3"/><Relationship Id="rId2" Type="http://schemas.openxmlformats.org/officeDocument/2006/relationships/slideLayout" Target="../slideLayouts/slideLayout1.xml"/><Relationship Id="rId16" Type="http://schemas.openxmlformats.org/officeDocument/2006/relationships/image" Target="../media/image13.png"/><Relationship Id="rId1" Type="http://schemas.openxmlformats.org/officeDocument/2006/relationships/video" Target="NULL" TargetMode="External"/><Relationship Id="rId11" Type="http://schemas.microsoft.com/office/2007/relationships/hdphoto" Target="../media/hdphoto1.wdp"/><Relationship Id="rId1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2.wdp"/><Relationship Id="rId18" Type="http://schemas.openxmlformats.org/officeDocument/2006/relationships/image" Target="../media/image5.png"/><Relationship Id="rId3" Type="http://schemas.openxmlformats.org/officeDocument/2006/relationships/audio" Target="../media/audio1.wav"/><Relationship Id="rId12" Type="http://schemas.openxmlformats.org/officeDocument/2006/relationships/image" Target="../media/image15.png"/><Relationship Id="rId17" Type="http://schemas.microsoft.com/office/2007/relationships/media" Target="../media/media4.mp3"/><Relationship Id="rId2" Type="http://schemas.openxmlformats.org/officeDocument/2006/relationships/slideLayout" Target="../slideLayouts/slideLayout1.xml"/><Relationship Id="rId16" Type="http://schemas.openxmlformats.org/officeDocument/2006/relationships/image" Target="../media/image16.png"/><Relationship Id="rId1" Type="http://schemas.openxmlformats.org/officeDocument/2006/relationships/video" Target="NULL" TargetMode="External"/><Relationship Id="rId11" Type="http://schemas.microsoft.com/office/2007/relationships/hdphoto" Target="../media/hdphoto1.wdp"/><Relationship Id="rId1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xmlns="" id="{CA014F84-9026-32F2-B6CB-9B370541E0A7}"/>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808" y="2137"/>
            <a:ext cx="12265794" cy="6855863"/>
          </a:xfrm>
          <a:prstGeom prst="rect">
            <a:avLst/>
          </a:prstGeom>
          <a:blipFill>
            <a:blip r:embed="rId3"/>
            <a:tile tx="0" ty="0" sx="100000" sy="100000" flip="none" algn="tl"/>
          </a:blipFill>
        </p:spPr>
      </p:pic>
      <p:pic>
        <p:nvPicPr>
          <p:cNvPr id="8" name="Hình ảnh 7">
            <a:extLst>
              <a:ext uri="{FF2B5EF4-FFF2-40B4-BE49-F238E27FC236}">
                <a16:creationId xmlns:a16="http://schemas.microsoft.com/office/drawing/2014/main" xmlns="" id="{F14751CC-359A-0021-9BD6-D811198AE39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0817352" y="-61112"/>
            <a:ext cx="1549285" cy="1549285"/>
          </a:xfrm>
          <a:prstGeom prst="rect">
            <a:avLst/>
          </a:prstGeom>
        </p:spPr>
      </p:pic>
      <p:sp>
        <p:nvSpPr>
          <p:cNvPr id="10" name="Hộp Văn bản 9">
            <a:extLst>
              <a:ext uri="{FF2B5EF4-FFF2-40B4-BE49-F238E27FC236}">
                <a16:creationId xmlns:a16="http://schemas.microsoft.com/office/drawing/2014/main" xmlns="" id="{BEF74861-2F47-C866-72A2-CF1CDBACD391}"/>
              </a:ext>
            </a:extLst>
          </p:cNvPr>
          <p:cNvSpPr txBox="1"/>
          <p:nvPr/>
        </p:nvSpPr>
        <p:spPr>
          <a:xfrm>
            <a:off x="1114142" y="831634"/>
            <a:ext cx="6224016"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Calibri" panose="020F0502020204030204" pitchFamily="34" charset="0"/>
              </a:rPr>
              <a:t>1. </a:t>
            </a:r>
            <a:r>
              <a:rPr lang="vi-VN" sz="3200" b="1" dirty="0" err="1">
                <a:solidFill>
                  <a:srgbClr val="00CC00"/>
                </a:solidFill>
                <a:effectLst/>
                <a:latin typeface="Times New Roman" panose="02020603050405020304" pitchFamily="18" charset="0"/>
                <a:ea typeface="Calibri" panose="020F0502020204030204" pitchFamily="34" charset="0"/>
              </a:rPr>
              <a:t>Tùy</a:t>
            </a:r>
            <a:r>
              <a:rPr lang="vi-VN" sz="3200" b="1" dirty="0">
                <a:solidFill>
                  <a:srgbClr val="00CC00"/>
                </a:solidFill>
                <a:effectLst/>
                <a:latin typeface="Times New Roman" panose="02020603050405020304" pitchFamily="18" charset="0"/>
                <a:ea typeface="Calibri" panose="020F0502020204030204" pitchFamily="34" charset="0"/>
              </a:rPr>
              <a:t> </a:t>
            </a:r>
            <a:r>
              <a:rPr lang="vi-VN" sz="3200" b="1" dirty="0" err="1">
                <a:solidFill>
                  <a:srgbClr val="00CC00"/>
                </a:solidFill>
                <a:effectLst/>
                <a:latin typeface="Times New Roman" panose="02020603050405020304" pitchFamily="18" charset="0"/>
                <a:ea typeface="Calibri" panose="020F0502020204030204" pitchFamily="34" charset="0"/>
              </a:rPr>
              <a:t>bút</a:t>
            </a:r>
            <a:endParaRPr lang="en-US" sz="3200" dirty="0">
              <a:solidFill>
                <a:srgbClr val="00CC0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xmlns="" id="{9D35678D-4F17-3498-324F-3C14196A65FD}"/>
              </a:ext>
            </a:extLst>
          </p:cNvPr>
          <p:cNvSpPr txBox="1"/>
          <p:nvPr/>
        </p:nvSpPr>
        <p:spPr>
          <a:xfrm>
            <a:off x="1331976" y="1444075"/>
            <a:ext cx="10354056" cy="1532334"/>
          </a:xfrm>
          <a:prstGeom prst="roundRect">
            <a:avLst/>
          </a:prstGeom>
          <a:noFill/>
          <a:ln w="38100">
            <a:solidFill>
              <a:srgbClr val="00B050"/>
            </a:solidFill>
          </a:ln>
        </p:spPr>
        <p:txBody>
          <a:bodyPr wrap="square">
            <a:spAutoFit/>
          </a:bodyPr>
          <a:lstStyle/>
          <a:p>
            <a:pPr algn="just"/>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a:t>
            </a:r>
            <a:r>
              <a:rPr lang="en-US" sz="2800" dirty="0" err="1">
                <a:effectLst/>
                <a:latin typeface="Times New Roman" panose="02020603050405020304" pitchFamily="18" charset="0"/>
                <a:ea typeface="Calibri" panose="020F0502020204030204" pitchFamily="34" charset="0"/>
              </a:rPr>
              <a:t>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chép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thật</a:t>
            </a:r>
            <a:r>
              <a:rPr lang="vi-VN"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xmlns="" id="{1EF60632-7702-64B7-F663-9BAA04955D73}"/>
              </a:ext>
            </a:extLst>
          </p:cNvPr>
          <p:cNvSpPr txBox="1"/>
          <p:nvPr/>
        </p:nvSpPr>
        <p:spPr>
          <a:xfrm>
            <a:off x="1331976" y="3241553"/>
            <a:ext cx="7872984" cy="578882"/>
          </a:xfrm>
          <a:prstGeom prst="roundRect">
            <a:avLst/>
          </a:prstGeom>
          <a:noFill/>
          <a:ln w="38100">
            <a:solidFill>
              <a:srgbClr val="00B050"/>
            </a:solidFill>
          </a:ln>
        </p:spPr>
        <p:txBody>
          <a:bodyPr wrap="square">
            <a:spAutoFit/>
          </a:bodyPr>
          <a:lstStyle/>
          <a:p>
            <a:pPr algn="just">
              <a:tabLst>
                <a:tab pos="90170" algn="l"/>
                <a:tab pos="180340" algn="l"/>
              </a:tabLst>
            </a:pP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Tuỳ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bút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một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loại</a:t>
            </a:r>
            <a:r>
              <a:rPr lang="vi-VN" sz="2800" dirty="0">
                <a:solidFill>
                  <a:srgbClr val="000000"/>
                </a:solidFill>
                <a:effectLst/>
                <a:latin typeface="Times New Roman" panose="02020603050405020304" pitchFamily="18" charset="0"/>
                <a:ea typeface="Calibri" panose="020F0502020204030204" pitchFamily="34" charset="0"/>
              </a:rPr>
              <a:t> văn xuôi </a:t>
            </a:r>
            <a:r>
              <a:rPr lang="vi-VN" sz="2800" dirty="0" err="1">
                <a:solidFill>
                  <a:srgbClr val="000000"/>
                </a:solidFill>
                <a:effectLst/>
                <a:latin typeface="Times New Roman" panose="02020603050405020304" pitchFamily="18" charset="0"/>
                <a:ea typeface="Calibri" panose="020F0502020204030204" pitchFamily="34" charset="0"/>
              </a:rPr>
              <a:t>thuộc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loại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kí</a:t>
            </a:r>
            <a:r>
              <a:rPr lang="vi-VN" sz="2800" dirty="0">
                <a:solidFill>
                  <a:srgbClr val="000000"/>
                </a:solidFill>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9524565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xmlns="" id="{CA014F84-9026-32F2-B6CB-9B370541E0A7}"/>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1190" y="0"/>
            <a:ext cx="12269617" cy="6858000"/>
          </a:xfrm>
          <a:prstGeom prst="rect">
            <a:avLst/>
          </a:prstGeom>
          <a:blipFill>
            <a:blip r:embed="rId3"/>
            <a:tile tx="0" ty="0" sx="100000" sy="100000" flip="none" algn="tl"/>
          </a:blipFill>
        </p:spPr>
      </p:pic>
      <p:pic>
        <p:nvPicPr>
          <p:cNvPr id="8" name="Hình ảnh 7">
            <a:extLst>
              <a:ext uri="{FF2B5EF4-FFF2-40B4-BE49-F238E27FC236}">
                <a16:creationId xmlns:a16="http://schemas.microsoft.com/office/drawing/2014/main" xmlns="" id="{F14751CC-359A-0021-9BD6-D811198AE39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0817352" y="-61112"/>
            <a:ext cx="1549285" cy="1549285"/>
          </a:xfrm>
          <a:prstGeom prst="rect">
            <a:avLst/>
          </a:prstGeom>
        </p:spPr>
      </p:pic>
      <p:sp>
        <p:nvSpPr>
          <p:cNvPr id="10" name="Hộp Văn bản 9">
            <a:extLst>
              <a:ext uri="{FF2B5EF4-FFF2-40B4-BE49-F238E27FC236}">
                <a16:creationId xmlns:a16="http://schemas.microsoft.com/office/drawing/2014/main" xmlns="" id="{BEF74861-2F47-C866-72A2-CF1CDBACD391}"/>
              </a:ext>
            </a:extLst>
          </p:cNvPr>
          <p:cNvSpPr txBox="1"/>
          <p:nvPr/>
        </p:nvSpPr>
        <p:spPr>
          <a:xfrm>
            <a:off x="1114142" y="831634"/>
            <a:ext cx="6224016"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Calibri" panose="020F0502020204030204" pitchFamily="34" charset="0"/>
              </a:rPr>
              <a:t>1. </a:t>
            </a:r>
            <a:r>
              <a:rPr lang="vi-VN" sz="3200" b="1" dirty="0" err="1">
                <a:solidFill>
                  <a:srgbClr val="00CC00"/>
                </a:solidFill>
                <a:effectLst/>
                <a:latin typeface="Times New Roman" panose="02020603050405020304" pitchFamily="18" charset="0"/>
                <a:ea typeface="Calibri" panose="020F0502020204030204" pitchFamily="34" charset="0"/>
              </a:rPr>
              <a:t>Tùy</a:t>
            </a:r>
            <a:r>
              <a:rPr lang="vi-VN" sz="3200" b="1" dirty="0">
                <a:solidFill>
                  <a:srgbClr val="00CC00"/>
                </a:solidFill>
                <a:effectLst/>
                <a:latin typeface="Times New Roman" panose="02020603050405020304" pitchFamily="18" charset="0"/>
                <a:ea typeface="Calibri" panose="020F0502020204030204" pitchFamily="34" charset="0"/>
              </a:rPr>
              <a:t> </a:t>
            </a:r>
            <a:r>
              <a:rPr lang="vi-VN" sz="3200" b="1" dirty="0" err="1">
                <a:solidFill>
                  <a:srgbClr val="00CC00"/>
                </a:solidFill>
                <a:effectLst/>
                <a:latin typeface="Times New Roman" panose="02020603050405020304" pitchFamily="18" charset="0"/>
                <a:ea typeface="Calibri" panose="020F0502020204030204" pitchFamily="34" charset="0"/>
              </a:rPr>
              <a:t>bút</a:t>
            </a:r>
            <a:endParaRPr lang="en-US" sz="3200" dirty="0">
              <a:solidFill>
                <a:srgbClr val="00CC0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xmlns="" id="{6B3AAE05-062C-EEDA-7084-4640E91898C1}"/>
              </a:ext>
            </a:extLst>
          </p:cNvPr>
          <p:cNvSpPr txBox="1"/>
          <p:nvPr/>
        </p:nvSpPr>
        <p:spPr>
          <a:xfrm>
            <a:off x="1405128" y="1549285"/>
            <a:ext cx="2203704" cy="578882"/>
          </a:xfrm>
          <a:prstGeom prst="roundRect">
            <a:avLst/>
          </a:prstGeom>
          <a:noFill/>
          <a:ln w="38100">
            <a:solidFill>
              <a:srgbClr val="00B050"/>
            </a:solidFill>
          </a:ln>
        </p:spPr>
        <p:txBody>
          <a:bodyPr wrap="square">
            <a:spAutoFit/>
          </a:bodyPr>
          <a:lstStyle/>
          <a:p>
            <a:pPr algn="jus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Điểm</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tựa</a:t>
            </a:r>
            <a:r>
              <a:rPr lang="vi-VN" sz="2800" b="1"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xmlns="" id="{6A091373-3853-8FCE-AC9C-545A40641C8E}"/>
              </a:ext>
            </a:extLst>
          </p:cNvPr>
          <p:cNvSpPr txBox="1"/>
          <p:nvPr/>
        </p:nvSpPr>
        <p:spPr>
          <a:xfrm>
            <a:off x="1405128" y="2159820"/>
            <a:ext cx="4946904" cy="578882"/>
          </a:xfrm>
          <a:prstGeom prst="roundRect">
            <a:avLst/>
          </a:prstGeom>
          <a:noFill/>
          <a:ln w="38100">
            <a:noFill/>
          </a:ln>
        </p:spPr>
        <p:txBody>
          <a:bodyPr wrap="square">
            <a:spAutoFit/>
          </a:bodyPr>
          <a:lstStyle/>
          <a:p>
            <a:pPr algn="just">
              <a:tabLst>
                <a:tab pos="90170" algn="l"/>
                <a:tab pos="180340" algn="l"/>
              </a:tabLs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cái</a:t>
            </a:r>
            <a:r>
              <a:rPr lang="vi-VN" sz="2800" dirty="0">
                <a:solidFill>
                  <a:srgbClr val="000000"/>
                </a:solidFill>
                <a:effectLst/>
                <a:latin typeface="Times New Roman" panose="02020603050405020304" pitchFamily="18" charset="0"/>
                <a:ea typeface="Calibri" panose="020F0502020204030204" pitchFamily="34" charset="0"/>
              </a:rPr>
              <a:t> tôi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giả</a:t>
            </a:r>
            <a:r>
              <a:rPr lang="vi-VN" sz="28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xmlns="" id="{A0950CF4-D581-5042-09F4-799AF9B174A8}"/>
              </a:ext>
            </a:extLst>
          </p:cNvPr>
          <p:cNvSpPr txBox="1"/>
          <p:nvPr/>
        </p:nvSpPr>
        <p:spPr>
          <a:xfrm>
            <a:off x="1405128" y="2576892"/>
            <a:ext cx="10201656" cy="1055608"/>
          </a:xfrm>
          <a:prstGeom prst="roundRect">
            <a:avLst/>
          </a:prstGeom>
          <a:noFill/>
          <a:ln w="38100">
            <a:noFill/>
          </a:ln>
        </p:spPr>
        <p:txBody>
          <a:bodyPr wrap="square">
            <a:spAutoFit/>
          </a:bodyPr>
          <a:lstStyle/>
          <a:p>
            <a:pPr algn="just">
              <a:tabLst>
                <a:tab pos="90170" algn="l"/>
                <a:tab pos="180340" algn="l"/>
              </a:tabLst>
            </a:pPr>
            <a:r>
              <a:rPr lang="en-US" sz="2800"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Thông qua </a:t>
            </a:r>
            <a:r>
              <a:rPr lang="vi-VN" sz="2800" dirty="0" err="1">
                <a:solidFill>
                  <a:srgbClr val="000000"/>
                </a:solidFill>
                <a:effectLst/>
                <a:latin typeface="Times New Roman" panose="02020603050405020304" pitchFamily="18" charset="0"/>
                <a:ea typeface="Calibri" panose="020F0502020204030204" pitchFamily="34" charset="0"/>
              </a:rPr>
              <a:t>việc</a:t>
            </a:r>
            <a:r>
              <a:rPr lang="vi-VN" sz="2800" dirty="0">
                <a:solidFill>
                  <a:srgbClr val="000000"/>
                </a:solidFill>
                <a:effectLst/>
                <a:latin typeface="Times New Roman" panose="02020603050405020304" pitchFamily="18" charset="0"/>
                <a:ea typeface="Calibri" panose="020F0502020204030204" pitchFamily="34" charset="0"/>
              </a:rPr>
              <a:t> ghi </a:t>
            </a:r>
            <a:r>
              <a:rPr lang="vi-VN" sz="2800" dirty="0" err="1">
                <a:solidFill>
                  <a:srgbClr val="000000"/>
                </a:solidFill>
                <a:effectLst/>
                <a:latin typeface="Times New Roman" panose="02020603050405020304" pitchFamily="18" charset="0"/>
                <a:ea typeface="Calibri" panose="020F0502020204030204" pitchFamily="34" charset="0"/>
              </a:rPr>
              <a:t>chép</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về</a:t>
            </a:r>
            <a:r>
              <a:rPr lang="vi-VN" sz="2800" dirty="0">
                <a:solidFill>
                  <a:srgbClr val="000000"/>
                </a:solidFill>
                <a:effectLst/>
                <a:latin typeface="Times New Roman" panose="02020603050405020304" pitchFamily="18" charset="0"/>
                <a:ea typeface="Calibri" panose="020F0502020204030204" pitchFamily="34" charset="0"/>
              </a:rPr>
              <a:t> con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sự</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kiện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cụ</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thực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giả</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tuỳ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bút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hiện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xúc</a:t>
            </a:r>
            <a:r>
              <a:rPr lang="vi-VN" sz="2800" dirty="0">
                <a:solidFill>
                  <a:srgbClr val="000000"/>
                </a:solidFill>
                <a:effectLst/>
                <a:latin typeface="Times New Roman" panose="02020603050405020304" pitchFamily="18" charset="0"/>
                <a:ea typeface="Calibri" panose="020F0502020204030204" pitchFamily="34" charset="0"/>
              </a:rPr>
              <a:t>, tinh </a:t>
            </a:r>
            <a:r>
              <a:rPr lang="vi-VN" sz="2800" dirty="0" err="1">
                <a:solidFill>
                  <a:srgbClr val="000000"/>
                </a:solidFill>
                <a:effectLst/>
                <a:latin typeface="Times New Roman" panose="02020603050405020304" pitchFamily="18" charset="0"/>
                <a:ea typeface="Calibri" panose="020F0502020204030204" pitchFamily="34" charset="0"/>
              </a:rPr>
              <a:t>cảm</a:t>
            </a:r>
            <a:r>
              <a:rPr lang="vi-VN" sz="2800" dirty="0">
                <a:solidFill>
                  <a:srgbClr val="000000"/>
                </a:solidFill>
                <a:effectLst/>
                <a:latin typeface="Times New Roman" panose="02020603050405020304" pitchFamily="18" charset="0"/>
                <a:ea typeface="Calibri" panose="020F0502020204030204" pitchFamily="34" charset="0"/>
              </a:rPr>
              <a:t>, suy </a:t>
            </a:r>
            <a:r>
              <a:rPr lang="vi-VN" sz="2800" dirty="0" err="1">
                <a:solidFill>
                  <a:srgbClr val="000000"/>
                </a:solidFill>
                <a:effectLst/>
                <a:latin typeface="Times New Roman" panose="02020603050405020304" pitchFamily="18" charset="0"/>
                <a:ea typeface="Calibri" panose="020F0502020204030204" pitchFamily="34" charset="0"/>
              </a:rPr>
              <a:t>nghĩ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mình</a:t>
            </a:r>
            <a:r>
              <a:rPr lang="vi-VN" sz="28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xmlns="" id="{137D017B-1E79-95D7-81D3-95976909B94C}"/>
              </a:ext>
            </a:extLst>
          </p:cNvPr>
          <p:cNvSpPr txBox="1"/>
          <p:nvPr/>
        </p:nvSpPr>
        <p:spPr>
          <a:xfrm>
            <a:off x="1405128" y="3537261"/>
            <a:ext cx="10201656" cy="1055608"/>
          </a:xfrm>
          <a:prstGeom prst="roundRect">
            <a:avLst/>
          </a:prstGeom>
          <a:noFill/>
          <a:ln w="38100">
            <a:noFill/>
          </a:ln>
        </p:spPr>
        <p:txBody>
          <a:bodyPr wrap="square">
            <a:spAutoFit/>
          </a:bodyPr>
          <a:lstStyle/>
          <a:p>
            <a:pPr algn="just">
              <a:tabLst>
                <a:tab pos="90170" algn="l"/>
                <a:tab pos="180340" algn="l"/>
              </a:tabLst>
            </a:pPr>
            <a:r>
              <a:rPr lang="en-US" sz="2800"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Tuỳ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bút</a:t>
            </a:r>
            <a:r>
              <a:rPr lang="vi-VN" sz="2800" dirty="0">
                <a:solidFill>
                  <a:srgbClr val="000000"/>
                </a:solidFill>
                <a:effectLst/>
                <a:latin typeface="Times New Roman" panose="02020603050405020304" pitchFamily="18" charset="0"/>
                <a:ea typeface="Calibri" panose="020F0502020204030204" pitchFamily="34" charset="0"/>
              </a:rPr>
              <a:t> thiên </a:t>
            </a:r>
            <a:r>
              <a:rPr lang="vi-VN" sz="2800" dirty="0" err="1">
                <a:solidFill>
                  <a:srgbClr val="000000"/>
                </a:solidFill>
                <a:effectLst/>
                <a:latin typeface="Times New Roman" panose="02020603050405020304" pitchFamily="18" charset="0"/>
                <a:ea typeface="Calibri" panose="020F0502020204030204" pitchFamily="34" charset="0"/>
              </a:rPr>
              <a:t>về</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tính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kết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hợp</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tình</a:t>
            </a:r>
            <a:r>
              <a:rPr lang="vi-VN" sz="2800" dirty="0">
                <a:solidFill>
                  <a:srgbClr val="000000"/>
                </a:solidFill>
                <a:effectLst/>
                <a:latin typeface="Times New Roman" panose="02020603050405020304" pitchFamily="18" charset="0"/>
                <a:ea typeface="Calibri" panose="020F0502020204030204" pitchFamily="34" charset="0"/>
              </a:rPr>
              <a:t>, suy </a:t>
            </a:r>
            <a:r>
              <a:rPr lang="vi-VN" sz="2800" dirty="0" err="1">
                <a:solidFill>
                  <a:srgbClr val="000000"/>
                </a:solidFill>
                <a:effectLst/>
                <a:latin typeface="Times New Roman" panose="02020603050405020304" pitchFamily="18" charset="0"/>
                <a:ea typeface="Calibri" panose="020F0502020204030204" pitchFamily="34" charset="0"/>
              </a:rPr>
              <a:t>tưởng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triết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lí</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chính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luận</a:t>
            </a:r>
            <a:r>
              <a:rPr lang="vi-VN" sz="2800" dirty="0">
                <a:solidFill>
                  <a:srgbClr val="000000"/>
                </a:solidFill>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xmlns="" id="{7AA8F545-9B4A-A38F-A75A-C72D0D41E885}"/>
              </a:ext>
            </a:extLst>
          </p:cNvPr>
          <p:cNvSpPr txBox="1"/>
          <p:nvPr/>
        </p:nvSpPr>
        <p:spPr>
          <a:xfrm>
            <a:off x="1481328" y="4557575"/>
            <a:ext cx="10049256" cy="1055608"/>
          </a:xfrm>
          <a:prstGeom prst="roundRect">
            <a:avLst/>
          </a:prstGeom>
          <a:noFill/>
          <a:ln w="38100">
            <a:solidFill>
              <a:srgbClr val="00B050"/>
            </a:solidFill>
          </a:ln>
        </p:spPr>
        <p:txBody>
          <a:bodyPr wrap="square">
            <a:spAutoFit/>
          </a:bodyPr>
          <a:lstStyle/>
          <a:p>
            <a:pPr algn="jus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Bố</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cục</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khá</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tự</a:t>
            </a:r>
            <a:r>
              <a:rPr lang="vi-VN" sz="2800" dirty="0">
                <a:solidFill>
                  <a:srgbClr val="000000"/>
                </a:solidFill>
                <a:effectLst/>
                <a:latin typeface="Times New Roman" panose="02020603050405020304" pitchFamily="18" charset="0"/>
                <a:ea typeface="Calibri" panose="020F0502020204030204" pitchFamily="34" charset="0"/>
              </a:rPr>
              <a:t> do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được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triển</a:t>
            </a:r>
            <a:r>
              <a:rPr lang="vi-VN" sz="2800" dirty="0">
                <a:solidFill>
                  <a:srgbClr val="000000"/>
                </a:solidFill>
                <a:effectLst/>
                <a:latin typeface="Times New Roman" panose="02020603050405020304" pitchFamily="18" charset="0"/>
                <a:ea typeface="Calibri" panose="020F0502020204030204" pitchFamily="34" charset="0"/>
              </a:rPr>
              <a:t> khai theo </a:t>
            </a:r>
            <a:r>
              <a:rPr lang="vi-VN" sz="2800" dirty="0" err="1">
                <a:solidFill>
                  <a:srgbClr val="000000"/>
                </a:solidFill>
                <a:effectLst/>
                <a:latin typeface="Times New Roman" panose="02020603050405020304" pitchFamily="18" charset="0"/>
                <a:ea typeface="Calibri" panose="020F0502020204030204" pitchFamily="34" charset="0"/>
              </a:rPr>
              <a:t>một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hứng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chủ</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đạo</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một</a:t>
            </a:r>
            <a:r>
              <a:rPr lang="vi-VN" sz="2800" dirty="0">
                <a:solidFill>
                  <a:srgbClr val="000000"/>
                </a:solidFill>
                <a:effectLst/>
                <a:latin typeface="Times New Roman" panose="02020603050405020304" pitchFamily="18" charset="0"/>
                <a:ea typeface="Calibri" panose="020F0502020204030204" pitchFamily="34" charset="0"/>
              </a:rPr>
              <a:t> tư </a:t>
            </a:r>
            <a:r>
              <a:rPr lang="vi-VN" sz="2800" dirty="0" err="1">
                <a:solidFill>
                  <a:srgbClr val="000000"/>
                </a:solidFill>
                <a:effectLst/>
                <a:latin typeface="Times New Roman" panose="02020603050405020304" pitchFamily="18" charset="0"/>
                <a:ea typeface="Calibri" panose="020F0502020204030204" pitchFamily="34" charset="0"/>
              </a:rPr>
              <a:t>tưởng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chủ</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đề</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xmlns="" id="{FB184945-253D-C087-31C5-D6A3E46BCD1E}"/>
              </a:ext>
            </a:extLst>
          </p:cNvPr>
          <p:cNvSpPr txBox="1"/>
          <p:nvPr/>
        </p:nvSpPr>
        <p:spPr>
          <a:xfrm>
            <a:off x="1481328" y="5736925"/>
            <a:ext cx="6010754" cy="578882"/>
          </a:xfrm>
          <a:prstGeom prst="roundRect">
            <a:avLst/>
          </a:prstGeom>
          <a:noFill/>
          <a:ln w="38100">
            <a:solidFill>
              <a:srgbClr val="00B050"/>
            </a:solidFill>
          </a:ln>
        </p:spPr>
        <p:txBody>
          <a:bodyPr wrap="square">
            <a:spAutoFit/>
          </a:bodyPr>
          <a:lstStyle/>
          <a:p>
            <a:pPr algn="jus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rPr>
              <a:t>- Ngôn </a:t>
            </a:r>
            <a:r>
              <a:rPr lang="vi-VN" sz="2800" b="1" dirty="0" err="1">
                <a:solidFill>
                  <a:srgbClr val="000000"/>
                </a:solidFill>
                <a:effectLst/>
                <a:latin typeface="Times New Roman" panose="02020603050405020304" pitchFamily="18" charset="0"/>
                <a:ea typeface="Calibri" panose="020F0502020204030204" pitchFamily="34" charset="0"/>
              </a:rPr>
              <a:t>từ</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giàu</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giàu</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chất</a:t>
            </a:r>
            <a:r>
              <a:rPr lang="vi-VN" sz="2800" dirty="0">
                <a:solidFill>
                  <a:srgbClr val="000000"/>
                </a:solidFill>
                <a:effectLst/>
                <a:latin typeface="Times New Roman" panose="02020603050405020304" pitchFamily="18" charset="0"/>
                <a:ea typeface="Calibri" panose="020F0502020204030204" pitchFamily="34" charset="0"/>
              </a:rPr>
              <a:t> thơ.</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28485540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xmlns="" id="{CA014F84-9026-32F2-B6CB-9B370541E0A7}"/>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1190" y="0"/>
            <a:ext cx="12269617" cy="6858000"/>
          </a:xfrm>
          <a:prstGeom prst="rect">
            <a:avLst/>
          </a:prstGeom>
          <a:blipFill>
            <a:blip r:embed="rId3"/>
            <a:tile tx="0" ty="0" sx="100000" sy="100000" flip="none" algn="tl"/>
          </a:blipFill>
        </p:spPr>
      </p:pic>
      <p:pic>
        <p:nvPicPr>
          <p:cNvPr id="8" name="Hình ảnh 7">
            <a:extLst>
              <a:ext uri="{FF2B5EF4-FFF2-40B4-BE49-F238E27FC236}">
                <a16:creationId xmlns:a16="http://schemas.microsoft.com/office/drawing/2014/main" xmlns="" id="{F14751CC-359A-0021-9BD6-D811198AE39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0817352" y="-61112"/>
            <a:ext cx="1549285" cy="1549285"/>
          </a:xfrm>
          <a:prstGeom prst="rect">
            <a:avLst/>
          </a:prstGeom>
        </p:spPr>
      </p:pic>
      <p:sp>
        <p:nvSpPr>
          <p:cNvPr id="10" name="Hộp Văn bản 9">
            <a:extLst>
              <a:ext uri="{FF2B5EF4-FFF2-40B4-BE49-F238E27FC236}">
                <a16:creationId xmlns:a16="http://schemas.microsoft.com/office/drawing/2014/main" xmlns="" id="{BEF74861-2F47-C866-72A2-CF1CDBACD391}"/>
              </a:ext>
            </a:extLst>
          </p:cNvPr>
          <p:cNvSpPr txBox="1"/>
          <p:nvPr/>
        </p:nvSpPr>
        <p:spPr>
          <a:xfrm>
            <a:off x="1114142" y="831634"/>
            <a:ext cx="6224016"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Calibri" panose="020F0502020204030204" pitchFamily="34" charset="0"/>
              </a:rPr>
              <a:t>2. </a:t>
            </a:r>
            <a:r>
              <a:rPr lang="en-US" sz="3200" b="1" dirty="0" err="1">
                <a:solidFill>
                  <a:srgbClr val="00CC00"/>
                </a:solidFill>
                <a:effectLst/>
                <a:latin typeface="Times New Roman" panose="02020603050405020304" pitchFamily="18" charset="0"/>
                <a:ea typeface="Calibri" panose="020F0502020204030204" pitchFamily="34" charset="0"/>
              </a:rPr>
              <a:t>Tản</a:t>
            </a:r>
            <a:r>
              <a:rPr lang="en-US" sz="3200" b="1" dirty="0">
                <a:solidFill>
                  <a:srgbClr val="00CC00"/>
                </a:solidFill>
                <a:effectLst/>
                <a:latin typeface="Times New Roman" panose="02020603050405020304" pitchFamily="18" charset="0"/>
                <a:ea typeface="Calibri" panose="020F0502020204030204" pitchFamily="34" charset="0"/>
              </a:rPr>
              <a:t> </a:t>
            </a:r>
            <a:r>
              <a:rPr lang="en-US" sz="3200" b="1" dirty="0" err="1">
                <a:solidFill>
                  <a:srgbClr val="00CC00"/>
                </a:solidFill>
                <a:effectLst/>
                <a:latin typeface="Times New Roman" panose="02020603050405020304" pitchFamily="18" charset="0"/>
                <a:ea typeface="Calibri" panose="020F0502020204030204" pitchFamily="34" charset="0"/>
              </a:rPr>
              <a:t>văn</a:t>
            </a:r>
            <a:endParaRPr lang="en-US" sz="3200" dirty="0">
              <a:solidFill>
                <a:srgbClr val="00CC0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xmlns="" id="{6B3AAE05-062C-EEDA-7084-4640E91898C1}"/>
              </a:ext>
            </a:extLst>
          </p:cNvPr>
          <p:cNvSpPr txBox="1"/>
          <p:nvPr/>
        </p:nvSpPr>
        <p:spPr>
          <a:xfrm>
            <a:off x="1405129" y="2471074"/>
            <a:ext cx="2203704" cy="578882"/>
          </a:xfrm>
          <a:prstGeom prst="roundRect">
            <a:avLst/>
          </a:prstGeom>
          <a:noFill/>
          <a:ln w="38100">
            <a:solidFill>
              <a:srgbClr val="00B050"/>
            </a:solidFill>
          </a:ln>
        </p:spPr>
        <p:txBody>
          <a:bodyPr wrap="square">
            <a:spAutoFit/>
          </a:bodyPr>
          <a:lstStyle/>
          <a:p>
            <a:pPr algn="jus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Điểm</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tựa</a:t>
            </a:r>
            <a:r>
              <a:rPr lang="vi-VN" sz="2800" b="1"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xmlns="" id="{A0950CF4-D581-5042-09F4-799AF9B174A8}"/>
              </a:ext>
            </a:extLst>
          </p:cNvPr>
          <p:cNvSpPr txBox="1"/>
          <p:nvPr/>
        </p:nvSpPr>
        <p:spPr>
          <a:xfrm>
            <a:off x="1405129" y="3096011"/>
            <a:ext cx="10201656" cy="1055608"/>
          </a:xfrm>
          <a:prstGeom prst="round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Người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viết</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thườn</a:t>
            </a:r>
            <a:r>
              <a:rPr lang="en-US" sz="2800" dirty="0">
                <a:solidFill>
                  <a:srgbClr val="000000"/>
                </a:solidFill>
                <a:effectLst/>
                <a:latin typeface="Times New Roman" panose="02020603050405020304" pitchFamily="18" charset="0"/>
                <a:ea typeface="Arial" panose="020B0604020202020204" pitchFamily="34" charset="0"/>
              </a:rPr>
              <a:t>g </a:t>
            </a:r>
            <a:r>
              <a:rPr lang="vi-VN" sz="2800" dirty="0" err="1">
                <a:solidFill>
                  <a:srgbClr val="000000"/>
                </a:solidFill>
                <a:effectLst/>
                <a:latin typeface="Times New Roman" panose="02020603050405020304" pitchFamily="18" charset="0"/>
                <a:ea typeface="Arial" panose="020B0604020202020204" pitchFamily="34" charset="0"/>
              </a:rPr>
              <a:t>dựa</a:t>
            </a:r>
            <a:r>
              <a:rPr lang="vi-VN" sz="2800" dirty="0">
                <a:solidFill>
                  <a:srgbClr val="000000"/>
                </a:solidFill>
                <a:effectLst/>
                <a:latin typeface="Times New Roman" panose="02020603050405020304" pitchFamily="18" charset="0"/>
                <a:ea typeface="Arial" panose="020B0604020202020204" pitchFamily="34" charset="0"/>
              </a:rPr>
              <a:t> trên </a:t>
            </a:r>
            <a:r>
              <a:rPr lang="vi-VN" sz="2800" dirty="0" err="1">
                <a:solidFill>
                  <a:srgbClr val="000000"/>
                </a:solidFill>
                <a:effectLst/>
                <a:latin typeface="Times New Roman" panose="02020603050405020304" pitchFamily="18" charset="0"/>
                <a:ea typeface="Arial" panose="020B0604020202020204" pitchFamily="34" charset="0"/>
              </a:rPr>
              <a:t>một</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vài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nét</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chấm</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phá</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về</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đời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sống</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để</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thể</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hiện</a:t>
            </a:r>
            <a:r>
              <a:rPr lang="vi-VN" sz="2800" dirty="0">
                <a:solidFill>
                  <a:srgbClr val="000000"/>
                </a:solidFill>
                <a:effectLst/>
                <a:latin typeface="Times New Roman" panose="02020603050405020304" pitchFamily="18" charset="0"/>
                <a:ea typeface="Arial" panose="020B0604020202020204" pitchFamily="34" charset="0"/>
              </a:rPr>
              <a:t> tâm </a:t>
            </a:r>
            <a:r>
              <a:rPr lang="vi-VN" sz="2800" dirty="0" err="1">
                <a:solidFill>
                  <a:srgbClr val="000000"/>
                </a:solidFill>
                <a:effectLst/>
                <a:latin typeface="Times New Roman" panose="02020603050405020304" pitchFamily="18" charset="0"/>
                <a:ea typeface="Arial" panose="020B0604020202020204" pitchFamily="34" charset="0"/>
              </a:rPr>
              <a:t>trạng</a:t>
            </a:r>
            <a:r>
              <a:rPr lang="vi-VN" sz="2800" dirty="0">
                <a:solidFill>
                  <a:srgbClr val="000000"/>
                </a:solidFill>
                <a:effectLst/>
                <a:latin typeface="Times New Roman" panose="02020603050405020304" pitchFamily="18" charset="0"/>
                <a:ea typeface="Arial" panose="020B0604020202020204" pitchFamily="34" charset="0"/>
              </a:rPr>
              <a:t>, suy </a:t>
            </a:r>
            <a:r>
              <a:rPr lang="vi-VN" sz="2800" dirty="0" err="1">
                <a:solidFill>
                  <a:srgbClr val="000000"/>
                </a:solidFill>
                <a:effectLst/>
                <a:latin typeface="Times New Roman" panose="02020603050405020304" pitchFamily="18" charset="0"/>
                <a:ea typeface="Arial" panose="020B0604020202020204" pitchFamily="34" charset="0"/>
              </a:rPr>
              <a:t>nghĩ</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chủ</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kiến</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của</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mình</a:t>
            </a:r>
            <a:r>
              <a:rPr lang="vi-VN" sz="28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xmlns="" id="{137D017B-1E79-95D7-81D3-95976909B94C}"/>
              </a:ext>
            </a:extLst>
          </p:cNvPr>
          <p:cNvSpPr txBox="1"/>
          <p:nvPr/>
        </p:nvSpPr>
        <p:spPr>
          <a:xfrm>
            <a:off x="1481329" y="4068513"/>
            <a:ext cx="10201656" cy="578882"/>
          </a:xfrm>
          <a:prstGeom prst="roundRect">
            <a:avLst/>
          </a:prstGeom>
          <a:noFill/>
          <a:ln w="38100">
            <a:noFill/>
          </a:ln>
        </p:spPr>
        <p:txBody>
          <a:bodyPr wrap="square">
            <a:spAutoFit/>
          </a:bodyPr>
          <a:lstStyle/>
          <a:p>
            <a:pPr algn="just">
              <a:tabLst>
                <a:tab pos="90170" algn="l"/>
                <a:tab pos="180340" algn="l"/>
              </a:tabLst>
            </a:pPr>
            <a:r>
              <a:rPr lang="en-US"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Kết</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hợp</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tự</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sự</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trữ</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tình</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nghị</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luận</a:t>
            </a:r>
            <a:r>
              <a:rPr lang="vi-VN" sz="2800" dirty="0">
                <a:solidFill>
                  <a:srgbClr val="000000"/>
                </a:solidFill>
                <a:effectLst/>
                <a:latin typeface="Times New Roman" panose="02020603050405020304" pitchFamily="18" charset="0"/>
                <a:ea typeface="Arial" panose="020B0604020202020204" pitchFamily="34" charset="0"/>
              </a:rPr>
              <a:t>, miêu </a:t>
            </a:r>
            <a:r>
              <a:rPr lang="vi-VN" sz="2800" dirty="0" err="1">
                <a:solidFill>
                  <a:srgbClr val="000000"/>
                </a:solidFill>
                <a:effectLst/>
                <a:latin typeface="Times New Roman" panose="02020603050405020304" pitchFamily="18" charset="0"/>
                <a:ea typeface="Arial" panose="020B0604020202020204" pitchFamily="34" charset="0"/>
              </a:rPr>
              <a:t>tả</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khảo</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cứu</a:t>
            </a:r>
            <a:r>
              <a:rPr lang="vi-VN" sz="28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xmlns="" id="{7AA8F545-9B4A-A38F-A75A-C72D0D41E885}"/>
              </a:ext>
            </a:extLst>
          </p:cNvPr>
          <p:cNvSpPr txBox="1"/>
          <p:nvPr/>
        </p:nvSpPr>
        <p:spPr>
          <a:xfrm>
            <a:off x="1405129" y="4655685"/>
            <a:ext cx="7385304" cy="578882"/>
          </a:xfrm>
          <a:prstGeom prst="roundRect">
            <a:avLst/>
          </a:prstGeom>
          <a:noFill/>
          <a:ln w="38100">
            <a:solidFill>
              <a:srgbClr val="00B050"/>
            </a:solidFill>
          </a:ln>
        </p:spPr>
        <p:txBody>
          <a:bodyPr wrap="square">
            <a:spAutoFit/>
          </a:bodyPr>
          <a:lstStyle/>
          <a:p>
            <a:pPr algn="just"/>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Bố</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cục</a:t>
            </a:r>
            <a:r>
              <a:rPr lang="en-US" sz="2800" b="1" dirty="0">
                <a:solidFill>
                  <a:srgbClr val="000000"/>
                </a:solidFill>
                <a:effectLst/>
                <a:latin typeface="Times New Roman" panose="02020603050405020304" pitchFamily="18" charset="0"/>
                <a:ea typeface="Arial" panose="020B0604020202020204" pitchFamily="34" charset="0"/>
              </a:rPr>
              <a:t>:</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Tản</a:t>
            </a:r>
            <a:r>
              <a:rPr lang="vi-VN" sz="2800" dirty="0">
                <a:solidFill>
                  <a:srgbClr val="000000"/>
                </a:solidFill>
                <a:effectLst/>
                <a:latin typeface="Times New Roman" panose="02020603050405020304" pitchFamily="18" charset="0"/>
                <a:ea typeface="Arial" panose="020B0604020202020204" pitchFamily="34" charset="0"/>
              </a:rPr>
              <a:t> văn </a:t>
            </a:r>
            <a:r>
              <a:rPr lang="vi-VN" sz="2800" dirty="0" err="1">
                <a:solidFill>
                  <a:srgbClr val="000000"/>
                </a:solidFill>
                <a:effectLst/>
                <a:latin typeface="Times New Roman" panose="02020603050405020304" pitchFamily="18" charset="0"/>
                <a:ea typeface="Arial" panose="020B0604020202020204" pitchFamily="34" charset="0"/>
              </a:rPr>
              <a:t>khá</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tự</a:t>
            </a:r>
            <a:r>
              <a:rPr lang="vi-VN" sz="2800" dirty="0">
                <a:solidFill>
                  <a:srgbClr val="000000"/>
                </a:solidFill>
                <a:effectLst/>
                <a:latin typeface="Times New Roman" panose="02020603050405020304" pitchFamily="18" charset="0"/>
                <a:ea typeface="Arial" panose="020B0604020202020204" pitchFamily="34" charset="0"/>
              </a:rPr>
              <a:t> do trong </a:t>
            </a:r>
            <a:r>
              <a:rPr lang="vi-VN" sz="2800" dirty="0" err="1">
                <a:solidFill>
                  <a:srgbClr val="000000"/>
                </a:solidFill>
                <a:effectLst/>
                <a:latin typeface="Times New Roman" panose="02020603050405020304" pitchFamily="18" charset="0"/>
                <a:ea typeface="Arial" panose="020B0604020202020204" pitchFamily="34" charset="0"/>
              </a:rPr>
              <a:t>cách</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biểu</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hiện</a:t>
            </a:r>
            <a:r>
              <a:rPr lang="vi-VN" sz="28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xmlns="" id="{FB184945-253D-C087-31C5-D6A3E46BCD1E}"/>
              </a:ext>
            </a:extLst>
          </p:cNvPr>
          <p:cNvSpPr txBox="1"/>
          <p:nvPr/>
        </p:nvSpPr>
        <p:spPr>
          <a:xfrm>
            <a:off x="1405129" y="1493847"/>
            <a:ext cx="6324600" cy="578882"/>
          </a:xfrm>
          <a:prstGeom prst="roundRect">
            <a:avLst/>
          </a:prstGeom>
          <a:noFill/>
          <a:ln w="38100">
            <a:solidFill>
              <a:srgbClr val="00B050"/>
            </a:solidFill>
          </a:ln>
        </p:spPr>
        <p:txBody>
          <a:bodyPr wrap="square">
            <a:spAutoFit/>
          </a:bodyPr>
          <a:lstStyle/>
          <a:p>
            <a:pPr algn="just"/>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Là</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thể</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loại</a:t>
            </a:r>
            <a:r>
              <a:rPr lang="vi-VN" sz="2800" dirty="0">
                <a:solidFill>
                  <a:srgbClr val="000000"/>
                </a:solidFill>
                <a:effectLst/>
                <a:latin typeface="Times New Roman" panose="02020603050405020304" pitchFamily="18" charset="0"/>
                <a:ea typeface="Arial" panose="020B0604020202020204" pitchFamily="34" charset="0"/>
              </a:rPr>
              <a:t> văn xuôi </a:t>
            </a:r>
            <a:r>
              <a:rPr lang="vi-VN" sz="2800" dirty="0" err="1">
                <a:solidFill>
                  <a:srgbClr val="000000"/>
                </a:solidFill>
                <a:effectLst/>
                <a:latin typeface="Times New Roman" panose="02020603050405020304" pitchFamily="18" charset="0"/>
                <a:ea typeface="Arial" panose="020B0604020202020204" pitchFamily="34" charset="0"/>
              </a:rPr>
              <a:t>ngắn</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gọn</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hàm</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súc</a:t>
            </a:r>
            <a:r>
              <a:rPr lang="vi-VN" sz="28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xmlns="" id="{DE5495BA-A7DD-C952-86F0-637E40D2AA83}"/>
              </a:ext>
            </a:extLst>
          </p:cNvPr>
          <p:cNvSpPr txBox="1"/>
          <p:nvPr/>
        </p:nvSpPr>
        <p:spPr>
          <a:xfrm>
            <a:off x="1405129" y="5447484"/>
            <a:ext cx="10277856" cy="578882"/>
          </a:xfrm>
          <a:prstGeom prst="roundRect">
            <a:avLst/>
          </a:prstGeom>
          <a:noFill/>
          <a:ln w="38100">
            <a:solidFill>
              <a:srgbClr val="00B050"/>
            </a:solidFill>
          </a:ln>
        </p:spPr>
        <p:txBody>
          <a:bodyPr wrap="square">
            <a:spAutoFit/>
          </a:bodyPr>
          <a:lstStyle/>
          <a:p>
            <a:r>
              <a:rPr lang="vi-VN" sz="2800" b="1" dirty="0">
                <a:solidFill>
                  <a:srgbClr val="000000"/>
                </a:solidFill>
                <a:effectLst/>
                <a:latin typeface="Times New Roman" panose="02020603050405020304" pitchFamily="18" charset="0"/>
                <a:ea typeface="Arial" panose="020B0604020202020204" pitchFamily="34" charset="0"/>
              </a:rPr>
              <a:t>- Ngôn </a:t>
            </a:r>
            <a:r>
              <a:rPr lang="vi-VN" sz="2800" b="1" dirty="0" err="1">
                <a:solidFill>
                  <a:srgbClr val="000000"/>
                </a:solidFill>
                <a:effectLst/>
                <a:latin typeface="Times New Roman" panose="02020603050405020304" pitchFamily="18" charset="0"/>
                <a:ea typeface="Arial" panose="020B0604020202020204" pitchFamily="34" charset="0"/>
              </a:rPr>
              <a:t>từ</a:t>
            </a:r>
            <a:r>
              <a:rPr lang="vi-VN" sz="2800" b="1" dirty="0">
                <a:solidFill>
                  <a:srgbClr val="000000"/>
                </a:solidFill>
                <a:effectLst/>
                <a:latin typeface="Times New Roman" panose="02020603050405020304" pitchFamily="18" charset="0"/>
                <a:ea typeface="Arial" panose="020B0604020202020204" pitchFamily="34" charset="0"/>
              </a:rPr>
              <a:t>:</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gần</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gũi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đời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thường</a:t>
            </a:r>
            <a:r>
              <a:rPr lang="vi-VN" sz="2800" dirty="0">
                <a:solidFill>
                  <a:srgbClr val="000000"/>
                </a:solidFill>
                <a:effectLst/>
                <a:latin typeface="Times New Roman" panose="02020603050405020304" pitchFamily="18" charset="0"/>
                <a:ea typeface="Arial" panose="020B0604020202020204" pitchFamily="34" charset="0"/>
              </a:rPr>
              <a:t>, như </a:t>
            </a:r>
            <a:r>
              <a:rPr lang="vi-VN" sz="2800" dirty="0" err="1">
                <a:solidFill>
                  <a:srgbClr val="000000"/>
                </a:solidFill>
                <a:effectLst/>
                <a:latin typeface="Times New Roman" panose="02020603050405020304" pitchFamily="18" charset="0"/>
                <a:ea typeface="Arial" panose="020B0604020202020204" pitchFamily="34" charset="0"/>
              </a:rPr>
              <a:t>lời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chuyện</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trò</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bàn</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luận</a:t>
            </a:r>
            <a:r>
              <a:rPr lang="vi-VN" sz="2800" dirty="0">
                <a:solidFill>
                  <a:srgbClr val="000000"/>
                </a:solidFill>
                <a:effectLst/>
                <a:latin typeface="Times New Roman" panose="02020603050405020304" pitchFamily="18" charset="0"/>
                <a:ea typeface="Arial" panose="020B0604020202020204" pitchFamily="34" charset="0"/>
              </a:rPr>
              <a:t>, tâm </a:t>
            </a:r>
            <a:r>
              <a:rPr lang="vi-VN" sz="2800" dirty="0" err="1">
                <a:solidFill>
                  <a:srgbClr val="000000"/>
                </a:solidFill>
                <a:effectLst/>
                <a:latin typeface="Times New Roman" panose="02020603050405020304" pitchFamily="18" charset="0"/>
                <a:ea typeface="Arial" panose="020B0604020202020204" pitchFamily="34" charset="0"/>
              </a:rPr>
              <a:t>sự</a:t>
            </a:r>
            <a:r>
              <a:rPr lang="en-US" sz="2800" dirty="0">
                <a:solidFill>
                  <a:srgbClr val="000000"/>
                </a:solidFill>
                <a:effectLst/>
                <a:latin typeface="Times New Roman" panose="02020603050405020304" pitchFamily="18" charset="0"/>
                <a:ea typeface="Arial" panose="020B0604020202020204" pitchFamily="34" charset="0"/>
              </a:rPr>
              <a:t>.</a:t>
            </a:r>
            <a:endParaRPr lang="en-US" sz="2800" dirty="0"/>
          </a:p>
        </p:txBody>
      </p:sp>
    </p:spTree>
    <p:extLst>
      <p:ext uri="{BB962C8B-B14F-4D97-AF65-F5344CB8AC3E}">
        <p14:creationId xmlns:p14="http://schemas.microsoft.com/office/powerpoint/2010/main" xmlns="" val="66536766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5" grpId="0" animBg="1"/>
      <p:bldP spid="17" grpId="0" animBg="1"/>
      <p:bldP spid="2" grpId="0" animBg="1"/>
      <p:bldP spid="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561975"/>
          <a:ext cx="10515600" cy="624840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endParaRPr lang="en-US" sz="2000" b="1" dirty="0">
                        <a:latin typeface="Times New Roman" pitchFamily="18" charset="0"/>
                        <a:cs typeface="Times New Roman" pitchFamily="18" charset="0"/>
                      </a:endParaRPr>
                    </a:p>
                  </a:txBody>
                  <a:tcPr/>
                </a:tc>
                <a:tc>
                  <a:txBody>
                    <a:bodyPr/>
                    <a:lstStyle/>
                    <a:p>
                      <a:r>
                        <a:rPr lang="en-US" sz="2000" b="1" dirty="0" err="1" smtClean="0">
                          <a:latin typeface="Times New Roman" pitchFamily="18" charset="0"/>
                          <a:cs typeface="Times New Roman" pitchFamily="18" charset="0"/>
                        </a:rPr>
                        <a:t>Tháng</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Giêng</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mơ</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về</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trăng</a:t>
                      </a:r>
                      <a:r>
                        <a:rPr lang="en-US" sz="2000" b="1" baseline="0" dirty="0" smtClean="0">
                          <a:latin typeface="Times New Roman" pitchFamily="18" charset="0"/>
                          <a:cs typeface="Times New Roman" pitchFamily="18" charset="0"/>
                        </a:rPr>
                        <a:t> non </a:t>
                      </a:r>
                      <a:r>
                        <a:rPr lang="en-US" sz="2000" b="1" baseline="0" dirty="0" err="1" smtClean="0">
                          <a:latin typeface="Times New Roman" pitchFamily="18" charset="0"/>
                          <a:cs typeface="Times New Roman" pitchFamily="18" charset="0"/>
                        </a:rPr>
                        <a:t>rét</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ngọt</a:t>
                      </a:r>
                      <a:endParaRPr lang="en-US" sz="2000" b="1" dirty="0">
                        <a:latin typeface="Times New Roman" pitchFamily="18" charset="0"/>
                        <a:cs typeface="Times New Roman" pitchFamily="18" charset="0"/>
                      </a:endParaRPr>
                    </a:p>
                  </a:txBody>
                  <a:tcPr/>
                </a:tc>
                <a:tc>
                  <a:txBody>
                    <a:bodyPr/>
                    <a:lstStyle/>
                    <a:p>
                      <a:r>
                        <a:rPr lang="en-US" sz="2000" b="1" dirty="0" err="1" smtClean="0">
                          <a:latin typeface="Times New Roman" pitchFamily="18" charset="0"/>
                          <a:cs typeface="Times New Roman" pitchFamily="18" charset="0"/>
                        </a:rPr>
                        <a:t>Chuyện</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cơm</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hến</a:t>
                      </a:r>
                      <a:endParaRPr lang="en-US" sz="2000" b="1" dirty="0">
                        <a:latin typeface="Times New Roman" pitchFamily="18" charset="0"/>
                        <a:cs typeface="Times New Roman" pitchFamily="18" charset="0"/>
                      </a:endParaRPr>
                    </a:p>
                  </a:txBody>
                  <a:tcPr/>
                </a:tc>
              </a:tr>
              <a:tr h="370840">
                <a:tc>
                  <a:txBody>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1.Thể</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loại</a:t>
                      </a:r>
                      <a:endParaRPr lang="en-US" sz="2000" b="1" baseline="0" dirty="0" smtClean="0">
                        <a:latin typeface="Times New Roman" pitchFamily="18" charset="0"/>
                        <a:cs typeface="Times New Roman" pitchFamily="18" charset="0"/>
                      </a:endParaRPr>
                    </a:p>
                    <a:p>
                      <a:endParaRPr lang="en-US" sz="2000" b="1" baseline="0"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r>
              <a:tr h="370840">
                <a:tc>
                  <a:txBody>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2. </a:t>
                      </a:r>
                      <a:r>
                        <a:rPr lang="en-US" sz="2000" b="1" dirty="0" err="1" smtClean="0">
                          <a:latin typeface="Times New Roman" pitchFamily="18" charset="0"/>
                          <a:cs typeface="Times New Roman" pitchFamily="18" charset="0"/>
                        </a:rPr>
                        <a:t>Những</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hình</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ảnh</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nổi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bật</a:t>
                      </a:r>
                      <a:endParaRPr lang="en-US" sz="2000" b="1" baseline="0" dirty="0" smtClean="0">
                        <a:latin typeface="Times New Roman" pitchFamily="18" charset="0"/>
                        <a:cs typeface="Times New Roman" pitchFamily="18" charset="0"/>
                      </a:endParaRPr>
                    </a:p>
                    <a:p>
                      <a:endParaRPr lang="en-US" sz="2000" b="1" baseline="0"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r>
              <a:tr h="370840">
                <a:tc>
                  <a:txBody>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3.Đặc</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điểm</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lời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văn</a:t>
                      </a:r>
                      <a:endParaRPr lang="en-US" sz="2000" b="1" baseline="0" dirty="0" smtClean="0">
                        <a:latin typeface="Times New Roman" pitchFamily="18" charset="0"/>
                        <a:cs typeface="Times New Roman" pitchFamily="18" charset="0"/>
                      </a:endParaRPr>
                    </a:p>
                    <a:p>
                      <a:endParaRPr lang="en-US" sz="2000" b="1" baseline="0"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r>
              <a:tr h="370840">
                <a:tc>
                  <a:txBody>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4. </a:t>
                      </a:r>
                      <a:r>
                        <a:rPr lang="en-US" sz="2000" b="1" dirty="0" err="1" smtClean="0">
                          <a:latin typeface="Times New Roman" pitchFamily="18" charset="0"/>
                          <a:cs typeface="Times New Roman" pitchFamily="18" charset="0"/>
                        </a:rPr>
                        <a:t>Cảm</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xúc</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suy</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nghĩ</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của</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tác</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giả</a:t>
                      </a:r>
                      <a:endParaRPr lang="en-US" sz="2000" b="1" baseline="0" dirty="0" smtClean="0">
                        <a:latin typeface="Times New Roman" pitchFamily="18" charset="0"/>
                        <a:cs typeface="Times New Roman" pitchFamily="18" charset="0"/>
                      </a:endParaRPr>
                    </a:p>
                    <a:p>
                      <a:endParaRPr lang="en-US" sz="2000" b="1" baseline="0"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561975"/>
          <a:ext cx="10515600" cy="624840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endParaRPr lang="en-US" sz="2000" b="1" dirty="0">
                        <a:latin typeface="Times New Roman" pitchFamily="18" charset="0"/>
                        <a:cs typeface="Times New Roman" pitchFamily="18" charset="0"/>
                      </a:endParaRPr>
                    </a:p>
                  </a:txBody>
                  <a:tcPr/>
                </a:tc>
                <a:tc>
                  <a:txBody>
                    <a:bodyPr/>
                    <a:lstStyle/>
                    <a:p>
                      <a:r>
                        <a:rPr lang="en-US" sz="2000" b="1" dirty="0" err="1" smtClean="0">
                          <a:latin typeface="Times New Roman" pitchFamily="18" charset="0"/>
                          <a:cs typeface="Times New Roman" pitchFamily="18" charset="0"/>
                        </a:rPr>
                        <a:t>Tháng</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Giêng</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mơ</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về</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trăng</a:t>
                      </a:r>
                      <a:r>
                        <a:rPr lang="en-US" sz="2000" b="1" baseline="0" dirty="0" smtClean="0">
                          <a:latin typeface="Times New Roman" pitchFamily="18" charset="0"/>
                          <a:cs typeface="Times New Roman" pitchFamily="18" charset="0"/>
                        </a:rPr>
                        <a:t> non </a:t>
                      </a:r>
                      <a:r>
                        <a:rPr lang="en-US" sz="2000" b="1" baseline="0" dirty="0" err="1" smtClean="0">
                          <a:latin typeface="Times New Roman" pitchFamily="18" charset="0"/>
                          <a:cs typeface="Times New Roman" pitchFamily="18" charset="0"/>
                        </a:rPr>
                        <a:t>rét</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ngọt</a:t>
                      </a:r>
                      <a:endParaRPr lang="en-US" sz="2000" b="1" dirty="0">
                        <a:latin typeface="Times New Roman" pitchFamily="18" charset="0"/>
                        <a:cs typeface="Times New Roman" pitchFamily="18" charset="0"/>
                      </a:endParaRPr>
                    </a:p>
                  </a:txBody>
                  <a:tcPr/>
                </a:tc>
                <a:tc>
                  <a:txBody>
                    <a:bodyPr/>
                    <a:lstStyle/>
                    <a:p>
                      <a:r>
                        <a:rPr lang="en-US" sz="2000" b="1" dirty="0" err="1" smtClean="0">
                          <a:latin typeface="Times New Roman" pitchFamily="18" charset="0"/>
                          <a:cs typeface="Times New Roman" pitchFamily="18" charset="0"/>
                        </a:rPr>
                        <a:t>Chuyện</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cơm</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hến</a:t>
                      </a:r>
                      <a:endParaRPr lang="en-US" sz="2000" b="1" dirty="0">
                        <a:latin typeface="Times New Roman" pitchFamily="18" charset="0"/>
                        <a:cs typeface="Times New Roman" pitchFamily="18" charset="0"/>
                      </a:endParaRPr>
                    </a:p>
                  </a:txBody>
                  <a:tcPr/>
                </a:tc>
              </a:tr>
              <a:tr h="370840">
                <a:tc>
                  <a:txBody>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1.Thể</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loại</a:t>
                      </a:r>
                      <a:endParaRPr lang="en-US" sz="2000" b="1" baseline="0" dirty="0" smtClean="0">
                        <a:latin typeface="Times New Roman" pitchFamily="18" charset="0"/>
                        <a:cs typeface="Times New Roman" pitchFamily="18" charset="0"/>
                      </a:endParaRPr>
                    </a:p>
                    <a:p>
                      <a:endParaRPr lang="en-US" sz="2000" b="1" baseline="0"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r>
                        <a:rPr lang="vi-VN" sz="2000" b="0" dirty="0" smtClean="0">
                          <a:latin typeface="Times New Roman" pitchFamily="18" charset="0"/>
                          <a:cs typeface="Times New Roman" pitchFamily="18" charset="0"/>
                        </a:rPr>
                        <a:t>-Tùy</a:t>
                      </a:r>
                      <a:r>
                        <a:rPr lang="vi-VN" sz="2000" b="0" baseline="0" dirty="0" smtClean="0">
                          <a:latin typeface="Times New Roman" pitchFamily="18" charset="0"/>
                          <a:cs typeface="Times New Roman" pitchFamily="18" charset="0"/>
                        </a:rPr>
                        <a:t> bút</a:t>
                      </a:r>
                      <a:endParaRPr lang="en-US" sz="2000" b="0" dirty="0">
                        <a:latin typeface="Times New Roman" pitchFamily="18" charset="0"/>
                        <a:cs typeface="Times New Roman" pitchFamily="18" charset="0"/>
                      </a:endParaRPr>
                    </a:p>
                  </a:txBody>
                  <a:tcPr/>
                </a:tc>
                <a:tc>
                  <a:txBody>
                    <a:bodyPr/>
                    <a:lstStyle/>
                    <a:p>
                      <a:r>
                        <a:rPr lang="vi-VN" sz="2000" b="0" dirty="0" smtClean="0">
                          <a:latin typeface="Times New Roman" pitchFamily="18" charset="0"/>
                          <a:cs typeface="Times New Roman" pitchFamily="18" charset="0"/>
                        </a:rPr>
                        <a:t>-Tản</a:t>
                      </a:r>
                      <a:r>
                        <a:rPr lang="vi-VN" sz="2000" b="0" baseline="0" dirty="0" smtClean="0">
                          <a:latin typeface="Times New Roman" pitchFamily="18" charset="0"/>
                          <a:cs typeface="Times New Roman" pitchFamily="18" charset="0"/>
                        </a:rPr>
                        <a:t> văn</a:t>
                      </a:r>
                      <a:endParaRPr lang="en-US" sz="2000" b="0" dirty="0">
                        <a:latin typeface="Times New Roman" pitchFamily="18" charset="0"/>
                        <a:cs typeface="Times New Roman" pitchFamily="18" charset="0"/>
                      </a:endParaRPr>
                    </a:p>
                  </a:txBody>
                  <a:tcPr/>
                </a:tc>
              </a:tr>
              <a:tr h="370840">
                <a:tc>
                  <a:txBody>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2. </a:t>
                      </a:r>
                      <a:r>
                        <a:rPr lang="en-US" sz="2000" b="1" dirty="0" err="1" smtClean="0">
                          <a:latin typeface="Times New Roman" pitchFamily="18" charset="0"/>
                          <a:cs typeface="Times New Roman" pitchFamily="18" charset="0"/>
                        </a:rPr>
                        <a:t>Những</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hình</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ảnh</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nổi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bật</a:t>
                      </a:r>
                      <a:endParaRPr lang="en-US" sz="2000" b="1" baseline="0" dirty="0" smtClean="0">
                        <a:latin typeface="Times New Roman" pitchFamily="18" charset="0"/>
                        <a:cs typeface="Times New Roman" pitchFamily="18" charset="0"/>
                      </a:endParaRPr>
                    </a:p>
                    <a:p>
                      <a:endParaRPr lang="en-US" sz="2000" b="1" baseline="0"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r>
                        <a:rPr lang="vi-VN" sz="2000" b="0" dirty="0" smtClean="0">
                          <a:latin typeface="Times New Roman" pitchFamily="18" charset="0"/>
                          <a:cs typeface="Times New Roman" pitchFamily="18" charset="0"/>
                        </a:rPr>
                        <a:t>-Hình</a:t>
                      </a:r>
                      <a:r>
                        <a:rPr lang="vi-VN" sz="2000" b="0" baseline="0" dirty="0" smtClean="0">
                          <a:latin typeface="Times New Roman" pitchFamily="18" charset="0"/>
                          <a:cs typeface="Times New Roman" pitchFamily="18" charset="0"/>
                        </a:rPr>
                        <a:t> ảnh mùa xuân Hà nội ngày đầu tháng giêng...</a:t>
                      </a:r>
                    </a:p>
                    <a:p>
                      <a:r>
                        <a:rPr lang="vi-VN" sz="2000" b="0" baseline="0" dirty="0" smtClean="0">
                          <a:latin typeface="Times New Roman" pitchFamily="18" charset="0"/>
                          <a:cs typeface="Times New Roman" pitchFamily="18" charset="0"/>
                        </a:rPr>
                        <a:t>-Sau rằm tháng giêng...</a:t>
                      </a:r>
                    </a:p>
                    <a:p>
                      <a:r>
                        <a:rPr lang="vi-VN" sz="2000" b="0" baseline="0" dirty="0" smtClean="0">
                          <a:latin typeface="Times New Roman" pitchFamily="18" charset="0"/>
                          <a:cs typeface="Times New Roman" pitchFamily="18" charset="0"/>
                        </a:rPr>
                        <a:t>-Không gian gia đình</a:t>
                      </a:r>
                      <a:endParaRPr lang="en-US" sz="2000" b="0" dirty="0">
                        <a:latin typeface="Times New Roman" pitchFamily="18" charset="0"/>
                        <a:cs typeface="Times New Roman" pitchFamily="18" charset="0"/>
                      </a:endParaRPr>
                    </a:p>
                  </a:txBody>
                  <a:tcPr/>
                </a:tc>
                <a:tc>
                  <a:txBody>
                    <a:bodyPr/>
                    <a:lstStyle/>
                    <a:p>
                      <a:r>
                        <a:rPr lang="vi-VN" sz="2000" b="0" dirty="0" smtClean="0">
                          <a:latin typeface="Times New Roman" pitchFamily="18" charset="0"/>
                          <a:cs typeface="Times New Roman" pitchFamily="18" charset="0"/>
                        </a:rPr>
                        <a:t>-Giới</a:t>
                      </a:r>
                      <a:r>
                        <a:rPr lang="vi-VN" sz="2000" b="0" baseline="0" dirty="0" smtClean="0">
                          <a:latin typeface="Times New Roman" pitchFamily="18" charset="0"/>
                          <a:cs typeface="Times New Roman" pitchFamily="18" charset="0"/>
                        </a:rPr>
                        <a:t> thiệu về món ăn cay quen thuộc của người dân xứ huế.</a:t>
                      </a:r>
                    </a:p>
                    <a:p>
                      <a:r>
                        <a:rPr lang="vi-VN" sz="2000" b="0" baseline="0" dirty="0" smtClean="0">
                          <a:latin typeface="Times New Roman" pitchFamily="18" charset="0"/>
                          <a:cs typeface="Times New Roman" pitchFamily="18" charset="0"/>
                        </a:rPr>
                        <a:t>-Món ăn cơm hến ..</a:t>
                      </a:r>
                      <a:endParaRPr lang="en-US" sz="2000" b="0" dirty="0">
                        <a:latin typeface="Times New Roman" pitchFamily="18" charset="0"/>
                        <a:cs typeface="Times New Roman" pitchFamily="18" charset="0"/>
                      </a:endParaRPr>
                    </a:p>
                  </a:txBody>
                  <a:tcPr/>
                </a:tc>
              </a:tr>
              <a:tr h="370840">
                <a:tc>
                  <a:txBody>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3.Đặc</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điểm</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lời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văn</a:t>
                      </a:r>
                      <a:endParaRPr lang="en-US" sz="2000" b="1" baseline="0" dirty="0" smtClean="0">
                        <a:latin typeface="Times New Roman" pitchFamily="18" charset="0"/>
                        <a:cs typeface="Times New Roman" pitchFamily="18" charset="0"/>
                      </a:endParaRPr>
                    </a:p>
                    <a:p>
                      <a:endParaRPr lang="en-US" sz="2000" b="1" baseline="0"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r>
                        <a:rPr lang="vi-VN" sz="2000" b="0" dirty="0" smtClean="0">
                          <a:latin typeface="Times New Roman" pitchFamily="18" charset="0"/>
                          <a:cs typeface="Times New Roman" pitchFamily="18" charset="0"/>
                        </a:rPr>
                        <a:t>-Tâm</a:t>
                      </a:r>
                      <a:r>
                        <a:rPr lang="vi-VN" sz="2000" b="0" baseline="0" dirty="0" smtClean="0">
                          <a:latin typeface="Times New Roman" pitchFamily="18" charset="0"/>
                          <a:cs typeface="Times New Roman" pitchFamily="18" charset="0"/>
                        </a:rPr>
                        <a:t> tình như đang trò chuyện.</a:t>
                      </a:r>
                    </a:p>
                    <a:p>
                      <a:r>
                        <a:rPr lang="vi-VN" sz="2000" b="0" baseline="0" dirty="0" smtClean="0">
                          <a:latin typeface="Times New Roman" pitchFamily="18" charset="0"/>
                          <a:cs typeface="Times New Roman" pitchFamily="18" charset="0"/>
                        </a:rPr>
                        <a:t>Uyển chuyển, linh hoạt đầy sáng tạo.</a:t>
                      </a:r>
                    </a:p>
                    <a:p>
                      <a:r>
                        <a:rPr lang="vi-VN" sz="2000" b="0" baseline="0" dirty="0" smtClean="0">
                          <a:latin typeface="Times New Roman" pitchFamily="18" charset="0"/>
                          <a:cs typeface="Times New Roman" pitchFamily="18" charset="0"/>
                        </a:rPr>
                        <a:t>-Kết hợp biểu cảm, tự sự.</a:t>
                      </a:r>
                      <a:endParaRPr lang="en-US" sz="2000" b="0" dirty="0">
                        <a:latin typeface="Times New Roman" pitchFamily="18" charset="0"/>
                        <a:cs typeface="Times New Roman" pitchFamily="18" charset="0"/>
                      </a:endParaRPr>
                    </a:p>
                  </a:txBody>
                  <a:tcPr/>
                </a:tc>
                <a:tc>
                  <a:txBody>
                    <a:bodyPr/>
                    <a:lstStyle/>
                    <a:p>
                      <a:r>
                        <a:rPr lang="vi-VN" sz="2000" b="0" dirty="0" smtClean="0">
                          <a:latin typeface="Times New Roman" pitchFamily="18" charset="0"/>
                          <a:cs typeface="Times New Roman" pitchFamily="18" charset="0"/>
                        </a:rPr>
                        <a:t>-Lời</a:t>
                      </a:r>
                      <a:r>
                        <a:rPr lang="vi-VN" sz="2000" b="0" baseline="0" dirty="0" smtClean="0">
                          <a:latin typeface="Times New Roman" pitchFamily="18" charset="0"/>
                          <a:cs typeface="Times New Roman" pitchFamily="18" charset="0"/>
                        </a:rPr>
                        <a:t> văn ngắn gọn khắc họa được đặc điểm của món ăn.</a:t>
                      </a:r>
                    </a:p>
                    <a:p>
                      <a:r>
                        <a:rPr lang="vi-VN" sz="2000" b="0" baseline="0" dirty="0" smtClean="0">
                          <a:latin typeface="Times New Roman" pitchFamily="18" charset="0"/>
                          <a:cs typeface="Times New Roman" pitchFamily="18" charset="0"/>
                        </a:rPr>
                        <a:t>-Tâm tình , trò chuyện...</a:t>
                      </a:r>
                      <a:endParaRPr lang="en-US" sz="2000" b="0" dirty="0">
                        <a:latin typeface="Times New Roman" pitchFamily="18" charset="0"/>
                        <a:cs typeface="Times New Roman" pitchFamily="18" charset="0"/>
                      </a:endParaRPr>
                    </a:p>
                  </a:txBody>
                  <a:tcPr/>
                </a:tc>
              </a:tr>
              <a:tr h="370840">
                <a:tc>
                  <a:txBody>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4. </a:t>
                      </a:r>
                      <a:r>
                        <a:rPr lang="en-US" sz="2000" b="1" dirty="0" err="1" smtClean="0">
                          <a:latin typeface="Times New Roman" pitchFamily="18" charset="0"/>
                          <a:cs typeface="Times New Roman" pitchFamily="18" charset="0"/>
                        </a:rPr>
                        <a:t>Cảm</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xúc</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suy</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nghĩ</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của</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tác</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giả</a:t>
                      </a:r>
                      <a:endParaRPr lang="en-US" sz="2000" b="1" baseline="0" dirty="0" smtClean="0">
                        <a:latin typeface="Times New Roman" pitchFamily="18" charset="0"/>
                        <a:cs typeface="Times New Roman" pitchFamily="18" charset="0"/>
                      </a:endParaRPr>
                    </a:p>
                    <a:p>
                      <a:endParaRPr lang="en-US" sz="2000" b="1" baseline="0"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r>
                        <a:rPr lang="vi-VN" sz="2000" b="0" dirty="0" smtClean="0">
                          <a:latin typeface="Times New Roman" pitchFamily="18" charset="0"/>
                          <a:cs typeface="Times New Roman" pitchFamily="18" charset="0"/>
                        </a:rPr>
                        <a:t>-Tác</a:t>
                      </a:r>
                      <a:r>
                        <a:rPr lang="vi-VN" sz="2000" b="0" baseline="0" dirty="0" smtClean="0">
                          <a:latin typeface="Times New Roman" pitchFamily="18" charset="0"/>
                          <a:cs typeface="Times New Roman" pitchFamily="18" charset="0"/>
                        </a:rPr>
                        <a:t> giả bộc lộ tình cảm tha thiết của bản thân với thiên nhiên lúc đất trời sang xuân.</a:t>
                      </a:r>
                    </a:p>
                    <a:p>
                      <a:r>
                        <a:rPr lang="vi-VN" sz="2000" b="0" baseline="0" dirty="0" smtClean="0">
                          <a:latin typeface="Times New Roman" pitchFamily="18" charset="0"/>
                          <a:cs typeface="Times New Roman" pitchFamily="18" charset="0"/>
                        </a:rPr>
                        <a:t>-Tâm hồn tinh tế , tình yêu thiên nhiên mãnh liệt của nhà thơ.</a:t>
                      </a:r>
                      <a:endParaRPr lang="en-US" sz="2000" b="0" dirty="0">
                        <a:latin typeface="Times New Roman" pitchFamily="18" charset="0"/>
                        <a:cs typeface="Times New Roman" pitchFamily="18" charset="0"/>
                      </a:endParaRPr>
                    </a:p>
                  </a:txBody>
                  <a:tcPr/>
                </a:tc>
                <a:tc>
                  <a:txBody>
                    <a:bodyPr/>
                    <a:lstStyle/>
                    <a:p>
                      <a:r>
                        <a:rPr lang="vi-VN" sz="2000" b="0" dirty="0" smtClean="0">
                          <a:latin typeface="Times New Roman" pitchFamily="18" charset="0"/>
                          <a:cs typeface="Times New Roman" pitchFamily="18" charset="0"/>
                        </a:rPr>
                        <a:t>-Tác</a:t>
                      </a:r>
                      <a:r>
                        <a:rPr lang="vi-VN" sz="2000" b="0" baseline="0" dirty="0" smtClean="0">
                          <a:latin typeface="Times New Roman" pitchFamily="18" charset="0"/>
                          <a:cs typeface="Times New Roman" pitchFamily="18" charset="0"/>
                        </a:rPr>
                        <a:t> giả trân trọng và tự hào về món ăn quê hương.</a:t>
                      </a:r>
                    </a:p>
                    <a:p>
                      <a:r>
                        <a:rPr lang="vi-VN" sz="2000" b="0" baseline="0" dirty="0" smtClean="0">
                          <a:latin typeface="Times New Roman" pitchFamily="18" charset="0"/>
                          <a:cs typeface="Times New Roman" pitchFamily="18" charset="0"/>
                        </a:rPr>
                        <a:t>-Tác giả muốn lưu giữ nét đẹp này ...</a:t>
                      </a:r>
                      <a:endParaRPr lang="en-US" sz="2000" b="0" dirty="0">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71" y="275422"/>
            <a:ext cx="11721947" cy="5901541"/>
          </a:xfrm>
        </p:spPr>
        <p:txBody>
          <a:bodyPr>
            <a:normAutofit lnSpcReduction="10000"/>
          </a:bodyPr>
          <a:lstStyle/>
          <a:p>
            <a:pPr algn="just">
              <a:buNone/>
            </a:pPr>
            <a:r>
              <a:rPr lang="vi-VN" sz="24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Từ mỗi bếp nhà khói bắt đầu vấn vít bay lên. Ngọn khói như gọi người nào chưa về thì nhớ về trước khi bóng tối sập xuống, che phủ toàn bộ ngôi làng như trùm lên một tấm vải màu đen. Hồi ấy làng tôi chưa có điện. Thắp sáng chỉ bằng đèn dầu , dưới bếp một chiếc, trên nhà một chiếc.Ngọn khói màu xanh, nhẹ nhàng như tơ, quấn trên mái lá. Cái mái lá thật cũ, màu nâu thẫm, những búi cỏ đã mọc ở trên đó, mùa đông lụi đi, mùa xuân lại mọc lên. Ngọn khói len qua đầu hồi, vương vít ở ngọn cây hồng nằm sát mái nhà, bị gió thổi cho loãng đi, tan đi. Nhưng cái mùi khói thì quấn mãi . Khói có mùi của những hạt ngô còn sót lại trên những lõi ngô khô bị đốt cháy, mùi của gộc củi gỗ dẻ, mùi của tinh dầu vỏ cam, mùi của vỏ cây sẹ bị tước dùng thay lạt,có cả mùi của lông chú mèo tam thể nằm sưởi , mải ngủ, lửa bén sém một khoảng...</a:t>
            </a:r>
            <a:endParaRPr lang="en-US" sz="3200"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052" r="4044"/>
          <a:stretch/>
        </p:blipFill>
        <p:spPr bwMode="auto">
          <a:xfrm>
            <a:off x="-32997" y="0"/>
            <a:ext cx="12257994" cy="689156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Hình ảnh 7">
            <a:extLst>
              <a:ext uri="{FF2B5EF4-FFF2-40B4-BE49-F238E27FC236}">
                <a16:creationId xmlns="" xmlns:a16="http://schemas.microsoft.com/office/drawing/2014/main" id="{6AC050BD-58E7-52AE-48BF-CA7AD8DA7D4F}"/>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51175" y="1796681"/>
            <a:ext cx="6089650" cy="6089650"/>
          </a:xfrm>
          <a:prstGeom prst="rect">
            <a:avLst/>
          </a:prstGeom>
        </p:spPr>
      </p:pic>
      <p:sp>
        <p:nvSpPr>
          <p:cNvPr id="11" name="TextBox 17">
            <a:extLst>
              <a:ext uri="{FF2B5EF4-FFF2-40B4-BE49-F238E27FC236}">
                <a16:creationId xmlns="" xmlns:a16="http://schemas.microsoft.com/office/drawing/2014/main" id="{C4F6AFEB-102F-E5E9-9F1D-D4894D02EDDA}"/>
              </a:ext>
            </a:extLst>
          </p:cNvPr>
          <p:cNvSpPr txBox="1"/>
          <p:nvPr/>
        </p:nvSpPr>
        <p:spPr>
          <a:xfrm>
            <a:off x="4813352" y="1790332"/>
            <a:ext cx="3171825" cy="768949"/>
          </a:xfrm>
          <a:prstGeom prst="rect">
            <a:avLst/>
          </a:prstGeom>
          <a:noFill/>
        </p:spPr>
        <p:txBody>
          <a:bodyPr wrap="square" rtlCol="0">
            <a:spAutoFit/>
            <a:scene3d>
              <a:camera prst="orthographicFront"/>
              <a:lightRig rig="threePt" dir="t"/>
            </a:scene3d>
            <a:sp3d extrusionH="57150">
              <a:bevelT w="38100" h="38100" prst="angle"/>
            </a:sp3d>
          </a:bodyPr>
          <a:lstStyle/>
          <a:p>
            <a:r>
              <a:rPr lang="fr-FR" sz="4400" b="1" dirty="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TRÒ CHƠI</a:t>
            </a:r>
          </a:p>
        </p:txBody>
      </p:sp>
      <p:sp>
        <p:nvSpPr>
          <p:cNvPr id="12" name="Cuộn: Dọc 11">
            <a:extLst>
              <a:ext uri="{FF2B5EF4-FFF2-40B4-BE49-F238E27FC236}">
                <a16:creationId xmlns="" xmlns:a16="http://schemas.microsoft.com/office/drawing/2014/main" id="{EA2BE9B3-BB72-4EEA-228B-0A01329D1E56}"/>
              </a:ext>
            </a:extLst>
          </p:cNvPr>
          <p:cNvSpPr/>
          <p:nvPr/>
        </p:nvSpPr>
        <p:spPr>
          <a:xfrm>
            <a:off x="4191001" y="1314451"/>
            <a:ext cx="4204042" cy="1257300"/>
          </a:xfrm>
          <a:prstGeom prst="verticalScroll">
            <a:avLst>
              <a:gd name="adj" fmla="val 25000"/>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Hình ảnh 9">
            <a:extLst>
              <a:ext uri="{FF2B5EF4-FFF2-40B4-BE49-F238E27FC236}">
                <a16:creationId xmlns="" xmlns:a16="http://schemas.microsoft.com/office/drawing/2014/main" id="{7571B2B8-AFF9-D416-B968-C04A278ACF3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33907" y="1091515"/>
            <a:ext cx="1283487" cy="1059460"/>
          </a:xfrm>
          <a:prstGeom prst="rect">
            <a:avLst/>
          </a:prstGeom>
        </p:spPr>
      </p:pic>
    </p:spTree>
    <p:extLst>
      <p:ext uri="{BB962C8B-B14F-4D97-AF65-F5344CB8AC3E}">
        <p14:creationId xmlns="" xmlns:p14="http://schemas.microsoft.com/office/powerpoint/2010/main" val="196175591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6923"/>
                                  </p:iterate>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1000"/>
                                        <p:tgtEl>
                                          <p:spTgt spid="11">
                                            <p:txEl>
                                              <p:pRg st="0" end="0"/>
                                            </p:txEl>
                                          </p:spTgt>
                                        </p:tgtEl>
                                      </p:cBhvr>
                                    </p:animEffect>
                                  </p:childTnLst>
                                </p:cTn>
                              </p:par>
                              <p:par>
                                <p:cTn id="13" presetID="14" presetClass="entr" presetSubtype="10" repeatCount="5000" fill="hold" grpId="0" nodeType="withEffect">
                                  <p:stCondLst>
                                    <p:cond delay="3250"/>
                                  </p:stCondLst>
                                  <p:iterate type="lt">
                                    <p:tmPct val="0"/>
                                  </p:iterate>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5" dur="750"/>
                                        <p:tgtEl>
                                          <p:spTgt spid="11">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2C57131F-C79D-4825-BD7B-1FBE387F303C}"/>
              </a:ext>
            </a:extLst>
          </p:cNvPr>
          <p:cNvSpPr txBox="1"/>
          <p:nvPr/>
        </p:nvSpPr>
        <p:spPr>
          <a:xfrm>
            <a:off x="2826910" y="775353"/>
            <a:ext cx="6407395" cy="769441"/>
          </a:xfrm>
          <a:prstGeom prst="rect">
            <a:avLst/>
          </a:prstGeom>
          <a:noFill/>
        </p:spPr>
        <p:txBody>
          <a:bodyPr wrap="none" rtlCol="0">
            <a:spAutoFit/>
            <a:scene3d>
              <a:camera prst="orthographicFront"/>
              <a:lightRig rig="threePt" dir="t"/>
            </a:scene3d>
            <a:sp3d extrusionH="57150">
              <a:bevelT w="38100" h="38100" prst="angle"/>
            </a:sp3d>
          </a:bodyPr>
          <a:lstStyle/>
          <a:p>
            <a:r>
              <a:rPr lang="fr-FR" sz="4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a:extLst>
              <a:ext uri="{FF2B5EF4-FFF2-40B4-BE49-F238E27FC236}">
                <a16:creationId xmlns="" xmlns:a16="http://schemas.microsoft.com/office/drawing/2014/main" id="{0C565E6E-F029-47F4-9374-7A5B37ACC7F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72526" y="1160073"/>
            <a:ext cx="1746010" cy="1746010"/>
          </a:xfrm>
          <a:prstGeom prst="rect">
            <a:avLst/>
          </a:prstGeom>
        </p:spPr>
      </p:pic>
      <p:pic>
        <p:nvPicPr>
          <p:cNvPr id="3" name="Nhac RCV">
            <a:hlinkClick r:id="" action="ppaction://media"/>
            <a:extLst>
              <a:ext uri="{FF2B5EF4-FFF2-40B4-BE49-F238E27FC236}">
                <a16:creationId xmlns="" xmlns:a16="http://schemas.microsoft.com/office/drawing/2014/main" id="{B129DF28-4564-4F2F-A4BC-626EE50414F4}"/>
              </a:ext>
            </a:extLst>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48774" y="1342189"/>
            <a:ext cx="609600" cy="609600"/>
          </a:xfrm>
          <a:prstGeom prst="rect">
            <a:avLst/>
          </a:prstGeom>
        </p:spPr>
      </p:pic>
      <p:sp>
        <p:nvSpPr>
          <p:cNvPr id="8" name="Hộp Văn bản 7">
            <a:extLst>
              <a:ext uri="{FF2B5EF4-FFF2-40B4-BE49-F238E27FC236}">
                <a16:creationId xmlns="" xmlns:a16="http://schemas.microsoft.com/office/drawing/2014/main" id="{53A8621B-9377-3AAF-AEC0-C95A5DDFD5A9}"/>
              </a:ext>
            </a:extLst>
          </p:cNvPr>
          <p:cNvSpPr txBox="1"/>
          <p:nvPr/>
        </p:nvSpPr>
        <p:spPr>
          <a:xfrm>
            <a:off x="1161836" y="2429029"/>
            <a:ext cx="9868327" cy="954107"/>
          </a:xfrm>
          <a:prstGeom prst="rect">
            <a:avLst/>
          </a:prstGeom>
          <a:noFill/>
        </p:spPr>
        <p:txBody>
          <a:bodyPr wrap="square">
            <a:spAutoFit/>
          </a:bodyPr>
          <a:lstStyle/>
          <a:p>
            <a:pPr marL="0" marR="0" algn="just">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rPr>
              <a:t>- Sau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GV </a:t>
            </a:r>
            <a:r>
              <a:rPr lang="en-US" sz="2800" dirty="0" err="1">
                <a:solidFill>
                  <a:srgbClr val="0D0D0D"/>
                </a:solidFill>
                <a:effectLst/>
                <a:latin typeface="Times New Roman" panose="02020603050405020304" pitchFamily="18" charset="0"/>
                <a:ea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hỏi</a:t>
            </a:r>
            <a:r>
              <a:rPr lang="en-US" sz="2800" dirty="0">
                <a:solidFill>
                  <a:srgbClr val="0D0D0D"/>
                </a:solidFill>
                <a:effectLst/>
                <a:latin typeface="Times New Roman" panose="02020603050405020304" pitchFamily="18" charset="0"/>
                <a:ea typeface="Times New Roman" panose="02020603050405020304" pitchFamily="18" charset="0"/>
              </a:rPr>
              <a:t>, HS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a:solidFill>
                  <a:srgbClr val="0D0D0D"/>
                </a:solidFill>
                <a:latin typeface="Times New Roman" panose="02020603050405020304" pitchFamily="18" charset="0"/>
                <a:ea typeface="Times New Roman" panose="02020603050405020304" pitchFamily="18" charset="0"/>
              </a:rPr>
              <a:t>5 </a:t>
            </a:r>
            <a:r>
              <a:rPr lang="en-US" sz="2800" dirty="0" err="1">
                <a:solidFill>
                  <a:srgbClr val="0D0D0D"/>
                </a:solidFill>
                <a:latin typeface="Times New Roman" panose="02020603050405020304" pitchFamily="18" charset="0"/>
                <a:ea typeface="Times New Roman" panose="02020603050405020304" pitchFamily="18" charset="0"/>
              </a:rPr>
              <a:t>giây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chọn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với</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những</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chữ</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cái</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đúng</a:t>
            </a:r>
            <a:r>
              <a:rPr lang="en-US" sz="2800" dirty="0" smtClean="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 xmlns:a16="http://schemas.microsoft.com/office/drawing/2014/main" id="{3F794546-DBB8-940C-5E31-9FB6ABD1F0EC}"/>
              </a:ext>
            </a:extLst>
          </p:cNvPr>
          <p:cNvSpPr txBox="1"/>
          <p:nvPr/>
        </p:nvSpPr>
        <p:spPr>
          <a:xfrm>
            <a:off x="1161835" y="3429000"/>
            <a:ext cx="9868327" cy="1384995"/>
          </a:xfrm>
          <a:prstGeom prst="rect">
            <a:avLst/>
          </a:prstGeom>
          <a:noFill/>
        </p:spPr>
        <p:txBody>
          <a:bodyPr wrap="square">
            <a:spAutoFit/>
          </a:bodyPr>
          <a:lstStyle/>
          <a:p>
            <a:pPr marL="0" marR="0"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9" name="Cuộn: Dọc 18">
            <a:extLst>
              <a:ext uri="{FF2B5EF4-FFF2-40B4-BE49-F238E27FC236}">
                <a16:creationId xmlns="" xmlns:a16="http://schemas.microsoft.com/office/drawing/2014/main" id="{A86FC756-859A-99A3-0A39-4120617D848B}"/>
              </a:ext>
            </a:extLst>
          </p:cNvPr>
          <p:cNvSpPr/>
          <p:nvPr/>
        </p:nvSpPr>
        <p:spPr>
          <a:xfrm>
            <a:off x="292841" y="707571"/>
            <a:ext cx="11606318" cy="5671457"/>
          </a:xfrm>
          <a:prstGeom prst="verticalScroll">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4757321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wipe(down)">
                                      <p:cBhvr>
                                        <p:cTn id="28" dur="500"/>
                                        <p:tgtEl>
                                          <p:spTgt spid="16">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wipe(down)">
                                      <p:cBhvr>
                                        <p:cTn id="31"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endCondLst>
                    <p:cond evt="onStopAudio" delay="0">
                      <p:tgtEl>
                        <p:sldTgt/>
                      </p:tgtEl>
                    </p:cond>
                  </p:endCondLst>
                </p:cTn>
                <p:tgtEl>
                  <p:spTgt spid="3"/>
                </p:tgtEl>
              </p:cMediaNode>
            </p:video>
          </p:childTnLst>
        </p:cTn>
      </p:par>
    </p:tnLst>
    <p:bldLst>
      <p:bldP spid="18" grpId="0" build="allAtOnce"/>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rectangle colorful abstract frame vector | premium image by  rawpixel.com / tau… | Powerpoint background design, Colorful backgrounds,  Poster background design">
            <a:extLst>
              <a:ext uri="{FF2B5EF4-FFF2-40B4-BE49-F238E27FC236}">
                <a16:creationId xmlns="" xmlns:a16="http://schemas.microsoft.com/office/drawing/2014/main" id="{461FBC4C-36ED-F44E-63D3-E3D126A4F97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5548"/>
            <a:ext cx="12192000" cy="680690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2C57131F-C79D-4825-BD7B-1FBE387F303C}"/>
              </a:ext>
            </a:extLst>
          </p:cNvPr>
          <p:cNvSpPr txBox="1"/>
          <p:nvPr/>
        </p:nvSpPr>
        <p:spPr>
          <a:xfrm>
            <a:off x="4377405" y="550217"/>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a:t>
            </a:r>
          </a:p>
        </p:txBody>
      </p:sp>
      <p:pic>
        <p:nvPicPr>
          <p:cNvPr id="20" name="Picture 19" descr="Logo&#10;&#10;Description automatically generated">
            <a:extLst>
              <a:ext uri="{FF2B5EF4-FFF2-40B4-BE49-F238E27FC236}">
                <a16:creationId xmlns="" xmlns:a16="http://schemas.microsoft.com/office/drawing/2014/main" id="{0C565E6E-F029-47F4-9374-7A5B37ACC7FC}"/>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071915" y="-135629"/>
            <a:ext cx="2010130" cy="2010130"/>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 xmlns:a16="http://schemas.microsoft.com/office/drawing/2014/main" id="{844A0FA2-93E8-4A6D-B0CB-2050EA1254DC}"/>
              </a:ext>
            </a:extLst>
          </p:cNvPr>
          <p:cNvSpPr txBox="1"/>
          <p:nvPr/>
        </p:nvSpPr>
        <p:spPr>
          <a:xfrm>
            <a:off x="1694095" y="1396982"/>
            <a:ext cx="9140260" cy="584775"/>
          </a:xfrm>
          <a:prstGeom prst="rect">
            <a:avLst/>
          </a:prstGeom>
          <a:noFill/>
        </p:spPr>
        <p:txBody>
          <a:bodyPr wrap="square" rtlCol="0">
            <a:spAutoFit/>
          </a:bodyPr>
          <a:lstStyle/>
          <a:p>
            <a:r>
              <a:rPr lang="en-US" sz="3200" b="1" dirty="0" err="1">
                <a:solidFill>
                  <a:srgbClr val="000000"/>
                </a:solidFill>
                <a:effectLst/>
                <a:latin typeface="Times New Roman" panose="02020603050405020304" pitchFamily="18" charset="0"/>
                <a:ea typeface="Times New Roman" panose="02020603050405020304" pitchFamily="18" charset="0"/>
              </a:rPr>
              <a:t>Ký</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một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loại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phẩm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học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chú</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trọng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điều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gì</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grpSp>
        <p:nvGrpSpPr>
          <p:cNvPr id="21" name="Group 20">
            <a:extLst>
              <a:ext uri="{FF2B5EF4-FFF2-40B4-BE49-F238E27FC236}">
                <a16:creationId xmlns="" xmlns:a16="http://schemas.microsoft.com/office/drawing/2014/main" id="{9E40A452-AD32-4973-93FD-F4C4003D67AF}"/>
              </a:ext>
            </a:extLst>
          </p:cNvPr>
          <p:cNvGrpSpPr/>
          <p:nvPr/>
        </p:nvGrpSpPr>
        <p:grpSpPr>
          <a:xfrm>
            <a:off x="6096000" y="1969902"/>
            <a:ext cx="5467175" cy="1635324"/>
            <a:chOff x="333828" y="1584291"/>
            <a:chExt cx="11524343" cy="4847772"/>
          </a:xfrm>
        </p:grpSpPr>
        <p:pic>
          <p:nvPicPr>
            <p:cNvPr id="22" name="Picture 21">
              <a:extLst>
                <a:ext uri="{FF2B5EF4-FFF2-40B4-BE49-F238E27FC236}">
                  <a16:creationId xmlns="" xmlns:a16="http://schemas.microsoft.com/office/drawing/2014/main" id="{F2EAF8E5-6EA9-41CF-94FD-2F138B9DF392}"/>
                </a:ext>
              </a:extLst>
            </p:cNvPr>
            <p:cNvPicPr>
              <a:picLocks noChangeAspect="1"/>
            </p:cNvPicPr>
            <p:nvPr/>
          </p:nvPicPr>
          <p:blipFill rotWithShape="1">
            <a:blip r:embed="rId6">
              <a:extLst>
                <a:ext uri="{BEBA8EAE-BF5A-486C-A8C5-ECC9F3942E4B}">
                  <a14:imgProps xmlns="" xmlns:a14="http://schemas.microsoft.com/office/drawing/2010/main">
                    <a14:imgLayer r:embed="rId10">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 xmlns:a16="http://schemas.microsoft.com/office/drawing/2014/main" id="{E5DF533E-DE32-454B-81F8-CE39568BAE38}"/>
                </a:ext>
              </a:extLst>
            </p:cNvPr>
            <p:cNvPicPr>
              <a:picLocks noChangeAspect="1"/>
            </p:cNvPicPr>
            <p:nvPr/>
          </p:nvPicPr>
          <p:blipFill rotWithShape="1">
            <a:blip r:embed="rId11">
              <a:extLst>
                <a:ext uri="{BEBA8EAE-BF5A-486C-A8C5-ECC9F3942E4B}">
                  <a14:imgProps xmlns="" xmlns:a14="http://schemas.microsoft.com/office/drawing/2010/main">
                    <a14:imgLayer r:embed="rId12">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 xmlns:a16="http://schemas.microsoft.com/office/drawing/2014/main" id="{A9DC5DC2-630A-47E0-B305-10E09B9D99F1}"/>
              </a:ext>
            </a:extLst>
          </p:cNvPr>
          <p:cNvGrpSpPr/>
          <p:nvPr/>
        </p:nvGrpSpPr>
        <p:grpSpPr>
          <a:xfrm>
            <a:off x="933335" y="3901716"/>
            <a:ext cx="5630265" cy="1685334"/>
            <a:chOff x="333828" y="1584291"/>
            <a:chExt cx="11524343" cy="4847772"/>
          </a:xfrm>
        </p:grpSpPr>
        <p:pic>
          <p:nvPicPr>
            <p:cNvPr id="25" name="Picture 24">
              <a:extLst>
                <a:ext uri="{FF2B5EF4-FFF2-40B4-BE49-F238E27FC236}">
                  <a16:creationId xmlns="" xmlns:a16="http://schemas.microsoft.com/office/drawing/2014/main" id="{3D36C072-2616-4149-A73F-EF045D91C74A}"/>
                </a:ext>
              </a:extLst>
            </p:cNvPr>
            <p:cNvPicPr>
              <a:picLocks noChangeAspect="1"/>
            </p:cNvPicPr>
            <p:nvPr/>
          </p:nvPicPr>
          <p:blipFill rotWithShape="1">
            <a:blip r:embed="rId6">
              <a:extLst>
                <a:ext uri="{BEBA8EAE-BF5A-486C-A8C5-ECC9F3942E4B}">
                  <a14:imgProps xmlns="" xmlns:a14="http://schemas.microsoft.com/office/drawing/2010/main">
                    <a14:imgLayer r:embed="rId10">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 xmlns:a16="http://schemas.microsoft.com/office/drawing/2014/main" id="{615435D3-F2BC-48EB-BF99-C035EE593FFA}"/>
                </a:ext>
              </a:extLst>
            </p:cNvPr>
            <p:cNvPicPr>
              <a:picLocks noChangeAspect="1"/>
            </p:cNvPicPr>
            <p:nvPr/>
          </p:nvPicPr>
          <p:blipFill rotWithShape="1">
            <a:blip r:embed="rId11">
              <a:extLst>
                <a:ext uri="{BEBA8EAE-BF5A-486C-A8C5-ECC9F3942E4B}">
                  <a14:imgProps xmlns="" xmlns:a14="http://schemas.microsoft.com/office/drawing/2010/main">
                    <a14:imgLayer r:embed="rId12">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6" name="Group 20">
            <a:extLst>
              <a:ext uri="{FF2B5EF4-FFF2-40B4-BE49-F238E27FC236}">
                <a16:creationId xmlns="" xmlns:a16="http://schemas.microsoft.com/office/drawing/2014/main" id="{A047AE52-AB99-86DB-5E64-1CCE0CA6FB66}"/>
              </a:ext>
            </a:extLst>
          </p:cNvPr>
          <p:cNvGrpSpPr/>
          <p:nvPr/>
        </p:nvGrpSpPr>
        <p:grpSpPr>
          <a:xfrm>
            <a:off x="893352" y="1946695"/>
            <a:ext cx="5783789" cy="1685334"/>
            <a:chOff x="333828" y="1584291"/>
            <a:chExt cx="11524343" cy="4847772"/>
          </a:xfrm>
        </p:grpSpPr>
        <p:pic>
          <p:nvPicPr>
            <p:cNvPr id="7" name="Picture 21">
              <a:extLst>
                <a:ext uri="{FF2B5EF4-FFF2-40B4-BE49-F238E27FC236}">
                  <a16:creationId xmlns="" xmlns:a16="http://schemas.microsoft.com/office/drawing/2014/main" id="{234BDD09-BFA3-7A07-FC3E-9605022A92F4}"/>
                </a:ext>
              </a:extLst>
            </p:cNvPr>
            <p:cNvPicPr>
              <a:picLocks noChangeAspect="1"/>
            </p:cNvPicPr>
            <p:nvPr/>
          </p:nvPicPr>
          <p:blipFill rotWithShape="1">
            <a:blip r:embed="rId6">
              <a:extLst>
                <a:ext uri="{BEBA8EAE-BF5A-486C-A8C5-ECC9F3942E4B}">
                  <a14:imgProps xmlns="" xmlns:a14="http://schemas.microsoft.com/office/drawing/2010/main">
                    <a14:imgLayer r:embed="rId10">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8" name="Picture 22">
              <a:extLst>
                <a:ext uri="{FF2B5EF4-FFF2-40B4-BE49-F238E27FC236}">
                  <a16:creationId xmlns="" xmlns:a16="http://schemas.microsoft.com/office/drawing/2014/main" id="{F7C3F34E-EABD-5C77-2AE1-CF7FDC44E332}"/>
                </a:ext>
              </a:extLst>
            </p:cNvPr>
            <p:cNvPicPr>
              <a:picLocks noChangeAspect="1"/>
            </p:cNvPicPr>
            <p:nvPr/>
          </p:nvPicPr>
          <p:blipFill rotWithShape="1">
            <a:blip r:embed="rId11">
              <a:extLst>
                <a:ext uri="{BEBA8EAE-BF5A-486C-A8C5-ECC9F3942E4B}">
                  <a14:imgProps xmlns="" xmlns:a14="http://schemas.microsoft.com/office/drawing/2010/main">
                    <a14:imgLayer r:embed="rId12">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 xmlns:a16="http://schemas.microsoft.com/office/drawing/2014/main" id="{C78DAFC6-95CE-438F-B18D-F77117F76F82}"/>
              </a:ext>
            </a:extLst>
          </p:cNvPr>
          <p:cNvGrpSpPr/>
          <p:nvPr/>
        </p:nvGrpSpPr>
        <p:grpSpPr>
          <a:xfrm>
            <a:off x="6062320" y="3901717"/>
            <a:ext cx="5373409" cy="1621812"/>
            <a:chOff x="333828" y="1584291"/>
            <a:chExt cx="11524343" cy="4847772"/>
          </a:xfrm>
        </p:grpSpPr>
        <p:pic>
          <p:nvPicPr>
            <p:cNvPr id="28" name="Picture 27">
              <a:extLst>
                <a:ext uri="{FF2B5EF4-FFF2-40B4-BE49-F238E27FC236}">
                  <a16:creationId xmlns="" xmlns:a16="http://schemas.microsoft.com/office/drawing/2014/main" id="{D38E1DC3-E695-4FB4-9E04-44A1393C56CA}"/>
                </a:ext>
              </a:extLst>
            </p:cNvPr>
            <p:cNvPicPr>
              <a:picLocks noChangeAspect="1"/>
            </p:cNvPicPr>
            <p:nvPr/>
          </p:nvPicPr>
          <p:blipFill rotWithShape="1">
            <a:blip r:embed="rId6">
              <a:extLst>
                <a:ext uri="{BEBA8EAE-BF5A-486C-A8C5-ECC9F3942E4B}">
                  <a14:imgProps xmlns="" xmlns:a14="http://schemas.microsoft.com/office/drawing/2010/main">
                    <a14:imgLayer r:embed="rId10">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 xmlns:a16="http://schemas.microsoft.com/office/drawing/2014/main" id="{4184C049-80DD-4F07-BEB2-82BBCEAC6004}"/>
                </a:ext>
              </a:extLst>
            </p:cNvPr>
            <p:cNvPicPr>
              <a:picLocks noChangeAspect="1"/>
            </p:cNvPicPr>
            <p:nvPr/>
          </p:nvPicPr>
          <p:blipFill rotWithShape="1">
            <a:blip r:embed="rId11">
              <a:extLst>
                <a:ext uri="{BEBA8EAE-BF5A-486C-A8C5-ECC9F3942E4B}">
                  <a14:imgProps xmlns="" xmlns:a14="http://schemas.microsoft.com/office/drawing/2010/main">
                    <a14:imgLayer r:embed="rId12">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 xmlns:a16="http://schemas.microsoft.com/office/drawing/2014/main" id="{A0DF02F5-27F2-44C6-9DF2-3E478FE9CBB2}"/>
              </a:ext>
            </a:extLst>
          </p:cNvPr>
          <p:cNvSpPr txBox="1"/>
          <p:nvPr/>
        </p:nvSpPr>
        <p:spPr>
          <a:xfrm>
            <a:off x="1502982" y="1991467"/>
            <a:ext cx="4315581" cy="1569660"/>
          </a:xfrm>
          <a:prstGeom prst="rect">
            <a:avLst/>
          </a:prstGeom>
          <a:noFill/>
        </p:spPr>
        <p:txBody>
          <a:bodyPr wrap="square" rtlCol="0">
            <a:spAutoFit/>
          </a:bodyPr>
          <a:lstStyle/>
          <a:p>
            <a:pPr algn="ctr"/>
            <a:r>
              <a:rPr lang="en-US" sz="3200" b="1" dirty="0">
                <a:solidFill>
                  <a:schemeClr val="bg1"/>
                </a:solidFill>
                <a:effectLst/>
                <a:latin typeface="Montserrat" panose="00000500000000000000" pitchFamily="2" charset="0"/>
                <a:ea typeface="Calibri" panose="020F0502020204030204" pitchFamily="34" charset="0"/>
              </a:rPr>
              <a:t>A. </a:t>
            </a:r>
            <a:r>
              <a:rPr lang="en-US" sz="3200" b="1" dirty="0" err="1">
                <a:solidFill>
                  <a:schemeClr val="bg1"/>
                </a:solidFill>
                <a:effectLst/>
                <a:latin typeface="Times New Roman" panose="02020603050405020304" pitchFamily="18" charset="0"/>
                <a:ea typeface="Times New Roman" panose="02020603050405020304" pitchFamily="18" charset="0"/>
              </a:rPr>
              <a:t>Ghi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lại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một</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sự</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kiện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quan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trọng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diễn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ra</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trong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ngày</a:t>
            </a:r>
            <a:r>
              <a:rPr lang="en-US" sz="3200" b="1" dirty="0">
                <a:solidFill>
                  <a:schemeClr val="bg1"/>
                </a:solidFill>
                <a:effectLst/>
                <a:latin typeface="Times New Roman" panose="02020603050405020304" pitchFamily="18" charset="0"/>
                <a:ea typeface="Times New Roman" panose="02020603050405020304" pitchFamily="18" charset="0"/>
              </a:rPr>
              <a:t>.</a:t>
            </a:r>
          </a:p>
        </p:txBody>
      </p:sp>
      <p:sp>
        <p:nvSpPr>
          <p:cNvPr id="31" name="TextBox 30">
            <a:extLst>
              <a:ext uri="{FF2B5EF4-FFF2-40B4-BE49-F238E27FC236}">
                <a16:creationId xmlns="" xmlns:a16="http://schemas.microsoft.com/office/drawing/2014/main" id="{C10D5D51-143C-4D86-8F14-FCBA79843B3F}"/>
              </a:ext>
            </a:extLst>
          </p:cNvPr>
          <p:cNvSpPr txBox="1"/>
          <p:nvPr/>
        </p:nvSpPr>
        <p:spPr>
          <a:xfrm>
            <a:off x="1377516" y="3987091"/>
            <a:ext cx="4784676" cy="1569660"/>
          </a:xfrm>
          <a:prstGeom prst="rect">
            <a:avLst/>
          </a:prstGeom>
          <a:noFill/>
        </p:spPr>
        <p:txBody>
          <a:bodyPr wrap="square" rtlCol="0">
            <a:spAutoFit/>
          </a:bodyPr>
          <a:lstStyle/>
          <a:p>
            <a:pPr algn="ctr"/>
            <a:r>
              <a:rPr lang="en-US" sz="3200" b="1" dirty="0">
                <a:solidFill>
                  <a:schemeClr val="bg1"/>
                </a:solidFill>
                <a:latin typeface="Montserrat" panose="00000500000000000000" pitchFamily="2" charset="0"/>
                <a:ea typeface="Calibri" panose="020F0502020204030204" pitchFamily="34" charset="0"/>
              </a:rPr>
              <a:t>C</a:t>
            </a:r>
            <a:r>
              <a:rPr lang="en-US" sz="3200" b="1" dirty="0">
                <a:solidFill>
                  <a:schemeClr val="bg1"/>
                </a:solidFill>
                <a:effectLst/>
                <a:latin typeface="Montserrat" panose="00000500000000000000" pitchFamily="2" charset="0"/>
                <a:ea typeface="Calibri" panose="020F0502020204030204" pitchFamily="34"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Ghi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chép</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về</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những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chuyến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tới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các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vùng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đất</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các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xứ</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sở</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nào</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đó</a:t>
            </a:r>
            <a:r>
              <a:rPr lang="en-US" sz="3200" b="1" dirty="0">
                <a:solidFill>
                  <a:schemeClr val="bg1"/>
                </a:solidFill>
                <a:effectLst/>
                <a:latin typeface="Times New Roman" panose="02020603050405020304" pitchFamily="18" charset="0"/>
                <a:ea typeface="Times New Roman" panose="02020603050405020304" pitchFamily="18" charset="0"/>
              </a:rPr>
              <a:t>.</a:t>
            </a:r>
            <a:endParaRPr lang="en-US" sz="2800" b="1" dirty="0">
              <a:solidFill>
                <a:schemeClr val="bg1"/>
              </a:solidFill>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 xmlns:a16="http://schemas.microsoft.com/office/drawing/2014/main" id="{548271ED-E1C7-4657-9182-F49EA1C44A96}"/>
              </a:ext>
            </a:extLst>
          </p:cNvPr>
          <p:cNvSpPr txBox="1"/>
          <p:nvPr/>
        </p:nvSpPr>
        <p:spPr>
          <a:xfrm>
            <a:off x="6564551" y="1961616"/>
            <a:ext cx="4552268" cy="1569660"/>
          </a:xfrm>
          <a:prstGeom prst="rect">
            <a:avLst/>
          </a:prstGeom>
          <a:noFill/>
        </p:spPr>
        <p:txBody>
          <a:bodyPr wrap="square" rtlCol="0">
            <a:spAutoFit/>
          </a:bodyPr>
          <a:lstStyle/>
          <a:p>
            <a:pPr algn="ctr"/>
            <a:r>
              <a:rPr lang="en-US" sz="3200" b="1" dirty="0">
                <a:solidFill>
                  <a:schemeClr val="bg1"/>
                </a:solidFill>
                <a:latin typeface="Montserrat" panose="00000500000000000000" pitchFamily="2" charset="0"/>
                <a:ea typeface="Calibri" panose="020F0502020204030204" pitchFamily="34" charset="0"/>
              </a:rPr>
              <a:t>B</a:t>
            </a:r>
            <a:r>
              <a:rPr lang="en-US" sz="3200" b="1" dirty="0">
                <a:solidFill>
                  <a:schemeClr val="bg1"/>
                </a:solidFill>
                <a:effectLst/>
                <a:latin typeface="Montserrat" panose="00000500000000000000" pitchFamily="2" charset="0"/>
                <a:ea typeface="Calibri" panose="020F0502020204030204" pitchFamily="34"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Ghi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chép</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lại</a:t>
            </a:r>
            <a:r>
              <a:rPr lang="en-US" sz="3200" b="1" dirty="0">
                <a:solidFill>
                  <a:schemeClr val="bg1"/>
                </a:solidFill>
                <a:effectLst/>
                <a:latin typeface="Times New Roman" panose="02020603050405020304" pitchFamily="18" charset="0"/>
                <a:ea typeface="Times New Roman" panose="02020603050405020304" pitchFamily="18" charset="0"/>
              </a:rPr>
              <a:t> con </a:t>
            </a:r>
            <a:r>
              <a:rPr lang="en-US" sz="3200" b="1" dirty="0" err="1">
                <a:solidFill>
                  <a:schemeClr val="bg1"/>
                </a:solidFill>
                <a:effectLst/>
                <a:latin typeface="Times New Roman" panose="02020603050405020304" pitchFamily="18" charset="0"/>
                <a:ea typeface="Times New Roman" panose="02020603050405020304" pitchFamily="18" charset="0"/>
              </a:rPr>
              <a:t>người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thực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và</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sự</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việc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thực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trong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cuộc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sống</a:t>
            </a:r>
            <a:r>
              <a:rPr lang="en-US" sz="3200" b="1" dirty="0">
                <a:solidFill>
                  <a:schemeClr val="bg1"/>
                </a:solidFill>
                <a:effectLst/>
                <a:latin typeface="Times New Roman" panose="02020603050405020304" pitchFamily="18" charset="0"/>
                <a:ea typeface="Times New Roman" panose="02020603050405020304" pitchFamily="18" charset="0"/>
              </a:rPr>
              <a:t>.</a:t>
            </a:r>
          </a:p>
        </p:txBody>
      </p:sp>
      <p:sp>
        <p:nvSpPr>
          <p:cNvPr id="33" name="TextBox 32">
            <a:extLst>
              <a:ext uri="{FF2B5EF4-FFF2-40B4-BE49-F238E27FC236}">
                <a16:creationId xmlns="" xmlns:a16="http://schemas.microsoft.com/office/drawing/2014/main" id="{7FD167AD-B3DD-423C-9A0A-0EBD1C1F0A64}"/>
              </a:ext>
            </a:extLst>
          </p:cNvPr>
          <p:cNvSpPr txBox="1"/>
          <p:nvPr/>
        </p:nvSpPr>
        <p:spPr>
          <a:xfrm>
            <a:off x="6864880" y="3867893"/>
            <a:ext cx="4073799" cy="1569660"/>
          </a:xfrm>
          <a:prstGeom prst="rect">
            <a:avLst/>
          </a:prstGeom>
          <a:noFill/>
        </p:spPr>
        <p:txBody>
          <a:bodyPr wrap="square" rtlCol="0">
            <a:spAutoFit/>
          </a:bodyPr>
          <a:lstStyle/>
          <a:p>
            <a:pPr algn="ctr"/>
            <a:r>
              <a:rPr lang="en-US" sz="3200" b="1" dirty="0">
                <a:solidFill>
                  <a:schemeClr val="bg1"/>
                </a:solidFill>
                <a:latin typeface="Montserrat" panose="00000500000000000000" pitchFamily="2" charset="0"/>
                <a:ea typeface="Calibri" panose="020F0502020204030204" pitchFamily="34" charset="0"/>
              </a:rPr>
              <a:t>D</a:t>
            </a:r>
            <a:r>
              <a:rPr lang="en-US" sz="3200" b="1" dirty="0">
                <a:solidFill>
                  <a:schemeClr val="bg1"/>
                </a:solidFill>
                <a:effectLst/>
                <a:latin typeface="Montserrat" panose="00000500000000000000" pitchFamily="2" charset="0"/>
                <a:ea typeface="Calibri" panose="020F0502020204030204" pitchFamily="34"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Ghi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chép</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về</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những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điều</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đã</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diễn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ra</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trong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quá</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khứ</a:t>
            </a:r>
            <a:r>
              <a:rPr lang="en-US" sz="3200" b="1" dirty="0">
                <a:solidFill>
                  <a:schemeClr val="bg1"/>
                </a:solidFill>
                <a:effectLst/>
                <a:latin typeface="Times New Roman" panose="02020603050405020304" pitchFamily="18" charset="0"/>
                <a:ea typeface="Times New Roman" panose="02020603050405020304" pitchFamily="18" charset="0"/>
              </a:rPr>
              <a:t>.</a:t>
            </a:r>
            <a:endParaRPr lang="fr-FR" sz="3200" b="1" dirty="0">
              <a:solidFill>
                <a:schemeClr val="bg1"/>
              </a:solidFill>
              <a:latin typeface="Montserrat" panose="00000500000000000000" pitchFamily="2" charset="0"/>
            </a:endParaRPr>
          </a:p>
        </p:txBody>
      </p:sp>
      <p:pic>
        <p:nvPicPr>
          <p:cNvPr id="2" name="nhạc chơi rung chuông vàng">
            <a:hlinkClick r:id="" action="ppaction://media"/>
            <a:extLst>
              <a:ext uri="{FF2B5EF4-FFF2-40B4-BE49-F238E27FC236}">
                <a16:creationId xmlns="" xmlns:a16="http://schemas.microsoft.com/office/drawing/2014/main" id="{55A10B0C-9286-4B1F-92AC-26C620EC5B0F}"/>
              </a:ext>
            </a:extLst>
          </p:cNvPr>
          <p:cNvPicPr>
            <a:picLocks noChangeAspect="1"/>
          </p:cNvPicPr>
          <p:nvPr>
            <a:videoFile r:link="rId1"/>
            <p:extLst>
              <p:ext uri="{DAA4B4D4-6D71-4841-9C94-3DE7FCFB9230}">
                <p14:media xmlns="" xmlns:p14="http://schemas.microsoft.com/office/powerpoint/2010/main" r:embed="rId13">
                  <p14:trim st="8824"/>
                </p14:media>
              </p:ext>
            </p:extLst>
          </p:nvPr>
        </p:nvPicPr>
        <p:blipFill>
          <a:blip r:embed="rId14" cstate="print"/>
          <a:stretch>
            <a:fillRect/>
          </a:stretch>
        </p:blipFill>
        <p:spPr>
          <a:xfrm>
            <a:off x="-915162" y="825506"/>
            <a:ext cx="609600" cy="609600"/>
          </a:xfrm>
          <a:prstGeom prst="rect">
            <a:avLst/>
          </a:prstGeom>
        </p:spPr>
      </p:pic>
    </p:spTree>
    <p:extLst>
      <p:ext uri="{BB962C8B-B14F-4D97-AF65-F5344CB8AC3E}">
        <p14:creationId xmlns="" xmlns:p14="http://schemas.microsoft.com/office/powerpoint/2010/main" val="159349287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75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75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512"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suction.wav"/>
                                        </p:tgtEl>
                                      </p:cMediaNode>
                                    </p:audio>
                                  </p:sub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suction.wav"/>
                                        </p:tgtEl>
                                      </p:cMediaNode>
                                    </p:audio>
                                  </p:subTnLst>
                                </p:cTn>
                              </p:par>
                              <p:par>
                                <p:cTn id="38" presetID="1" presetClass="exit" presetSubtype="0" fill="hold" grpId="1" nodeType="withEffect">
                                  <p:stCondLst>
                                    <p:cond delay="0"/>
                                  </p:stCondLst>
                                  <p:childTnLst>
                                    <p:set>
                                      <p:cBhvr>
                                        <p:cTn id="39"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endCondLst>
                    <p:cond evt="onStopAudio" delay="0">
                      <p:tgtEl>
                        <p:sldTgt/>
                      </p:tgtEl>
                    </p:cond>
                  </p:endCondLst>
                </p:cTn>
                <p:tgtEl>
                  <p:spTgt spid="2"/>
                </p:tgtEl>
              </p:cMediaNode>
            </p:video>
          </p:childTnLst>
        </p:cTn>
      </p:par>
    </p:tnLst>
    <p:bldLst>
      <p:bldP spid="12" grpId="0"/>
      <p:bldP spid="30" grpId="0"/>
      <p:bldP spid="30" grpId="1"/>
      <p:bldP spid="31" grpId="0"/>
      <p:bldP spid="31" grpId="1"/>
      <p:bldP spid="32" grpId="0"/>
      <p:bldP spid="33" grpId="0"/>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rectangle colorful abstract frame vector | premium image by  rawpixel.com / tau… | Powerpoint background design, Colorful backgrounds,  Poster background design">
            <a:extLst>
              <a:ext uri="{FF2B5EF4-FFF2-40B4-BE49-F238E27FC236}">
                <a16:creationId xmlns="" xmlns:a16="http://schemas.microsoft.com/office/drawing/2014/main" id="{461FBC4C-36ED-F44E-63D3-E3D126A4F973}"/>
              </a:ext>
            </a:extLst>
          </p:cNvPr>
          <p:cNvPicPr>
            <a:picLocks noChangeAspect="1" noChangeArrowheads="1"/>
          </p:cNvPicPr>
          <p:nvPr/>
        </p:nvPicPr>
        <p:blipFill>
          <a:blip r:embed="rId4">
            <a:extLst>
              <a:ext uri="{BEBA8EAE-BF5A-486C-A8C5-ECC9F3942E4B}">
                <a14:imgProps xmlns="" xmlns:a14="http://schemas.microsoft.com/office/drawing/2010/main">
                  <a14:imgLayer r:embed="rId8">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0" y="-133098"/>
            <a:ext cx="12192000" cy="680690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2C57131F-C79D-4825-BD7B-1FBE387F303C}"/>
              </a:ext>
            </a:extLst>
          </p:cNvPr>
          <p:cNvSpPr txBox="1"/>
          <p:nvPr/>
        </p:nvSpPr>
        <p:spPr>
          <a:xfrm>
            <a:off x="4377405" y="550217"/>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a:t>
            </a:r>
          </a:p>
        </p:txBody>
      </p:sp>
      <p:pic>
        <p:nvPicPr>
          <p:cNvPr id="20" name="Picture 19" descr="Logo&#10;&#10;Description automatically generated">
            <a:extLst>
              <a:ext uri="{FF2B5EF4-FFF2-40B4-BE49-F238E27FC236}">
                <a16:creationId xmlns="" xmlns:a16="http://schemas.microsoft.com/office/drawing/2014/main" id="{0C565E6E-F029-47F4-9374-7A5B37ACC7FC}"/>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071915" y="-135629"/>
            <a:ext cx="2010130" cy="2010130"/>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 xmlns:a16="http://schemas.microsoft.com/office/drawing/2014/main" id="{844A0FA2-93E8-4A6D-B0CB-2050EA1254DC}"/>
              </a:ext>
            </a:extLst>
          </p:cNvPr>
          <p:cNvSpPr txBox="1"/>
          <p:nvPr/>
        </p:nvSpPr>
        <p:spPr>
          <a:xfrm>
            <a:off x="1879366" y="1311626"/>
            <a:ext cx="2683669" cy="584775"/>
          </a:xfrm>
          <a:prstGeom prst="rect">
            <a:avLst/>
          </a:prstGeom>
          <a:noFill/>
        </p:spPr>
        <p:txBody>
          <a:bodyPr wrap="square" rtlCol="0">
            <a:spAutoFit/>
          </a:bodyPr>
          <a:lstStyle/>
          <a:p>
            <a:r>
              <a:rPr lang="en-US" sz="3200" b="1" dirty="0" err="1">
                <a:solidFill>
                  <a:srgbClr val="000000"/>
                </a:solidFill>
                <a:latin typeface="Times New Roman" panose="02020603050405020304" pitchFamily="18" charset="0"/>
                <a:ea typeface="Times New Roman" panose="02020603050405020304" pitchFamily="18" charset="0"/>
              </a:rPr>
              <a:t>Tùy</a:t>
            </a:r>
            <a:r>
              <a:rPr lang="vi-VN" sz="3200" b="1" dirty="0">
                <a:solidFill>
                  <a:srgbClr val="000000"/>
                </a:solidFill>
                <a:latin typeface="Times New Roman" panose="02020603050405020304" pitchFamily="18" charset="0"/>
                <a:ea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rPr>
              <a:t>bút</a:t>
            </a:r>
            <a:r>
              <a:rPr lang="vi-VN" sz="3200" b="1" dirty="0">
                <a:solidFill>
                  <a:srgbClr val="000000"/>
                </a:solidFill>
                <a:latin typeface="Times New Roman" panose="02020603050405020304" pitchFamily="18" charset="0"/>
                <a:ea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rPr>
              <a:t>là</a:t>
            </a:r>
            <a:r>
              <a:rPr lang="vi-VN" sz="3200" b="1" dirty="0">
                <a:solidFill>
                  <a:srgbClr val="000000"/>
                </a:solidFill>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p:txBody>
      </p:sp>
      <p:grpSp>
        <p:nvGrpSpPr>
          <p:cNvPr id="21" name="Group 20">
            <a:extLst>
              <a:ext uri="{FF2B5EF4-FFF2-40B4-BE49-F238E27FC236}">
                <a16:creationId xmlns="" xmlns:a16="http://schemas.microsoft.com/office/drawing/2014/main" id="{9E40A452-AD32-4973-93FD-F4C4003D67AF}"/>
              </a:ext>
            </a:extLst>
          </p:cNvPr>
          <p:cNvGrpSpPr/>
          <p:nvPr/>
        </p:nvGrpSpPr>
        <p:grpSpPr>
          <a:xfrm>
            <a:off x="6560067" y="2557816"/>
            <a:ext cx="4762447" cy="1098063"/>
            <a:chOff x="333828" y="1584291"/>
            <a:chExt cx="11524343" cy="4847772"/>
          </a:xfrm>
        </p:grpSpPr>
        <p:pic>
          <p:nvPicPr>
            <p:cNvPr id="22" name="Picture 21">
              <a:extLst>
                <a:ext uri="{FF2B5EF4-FFF2-40B4-BE49-F238E27FC236}">
                  <a16:creationId xmlns="" xmlns:a16="http://schemas.microsoft.com/office/drawing/2014/main" id="{F2EAF8E5-6EA9-41CF-94FD-2F138B9DF392}"/>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 xmlns:a16="http://schemas.microsoft.com/office/drawing/2014/main" id="{E5DF533E-DE32-454B-81F8-CE39568BAE38}"/>
                </a:ext>
              </a:extLst>
            </p:cNvPr>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 xmlns:a16="http://schemas.microsoft.com/office/drawing/2014/main" id="{A9DC5DC2-630A-47E0-B305-10E09B9D99F1}"/>
              </a:ext>
            </a:extLst>
          </p:cNvPr>
          <p:cNvGrpSpPr/>
          <p:nvPr/>
        </p:nvGrpSpPr>
        <p:grpSpPr>
          <a:xfrm>
            <a:off x="1469158" y="4498965"/>
            <a:ext cx="4668329" cy="1098063"/>
            <a:chOff x="333828" y="1584291"/>
            <a:chExt cx="11524343" cy="4847772"/>
          </a:xfrm>
        </p:grpSpPr>
        <p:pic>
          <p:nvPicPr>
            <p:cNvPr id="25" name="Picture 24">
              <a:extLst>
                <a:ext uri="{FF2B5EF4-FFF2-40B4-BE49-F238E27FC236}">
                  <a16:creationId xmlns="" xmlns:a16="http://schemas.microsoft.com/office/drawing/2014/main" id="{3D36C072-2616-4149-A73F-EF045D91C74A}"/>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 xmlns:a16="http://schemas.microsoft.com/office/drawing/2014/main" id="{615435D3-F2BC-48EB-BF99-C035EE593FFA}"/>
                </a:ext>
              </a:extLst>
            </p:cNvPr>
            <p:cNvPicPr>
              <a:picLocks noChangeAspect="1"/>
            </p:cNvPicPr>
            <p:nvPr/>
          </p:nvPicPr>
          <p:blipFill rotWithShape="1">
            <a:blip r:embed="rId14"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6" name="Group 20">
            <a:extLst>
              <a:ext uri="{FF2B5EF4-FFF2-40B4-BE49-F238E27FC236}">
                <a16:creationId xmlns="" xmlns:a16="http://schemas.microsoft.com/office/drawing/2014/main" id="{A047AE52-AB99-86DB-5E64-1CCE0CA6FB66}"/>
              </a:ext>
            </a:extLst>
          </p:cNvPr>
          <p:cNvGrpSpPr/>
          <p:nvPr/>
        </p:nvGrpSpPr>
        <p:grpSpPr>
          <a:xfrm>
            <a:off x="1469158" y="2512426"/>
            <a:ext cx="4762447" cy="1098063"/>
            <a:chOff x="333828" y="1584291"/>
            <a:chExt cx="11524343" cy="4847772"/>
          </a:xfrm>
        </p:grpSpPr>
        <p:pic>
          <p:nvPicPr>
            <p:cNvPr id="7" name="Picture 21">
              <a:extLst>
                <a:ext uri="{FF2B5EF4-FFF2-40B4-BE49-F238E27FC236}">
                  <a16:creationId xmlns="" xmlns:a16="http://schemas.microsoft.com/office/drawing/2014/main" id="{234BDD09-BFA3-7A07-FC3E-9605022A92F4}"/>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8" name="Picture 22">
              <a:extLst>
                <a:ext uri="{FF2B5EF4-FFF2-40B4-BE49-F238E27FC236}">
                  <a16:creationId xmlns="" xmlns:a16="http://schemas.microsoft.com/office/drawing/2014/main" id="{F7C3F34E-EABD-5C77-2AE1-CF7FDC44E332}"/>
                </a:ext>
              </a:extLst>
            </p:cNvPr>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 xmlns:a16="http://schemas.microsoft.com/office/drawing/2014/main" id="{C78DAFC6-95CE-438F-B18D-F77117F76F82}"/>
              </a:ext>
            </a:extLst>
          </p:cNvPr>
          <p:cNvGrpSpPr/>
          <p:nvPr/>
        </p:nvGrpSpPr>
        <p:grpSpPr>
          <a:xfrm>
            <a:off x="6681649" y="4417338"/>
            <a:ext cx="4656159" cy="1098063"/>
            <a:chOff x="333828" y="1584291"/>
            <a:chExt cx="11524343" cy="4847772"/>
          </a:xfrm>
        </p:grpSpPr>
        <p:pic>
          <p:nvPicPr>
            <p:cNvPr id="28" name="Picture 27">
              <a:extLst>
                <a:ext uri="{FF2B5EF4-FFF2-40B4-BE49-F238E27FC236}">
                  <a16:creationId xmlns="" xmlns:a16="http://schemas.microsoft.com/office/drawing/2014/main" id="{D38E1DC3-E695-4FB4-9E04-44A1393C56CA}"/>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 xmlns:a16="http://schemas.microsoft.com/office/drawing/2014/main" id="{4184C049-80DD-4F07-BEB2-82BBCEAC6004}"/>
                </a:ext>
              </a:extLst>
            </p:cNvPr>
            <p:cNvPicPr>
              <a:picLocks noChangeAspect="1"/>
            </p:cNvPicPr>
            <p:nvPr/>
          </p:nvPicPr>
          <p:blipFill rotWithShape="1">
            <a:blip r:embed="rId15"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 xmlns:a16="http://schemas.microsoft.com/office/drawing/2014/main" id="{A0DF02F5-27F2-44C6-9DF2-3E478FE9CBB2}"/>
              </a:ext>
            </a:extLst>
          </p:cNvPr>
          <p:cNvSpPr txBox="1"/>
          <p:nvPr/>
        </p:nvSpPr>
        <p:spPr>
          <a:xfrm>
            <a:off x="2155358" y="2577855"/>
            <a:ext cx="3652231" cy="954107"/>
          </a:xfrm>
          <a:prstGeom prst="rect">
            <a:avLst/>
          </a:prstGeom>
          <a:noFill/>
        </p:spPr>
        <p:txBody>
          <a:bodyPr wrap="square" rtlCol="0">
            <a:spAutoFit/>
          </a:bodyPr>
          <a:lstStyle/>
          <a:p>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thơ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thuộc</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kí</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 xmlns:a16="http://schemas.microsoft.com/office/drawing/2014/main" id="{C10D5D51-143C-4D86-8F14-FCBA79843B3F}"/>
              </a:ext>
            </a:extLst>
          </p:cNvPr>
          <p:cNvSpPr txBox="1"/>
          <p:nvPr/>
        </p:nvSpPr>
        <p:spPr>
          <a:xfrm>
            <a:off x="1897041" y="4592804"/>
            <a:ext cx="3646354" cy="954107"/>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nghị</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luận</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sắc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bén</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 xmlns:a16="http://schemas.microsoft.com/office/drawing/2014/main" id="{548271ED-E1C7-4657-9182-F49EA1C44A96}"/>
              </a:ext>
            </a:extLst>
          </p:cNvPr>
          <p:cNvSpPr txBox="1"/>
          <p:nvPr/>
        </p:nvSpPr>
        <p:spPr>
          <a:xfrm>
            <a:off x="7034727" y="2600108"/>
            <a:ext cx="3863771" cy="1508105"/>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B</a:t>
            </a: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văn xuôi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ngắn</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gọn</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súc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 xmlns:a16="http://schemas.microsoft.com/office/drawing/2014/main" id="{7FD167AD-B3DD-423C-9A0A-0EBD1C1F0A64}"/>
              </a:ext>
            </a:extLst>
          </p:cNvPr>
          <p:cNvSpPr txBox="1"/>
          <p:nvPr/>
        </p:nvSpPr>
        <p:spPr>
          <a:xfrm>
            <a:off x="7170474" y="4478876"/>
            <a:ext cx="3777539" cy="1508105"/>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D</a:t>
            </a: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văn xuôi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thuộc</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kí</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nhạc chơi rung chuông vàng">
            <a:hlinkClick r:id="" action="ppaction://media"/>
            <a:extLst>
              <a:ext uri="{FF2B5EF4-FFF2-40B4-BE49-F238E27FC236}">
                <a16:creationId xmlns="" xmlns:a16="http://schemas.microsoft.com/office/drawing/2014/main" id="{55A10B0C-9286-4B1F-92AC-26C620EC5B0F}"/>
              </a:ext>
            </a:extLst>
          </p:cNvPr>
          <p:cNvPicPr>
            <a:picLocks noChangeAspect="1"/>
          </p:cNvPicPr>
          <p:nvPr>
            <a:videoFile r:link="rId1"/>
            <p:extLst>
              <p:ext uri="{DAA4B4D4-6D71-4841-9C94-3DE7FCFB9230}">
                <p14:media xmlns="" xmlns:p14="http://schemas.microsoft.com/office/powerpoint/2010/main" r:embed="rId16">
                  <p14:trim st="8824"/>
                </p14:media>
              </p:ext>
            </p:extLst>
          </p:nvPr>
        </p:nvPicPr>
        <p:blipFill>
          <a:blip r:embed="rId17" cstate="print"/>
          <a:stretch>
            <a:fillRect/>
          </a:stretch>
        </p:blipFill>
        <p:spPr>
          <a:xfrm>
            <a:off x="-915162" y="825506"/>
            <a:ext cx="609600" cy="609600"/>
          </a:xfrm>
          <a:prstGeom prst="rect">
            <a:avLst/>
          </a:prstGeom>
        </p:spPr>
      </p:pic>
    </p:spTree>
    <p:extLst>
      <p:ext uri="{BB962C8B-B14F-4D97-AF65-F5344CB8AC3E}">
        <p14:creationId xmlns="" xmlns:p14="http://schemas.microsoft.com/office/powerpoint/2010/main" val="120834429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75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75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512"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suction.wav"/>
                                        </p:tgtEl>
                                      </p:cMediaNode>
                                    </p:audio>
                                  </p:sub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suction.wav"/>
                                        </p:tgtEl>
                                      </p:cMediaNode>
                                    </p:audio>
                                  </p:subTnLst>
                                </p:cTn>
                              </p:par>
                              <p:par>
                                <p:cTn id="38" presetID="1" presetClass="exit" presetSubtype="0" fill="hold" grpId="1" nodeType="withEffect">
                                  <p:stCondLst>
                                    <p:cond delay="0"/>
                                  </p:stCondLst>
                                  <p:childTnLst>
                                    <p:set>
                                      <p:cBhvr>
                                        <p:cTn id="39"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endCondLst>
                    <p:cond evt="onStopAudio" delay="0">
                      <p:tgtEl>
                        <p:sldTgt/>
                      </p:tgtEl>
                    </p:cond>
                  </p:endCondLst>
                </p:cTn>
                <p:tgtEl>
                  <p:spTgt spid="2"/>
                </p:tgtEl>
              </p:cMediaNode>
            </p:video>
          </p:childTnLst>
        </p:cTn>
      </p:par>
    </p:tnLst>
    <p:bldLst>
      <p:bldP spid="12" grpId="0"/>
      <p:bldP spid="30" grpId="0"/>
      <p:bldP spid="30" grpId="1"/>
      <p:bldP spid="31" grpId="0"/>
      <p:bldP spid="31" grpId="1"/>
      <p:bldP spid="32" grpId="0"/>
      <p:bldP spid="32" grpId="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rectangle colorful abstract frame vector | premium image by  rawpixel.com / tau… | Powerpoint background design, Colorful backgrounds,  Poster background design">
            <a:extLst>
              <a:ext uri="{FF2B5EF4-FFF2-40B4-BE49-F238E27FC236}">
                <a16:creationId xmlns="" xmlns:a16="http://schemas.microsoft.com/office/drawing/2014/main" id="{461FBC4C-36ED-F44E-63D3-E3D126A4F973}"/>
              </a:ext>
            </a:extLst>
          </p:cNvPr>
          <p:cNvPicPr>
            <a:picLocks noChangeAspect="1" noChangeArrowheads="1"/>
          </p:cNvPicPr>
          <p:nvPr/>
        </p:nvPicPr>
        <p:blipFill>
          <a:blip r:embed="rId4">
            <a:extLst>
              <a:ext uri="{BEBA8EAE-BF5A-486C-A8C5-ECC9F3942E4B}">
                <a14:imgProps xmlns="" xmlns:a14="http://schemas.microsoft.com/office/drawing/2010/main">
                  <a14:imgLayer r:embed="rId8">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0" y="-133098"/>
            <a:ext cx="12192000" cy="680690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2C57131F-C79D-4825-BD7B-1FBE387F303C}"/>
              </a:ext>
            </a:extLst>
          </p:cNvPr>
          <p:cNvSpPr txBox="1"/>
          <p:nvPr/>
        </p:nvSpPr>
        <p:spPr>
          <a:xfrm>
            <a:off x="4538945" y="551862"/>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3</a:t>
            </a:r>
          </a:p>
        </p:txBody>
      </p:sp>
      <p:pic>
        <p:nvPicPr>
          <p:cNvPr id="20" name="Picture 19" descr="Logo&#10;&#10;Description automatically generated">
            <a:extLst>
              <a:ext uri="{FF2B5EF4-FFF2-40B4-BE49-F238E27FC236}">
                <a16:creationId xmlns="" xmlns:a16="http://schemas.microsoft.com/office/drawing/2014/main" id="{0C565E6E-F029-47F4-9374-7A5B37ACC7FC}"/>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071915" y="-135629"/>
            <a:ext cx="2010130" cy="2010130"/>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 xmlns:a16="http://schemas.microsoft.com/office/drawing/2014/main" id="{844A0FA2-93E8-4A6D-B0CB-2050EA1254DC}"/>
              </a:ext>
            </a:extLst>
          </p:cNvPr>
          <p:cNvSpPr txBox="1"/>
          <p:nvPr/>
        </p:nvSpPr>
        <p:spPr>
          <a:xfrm>
            <a:off x="1732965" y="1161170"/>
            <a:ext cx="4685580" cy="613245"/>
          </a:xfrm>
          <a:prstGeom prst="rect">
            <a:avLst/>
          </a:prstGeom>
          <a:noFill/>
        </p:spPr>
        <p:txBody>
          <a:bodyPr wrap="square" rtlCol="0">
            <a:spAutoFit/>
          </a:bodyPr>
          <a:lstStyle/>
          <a:p>
            <a:pPr marL="30480" marR="30480" algn="just">
              <a:lnSpc>
                <a:spcPct val="115000"/>
              </a:lnSpc>
              <a:spcBef>
                <a:spcPts val="600"/>
              </a:spcBef>
              <a:spcAft>
                <a:spcPts val="600"/>
              </a:spcAft>
            </a:pPr>
            <a:r>
              <a:rPr lang="vi-VN"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Điểm</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tựa</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tuỳ</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bút</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là</a:t>
            </a:r>
            <a:r>
              <a:rPr lang="en-US" sz="3200" b="1" dirty="0">
                <a:solidFill>
                  <a:srgbClr val="000000"/>
                </a:solidFill>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p:txBody>
      </p:sp>
      <p:grpSp>
        <p:nvGrpSpPr>
          <p:cNvPr id="21" name="Group 20">
            <a:extLst>
              <a:ext uri="{FF2B5EF4-FFF2-40B4-BE49-F238E27FC236}">
                <a16:creationId xmlns="" xmlns:a16="http://schemas.microsoft.com/office/drawing/2014/main" id="{9E40A452-AD32-4973-93FD-F4C4003D67AF}"/>
              </a:ext>
            </a:extLst>
          </p:cNvPr>
          <p:cNvGrpSpPr/>
          <p:nvPr/>
        </p:nvGrpSpPr>
        <p:grpSpPr>
          <a:xfrm>
            <a:off x="5932589" y="1942339"/>
            <a:ext cx="5600663" cy="1486661"/>
            <a:chOff x="333828" y="1584291"/>
            <a:chExt cx="11524343" cy="4847772"/>
          </a:xfrm>
        </p:grpSpPr>
        <p:pic>
          <p:nvPicPr>
            <p:cNvPr id="22" name="Picture 21">
              <a:extLst>
                <a:ext uri="{FF2B5EF4-FFF2-40B4-BE49-F238E27FC236}">
                  <a16:creationId xmlns="" xmlns:a16="http://schemas.microsoft.com/office/drawing/2014/main" id="{F2EAF8E5-6EA9-41CF-94FD-2F138B9DF392}"/>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 xmlns:a16="http://schemas.microsoft.com/office/drawing/2014/main" id="{E5DF533E-DE32-454B-81F8-CE39568BAE38}"/>
                </a:ext>
              </a:extLst>
            </p:cNvPr>
            <p:cNvPicPr>
              <a:picLocks noChangeAspect="1"/>
            </p:cNvPicPr>
            <p:nvPr/>
          </p:nvPicPr>
          <p:blipFill rotWithShape="1">
            <a:blip r:embed="rId12">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 xmlns:a16="http://schemas.microsoft.com/office/drawing/2014/main" id="{A9DC5DC2-630A-47E0-B305-10E09B9D99F1}"/>
              </a:ext>
            </a:extLst>
          </p:cNvPr>
          <p:cNvGrpSpPr/>
          <p:nvPr/>
        </p:nvGrpSpPr>
        <p:grpSpPr>
          <a:xfrm>
            <a:off x="825817" y="4333275"/>
            <a:ext cx="5644350" cy="1473411"/>
            <a:chOff x="333828" y="1584291"/>
            <a:chExt cx="11524343" cy="4847772"/>
          </a:xfrm>
        </p:grpSpPr>
        <p:pic>
          <p:nvPicPr>
            <p:cNvPr id="25" name="Picture 24">
              <a:extLst>
                <a:ext uri="{FF2B5EF4-FFF2-40B4-BE49-F238E27FC236}">
                  <a16:creationId xmlns="" xmlns:a16="http://schemas.microsoft.com/office/drawing/2014/main" id="{3D36C072-2616-4149-A73F-EF045D91C74A}"/>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 xmlns:a16="http://schemas.microsoft.com/office/drawing/2014/main" id="{615435D3-F2BC-48EB-BF99-C035EE593FFA}"/>
                </a:ext>
              </a:extLst>
            </p:cNvPr>
            <p:cNvPicPr>
              <a:picLocks noChangeAspect="1"/>
            </p:cNvPicPr>
            <p:nvPr/>
          </p:nvPicPr>
          <p:blipFill rotWithShape="1">
            <a:blip r:embed="rId12">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6" name="Group 20">
            <a:extLst>
              <a:ext uri="{FF2B5EF4-FFF2-40B4-BE49-F238E27FC236}">
                <a16:creationId xmlns="" xmlns:a16="http://schemas.microsoft.com/office/drawing/2014/main" id="{A047AE52-AB99-86DB-5E64-1CCE0CA6FB66}"/>
              </a:ext>
            </a:extLst>
          </p:cNvPr>
          <p:cNvGrpSpPr/>
          <p:nvPr/>
        </p:nvGrpSpPr>
        <p:grpSpPr>
          <a:xfrm>
            <a:off x="817882" y="1974882"/>
            <a:ext cx="5600663" cy="1473411"/>
            <a:chOff x="333828" y="1584291"/>
            <a:chExt cx="11524343" cy="4847772"/>
          </a:xfrm>
        </p:grpSpPr>
        <p:pic>
          <p:nvPicPr>
            <p:cNvPr id="7" name="Picture 21">
              <a:extLst>
                <a:ext uri="{FF2B5EF4-FFF2-40B4-BE49-F238E27FC236}">
                  <a16:creationId xmlns="" xmlns:a16="http://schemas.microsoft.com/office/drawing/2014/main" id="{234BDD09-BFA3-7A07-FC3E-9605022A92F4}"/>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8" name="Picture 22">
              <a:extLst>
                <a:ext uri="{FF2B5EF4-FFF2-40B4-BE49-F238E27FC236}">
                  <a16:creationId xmlns="" xmlns:a16="http://schemas.microsoft.com/office/drawing/2014/main" id="{F7C3F34E-EABD-5C77-2AE1-CF7FDC44E332}"/>
                </a:ext>
              </a:extLst>
            </p:cNvPr>
            <p:cNvPicPr>
              <a:picLocks noChangeAspect="1"/>
            </p:cNvPicPr>
            <p:nvPr/>
          </p:nvPicPr>
          <p:blipFill rotWithShape="1">
            <a:blip r:embed="rId12">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 xmlns:a16="http://schemas.microsoft.com/office/drawing/2014/main" id="{C78DAFC6-95CE-438F-B18D-F77117F76F82}"/>
              </a:ext>
            </a:extLst>
          </p:cNvPr>
          <p:cNvGrpSpPr/>
          <p:nvPr/>
        </p:nvGrpSpPr>
        <p:grpSpPr>
          <a:xfrm>
            <a:off x="6038935" y="4299391"/>
            <a:ext cx="5385223" cy="1473411"/>
            <a:chOff x="333828" y="1584291"/>
            <a:chExt cx="11524343" cy="4847772"/>
          </a:xfrm>
        </p:grpSpPr>
        <p:pic>
          <p:nvPicPr>
            <p:cNvPr id="28" name="Picture 27">
              <a:extLst>
                <a:ext uri="{FF2B5EF4-FFF2-40B4-BE49-F238E27FC236}">
                  <a16:creationId xmlns="" xmlns:a16="http://schemas.microsoft.com/office/drawing/2014/main" id="{D38E1DC3-E695-4FB4-9E04-44A1393C56CA}"/>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 xmlns:a16="http://schemas.microsoft.com/office/drawing/2014/main" id="{4184C049-80DD-4F07-BEB2-82BBCEAC6004}"/>
                </a:ext>
              </a:extLst>
            </p:cNvPr>
            <p:cNvPicPr>
              <a:picLocks noChangeAspect="1"/>
            </p:cNvPicPr>
            <p:nvPr/>
          </p:nvPicPr>
          <p:blipFill rotWithShape="1">
            <a:blip r:embed="rId12">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 xmlns:a16="http://schemas.microsoft.com/office/drawing/2014/main" id="{A0DF02F5-27F2-44C6-9DF2-3E478FE9CBB2}"/>
              </a:ext>
            </a:extLst>
          </p:cNvPr>
          <p:cNvSpPr txBox="1"/>
          <p:nvPr/>
        </p:nvSpPr>
        <p:spPr>
          <a:xfrm>
            <a:off x="1619016" y="2343447"/>
            <a:ext cx="4089005" cy="523220"/>
          </a:xfrm>
          <a:prstGeom prst="rect">
            <a:avLst/>
          </a:prstGeom>
          <a:noFill/>
        </p:spPr>
        <p:txBody>
          <a:bodyPr wrap="square" rtlCol="0">
            <a:spAutoFit/>
          </a:bodyPr>
          <a:lstStyle/>
          <a:p>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Cá</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tính</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tác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giả</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 xmlns:a16="http://schemas.microsoft.com/office/drawing/2014/main" id="{C10D5D51-143C-4D86-8F14-FCBA79843B3F}"/>
              </a:ext>
            </a:extLst>
          </p:cNvPr>
          <p:cNvSpPr txBox="1"/>
          <p:nvPr/>
        </p:nvSpPr>
        <p:spPr>
          <a:xfrm>
            <a:off x="1235291" y="4789792"/>
            <a:ext cx="4885423" cy="523220"/>
          </a:xfrm>
          <a:prstGeom prst="rect">
            <a:avLst/>
          </a:prstGeom>
          <a:noFill/>
        </p:spPr>
        <p:txBody>
          <a:bodyPr wrap="square" rtlCol="0">
            <a:spAutoFit/>
          </a:bodyPr>
          <a:lstStyle/>
          <a:p>
            <a:pPr algn="ctr"/>
            <a:r>
              <a:rPr lang="en-US" sz="2800" b="1" dirty="0">
                <a:solidFill>
                  <a:schemeClr val="bg1"/>
                </a:solidFill>
                <a:latin typeface="Montserrat" panose="00000500000000000000" pitchFamily="2" charset="0"/>
                <a:ea typeface="Calibri" panose="020F0502020204030204" pitchFamily="34" charset="0"/>
              </a:rPr>
              <a:t>C</a:t>
            </a:r>
            <a:r>
              <a:rPr lang="en-US" sz="2800" b="1" dirty="0">
                <a:solidFill>
                  <a:schemeClr val="bg1"/>
                </a:solidFill>
                <a:effectLst/>
                <a:latin typeface="Montserrat" panose="00000500000000000000" pitchFamily="2" charset="0"/>
                <a:ea typeface="Calibri" panose="020F050202020403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Cái</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tôi</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tác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giả</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800" b="1"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 xmlns:a16="http://schemas.microsoft.com/office/drawing/2014/main" id="{548271ED-E1C7-4657-9182-F49EA1C44A96}"/>
              </a:ext>
            </a:extLst>
          </p:cNvPr>
          <p:cNvSpPr txBox="1"/>
          <p:nvPr/>
        </p:nvSpPr>
        <p:spPr>
          <a:xfrm>
            <a:off x="6490791" y="2330656"/>
            <a:ext cx="4543816" cy="523220"/>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B</a:t>
            </a: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Tính</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cách</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tác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giả</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33" name="TextBox 32">
            <a:extLst>
              <a:ext uri="{FF2B5EF4-FFF2-40B4-BE49-F238E27FC236}">
                <a16:creationId xmlns="" xmlns:a16="http://schemas.microsoft.com/office/drawing/2014/main" id="{7FD167AD-B3DD-423C-9A0A-0EBD1C1F0A64}"/>
              </a:ext>
            </a:extLst>
          </p:cNvPr>
          <p:cNvSpPr txBox="1"/>
          <p:nvPr/>
        </p:nvSpPr>
        <p:spPr>
          <a:xfrm>
            <a:off x="6575665" y="4696310"/>
            <a:ext cx="4388277" cy="523220"/>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D</a:t>
            </a: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Tài</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năng</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tác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giả</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2" name="nhạc chơi rung chuông vàng">
            <a:hlinkClick r:id="" action="ppaction://media"/>
            <a:extLst>
              <a:ext uri="{FF2B5EF4-FFF2-40B4-BE49-F238E27FC236}">
                <a16:creationId xmlns="" xmlns:a16="http://schemas.microsoft.com/office/drawing/2014/main" id="{55A10B0C-9286-4B1F-92AC-26C620EC5B0F}"/>
              </a:ext>
            </a:extLst>
          </p:cNvPr>
          <p:cNvPicPr>
            <a:picLocks noChangeAspect="1"/>
          </p:cNvPicPr>
          <p:nvPr>
            <a:videoFile r:link="rId1"/>
            <p:extLst>
              <p:ext uri="{DAA4B4D4-6D71-4841-9C94-3DE7FCFB9230}">
                <p14:media xmlns="" xmlns:p14="http://schemas.microsoft.com/office/powerpoint/2010/main" r:embed="rId14">
                  <p14:trim st="8824"/>
                </p14:media>
              </p:ext>
            </p:extLst>
          </p:nvPr>
        </p:nvPicPr>
        <p:blipFill>
          <a:blip r:embed="rId15" cstate="print"/>
          <a:stretch>
            <a:fillRect/>
          </a:stretch>
        </p:blipFill>
        <p:spPr>
          <a:xfrm>
            <a:off x="-915162" y="825506"/>
            <a:ext cx="609600" cy="609600"/>
          </a:xfrm>
          <a:prstGeom prst="rect">
            <a:avLst/>
          </a:prstGeom>
        </p:spPr>
      </p:pic>
    </p:spTree>
    <p:extLst>
      <p:ext uri="{BB962C8B-B14F-4D97-AF65-F5344CB8AC3E}">
        <p14:creationId xmlns="" xmlns:p14="http://schemas.microsoft.com/office/powerpoint/2010/main" val="147834282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75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75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512"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suction.wav"/>
                                        </p:tgtEl>
                                      </p:cMediaNode>
                                    </p:audio>
                                  </p:subTnLst>
                                </p:cTn>
                              </p:par>
                              <p:par>
                                <p:cTn id="36" presetID="1" presetClass="exit" presetSubtype="0" fill="hold" grpId="1" nodeType="withEffect">
                                  <p:stCondLst>
                                    <p:cond delay="0"/>
                                  </p:stCondLst>
                                  <p:childTnLst>
                                    <p:set>
                                      <p:cBhvr>
                                        <p:cTn id="37" dur="1" fill="hold">
                                          <p:stCondLst>
                                            <p:cond delay="0"/>
                                          </p:stCondLst>
                                        </p:cTn>
                                        <p:tgtEl>
                                          <p:spTgt spid="3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endCondLst>
                    <p:cond evt="onStopAudio" delay="0">
                      <p:tgtEl>
                        <p:sldTgt/>
                      </p:tgtEl>
                    </p:cond>
                  </p:endCondLst>
                </p:cTn>
                <p:tgtEl>
                  <p:spTgt spid="2"/>
                </p:tgtEl>
              </p:cMediaNode>
            </p:video>
          </p:childTnLst>
        </p:cTn>
      </p:par>
    </p:tnLst>
    <p:bldLst>
      <p:bldP spid="12" grpId="0"/>
      <p:bldP spid="30" grpId="0"/>
      <p:bldP spid="30" grpId="1"/>
      <p:bldP spid="31" grpId="0"/>
      <p:bldP spid="32" grpId="0"/>
      <p:bldP spid="32" grpId="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rectangle colorful abstract frame vector | premium image by  rawpixel.com / tau… | Powerpoint background design, Colorful backgrounds,  Poster background design">
            <a:extLst>
              <a:ext uri="{FF2B5EF4-FFF2-40B4-BE49-F238E27FC236}">
                <a16:creationId xmlns="" xmlns:a16="http://schemas.microsoft.com/office/drawing/2014/main" id="{461FBC4C-36ED-F44E-63D3-E3D126A4F973}"/>
              </a:ext>
            </a:extLst>
          </p:cNvPr>
          <p:cNvPicPr>
            <a:picLocks noChangeAspect="1" noChangeArrowheads="1"/>
          </p:cNvPicPr>
          <p:nvPr/>
        </p:nvPicPr>
        <p:blipFill>
          <a:blip r:embed="rId4">
            <a:extLst>
              <a:ext uri="{BEBA8EAE-BF5A-486C-A8C5-ECC9F3942E4B}">
                <a14:imgProps xmlns="" xmlns:a14="http://schemas.microsoft.com/office/drawing/2010/main">
                  <a14:imgLayer r:embed="rId8">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0" y="51097"/>
            <a:ext cx="12192000" cy="680690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2C57131F-C79D-4825-BD7B-1FBE387F303C}"/>
              </a:ext>
            </a:extLst>
          </p:cNvPr>
          <p:cNvSpPr txBox="1"/>
          <p:nvPr/>
        </p:nvSpPr>
        <p:spPr>
          <a:xfrm>
            <a:off x="4372187" y="699099"/>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4</a:t>
            </a:r>
          </a:p>
        </p:txBody>
      </p:sp>
      <p:pic>
        <p:nvPicPr>
          <p:cNvPr id="20" name="Picture 19" descr="Logo&#10;&#10;Description automatically generated">
            <a:extLst>
              <a:ext uri="{FF2B5EF4-FFF2-40B4-BE49-F238E27FC236}">
                <a16:creationId xmlns="" xmlns:a16="http://schemas.microsoft.com/office/drawing/2014/main" id="{0C565E6E-F029-47F4-9374-7A5B37ACC7FC}"/>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071915" y="-135629"/>
            <a:ext cx="2010130" cy="2010130"/>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 xmlns:a16="http://schemas.microsoft.com/office/drawing/2014/main" id="{844A0FA2-93E8-4A6D-B0CB-2050EA1254DC}"/>
              </a:ext>
            </a:extLst>
          </p:cNvPr>
          <p:cNvSpPr txBox="1"/>
          <p:nvPr/>
        </p:nvSpPr>
        <p:spPr>
          <a:xfrm>
            <a:off x="1808345" y="1512076"/>
            <a:ext cx="2656078" cy="584775"/>
          </a:xfrm>
          <a:prstGeom prst="rect">
            <a:avLst/>
          </a:prstGeom>
          <a:noFill/>
        </p:spPr>
        <p:txBody>
          <a:bodyPr wrap="square" rtlCol="0">
            <a:spAutoFit/>
          </a:bodyPr>
          <a:lstStyle/>
          <a:p>
            <a:pPr marL="30480" marR="30480" algn="just">
              <a:spcBef>
                <a:spcPts val="600"/>
              </a:spcBef>
              <a:spcAft>
                <a:spcPts val="600"/>
              </a:spcAft>
            </a:pPr>
            <a:r>
              <a:rPr lang="en-US" sz="3200" b="1" dirty="0" err="1">
                <a:solidFill>
                  <a:srgbClr val="000000"/>
                </a:solidFill>
                <a:latin typeface="Times New Roman" panose="02020603050405020304" pitchFamily="18" charset="0"/>
                <a:ea typeface="Times New Roman" panose="02020603050405020304" pitchFamily="18" charset="0"/>
              </a:rPr>
              <a:t>Tản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văn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là</a:t>
            </a:r>
            <a:r>
              <a:rPr lang="en-US" sz="3200" b="1" dirty="0">
                <a:solidFill>
                  <a:srgbClr val="000000"/>
                </a:solidFill>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p:txBody>
      </p:sp>
      <p:grpSp>
        <p:nvGrpSpPr>
          <p:cNvPr id="21" name="Group 20">
            <a:extLst>
              <a:ext uri="{FF2B5EF4-FFF2-40B4-BE49-F238E27FC236}">
                <a16:creationId xmlns="" xmlns:a16="http://schemas.microsoft.com/office/drawing/2014/main" id="{9E40A452-AD32-4973-93FD-F4C4003D67AF}"/>
              </a:ext>
            </a:extLst>
          </p:cNvPr>
          <p:cNvGrpSpPr/>
          <p:nvPr/>
        </p:nvGrpSpPr>
        <p:grpSpPr>
          <a:xfrm>
            <a:off x="6683332" y="2455731"/>
            <a:ext cx="4762447" cy="1098063"/>
            <a:chOff x="333828" y="1584291"/>
            <a:chExt cx="11524343" cy="4847772"/>
          </a:xfrm>
        </p:grpSpPr>
        <p:pic>
          <p:nvPicPr>
            <p:cNvPr id="22" name="Picture 21">
              <a:extLst>
                <a:ext uri="{FF2B5EF4-FFF2-40B4-BE49-F238E27FC236}">
                  <a16:creationId xmlns="" xmlns:a16="http://schemas.microsoft.com/office/drawing/2014/main" id="{F2EAF8E5-6EA9-41CF-94FD-2F138B9DF392}"/>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 xmlns:a16="http://schemas.microsoft.com/office/drawing/2014/main" id="{E5DF533E-DE32-454B-81F8-CE39568BAE38}"/>
                </a:ext>
              </a:extLst>
            </p:cNvPr>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 xmlns:a16="http://schemas.microsoft.com/office/drawing/2014/main" id="{A9DC5DC2-630A-47E0-B305-10E09B9D99F1}"/>
              </a:ext>
            </a:extLst>
          </p:cNvPr>
          <p:cNvGrpSpPr/>
          <p:nvPr/>
        </p:nvGrpSpPr>
        <p:grpSpPr>
          <a:xfrm>
            <a:off x="1077992" y="4297900"/>
            <a:ext cx="5182760" cy="1117637"/>
            <a:chOff x="333828" y="1584291"/>
            <a:chExt cx="11524343" cy="4847772"/>
          </a:xfrm>
        </p:grpSpPr>
        <p:pic>
          <p:nvPicPr>
            <p:cNvPr id="25" name="Picture 24">
              <a:extLst>
                <a:ext uri="{FF2B5EF4-FFF2-40B4-BE49-F238E27FC236}">
                  <a16:creationId xmlns="" xmlns:a16="http://schemas.microsoft.com/office/drawing/2014/main" id="{3D36C072-2616-4149-A73F-EF045D91C74A}"/>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 xmlns:a16="http://schemas.microsoft.com/office/drawing/2014/main" id="{615435D3-F2BC-48EB-BF99-C035EE593FFA}"/>
                </a:ext>
              </a:extLst>
            </p:cNvPr>
            <p:cNvPicPr>
              <a:picLocks noChangeAspect="1"/>
            </p:cNvPicPr>
            <p:nvPr/>
          </p:nvPicPr>
          <p:blipFill rotWithShape="1">
            <a:blip r:embed="rId14"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6" name="Group 20">
            <a:extLst>
              <a:ext uri="{FF2B5EF4-FFF2-40B4-BE49-F238E27FC236}">
                <a16:creationId xmlns="" xmlns:a16="http://schemas.microsoft.com/office/drawing/2014/main" id="{A047AE52-AB99-86DB-5E64-1CCE0CA6FB66}"/>
              </a:ext>
            </a:extLst>
          </p:cNvPr>
          <p:cNvGrpSpPr/>
          <p:nvPr/>
        </p:nvGrpSpPr>
        <p:grpSpPr>
          <a:xfrm>
            <a:off x="1077992" y="2455731"/>
            <a:ext cx="5368010" cy="1052673"/>
            <a:chOff x="333828" y="1584291"/>
            <a:chExt cx="11524343" cy="4847772"/>
          </a:xfrm>
        </p:grpSpPr>
        <p:pic>
          <p:nvPicPr>
            <p:cNvPr id="7" name="Picture 21">
              <a:extLst>
                <a:ext uri="{FF2B5EF4-FFF2-40B4-BE49-F238E27FC236}">
                  <a16:creationId xmlns="" xmlns:a16="http://schemas.microsoft.com/office/drawing/2014/main" id="{234BDD09-BFA3-7A07-FC3E-9605022A92F4}"/>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8" name="Picture 22">
              <a:extLst>
                <a:ext uri="{FF2B5EF4-FFF2-40B4-BE49-F238E27FC236}">
                  <a16:creationId xmlns="" xmlns:a16="http://schemas.microsoft.com/office/drawing/2014/main" id="{F7C3F34E-EABD-5C77-2AE1-CF7FDC44E332}"/>
                </a:ext>
              </a:extLst>
            </p:cNvPr>
            <p:cNvPicPr>
              <a:picLocks noChangeAspect="1"/>
            </p:cNvPicPr>
            <p:nvPr/>
          </p:nvPicPr>
          <p:blipFill rotWithShape="1">
            <a:blip r:embed="rId15">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 xmlns:a16="http://schemas.microsoft.com/office/drawing/2014/main" id="{C78DAFC6-95CE-438F-B18D-F77117F76F82}"/>
              </a:ext>
            </a:extLst>
          </p:cNvPr>
          <p:cNvGrpSpPr/>
          <p:nvPr/>
        </p:nvGrpSpPr>
        <p:grpSpPr>
          <a:xfrm>
            <a:off x="6804914" y="4315253"/>
            <a:ext cx="4656159" cy="1098063"/>
            <a:chOff x="333828" y="1584291"/>
            <a:chExt cx="11524343" cy="4847772"/>
          </a:xfrm>
        </p:grpSpPr>
        <p:pic>
          <p:nvPicPr>
            <p:cNvPr id="28" name="Picture 27">
              <a:extLst>
                <a:ext uri="{FF2B5EF4-FFF2-40B4-BE49-F238E27FC236}">
                  <a16:creationId xmlns="" xmlns:a16="http://schemas.microsoft.com/office/drawing/2014/main" id="{D38E1DC3-E695-4FB4-9E04-44A1393C56CA}"/>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 xmlns:a16="http://schemas.microsoft.com/office/drawing/2014/main" id="{4184C049-80DD-4F07-BEB2-82BBCEAC6004}"/>
                </a:ext>
              </a:extLst>
            </p:cNvPr>
            <p:cNvPicPr>
              <a:picLocks noChangeAspect="1"/>
            </p:cNvPicPr>
            <p:nvPr/>
          </p:nvPicPr>
          <p:blipFill rotWithShape="1">
            <a:blip r:embed="rId16"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 xmlns:a16="http://schemas.microsoft.com/office/drawing/2014/main" id="{A0DF02F5-27F2-44C6-9DF2-3E478FE9CBB2}"/>
              </a:ext>
            </a:extLst>
          </p:cNvPr>
          <p:cNvSpPr txBox="1"/>
          <p:nvPr/>
        </p:nvSpPr>
        <p:spPr>
          <a:xfrm>
            <a:off x="1726664" y="2507776"/>
            <a:ext cx="4112582" cy="954107"/>
          </a:xfrm>
          <a:prstGeom prst="rect">
            <a:avLst/>
          </a:prstGeom>
          <a:noFill/>
        </p:spPr>
        <p:txBody>
          <a:bodyPr wrap="square" rtlCol="0">
            <a:spAutoFit/>
          </a:bodyPr>
          <a:lstStyle/>
          <a:p>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văn xuôi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thuộc</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kí</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 xmlns:a16="http://schemas.microsoft.com/office/drawing/2014/main" id="{C10D5D51-143C-4D86-8F14-FCBA79843B3F}"/>
              </a:ext>
            </a:extLst>
          </p:cNvPr>
          <p:cNvSpPr txBox="1"/>
          <p:nvPr/>
        </p:nvSpPr>
        <p:spPr>
          <a:xfrm>
            <a:off x="1551090" y="4402624"/>
            <a:ext cx="4150581" cy="954107"/>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văn xuôi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ngắn</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gọn</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súc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32" name="TextBox 31">
            <a:extLst>
              <a:ext uri="{FF2B5EF4-FFF2-40B4-BE49-F238E27FC236}">
                <a16:creationId xmlns="" xmlns:a16="http://schemas.microsoft.com/office/drawing/2014/main" id="{548271ED-E1C7-4657-9182-F49EA1C44A96}"/>
              </a:ext>
            </a:extLst>
          </p:cNvPr>
          <p:cNvSpPr txBox="1"/>
          <p:nvPr/>
        </p:nvSpPr>
        <p:spPr>
          <a:xfrm>
            <a:off x="7275790" y="2522503"/>
            <a:ext cx="3863771" cy="954107"/>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B</a:t>
            </a: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thơ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thuộc</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kí</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 xmlns:a16="http://schemas.microsoft.com/office/drawing/2014/main" id="{7FD167AD-B3DD-423C-9A0A-0EBD1C1F0A64}"/>
              </a:ext>
            </a:extLst>
          </p:cNvPr>
          <p:cNvSpPr txBox="1"/>
          <p:nvPr/>
        </p:nvSpPr>
        <p:spPr>
          <a:xfrm>
            <a:off x="7234510" y="4420617"/>
            <a:ext cx="3777539" cy="954107"/>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D</a:t>
            </a: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thể</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nghị</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luận</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sắc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bén</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nhạc chơi rung chuông vàng">
            <a:hlinkClick r:id="" action="ppaction://media"/>
            <a:extLst>
              <a:ext uri="{FF2B5EF4-FFF2-40B4-BE49-F238E27FC236}">
                <a16:creationId xmlns="" xmlns:a16="http://schemas.microsoft.com/office/drawing/2014/main" id="{55A10B0C-9286-4B1F-92AC-26C620EC5B0F}"/>
              </a:ext>
            </a:extLst>
          </p:cNvPr>
          <p:cNvPicPr>
            <a:picLocks noChangeAspect="1"/>
          </p:cNvPicPr>
          <p:nvPr>
            <a:videoFile r:link="rId1"/>
            <p:extLst>
              <p:ext uri="{DAA4B4D4-6D71-4841-9C94-3DE7FCFB9230}">
                <p14:media xmlns="" xmlns:p14="http://schemas.microsoft.com/office/powerpoint/2010/main" r:embed="rId17">
                  <p14:trim st="8824"/>
                </p14:media>
              </p:ext>
            </p:extLst>
          </p:nvPr>
        </p:nvPicPr>
        <p:blipFill>
          <a:blip r:embed="rId18" cstate="print"/>
          <a:stretch>
            <a:fillRect/>
          </a:stretch>
        </p:blipFill>
        <p:spPr>
          <a:xfrm>
            <a:off x="-915162" y="825506"/>
            <a:ext cx="609600" cy="609600"/>
          </a:xfrm>
          <a:prstGeom prst="rect">
            <a:avLst/>
          </a:prstGeom>
        </p:spPr>
      </p:pic>
    </p:spTree>
    <p:extLst>
      <p:ext uri="{BB962C8B-B14F-4D97-AF65-F5344CB8AC3E}">
        <p14:creationId xmlns="" xmlns:p14="http://schemas.microsoft.com/office/powerpoint/2010/main" val="609346192"/>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75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75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512"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suction.wav"/>
                                        </p:tgtEl>
                                      </p:cMediaNode>
                                    </p:audio>
                                  </p:subTnLst>
                                </p:cTn>
                              </p:par>
                              <p:par>
                                <p:cTn id="36" presetID="1" presetClass="exit" presetSubtype="0" fill="hold" grpId="1" nodeType="withEffect">
                                  <p:stCondLst>
                                    <p:cond delay="0"/>
                                  </p:stCondLst>
                                  <p:childTnLst>
                                    <p:set>
                                      <p:cBhvr>
                                        <p:cTn id="37" dur="1" fill="hold">
                                          <p:stCondLst>
                                            <p:cond delay="0"/>
                                          </p:stCondLst>
                                        </p:cTn>
                                        <p:tgtEl>
                                          <p:spTgt spid="3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endCondLst>
                    <p:cond evt="onStopAudio" delay="0">
                      <p:tgtEl>
                        <p:sldTgt/>
                      </p:tgtEl>
                    </p:cond>
                  </p:endCondLst>
                </p:cTn>
                <p:tgtEl>
                  <p:spTgt spid="2"/>
                </p:tgtEl>
              </p:cMediaNode>
            </p:video>
          </p:childTnLst>
        </p:cTn>
      </p:par>
    </p:tnLst>
    <p:bldLst>
      <p:bldP spid="12" grpId="0"/>
      <p:bldP spid="30" grpId="0"/>
      <p:bldP spid="30" grpId="1"/>
      <p:bldP spid="31" grpId="0"/>
      <p:bldP spid="32" grpId="0"/>
      <p:bldP spid="32" grpId="1"/>
      <p:bldP spid="33" grpId="0"/>
      <p:bldP spid="3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rectangle colorful abstract frame vector | premium image by  rawpixel.com / tau… | Powerpoint background design, Colorful backgrounds,  Poster background design">
            <a:extLst>
              <a:ext uri="{FF2B5EF4-FFF2-40B4-BE49-F238E27FC236}">
                <a16:creationId xmlns="" xmlns:a16="http://schemas.microsoft.com/office/drawing/2014/main" id="{461FBC4C-36ED-F44E-63D3-E3D126A4F973}"/>
              </a:ext>
            </a:extLst>
          </p:cNvPr>
          <p:cNvPicPr>
            <a:picLocks noChangeAspect="1" noChangeArrowheads="1"/>
          </p:cNvPicPr>
          <p:nvPr/>
        </p:nvPicPr>
        <p:blipFill>
          <a:blip r:embed="rId4">
            <a:extLst>
              <a:ext uri="{BEBA8EAE-BF5A-486C-A8C5-ECC9F3942E4B}">
                <a14:imgProps xmlns="" xmlns:a14="http://schemas.microsoft.com/office/drawing/2010/main">
                  <a14:imgLayer r:embed="rId8">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0" y="51097"/>
            <a:ext cx="12192000" cy="680690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2C57131F-C79D-4825-BD7B-1FBE387F303C}"/>
              </a:ext>
            </a:extLst>
          </p:cNvPr>
          <p:cNvSpPr txBox="1"/>
          <p:nvPr/>
        </p:nvSpPr>
        <p:spPr>
          <a:xfrm>
            <a:off x="4377405" y="641218"/>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5</a:t>
            </a:r>
          </a:p>
        </p:txBody>
      </p:sp>
      <p:pic>
        <p:nvPicPr>
          <p:cNvPr id="20" name="Picture 19" descr="Logo&#10;&#10;Description automatically generated">
            <a:extLst>
              <a:ext uri="{FF2B5EF4-FFF2-40B4-BE49-F238E27FC236}">
                <a16:creationId xmlns="" xmlns:a16="http://schemas.microsoft.com/office/drawing/2014/main" id="{0C565E6E-F029-47F4-9374-7A5B37ACC7FC}"/>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071915" y="-135629"/>
            <a:ext cx="2010130" cy="2010130"/>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 xmlns:a16="http://schemas.microsoft.com/office/drawing/2014/main" id="{844A0FA2-93E8-4A6D-B0CB-2050EA1254DC}"/>
              </a:ext>
            </a:extLst>
          </p:cNvPr>
          <p:cNvSpPr txBox="1"/>
          <p:nvPr/>
        </p:nvSpPr>
        <p:spPr>
          <a:xfrm>
            <a:off x="1186034" y="1325782"/>
            <a:ext cx="9608966" cy="1077218"/>
          </a:xfrm>
          <a:prstGeom prst="rect">
            <a:avLst/>
          </a:prstGeom>
          <a:noFill/>
        </p:spPr>
        <p:txBody>
          <a:bodyPr wrap="square" rtlCol="0">
            <a:spAutoFit/>
          </a:bodyPr>
          <a:lstStyle/>
          <a:p>
            <a:r>
              <a:rPr lang="en-US" sz="3200" b="1" dirty="0" err="1">
                <a:solidFill>
                  <a:srgbClr val="000000"/>
                </a:solidFill>
                <a:latin typeface="Times New Roman" panose="02020603050405020304" pitchFamily="18" charset="0"/>
                <a:ea typeface="Times New Roman" panose="02020603050405020304" pitchFamily="18" charset="0"/>
              </a:rPr>
              <a:t>Ngôn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ngữ</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giàu</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ảnh</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giàu</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chất</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thơ</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chất</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trữ</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tình</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là</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đặc</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điểm</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p:txBody>
      </p:sp>
      <p:grpSp>
        <p:nvGrpSpPr>
          <p:cNvPr id="21" name="Group 20">
            <a:extLst>
              <a:ext uri="{FF2B5EF4-FFF2-40B4-BE49-F238E27FC236}">
                <a16:creationId xmlns="" xmlns:a16="http://schemas.microsoft.com/office/drawing/2014/main" id="{9E40A452-AD32-4973-93FD-F4C4003D67AF}"/>
              </a:ext>
            </a:extLst>
          </p:cNvPr>
          <p:cNvGrpSpPr/>
          <p:nvPr/>
        </p:nvGrpSpPr>
        <p:grpSpPr>
          <a:xfrm>
            <a:off x="6364653" y="2579622"/>
            <a:ext cx="5083960" cy="1098063"/>
            <a:chOff x="333828" y="1584291"/>
            <a:chExt cx="11524343" cy="4847772"/>
          </a:xfrm>
        </p:grpSpPr>
        <p:pic>
          <p:nvPicPr>
            <p:cNvPr id="22" name="Picture 21">
              <a:extLst>
                <a:ext uri="{FF2B5EF4-FFF2-40B4-BE49-F238E27FC236}">
                  <a16:creationId xmlns="" xmlns:a16="http://schemas.microsoft.com/office/drawing/2014/main" id="{F2EAF8E5-6EA9-41CF-94FD-2F138B9DF392}"/>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 xmlns:a16="http://schemas.microsoft.com/office/drawing/2014/main" id="{E5DF533E-DE32-454B-81F8-CE39568BAE38}"/>
                </a:ext>
              </a:extLst>
            </p:cNvPr>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 xmlns:a16="http://schemas.microsoft.com/office/drawing/2014/main" id="{A9DC5DC2-630A-47E0-B305-10E09B9D99F1}"/>
              </a:ext>
            </a:extLst>
          </p:cNvPr>
          <p:cNvGrpSpPr/>
          <p:nvPr/>
        </p:nvGrpSpPr>
        <p:grpSpPr>
          <a:xfrm>
            <a:off x="954727" y="4414091"/>
            <a:ext cx="5182760" cy="1117637"/>
            <a:chOff x="333828" y="1584291"/>
            <a:chExt cx="11524343" cy="4847772"/>
          </a:xfrm>
        </p:grpSpPr>
        <p:pic>
          <p:nvPicPr>
            <p:cNvPr id="25" name="Picture 24">
              <a:extLst>
                <a:ext uri="{FF2B5EF4-FFF2-40B4-BE49-F238E27FC236}">
                  <a16:creationId xmlns="" xmlns:a16="http://schemas.microsoft.com/office/drawing/2014/main" id="{3D36C072-2616-4149-A73F-EF045D91C74A}"/>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 xmlns:a16="http://schemas.microsoft.com/office/drawing/2014/main" id="{615435D3-F2BC-48EB-BF99-C035EE593FFA}"/>
                </a:ext>
              </a:extLst>
            </p:cNvPr>
            <p:cNvPicPr>
              <a:picLocks noChangeAspect="1"/>
            </p:cNvPicPr>
            <p:nvPr/>
          </p:nvPicPr>
          <p:blipFill rotWithShape="1">
            <a:blip r:embed="rId14"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6" name="Group 20">
            <a:extLst>
              <a:ext uri="{FF2B5EF4-FFF2-40B4-BE49-F238E27FC236}">
                <a16:creationId xmlns="" xmlns:a16="http://schemas.microsoft.com/office/drawing/2014/main" id="{A047AE52-AB99-86DB-5E64-1CCE0CA6FB66}"/>
              </a:ext>
            </a:extLst>
          </p:cNvPr>
          <p:cNvGrpSpPr/>
          <p:nvPr/>
        </p:nvGrpSpPr>
        <p:grpSpPr>
          <a:xfrm>
            <a:off x="954727" y="2579622"/>
            <a:ext cx="5368010" cy="1052673"/>
            <a:chOff x="333828" y="1584291"/>
            <a:chExt cx="11524343" cy="4847772"/>
          </a:xfrm>
        </p:grpSpPr>
        <p:pic>
          <p:nvPicPr>
            <p:cNvPr id="7" name="Picture 21">
              <a:extLst>
                <a:ext uri="{FF2B5EF4-FFF2-40B4-BE49-F238E27FC236}">
                  <a16:creationId xmlns="" xmlns:a16="http://schemas.microsoft.com/office/drawing/2014/main" id="{234BDD09-BFA3-7A07-FC3E-9605022A92F4}"/>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8" name="Picture 22">
              <a:extLst>
                <a:ext uri="{FF2B5EF4-FFF2-40B4-BE49-F238E27FC236}">
                  <a16:creationId xmlns="" xmlns:a16="http://schemas.microsoft.com/office/drawing/2014/main" id="{F7C3F34E-EABD-5C77-2AE1-CF7FDC44E332}"/>
                </a:ext>
              </a:extLst>
            </p:cNvPr>
            <p:cNvPicPr>
              <a:picLocks noChangeAspect="1"/>
            </p:cNvPicPr>
            <p:nvPr/>
          </p:nvPicPr>
          <p:blipFill rotWithShape="1">
            <a:blip r:embed="rId15">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 xmlns:a16="http://schemas.microsoft.com/office/drawing/2014/main" id="{C78DAFC6-95CE-438F-B18D-F77117F76F82}"/>
              </a:ext>
            </a:extLst>
          </p:cNvPr>
          <p:cNvGrpSpPr/>
          <p:nvPr/>
        </p:nvGrpSpPr>
        <p:grpSpPr>
          <a:xfrm>
            <a:off x="6443049" y="4439144"/>
            <a:ext cx="4894759" cy="1098063"/>
            <a:chOff x="333828" y="1584291"/>
            <a:chExt cx="11524343" cy="4847772"/>
          </a:xfrm>
        </p:grpSpPr>
        <p:pic>
          <p:nvPicPr>
            <p:cNvPr id="28" name="Picture 27">
              <a:extLst>
                <a:ext uri="{FF2B5EF4-FFF2-40B4-BE49-F238E27FC236}">
                  <a16:creationId xmlns="" xmlns:a16="http://schemas.microsoft.com/office/drawing/2014/main" id="{D38E1DC3-E695-4FB4-9E04-44A1393C56CA}"/>
                </a:ext>
              </a:extLst>
            </p:cNvPr>
            <p:cNvPicPr>
              <a:picLocks noChangeAspect="1"/>
            </p:cNvPicPr>
            <p:nvPr/>
          </p:nvPicPr>
          <p:blipFill rotWithShape="1">
            <a:blip r:embed="rId10">
              <a:extLst>
                <a:ext uri="{BEBA8EAE-BF5A-486C-A8C5-ECC9F3942E4B}">
                  <a14:imgProps xmlns="" xmlns:a14="http://schemas.microsoft.com/office/drawing/2010/main">
                    <a14:imgLayer r:embed="rId11">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 xmlns:a16="http://schemas.microsoft.com/office/drawing/2014/main" id="{4184C049-80DD-4F07-BEB2-82BBCEAC6004}"/>
                </a:ext>
              </a:extLst>
            </p:cNvPr>
            <p:cNvPicPr>
              <a:picLocks noChangeAspect="1"/>
            </p:cNvPicPr>
            <p:nvPr/>
          </p:nvPicPr>
          <p:blipFill rotWithShape="1">
            <a:blip r:embed="rId16" cstate="print">
              <a:extLst>
                <a:ext uri="{BEBA8EAE-BF5A-486C-A8C5-ECC9F3942E4B}">
                  <a14:imgProps xmlns="" xmlns:a14="http://schemas.microsoft.com/office/drawing/2010/main">
                    <a14:imgLayer r:embed="rId13">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 xmlns:a16="http://schemas.microsoft.com/office/drawing/2014/main" id="{A0DF02F5-27F2-44C6-9DF2-3E478FE9CBB2}"/>
              </a:ext>
            </a:extLst>
          </p:cNvPr>
          <p:cNvSpPr txBox="1"/>
          <p:nvPr/>
        </p:nvSpPr>
        <p:spPr>
          <a:xfrm>
            <a:off x="2199869" y="2783349"/>
            <a:ext cx="4112582" cy="523220"/>
          </a:xfrm>
          <a:prstGeom prst="rect">
            <a:avLst/>
          </a:prstGeom>
          <a:noFill/>
        </p:spPr>
        <p:txBody>
          <a:bodyPr wrap="square" rtlCol="0">
            <a:spAutoFit/>
          </a:bodyPr>
          <a:lstStyle/>
          <a:p>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Nghị</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luận</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 xmlns:a16="http://schemas.microsoft.com/office/drawing/2014/main" id="{C10D5D51-143C-4D86-8F14-FCBA79843B3F}"/>
              </a:ext>
            </a:extLst>
          </p:cNvPr>
          <p:cNvSpPr txBox="1"/>
          <p:nvPr/>
        </p:nvSpPr>
        <p:spPr>
          <a:xfrm>
            <a:off x="617086" y="4807678"/>
            <a:ext cx="4150581" cy="523220"/>
          </a:xfrm>
          <a:prstGeom prst="rect">
            <a:avLst/>
          </a:prstGeom>
          <a:noFill/>
        </p:spPr>
        <p:txBody>
          <a:bodyPr wrap="square" rtlCol="0">
            <a:spAutoFit/>
          </a:bodyPr>
          <a:lstStyle/>
          <a:p>
            <a:pPr algn="ctr"/>
            <a:r>
              <a:rPr lang="en-US" sz="2800" b="1" dirty="0">
                <a:solidFill>
                  <a:schemeClr val="bg1"/>
                </a:solidFill>
                <a:latin typeface="Montserrat" panose="00000500000000000000" pitchFamily="2" charset="0"/>
                <a:ea typeface="Calibri" panose="020F0502020204030204" pitchFamily="34" charset="0"/>
              </a:rPr>
              <a:t>C</a:t>
            </a:r>
            <a:r>
              <a:rPr lang="en-US" sz="2800" b="1" dirty="0">
                <a:solidFill>
                  <a:schemeClr val="bg1"/>
                </a:solidFill>
                <a:effectLst/>
                <a:latin typeface="Montserrat" panose="00000500000000000000" pitchFamily="2" charset="0"/>
                <a:ea typeface="Calibri" panose="020F0502020204030204" pitchFamily="34" charset="0"/>
              </a:rPr>
              <a:t>. </a:t>
            </a:r>
            <a:r>
              <a:rPr lang="en-US" sz="2800" b="1" dirty="0" err="1">
                <a:solidFill>
                  <a:schemeClr val="bg1"/>
                </a:solidFill>
                <a:latin typeface="Montserrat" panose="00000500000000000000" pitchFamily="2" charset="0"/>
                <a:ea typeface="Calibri" panose="020F0502020204030204" pitchFamily="34" charset="0"/>
              </a:rPr>
              <a:t>Kí</a:t>
            </a:r>
            <a:endParaRPr lang="fr-FR" sz="3600" dirty="0">
              <a:solidFill>
                <a:schemeClr val="bg1"/>
              </a:solidFill>
              <a:latin typeface="Montserrat" panose="00000500000000000000" pitchFamily="2" charset="0"/>
            </a:endParaRPr>
          </a:p>
        </p:txBody>
      </p:sp>
      <p:sp>
        <p:nvSpPr>
          <p:cNvPr id="32" name="TextBox 31">
            <a:extLst>
              <a:ext uri="{FF2B5EF4-FFF2-40B4-BE49-F238E27FC236}">
                <a16:creationId xmlns="" xmlns:a16="http://schemas.microsoft.com/office/drawing/2014/main" id="{548271ED-E1C7-4657-9182-F49EA1C44A96}"/>
              </a:ext>
            </a:extLst>
          </p:cNvPr>
          <p:cNvSpPr txBox="1"/>
          <p:nvPr/>
        </p:nvSpPr>
        <p:spPr>
          <a:xfrm>
            <a:off x="6856346" y="2788063"/>
            <a:ext cx="4220634" cy="523220"/>
          </a:xfrm>
          <a:prstGeom prst="rect">
            <a:avLst/>
          </a:prstGeom>
          <a:noFill/>
        </p:spPr>
        <p:txBody>
          <a:bodyPr wrap="square" rtlCol="0">
            <a:spAutoFit/>
          </a:bodyPr>
          <a:lstStyle/>
          <a:p>
            <a:pPr algn="ctr"/>
            <a:r>
              <a:rPr lang="en-US" sz="2800" b="1" dirty="0">
                <a:solidFill>
                  <a:schemeClr val="bg1"/>
                </a:solidFill>
                <a:latin typeface="Montserrat" panose="00000500000000000000" pitchFamily="2" charset="0"/>
                <a:ea typeface="Calibri" panose="020F0502020204030204" pitchFamily="34" charset="0"/>
              </a:rPr>
              <a:t>B</a:t>
            </a:r>
            <a:r>
              <a:rPr lang="en-US" sz="2800" b="1" dirty="0">
                <a:solidFill>
                  <a:schemeClr val="bg1"/>
                </a:solidFill>
                <a:effectLst/>
                <a:latin typeface="Montserrat" panose="00000500000000000000" pitchFamily="2" charset="0"/>
                <a:ea typeface="Calibri" panose="020F0502020204030204" pitchFamily="34" charset="0"/>
              </a:rPr>
              <a:t>. </a:t>
            </a:r>
            <a:r>
              <a:rPr lang="en-US" sz="2800" b="1" dirty="0" err="1">
                <a:solidFill>
                  <a:schemeClr val="bg1"/>
                </a:solidFill>
                <a:effectLst/>
                <a:latin typeface="Montserrat" panose="00000500000000000000" pitchFamily="2" charset="0"/>
                <a:ea typeface="Calibri" panose="020F0502020204030204" pitchFamily="34" charset="0"/>
              </a:rPr>
              <a:t>Tản</a:t>
            </a:r>
            <a:r>
              <a:rPr lang="en-US" sz="2800" b="1" dirty="0">
                <a:solidFill>
                  <a:schemeClr val="bg1"/>
                </a:solidFill>
                <a:effectLst/>
                <a:latin typeface="Montserrat" panose="00000500000000000000" pitchFamily="2" charset="0"/>
                <a:ea typeface="Calibri" panose="020F0502020204030204" pitchFamily="34" charset="0"/>
              </a:rPr>
              <a:t> </a:t>
            </a:r>
            <a:r>
              <a:rPr lang="en-US" sz="2800" b="1" dirty="0" err="1">
                <a:solidFill>
                  <a:schemeClr val="bg1"/>
                </a:solidFill>
                <a:effectLst/>
                <a:latin typeface="Montserrat" panose="00000500000000000000" pitchFamily="2" charset="0"/>
                <a:ea typeface="Calibri" panose="020F0502020204030204" pitchFamily="34" charset="0"/>
              </a:rPr>
              <a:t>văn</a:t>
            </a:r>
            <a:endParaRPr lang="fr-FR" sz="3600" dirty="0">
              <a:solidFill>
                <a:schemeClr val="bg1"/>
              </a:solidFill>
              <a:latin typeface="Montserrat" panose="00000500000000000000" pitchFamily="2" charset="0"/>
            </a:endParaRPr>
          </a:p>
        </p:txBody>
      </p:sp>
      <p:sp>
        <p:nvSpPr>
          <p:cNvPr id="33" name="TextBox 32">
            <a:extLst>
              <a:ext uri="{FF2B5EF4-FFF2-40B4-BE49-F238E27FC236}">
                <a16:creationId xmlns="" xmlns:a16="http://schemas.microsoft.com/office/drawing/2014/main" id="{7FD167AD-B3DD-423C-9A0A-0EBD1C1F0A64}"/>
              </a:ext>
            </a:extLst>
          </p:cNvPr>
          <p:cNvSpPr txBox="1"/>
          <p:nvPr/>
        </p:nvSpPr>
        <p:spPr>
          <a:xfrm>
            <a:off x="7077893" y="4685467"/>
            <a:ext cx="3777539" cy="523220"/>
          </a:xfrm>
          <a:prstGeom prst="rect">
            <a:avLst/>
          </a:prstGeom>
          <a:noFill/>
        </p:spPr>
        <p:txBody>
          <a:bodyPr wrap="square" rtlCol="0">
            <a:spAutoFit/>
          </a:bodyPr>
          <a:lstStyle/>
          <a:p>
            <a:pPr algn="ctr"/>
            <a:r>
              <a:rPr lang="en-US" sz="2800" b="1" dirty="0">
                <a:solidFill>
                  <a:schemeClr val="bg1"/>
                </a:solidFill>
                <a:latin typeface="Montserrat" panose="00000500000000000000" pitchFamily="2" charset="0"/>
                <a:ea typeface="Calibri" panose="020F0502020204030204" pitchFamily="34" charset="0"/>
              </a:rPr>
              <a:t>D</a:t>
            </a:r>
            <a:r>
              <a:rPr lang="en-US" sz="2800" b="1" dirty="0">
                <a:solidFill>
                  <a:schemeClr val="bg1"/>
                </a:solidFill>
                <a:effectLst/>
                <a:latin typeface="Montserrat" panose="00000500000000000000" pitchFamily="2" charset="0"/>
                <a:ea typeface="Calibri" panose="020F0502020204030204" pitchFamily="34" charset="0"/>
              </a:rPr>
              <a:t>. </a:t>
            </a:r>
            <a:r>
              <a:rPr lang="en-US" sz="2800" b="1" dirty="0" err="1">
                <a:solidFill>
                  <a:schemeClr val="bg1"/>
                </a:solidFill>
                <a:latin typeface="Montserrat" panose="00000500000000000000" pitchFamily="2" charset="0"/>
                <a:ea typeface="Calibri" panose="020F0502020204030204" pitchFamily="34" charset="0"/>
              </a:rPr>
              <a:t>Tùy</a:t>
            </a:r>
            <a:r>
              <a:rPr lang="en-US" sz="2800" b="1" dirty="0">
                <a:solidFill>
                  <a:schemeClr val="bg1"/>
                </a:solidFill>
                <a:latin typeface="Montserrat" panose="00000500000000000000" pitchFamily="2" charset="0"/>
                <a:ea typeface="Calibri" panose="020F0502020204030204" pitchFamily="34" charset="0"/>
              </a:rPr>
              <a:t> </a:t>
            </a:r>
            <a:r>
              <a:rPr lang="en-US" sz="2800" b="1" dirty="0" err="1">
                <a:solidFill>
                  <a:schemeClr val="bg1"/>
                </a:solidFill>
                <a:latin typeface="Montserrat" panose="00000500000000000000" pitchFamily="2" charset="0"/>
                <a:ea typeface="Calibri" panose="020F0502020204030204" pitchFamily="34" charset="0"/>
              </a:rPr>
              <a:t>bút</a:t>
            </a:r>
            <a:endParaRPr lang="fr-FR" sz="3600" dirty="0">
              <a:solidFill>
                <a:schemeClr val="bg1"/>
              </a:solidFill>
              <a:latin typeface="Montserrat" panose="00000500000000000000" pitchFamily="2" charset="0"/>
            </a:endParaRPr>
          </a:p>
        </p:txBody>
      </p:sp>
      <p:pic>
        <p:nvPicPr>
          <p:cNvPr id="2" name="nhạc chơi rung chuông vàng">
            <a:hlinkClick r:id="" action="ppaction://media"/>
            <a:extLst>
              <a:ext uri="{FF2B5EF4-FFF2-40B4-BE49-F238E27FC236}">
                <a16:creationId xmlns="" xmlns:a16="http://schemas.microsoft.com/office/drawing/2014/main" id="{55A10B0C-9286-4B1F-92AC-26C620EC5B0F}"/>
              </a:ext>
            </a:extLst>
          </p:cNvPr>
          <p:cNvPicPr>
            <a:picLocks noChangeAspect="1"/>
          </p:cNvPicPr>
          <p:nvPr>
            <a:videoFile r:link="rId1"/>
            <p:extLst>
              <p:ext uri="{DAA4B4D4-6D71-4841-9C94-3DE7FCFB9230}">
                <p14:media xmlns="" xmlns:p14="http://schemas.microsoft.com/office/powerpoint/2010/main" r:embed="rId17">
                  <p14:trim st="8824"/>
                </p14:media>
              </p:ext>
            </p:extLst>
          </p:nvPr>
        </p:nvPicPr>
        <p:blipFill>
          <a:blip r:embed="rId18" cstate="print"/>
          <a:stretch>
            <a:fillRect/>
          </a:stretch>
        </p:blipFill>
        <p:spPr>
          <a:xfrm>
            <a:off x="-915162" y="825506"/>
            <a:ext cx="609600" cy="609600"/>
          </a:xfrm>
          <a:prstGeom prst="rect">
            <a:avLst/>
          </a:prstGeom>
        </p:spPr>
      </p:pic>
    </p:spTree>
    <p:extLst>
      <p:ext uri="{BB962C8B-B14F-4D97-AF65-F5344CB8AC3E}">
        <p14:creationId xmlns="" xmlns:p14="http://schemas.microsoft.com/office/powerpoint/2010/main" val="323263072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75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75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512"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suction.wav"/>
                                        </p:tgtEl>
                                      </p:cMediaNode>
                                    </p:audio>
                                  </p:subTnLst>
                                </p:cTn>
                              </p:par>
                              <p:par>
                                <p:cTn id="36" presetID="1" presetClass="exit" presetSubtype="0" fill="hold" grpId="1" nodeType="withEffect">
                                  <p:stCondLst>
                                    <p:cond delay="0"/>
                                  </p:stCondLst>
                                  <p:childTnLst>
                                    <p:set>
                                      <p:cBhvr>
                                        <p:cTn id="37" dur="1" fill="hold">
                                          <p:stCondLst>
                                            <p:cond delay="0"/>
                                          </p:stCondLst>
                                        </p:cTn>
                                        <p:tgtEl>
                                          <p:spTgt spid="3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endCondLst>
                    <p:cond evt="onStopAudio" delay="0">
                      <p:tgtEl>
                        <p:sldTgt/>
                      </p:tgtEl>
                    </p:cond>
                  </p:endCondLst>
                </p:cTn>
                <p:tgtEl>
                  <p:spTgt spid="2"/>
                </p:tgtEl>
              </p:cMediaNode>
            </p:video>
          </p:childTnLst>
        </p:cTn>
      </p:par>
    </p:tnLst>
    <p:bldLst>
      <p:bldP spid="12" grpId="0"/>
      <p:bldP spid="30" grpId="0"/>
      <p:bldP spid="30" grpId="1"/>
      <p:bldP spid="31" grpId="0"/>
      <p:bldP spid="31" grpId="1"/>
      <p:bldP spid="32" grpId="0"/>
      <p:bldP spid="32" grpId="1"/>
      <p:bldP spid="3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801</Words>
  <Application>Microsoft Office PowerPoint</Application>
  <PresentationFormat>Custom</PresentationFormat>
  <Paragraphs>89</Paragraphs>
  <Slides>16</Slides>
  <Notes>0</Notes>
  <HiddenSlides>0</HiddenSlides>
  <MMClips>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Chủ đề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CPN</cp:lastModifiedBy>
  <cp:revision>16</cp:revision>
  <dcterms:created xsi:type="dcterms:W3CDTF">2022-10-21T09:04:50Z</dcterms:created>
  <dcterms:modified xsi:type="dcterms:W3CDTF">2024-01-07T09:36:17Z</dcterms:modified>
</cp:coreProperties>
</file>