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30"/>
  </p:notesMasterIdLst>
  <p:sldIdLst>
    <p:sldId id="256" r:id="rId2"/>
    <p:sldId id="469" r:id="rId3"/>
    <p:sldId id="352" r:id="rId4"/>
    <p:sldId id="467" r:id="rId5"/>
    <p:sldId id="349" r:id="rId6"/>
    <p:sldId id="258" r:id="rId7"/>
    <p:sldId id="470" r:id="rId8"/>
    <p:sldId id="471" r:id="rId9"/>
    <p:sldId id="489" r:id="rId10"/>
    <p:sldId id="474" r:id="rId11"/>
    <p:sldId id="354" r:id="rId12"/>
    <p:sldId id="472" r:id="rId13"/>
    <p:sldId id="473" r:id="rId14"/>
    <p:sldId id="475" r:id="rId15"/>
    <p:sldId id="481" r:id="rId16"/>
    <p:sldId id="478" r:id="rId17"/>
    <p:sldId id="480" r:id="rId18"/>
    <p:sldId id="479" r:id="rId19"/>
    <p:sldId id="476" r:id="rId20"/>
    <p:sldId id="482" r:id="rId21"/>
    <p:sldId id="483" r:id="rId22"/>
    <p:sldId id="484" r:id="rId23"/>
    <p:sldId id="477" r:id="rId24"/>
    <p:sldId id="486" r:id="rId25"/>
    <p:sldId id="485" r:id="rId26"/>
    <p:sldId id="487" r:id="rId27"/>
    <p:sldId id="488" r:id="rId28"/>
    <p:sldId id="315" r:id="rId29"/>
  </p:sldIdLst>
  <p:sldSz cx="14630400" cy="8229600"/>
  <p:notesSz cx="6858000" cy="9144000"/>
  <p:embeddedFontLst>
    <p:embeddedFont>
      <p:font typeface="Cambria Math" panose="02040503050406030204" pitchFamily="18" charset="0"/>
      <p:regular r:id="rId31"/>
    </p:embeddedFont>
    <p:embeddedFont>
      <p:font typeface="Raleway SemiBold" panose="020B0604020202020204" charset="0"/>
      <p:regular r:id="rId32"/>
      <p:bold r:id="rId33"/>
      <p:boldItalic r:id="rId34"/>
    </p:embeddedFont>
    <p:embeddedFont>
      <p:font typeface="Tahoma" panose="020B0604030504040204" pitchFamily="34" charset="0"/>
      <p:regular r:id="rId35"/>
      <p:bold r:id="rId36"/>
    </p:embeddedFont>
    <p:embeddedFont>
      <p:font typeface="Raleway Black" panose="020B0604020202020204" charset="0"/>
      <p:bold r:id="rId37"/>
      <p:boldItalic r:id="rId38"/>
    </p:embeddedFont>
    <p:embeddedFont>
      <p:font typeface="Raleway Medium" panose="020B0604020202020204" charset="0"/>
      <p:regular r:id="rId39"/>
      <p:italic r:id="rId40"/>
    </p:embeddedFont>
    <p:embeddedFont>
      <p:font typeface="Raleway"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3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8.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6.wmf"/><Relationship Id="rId1" Type="http://schemas.openxmlformats.org/officeDocument/2006/relationships/image" Target="../media/image45.e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3.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6.wmf"/><Relationship Id="rId7" Type="http://schemas.openxmlformats.org/officeDocument/2006/relationships/image" Target="../media/image8.wmf"/><Relationship Id="rId2" Type="http://schemas.openxmlformats.org/officeDocument/2006/relationships/image" Target="../media/image46.wmf"/><Relationship Id="rId1" Type="http://schemas.openxmlformats.org/officeDocument/2006/relationships/image" Target="../media/image45.emf"/><Relationship Id="rId6" Type="http://schemas.openxmlformats.org/officeDocument/2006/relationships/image" Target="../media/image7.wmf"/><Relationship Id="rId5" Type="http://schemas.openxmlformats.org/officeDocument/2006/relationships/image" Target="../media/image68.wmf"/><Relationship Id="rId4"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8.wmf"/><Relationship Id="rId5" Type="http://schemas.openxmlformats.org/officeDocument/2006/relationships/image" Target="../media/image80.wmf"/><Relationship Id="rId4"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wmf"/><Relationship Id="rId5" Type="http://schemas.openxmlformats.org/officeDocument/2006/relationships/image" Target="../media/image85.wmf"/><Relationship Id="rId4"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57106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857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88862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0163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379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13996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0267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97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820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193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6125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53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1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7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63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50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4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8737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9761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1C44D-2BFE-444C-A268-925BD9A23FF0}"/>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9214160-E5C7-4B3E-BFC6-1882397F2B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702E6C9-8D03-45A0-A498-3E5DFCCF6413}"/>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A4CF0EB3-A1A6-4D57-8363-06675BC54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545F261-BA25-457C-8B89-4E22365D94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2698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858DD-0B9B-42B0-8D96-C64B2E7CEA2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A365043-40C8-4ABC-9943-E63E4B05E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38322FD-6C87-4C86-B1F6-3F2634F95F15}"/>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07FFF945-53FD-4AD7-B580-9D2A23E5B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45AD802-5E35-4112-B76D-6E679E4A58E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725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365763-ED8E-421A-A988-B196F1AA31B8}"/>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58183CA-B855-4964-9511-9084CC3CCEA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EDA2359-7837-4DBF-A523-F360FC9640F0}"/>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AC224F2C-4A5F-42B5-96FA-AC118FA253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712C968-665B-4A92-A7E2-C4B0ADC498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154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a:endParaRPr/>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8773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862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endParaRPr/>
          </a:p>
        </p:txBody>
      </p:sp>
    </p:spTree>
    <p:extLst>
      <p:ext uri="{BB962C8B-B14F-4D97-AF65-F5344CB8AC3E}">
        <p14:creationId xmlns:p14="http://schemas.microsoft.com/office/powerpoint/2010/main" val="11391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5DDF0-87EB-4812-AB69-AEC8DAA684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68AFDDF-603D-43A0-935F-AD7995BE7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17CD82A-8807-4CF2-98EF-3A3BF368FDA8}"/>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6B5BF54F-A780-49D8-BBA7-14E97D8F5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4E285A3-A064-4020-BEF9-A27582E9F2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143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2FF03-C1C2-482A-9F33-C885A0EA206B}"/>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2C893DD-3D22-4CCC-9175-6DBC79D1B03E}"/>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4AE6984-C03A-43E6-8F56-8CDCA6AA08A1}"/>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F7DE7B51-E81C-4D84-A32B-85CA2139A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620FB0-E238-45AE-B5A8-9E2095C7A51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551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8594F-5438-4C9F-8A0E-530FC856BD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9E426E8-4189-4BBE-B18F-B15BCA6B6EC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0418BFA7-A50C-410E-8A77-7D2EFC3B0DE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1F0C819-34EC-4BFF-97D4-CA49E1C3C02C}"/>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6" name="Footer Placeholder 5">
            <a:extLst>
              <a:ext uri="{FF2B5EF4-FFF2-40B4-BE49-F238E27FC236}">
                <a16:creationId xmlns:a16="http://schemas.microsoft.com/office/drawing/2014/main" xmlns="" id="{7EF84374-C7DA-4ABA-9365-BDB8E89E3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3641CA0-0FD3-4E7F-A788-BE2DCF6AEF8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19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C05A1-DFFC-4B4A-AFE9-14937C9C5178}"/>
              </a:ext>
            </a:extLst>
          </p:cNvPr>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AC17870-9839-42E1-8A74-A2FE1432EC86}"/>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CF1F7A-01F2-4E7D-A770-3FC6B966EF6D}"/>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C6F56556-0C22-4697-86D9-38A82BD2EFE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8427C1-A37B-4B4B-8C19-895DC25E067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8A4B83E-E172-4AC5-A452-9F1B2DED2A6B}"/>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8" name="Footer Placeholder 7">
            <a:extLst>
              <a:ext uri="{FF2B5EF4-FFF2-40B4-BE49-F238E27FC236}">
                <a16:creationId xmlns:a16="http://schemas.microsoft.com/office/drawing/2014/main" xmlns="" id="{E248A563-0E1A-4885-BB9C-54AD7E442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8640BC0-B38F-4217-9568-F41F669959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0624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31685-9E7A-40E1-9AEA-56D418CB2D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960EA6C-AAD6-4655-AA30-D3ADFFC4AFDF}"/>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4" name="Footer Placeholder 3">
            <a:extLst>
              <a:ext uri="{FF2B5EF4-FFF2-40B4-BE49-F238E27FC236}">
                <a16:creationId xmlns:a16="http://schemas.microsoft.com/office/drawing/2014/main" xmlns="" id="{AA4BB89D-3DE6-4F39-ACB9-B4FF7439A2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80CA363-9FA9-44E9-901D-F3ECDDD8D5A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91243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8B92C4-D89D-4B24-8F65-AC76C54EF73E}"/>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3" name="Footer Placeholder 2">
            <a:extLst>
              <a:ext uri="{FF2B5EF4-FFF2-40B4-BE49-F238E27FC236}">
                <a16:creationId xmlns:a16="http://schemas.microsoft.com/office/drawing/2014/main" xmlns="" id="{03BE8646-BC8D-4A3B-9CD1-D25453DD10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C84D09E-6BB7-48CC-825B-0431BBA1B3A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55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5B3A8-1079-43DD-A651-E50E9CB012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493A05A-DE4C-4FAC-8508-C675CBCE1A0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BE53820-51DC-401C-B3B8-2A3D7127BB7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3E5326D9-6EE1-4607-8028-3E0D72FB82A5}"/>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6" name="Footer Placeholder 5">
            <a:extLst>
              <a:ext uri="{FF2B5EF4-FFF2-40B4-BE49-F238E27FC236}">
                <a16:creationId xmlns:a16="http://schemas.microsoft.com/office/drawing/2014/main" xmlns="" id="{6788E62F-6671-43BD-86BC-7B152284A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80868A0-FA19-4A80-9865-0802172C436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3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26582B-C457-47B3-A657-04A9F0305D5F}"/>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925C4D5-4F67-44AD-B530-7EF5ED5ABDCD}"/>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a:extLst>
              <a:ext uri="{FF2B5EF4-FFF2-40B4-BE49-F238E27FC236}">
                <a16:creationId xmlns:a16="http://schemas.microsoft.com/office/drawing/2014/main" xmlns="" id="{1016B4C0-D6ED-44A3-B90E-77A99FF38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26DCA7C9-3C54-4DE2-A368-BE2034557587}"/>
              </a:ext>
            </a:extLst>
          </p:cNvPr>
          <p:cNvSpPr>
            <a:spLocks noGrp="1"/>
          </p:cNvSpPr>
          <p:nvPr>
            <p:ph type="dt" sz="half" idx="10"/>
          </p:nvPr>
        </p:nvSpPr>
        <p:spPr/>
        <p:txBody>
          <a:bodyPr/>
          <a:lstStyle/>
          <a:p>
            <a:fld id="{C764DE79-268F-4C1A-8933-263129D2AF90}" type="datetimeFigureOut">
              <a:rPr lang="en-US" smtClean="0"/>
              <a:t>6/6/2024</a:t>
            </a:fld>
            <a:endParaRPr lang="en-US" dirty="0"/>
          </a:p>
        </p:txBody>
      </p:sp>
      <p:sp>
        <p:nvSpPr>
          <p:cNvPr id="6" name="Footer Placeholder 5">
            <a:extLst>
              <a:ext uri="{FF2B5EF4-FFF2-40B4-BE49-F238E27FC236}">
                <a16:creationId xmlns:a16="http://schemas.microsoft.com/office/drawing/2014/main" xmlns="" id="{27680758-9888-40C3-93F3-741C050DC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5D6A1A8-9482-4821-9186-BB780349BE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5443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C5B7A2-EA0A-423A-BCAC-3C4AB3D6B4D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31C2AC9-6233-426E-93DF-F73AC1CCCCC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59D9D8A-22C4-4ACE-A9DD-AD137875D77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6/6/2024</a:t>
            </a:fld>
            <a:endParaRPr lang="en-US" dirty="0"/>
          </a:p>
        </p:txBody>
      </p:sp>
      <p:sp>
        <p:nvSpPr>
          <p:cNvPr id="5" name="Footer Placeholder 4">
            <a:extLst>
              <a:ext uri="{FF2B5EF4-FFF2-40B4-BE49-F238E27FC236}">
                <a16:creationId xmlns:a16="http://schemas.microsoft.com/office/drawing/2014/main" xmlns="" id="{B14E7252-F544-4FB4-8342-D2FACE125EE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52F00CF-8490-4258-92AB-483FA2E7F46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715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7"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wmf"/><Relationship Id="rId3" Type="http://schemas.openxmlformats.org/officeDocument/2006/relationships/image" Target="../media/image22.emf"/><Relationship Id="rId7" Type="http://schemas.openxmlformats.org/officeDocument/2006/relationships/image" Target="../media/image18.wmf"/><Relationship Id="rId12"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8.xml"/><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4.jpeg"/><Relationship Id="rId11" Type="http://schemas.openxmlformats.org/officeDocument/2006/relationships/image" Target="../media/image25.emf"/><Relationship Id="rId5" Type="http://schemas.openxmlformats.org/officeDocument/2006/relationships/image" Target="../media/image23.wmf"/><Relationship Id="rId10" Type="http://schemas.openxmlformats.org/officeDocument/2006/relationships/image" Target="../media/image9.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image" Target="../media/image24.jpeg"/><Relationship Id="rId10" Type="http://schemas.openxmlformats.org/officeDocument/2006/relationships/image" Target="../media/image28.wmf"/><Relationship Id="rId4" Type="http://schemas.openxmlformats.org/officeDocument/2006/relationships/image" Target="../media/image8.wmf"/><Relationship Id="rId9" Type="http://schemas.openxmlformats.org/officeDocument/2006/relationships/oleObject" Target="../embeddings/oleObject27.bin"/><Relationship Id="rId14"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9.xml"/><Relationship Id="rId7"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0.xml"/><Relationship Id="rId7"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32.bin"/><Relationship Id="rId10" Type="http://schemas.openxmlformats.org/officeDocument/2006/relationships/image" Target="../media/image35.wmf"/><Relationship Id="rId4" Type="http://schemas.openxmlformats.org/officeDocument/2006/relationships/image" Target="../media/image10.emf"/><Relationship Id="rId9"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1.xml"/><Relationship Id="rId7"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8.jpg"/><Relationship Id="rId5" Type="http://schemas.openxmlformats.org/officeDocument/2006/relationships/image" Target="../media/image7.wmf"/><Relationship Id="rId10" Type="http://schemas.openxmlformats.org/officeDocument/2006/relationships/image" Target="../media/image37.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42.bin"/><Relationship Id="rId18" Type="http://schemas.openxmlformats.org/officeDocument/2006/relationships/image" Target="../media/image42.wmf"/><Relationship Id="rId3" Type="http://schemas.openxmlformats.org/officeDocument/2006/relationships/notesSlide" Target="../notesSlides/notesSlide12.xml"/><Relationship Id="rId7" Type="http://schemas.openxmlformats.org/officeDocument/2006/relationships/oleObject" Target="../embeddings/oleObject39.bin"/><Relationship Id="rId12" Type="http://schemas.openxmlformats.org/officeDocument/2006/relationships/image" Target="../media/image39.wmf"/><Relationship Id="rId17" Type="http://schemas.openxmlformats.org/officeDocument/2006/relationships/oleObject" Target="../embeddings/oleObject44.bin"/><Relationship Id="rId2" Type="http://schemas.openxmlformats.org/officeDocument/2006/relationships/slideLayout" Target="../slideLayouts/slideLayout13.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14.vml"/><Relationship Id="rId6" Type="http://schemas.openxmlformats.org/officeDocument/2006/relationships/image" Target="../media/image38.jpg"/><Relationship Id="rId11" Type="http://schemas.openxmlformats.org/officeDocument/2006/relationships/oleObject" Target="../embeddings/oleObject41.bin"/><Relationship Id="rId5" Type="http://schemas.openxmlformats.org/officeDocument/2006/relationships/image" Target="../media/image7.wmf"/><Relationship Id="rId15" Type="http://schemas.openxmlformats.org/officeDocument/2006/relationships/oleObject" Target="../embeddings/oleObject43.bin"/><Relationship Id="rId10" Type="http://schemas.openxmlformats.org/officeDocument/2006/relationships/image" Target="../media/image8.wmf"/><Relationship Id="rId19" Type="http://schemas.openxmlformats.org/officeDocument/2006/relationships/oleObject" Target="../embeddings/oleObject45.bin"/><Relationship Id="rId4" Type="http://schemas.openxmlformats.org/officeDocument/2006/relationships/oleObject" Target="../embeddings/oleObject38.bin"/><Relationship Id="rId9" Type="http://schemas.openxmlformats.org/officeDocument/2006/relationships/oleObject" Target="../embeddings/oleObject40.bin"/><Relationship Id="rId14"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13.xml"/><Relationship Id="rId7"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47.emf"/><Relationship Id="rId5" Type="http://schemas.openxmlformats.org/officeDocument/2006/relationships/image" Target="../media/image44.wmf"/><Relationship Id="rId10" Type="http://schemas.openxmlformats.org/officeDocument/2006/relationships/image" Target="../media/image46.wmf"/><Relationship Id="rId4" Type="http://schemas.openxmlformats.org/officeDocument/2006/relationships/oleObject" Target="../embeddings/oleObject46.bin"/><Relationship Id="rId9"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53.bin"/><Relationship Id="rId3" Type="http://schemas.openxmlformats.org/officeDocument/2006/relationships/notesSlide" Target="../notesSlides/notesSlide14.xml"/><Relationship Id="rId7" Type="http://schemas.openxmlformats.org/officeDocument/2006/relationships/oleObject" Target="../embeddings/oleObject50.bin"/><Relationship Id="rId12" Type="http://schemas.openxmlformats.org/officeDocument/2006/relationships/image" Target="../media/image49.wmf"/><Relationship Id="rId2" Type="http://schemas.openxmlformats.org/officeDocument/2006/relationships/slideLayout" Target="../slideLayouts/slideLayout13.xml"/><Relationship Id="rId16" Type="http://schemas.openxmlformats.org/officeDocument/2006/relationships/image" Target="../media/image51.wmf"/><Relationship Id="rId1" Type="http://schemas.openxmlformats.org/officeDocument/2006/relationships/vmlDrawing" Target="../drawings/vmlDrawing16.vml"/><Relationship Id="rId6" Type="http://schemas.openxmlformats.org/officeDocument/2006/relationships/image" Target="../media/image45.e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48.wmf"/><Relationship Id="rId4" Type="http://schemas.openxmlformats.org/officeDocument/2006/relationships/image" Target="../media/image47.emf"/><Relationship Id="rId9" Type="http://schemas.openxmlformats.org/officeDocument/2006/relationships/oleObject" Target="../embeddings/oleObject51.bin"/><Relationship Id="rId14"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52.jpeg"/><Relationship Id="rId5" Type="http://schemas.openxmlformats.org/officeDocument/2006/relationships/image" Target="../media/image7.wmf"/><Relationship Id="rId4" Type="http://schemas.openxmlformats.org/officeDocument/2006/relationships/oleObject" Target="../embeddings/oleObject5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60.bin"/><Relationship Id="rId18" Type="http://schemas.openxmlformats.org/officeDocument/2006/relationships/image" Target="../media/image59.wmf"/><Relationship Id="rId3" Type="http://schemas.openxmlformats.org/officeDocument/2006/relationships/notesSlide" Target="../notesSlides/notesSlide16.xml"/><Relationship Id="rId21" Type="http://schemas.openxmlformats.org/officeDocument/2006/relationships/oleObject" Target="../embeddings/oleObject64.bin"/><Relationship Id="rId7" Type="http://schemas.openxmlformats.org/officeDocument/2006/relationships/oleObject" Target="../embeddings/oleObject57.bin"/><Relationship Id="rId12" Type="http://schemas.openxmlformats.org/officeDocument/2006/relationships/image" Target="../media/image56.wmf"/><Relationship Id="rId17" Type="http://schemas.openxmlformats.org/officeDocument/2006/relationships/oleObject" Target="../embeddings/oleObject62.bin"/><Relationship Id="rId2" Type="http://schemas.openxmlformats.org/officeDocument/2006/relationships/slideLayout" Target="../slideLayouts/slideLayout13.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18.vml"/><Relationship Id="rId6" Type="http://schemas.openxmlformats.org/officeDocument/2006/relationships/image" Target="../media/image53.wmf"/><Relationship Id="rId11" Type="http://schemas.openxmlformats.org/officeDocument/2006/relationships/oleObject" Target="../embeddings/oleObject59.bin"/><Relationship Id="rId24" Type="http://schemas.openxmlformats.org/officeDocument/2006/relationships/image" Target="../media/image62.wmf"/><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10" Type="http://schemas.openxmlformats.org/officeDocument/2006/relationships/image" Target="../media/image55.wmf"/><Relationship Id="rId19" Type="http://schemas.openxmlformats.org/officeDocument/2006/relationships/oleObject" Target="../embeddings/oleObject63.bin"/><Relationship Id="rId4" Type="http://schemas.openxmlformats.org/officeDocument/2006/relationships/image" Target="../media/image52.jpeg"/><Relationship Id="rId9" Type="http://schemas.openxmlformats.org/officeDocument/2006/relationships/oleObject" Target="../embeddings/oleObject58.bin"/><Relationship Id="rId14" Type="http://schemas.openxmlformats.org/officeDocument/2006/relationships/image" Target="../media/image57.wmf"/><Relationship Id="rId22" Type="http://schemas.openxmlformats.org/officeDocument/2006/relationships/image" Target="../media/image61.wmf"/></Relationships>
</file>

<file path=ppt/slides/_rels/slide2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7.xml"/><Relationship Id="rId7" Type="http://schemas.openxmlformats.org/officeDocument/2006/relationships/oleObject" Target="../embeddings/oleObject67.bin"/><Relationship Id="rId12"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5.emf"/><Relationship Id="rId11" Type="http://schemas.openxmlformats.org/officeDocument/2006/relationships/oleObject" Target="../embeddings/oleObject69.bin"/><Relationship Id="rId5" Type="http://schemas.openxmlformats.org/officeDocument/2006/relationships/image" Target="../media/image63.wmf"/><Relationship Id="rId10" Type="http://schemas.openxmlformats.org/officeDocument/2006/relationships/image" Target="../media/image8.wmf"/><Relationship Id="rId4" Type="http://schemas.openxmlformats.org/officeDocument/2006/relationships/oleObject" Target="../embeddings/oleObject66.bin"/><Relationship Id="rId9" Type="http://schemas.openxmlformats.org/officeDocument/2006/relationships/oleObject" Target="../embeddings/oleObject6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8.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71.bin"/><Relationship Id="rId11" Type="http://schemas.openxmlformats.org/officeDocument/2006/relationships/image" Target="../media/image63.wmf"/><Relationship Id="rId5" Type="http://schemas.openxmlformats.org/officeDocument/2006/relationships/image" Target="../media/image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6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68.wmf"/><Relationship Id="rId18" Type="http://schemas.openxmlformats.org/officeDocument/2006/relationships/oleObject" Target="../embeddings/oleObject81.bin"/><Relationship Id="rId3" Type="http://schemas.openxmlformats.org/officeDocument/2006/relationships/notesSlide" Target="../notesSlides/notesSlide19.xml"/><Relationship Id="rId7" Type="http://schemas.openxmlformats.org/officeDocument/2006/relationships/image" Target="../media/image46.wmf"/><Relationship Id="rId12" Type="http://schemas.openxmlformats.org/officeDocument/2006/relationships/oleObject" Target="../embeddings/oleObject78.bin"/><Relationship Id="rId17" Type="http://schemas.openxmlformats.org/officeDocument/2006/relationships/image" Target="../media/image8.wmf"/><Relationship Id="rId2" Type="http://schemas.openxmlformats.org/officeDocument/2006/relationships/slideLayout" Target="../slideLayouts/slideLayout13.xml"/><Relationship Id="rId16" Type="http://schemas.openxmlformats.org/officeDocument/2006/relationships/oleObject" Target="../embeddings/oleObject80.bin"/><Relationship Id="rId1" Type="http://schemas.openxmlformats.org/officeDocument/2006/relationships/vmlDrawing" Target="../drawings/vmlDrawing21.vml"/><Relationship Id="rId6" Type="http://schemas.openxmlformats.org/officeDocument/2006/relationships/oleObject" Target="../embeddings/oleObject75.bin"/><Relationship Id="rId11" Type="http://schemas.openxmlformats.org/officeDocument/2006/relationships/image" Target="../media/image67.wmf"/><Relationship Id="rId5" Type="http://schemas.openxmlformats.org/officeDocument/2006/relationships/image" Target="../media/image45.emf"/><Relationship Id="rId15" Type="http://schemas.openxmlformats.org/officeDocument/2006/relationships/image" Target="../media/image7.wmf"/><Relationship Id="rId10" Type="http://schemas.openxmlformats.org/officeDocument/2006/relationships/oleObject" Target="../embeddings/oleObject77.bin"/><Relationship Id="rId19" Type="http://schemas.openxmlformats.org/officeDocument/2006/relationships/image" Target="../media/image64.wmf"/><Relationship Id="rId4" Type="http://schemas.openxmlformats.org/officeDocument/2006/relationships/oleObject" Target="../embeddings/oleObject74.bin"/><Relationship Id="rId9" Type="http://schemas.openxmlformats.org/officeDocument/2006/relationships/image" Target="../media/image66.wmf"/><Relationship Id="rId14" Type="http://schemas.openxmlformats.org/officeDocument/2006/relationships/oleObject" Target="../embeddings/oleObject7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73.wmf"/><Relationship Id="rId18" Type="http://schemas.openxmlformats.org/officeDocument/2006/relationships/oleObject" Target="../embeddings/oleObject89.bin"/><Relationship Id="rId3" Type="http://schemas.openxmlformats.org/officeDocument/2006/relationships/image" Target="../media/image47.emf"/><Relationship Id="rId7" Type="http://schemas.openxmlformats.org/officeDocument/2006/relationships/image" Target="../media/image70.wmf"/><Relationship Id="rId12" Type="http://schemas.openxmlformats.org/officeDocument/2006/relationships/oleObject" Target="../embeddings/oleObject86.bin"/><Relationship Id="rId17" Type="http://schemas.openxmlformats.org/officeDocument/2006/relationships/image" Target="../media/image75.emf"/><Relationship Id="rId2" Type="http://schemas.openxmlformats.org/officeDocument/2006/relationships/slideLayout" Target="../slideLayouts/slideLayout13.xml"/><Relationship Id="rId16" Type="http://schemas.openxmlformats.org/officeDocument/2006/relationships/oleObject" Target="../embeddings/oleObject88.bin"/><Relationship Id="rId1" Type="http://schemas.openxmlformats.org/officeDocument/2006/relationships/vmlDrawing" Target="../drawings/vmlDrawing22.vml"/><Relationship Id="rId6" Type="http://schemas.openxmlformats.org/officeDocument/2006/relationships/oleObject" Target="../embeddings/oleObject83.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85.bin"/><Relationship Id="rId19" Type="http://schemas.openxmlformats.org/officeDocument/2006/relationships/image" Target="../media/image76.wmf"/><Relationship Id="rId4" Type="http://schemas.openxmlformats.org/officeDocument/2006/relationships/oleObject" Target="../embeddings/oleObject82.bin"/><Relationship Id="rId9" Type="http://schemas.openxmlformats.org/officeDocument/2006/relationships/image" Target="../media/image71.wmf"/><Relationship Id="rId14" Type="http://schemas.openxmlformats.org/officeDocument/2006/relationships/oleObject" Target="../embeddings/oleObject87.bin"/></Relationships>
</file>

<file path=ppt/slides/_rels/slide2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1.png"/><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77.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79.wmf"/><Relationship Id="rId4" Type="http://schemas.openxmlformats.org/officeDocument/2006/relationships/image" Target="../media/image8.wmf"/><Relationship Id="rId9" Type="http://schemas.openxmlformats.org/officeDocument/2006/relationships/oleObject" Target="../embeddings/oleObject93.bin"/><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85.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82.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84.wmf"/><Relationship Id="rId4" Type="http://schemas.openxmlformats.org/officeDocument/2006/relationships/image" Target="../media/image8.wmf"/><Relationship Id="rId9" Type="http://schemas.openxmlformats.org/officeDocument/2006/relationships/oleObject" Target="../embeddings/oleObject98.bin"/></Relationships>
</file>

<file path=ppt/slides/_rels/slide27.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88.wmf"/><Relationship Id="rId5" Type="http://schemas.openxmlformats.org/officeDocument/2006/relationships/oleObject" Target="../embeddings/oleObject101.bin"/><Relationship Id="rId4" Type="http://schemas.openxmlformats.org/officeDocument/2006/relationships/image" Target="../media/image87.wmf"/><Relationship Id="rId9" Type="http://schemas.openxmlformats.org/officeDocument/2006/relationships/image" Target="../media/image9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jpeg"/><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14.bin"/><Relationship Id="rId4" Type="http://schemas.openxmlformats.org/officeDocument/2006/relationships/image" Target="../media/image7.w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7"/>
        <p:cNvGrpSpPr/>
        <p:nvPr/>
      </p:nvGrpSpPr>
      <p:grpSpPr>
        <a:xfrm>
          <a:off x="0" y="0"/>
          <a:ext cx="0" cy="0"/>
          <a:chOff x="0" y="0"/>
          <a:chExt cx="0" cy="0"/>
        </a:xfrm>
      </p:grpSpPr>
      <p:sp>
        <p:nvSpPr>
          <p:cNvPr id="828" name="Google Shape;828;p37"/>
          <p:cNvSpPr txBox="1">
            <a:spLocks noGrp="1"/>
          </p:cNvSpPr>
          <p:nvPr>
            <p:ph type="ctrTitle"/>
          </p:nvPr>
        </p:nvSpPr>
        <p:spPr>
          <a:xfrm>
            <a:off x="243087" y="861679"/>
            <a:ext cx="10865104" cy="3612896"/>
          </a:xfrm>
          <a:prstGeom prst="rect">
            <a:avLst/>
          </a:prstGeom>
        </p:spPr>
        <p:txBody>
          <a:bodyPr spcFirstLastPara="1" wrap="square" lIns="146280" tIns="146280" rIns="146280" bIns="146280" anchor="ctr" anchorCtr="0">
            <a:noAutofit/>
          </a:bodyPr>
          <a:lstStyle/>
          <a:p>
            <a:pPr marL="0" lvl="0" indent="0" algn="l" rtl="0">
              <a:spcBef>
                <a:spcPts val="0"/>
              </a:spcBef>
              <a:spcAft>
                <a:spcPts val="0"/>
              </a:spcAft>
              <a:buNone/>
            </a:pPr>
            <a:r>
              <a:rPr lang="en-US" altLang="en-GB" dirty="0">
                <a:solidFill>
                  <a:schemeClr val="accent3"/>
                </a:solidFill>
                <a:highlight>
                  <a:schemeClr val="accent1"/>
                </a:highlight>
                <a:sym typeface="+mn-ea"/>
              </a:rPr>
              <a:t>CHƯƠNG VIII</a:t>
            </a:r>
            <a:r>
              <a:rPr lang="en-US" altLang="en-GB" dirty="0">
                <a:solidFill>
                  <a:schemeClr val="accent3"/>
                </a:solidFill>
                <a:highlight>
                  <a:schemeClr val="accent1"/>
                </a:highlight>
              </a:rPr>
              <a:t/>
            </a:r>
            <a:br>
              <a:rPr lang="en-US" altLang="en-GB" dirty="0">
                <a:solidFill>
                  <a:schemeClr val="accent3"/>
                </a:solidFill>
                <a:highlight>
                  <a:schemeClr val="accent1"/>
                </a:highlight>
              </a:rPr>
            </a:br>
            <a:r>
              <a:rPr lang="en-US" altLang="en-GB" sz="5400" b="1" dirty="0"/>
              <a:t>§4. TÍNH CHẤT ĐƯỜNG PHÂN GIÁC CỦA TAM GIÁC</a:t>
            </a:r>
            <a:r>
              <a:rPr lang="en-GB" sz="5400" dirty="0"/>
              <a:t/>
            </a:r>
            <a:br>
              <a:rPr lang="en-GB" sz="5400" dirty="0"/>
            </a:br>
            <a:endParaRPr lang="en-US" altLang="en-GB" dirty="0">
              <a:solidFill>
                <a:schemeClr val="accent3"/>
              </a:solidFill>
              <a:highlight>
                <a:schemeClr val="accent1"/>
              </a:highlight>
            </a:endParaRPr>
          </a:p>
        </p:txBody>
      </p:sp>
      <p:sp>
        <p:nvSpPr>
          <p:cNvPr id="829" name="Google Shape;829;p37"/>
          <p:cNvSpPr txBox="1">
            <a:spLocks noGrp="1"/>
          </p:cNvSpPr>
          <p:nvPr>
            <p:ph type="subTitle" idx="1"/>
          </p:nvPr>
        </p:nvSpPr>
        <p:spPr>
          <a:prstGeom prst="rect">
            <a:avLst/>
          </a:prstGeom>
        </p:spPr>
        <p:txBody>
          <a:bodyPr spcFirstLastPara="1" wrap="square" lIns="146280" tIns="146280" rIns="146280" bIns="146280" anchor="t" anchorCtr="0">
            <a:noAutofit/>
          </a:bodyPr>
          <a:lstStyle/>
          <a:p>
            <a:pPr marL="0" lvl="0" indent="0" algn="l" rtl="0">
              <a:spcBef>
                <a:spcPts val="0"/>
              </a:spcBef>
              <a:spcAft>
                <a:spcPts val="0"/>
              </a:spcAft>
              <a:buClr>
                <a:schemeClr val="dk1"/>
              </a:buClr>
              <a:buSzPts val="1100"/>
              <a:buFont typeface="Arial" panose="020B0604020202020204"/>
              <a:buNone/>
            </a:pPr>
            <a:endParaRPr lang="en-GB" dirty="0"/>
          </a:p>
          <a:p>
            <a:pPr marL="0" lvl="0" indent="0" algn="l" rtl="0">
              <a:spcBef>
                <a:spcPts val="0"/>
              </a:spcBef>
              <a:spcAft>
                <a:spcPts val="0"/>
              </a:spcAft>
              <a:buNone/>
            </a:pPr>
            <a:endParaRPr lang="en-GB" dirty="0"/>
          </a:p>
        </p:txBody>
      </p:sp>
      <p:sp>
        <p:nvSpPr>
          <p:cNvPr id="830" name="Google Shape;830;p37"/>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dirty="0">
                <a:solidFill>
                  <a:schemeClr val="dk1"/>
                </a:solidFill>
                <a:latin typeface="Raleway SemiBold"/>
                <a:ea typeface="Raleway SemiBold"/>
                <a:cs typeface="Raleway SemiBold"/>
                <a:sym typeface="Raleway SemiBold"/>
              </a:rPr>
              <a:t>8</a:t>
            </a:r>
            <a:r>
              <a:rPr lang="en-GB" sz="2080" dirty="0">
                <a:solidFill>
                  <a:schemeClr val="dk1"/>
                </a:solidFill>
                <a:latin typeface="Raleway SemiBold"/>
                <a:ea typeface="Raleway SemiBold"/>
                <a:cs typeface="Raleway SemiBold"/>
                <a:sym typeface="Raleway SemiBold"/>
              </a:rPr>
              <a:t>TH GRADE</a:t>
            </a:r>
            <a:endParaRPr sz="2080"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01153" y="5060510"/>
            <a:ext cx="4304818" cy="2134592"/>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6782395" y="5795157"/>
            <a:ext cx="2094733" cy="2160797"/>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847" name="Google Shape;847;p37"/>
          <p:cNvGrpSpPr/>
          <p:nvPr/>
        </p:nvGrpSpPr>
        <p:grpSpPr>
          <a:xfrm>
            <a:off x="10785880" y="130864"/>
            <a:ext cx="3387430" cy="3340122"/>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920" name="Google Shape;920;p37"/>
          <p:cNvGrpSpPr/>
          <p:nvPr/>
        </p:nvGrpSpPr>
        <p:grpSpPr>
          <a:xfrm rot="253399">
            <a:off x="8931022" y="3778580"/>
            <a:ext cx="5313349" cy="4109121"/>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1065" name="Google Shape;1065;p37"/>
          <p:cNvGrpSpPr/>
          <p:nvPr/>
        </p:nvGrpSpPr>
        <p:grpSpPr>
          <a:xfrm rot="-6220080">
            <a:off x="8831158" y="202720"/>
            <a:ext cx="2047504" cy="2203533"/>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8" y="4547319"/>
            <a:ext cx="2859017" cy="2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DE8B418C-4D47-4A6D-A609-CCB50F36256D}"/>
              </a:ext>
            </a:extLst>
          </p:cNvPr>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xmlns="" id="{84C32184-691D-4AFA-84B4-AB0C84148F1F}"/>
              </a:ext>
            </a:extLst>
          </p:cNvPr>
          <p:cNvSpPr>
            <a:spLocks noGrp="1"/>
          </p:cNvSpPr>
          <p:nvPr>
            <p:ph type="title"/>
          </p:nvPr>
        </p:nvSpPr>
        <p:spPr>
          <a:xfrm>
            <a:off x="349589" y="245660"/>
            <a:ext cx="6051211" cy="705527"/>
          </a:xfrm>
        </p:spPr>
        <p:txBody>
          <a:bodyPr/>
          <a:lstStyle/>
          <a:p>
            <a:r>
              <a:rPr lang="vi-VN" sz="4400"/>
              <a:t>BÀI TẬP TRẮC NGHIỆM</a:t>
            </a:r>
          </a:p>
        </p:txBody>
      </p:sp>
      <p:sp>
        <p:nvSpPr>
          <p:cNvPr id="3" name="Subtitle 2">
            <a:extLst>
              <a:ext uri="{FF2B5EF4-FFF2-40B4-BE49-F238E27FC236}">
                <a16:creationId xmlns:a16="http://schemas.microsoft.com/office/drawing/2014/main" xmlns="" id="{4C410EFD-0217-425E-9A37-87250DBEBAD3}"/>
              </a:ext>
            </a:extLst>
          </p:cNvPr>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p>
          <a:p>
            <a:endParaRPr lang="vi-VN" sz="3000">
              <a:solidFill>
                <a:schemeClr val="bg2">
                  <a:lumMod val="25000"/>
                </a:schemeClr>
              </a:solidFill>
            </a:endParaRPr>
          </a:p>
        </p:txBody>
      </p:sp>
      <p:pic>
        <p:nvPicPr>
          <p:cNvPr id="4" name="Picture 3">
            <a:extLst>
              <a:ext uri="{FF2B5EF4-FFF2-40B4-BE49-F238E27FC236}">
                <a16:creationId xmlns:a16="http://schemas.microsoft.com/office/drawing/2014/main" xmlns="" id="{A61E8C43-8269-4A22-966D-A50DCD4F2184}"/>
              </a:ext>
            </a:extLst>
          </p:cNvPr>
          <p:cNvPicPr>
            <a:picLocks noChangeAspect="1"/>
          </p:cNvPicPr>
          <p:nvPr/>
        </p:nvPicPr>
        <p:blipFill>
          <a:blip r:embed="rId3"/>
          <a:stretch>
            <a:fillRect/>
          </a:stretch>
        </p:blipFill>
        <p:spPr>
          <a:xfrm>
            <a:off x="9873508" y="1163513"/>
            <a:ext cx="5010252" cy="3550145"/>
          </a:xfrm>
          <a:prstGeom prst="rect">
            <a:avLst/>
          </a:prstGeom>
        </p:spPr>
      </p:pic>
      <p:sp>
        <p:nvSpPr>
          <p:cNvPr id="6" name="Rectangle 2">
            <a:extLst>
              <a:ext uri="{FF2B5EF4-FFF2-40B4-BE49-F238E27FC236}">
                <a16:creationId xmlns:a16="http://schemas.microsoft.com/office/drawing/2014/main" xmlns="" id="{02AE05FB-189E-4676-B830-84FB9B83B055}"/>
              </a:ext>
            </a:extLst>
          </p:cNvPr>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p>
        </p:txBody>
      </p:sp>
      <p:graphicFrame>
        <p:nvGraphicFramePr>
          <p:cNvPr id="7" name="Object 6">
            <a:extLst>
              <a:ext uri="{FF2B5EF4-FFF2-40B4-BE49-F238E27FC236}">
                <a16:creationId xmlns:a16="http://schemas.microsoft.com/office/drawing/2014/main" xmlns="" id="{FAFD8FC0-DA15-4E9B-90B8-6BDDCBD08DFE}"/>
              </a:ext>
            </a:extLst>
          </p:cNvPr>
          <p:cNvGraphicFramePr>
            <a:graphicFrameLocks noChangeAspect="1"/>
          </p:cNvGraphicFramePr>
          <p:nvPr>
            <p:extLst>
              <p:ext uri="{D42A27DB-BD31-4B8C-83A1-F6EECF244321}">
                <p14:modId xmlns:p14="http://schemas.microsoft.com/office/powerpoint/2010/main" val="641078130"/>
              </p:ext>
            </p:extLst>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spid="_x0000_s8219" name="Equation" r:id="rId4" imgW="749160" imgH="431640" progId="Equation.DSMT4">
                  <p:embed/>
                </p:oleObj>
              </mc:Choice>
              <mc:Fallback>
                <p:oleObj name="Equation" r:id="rId4" imgW="749160" imgH="431640" progId="Equation.DSMT4">
                  <p:embed/>
                  <p:pic>
                    <p:nvPicPr>
                      <p:cNvPr id="0" name="Object 1"/>
                      <p:cNvPicPr>
                        <a:picLocks noChangeAspect="1" noChangeArrowheads="1"/>
                      </p:cNvPicPr>
                      <p:nvPr/>
                    </p:nvPicPr>
                    <p:blipFill>
                      <a:blip r:embed="rId5"/>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xmlns="" id="{22C17958-F99D-4667-BD17-B6CF14FB99C1}"/>
              </a:ext>
            </a:extLst>
          </p:cNvPr>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p>
        </p:txBody>
      </p:sp>
      <p:sp>
        <p:nvSpPr>
          <p:cNvPr id="9" name="Subtitle 2">
            <a:extLst>
              <a:ext uri="{FF2B5EF4-FFF2-40B4-BE49-F238E27FC236}">
                <a16:creationId xmlns:a16="http://schemas.microsoft.com/office/drawing/2014/main" xmlns="" id="{EA86B23D-9D69-4D2A-80B2-DB30C541714E}"/>
              </a:ext>
            </a:extLst>
          </p:cNvPr>
          <p:cNvSpPr txBox="1">
            <a:spLocks/>
          </p:cNvSpPr>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p>
          <a:p>
            <a:endParaRPr lang="vi-VN" sz="3000">
              <a:solidFill>
                <a:schemeClr val="bg2">
                  <a:lumMod val="25000"/>
                </a:schemeClr>
              </a:solidFill>
            </a:endParaRPr>
          </a:p>
        </p:txBody>
      </p:sp>
      <p:graphicFrame>
        <p:nvGraphicFramePr>
          <p:cNvPr id="10" name="Object 9">
            <a:extLst>
              <a:ext uri="{FF2B5EF4-FFF2-40B4-BE49-F238E27FC236}">
                <a16:creationId xmlns:a16="http://schemas.microsoft.com/office/drawing/2014/main" xmlns="" id="{7DCAED4E-9792-4DF1-A4E6-083C1BD14C21}"/>
              </a:ext>
            </a:extLst>
          </p:cNvPr>
          <p:cNvGraphicFramePr>
            <a:graphicFrameLocks noChangeAspect="1"/>
          </p:cNvGraphicFramePr>
          <p:nvPr>
            <p:extLst>
              <p:ext uri="{D42A27DB-BD31-4B8C-83A1-F6EECF244321}">
                <p14:modId xmlns:p14="http://schemas.microsoft.com/office/powerpoint/2010/main" val="3773989307"/>
              </p:ext>
            </p:extLst>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spid="_x0000_s8220" name="Equation" r:id="rId6" imgW="1104840" imgH="431640" progId="Equation.DSMT4">
                  <p:embed/>
                </p:oleObj>
              </mc:Choice>
              <mc:Fallback>
                <p:oleObj name="Equation" r:id="rId6" imgW="1104840" imgH="431640" progId="Equation.DSMT4">
                  <p:embed/>
                  <p:pic>
                    <p:nvPicPr>
                      <p:cNvPr id="0" name=""/>
                      <p:cNvPicPr/>
                      <p:nvPr/>
                    </p:nvPicPr>
                    <p:blipFill>
                      <a:blip r:embed="rId7"/>
                      <a:stretch>
                        <a:fillRect/>
                      </a:stretch>
                    </p:blipFill>
                    <p:spPr>
                      <a:xfrm>
                        <a:off x="646958" y="5379847"/>
                        <a:ext cx="2920988" cy="11411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5F2E73E8-E36E-433F-9046-DC30951253E8}"/>
              </a:ext>
            </a:extLst>
          </p:cNvPr>
          <p:cNvGraphicFramePr>
            <a:graphicFrameLocks noChangeAspect="1"/>
          </p:cNvGraphicFramePr>
          <p:nvPr>
            <p:extLst>
              <p:ext uri="{D42A27DB-BD31-4B8C-83A1-F6EECF244321}">
                <p14:modId xmlns:p14="http://schemas.microsoft.com/office/powerpoint/2010/main" val="2963870462"/>
              </p:ext>
            </p:extLst>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spid="_x0000_s8221" name="Equation" r:id="rId8" imgW="1066680" imgH="431640" progId="Equation.DSMT4">
                  <p:embed/>
                </p:oleObj>
              </mc:Choice>
              <mc:Fallback>
                <p:oleObj name="Equation" r:id="rId8" imgW="1066680" imgH="431640" progId="Equation.DSMT4">
                  <p:embed/>
                  <p:pic>
                    <p:nvPicPr>
                      <p:cNvPr id="0" name=""/>
                      <p:cNvPicPr/>
                      <p:nvPr/>
                    </p:nvPicPr>
                    <p:blipFill>
                      <a:blip r:embed="rId9"/>
                      <a:stretch>
                        <a:fillRect/>
                      </a:stretch>
                    </p:blipFill>
                    <p:spPr>
                      <a:xfrm>
                        <a:off x="4680815" y="5298801"/>
                        <a:ext cx="2920988" cy="11843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3A2255A7-2F67-4BF1-B117-B8C0B4F3A530}"/>
              </a:ext>
            </a:extLst>
          </p:cNvPr>
          <p:cNvGraphicFramePr>
            <a:graphicFrameLocks noChangeAspect="1"/>
          </p:cNvGraphicFramePr>
          <p:nvPr>
            <p:extLst>
              <p:ext uri="{D42A27DB-BD31-4B8C-83A1-F6EECF244321}">
                <p14:modId xmlns:p14="http://schemas.microsoft.com/office/powerpoint/2010/main" val="126717603"/>
              </p:ext>
            </p:extLst>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spid="_x0000_s8222" name="Equation" r:id="rId10" imgW="1104840" imgH="431640" progId="Equation.DSMT4">
                  <p:embed/>
                </p:oleObj>
              </mc:Choice>
              <mc:Fallback>
                <p:oleObj name="Equation" r:id="rId10" imgW="1104840" imgH="431640" progId="Equation.DSMT4">
                  <p:embed/>
                  <p:pic>
                    <p:nvPicPr>
                      <p:cNvPr id="0" name=""/>
                      <p:cNvPicPr/>
                      <p:nvPr/>
                    </p:nvPicPr>
                    <p:blipFill>
                      <a:blip r:embed="rId11"/>
                      <a:stretch>
                        <a:fillRect/>
                      </a:stretch>
                    </p:blipFill>
                    <p:spPr>
                      <a:xfrm>
                        <a:off x="537739" y="6593886"/>
                        <a:ext cx="2920988" cy="11415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86617D41-EE30-4ECE-8906-FA6012B5401E}"/>
              </a:ext>
            </a:extLst>
          </p:cNvPr>
          <p:cNvGraphicFramePr>
            <a:graphicFrameLocks noChangeAspect="1"/>
          </p:cNvGraphicFramePr>
          <p:nvPr>
            <p:extLst>
              <p:ext uri="{D42A27DB-BD31-4B8C-83A1-F6EECF244321}">
                <p14:modId xmlns:p14="http://schemas.microsoft.com/office/powerpoint/2010/main" val="512876780"/>
              </p:ext>
            </p:extLst>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spid="_x0000_s8223" name="Equation" r:id="rId12" imgW="1041120" imgH="431640" progId="Equation.DSMT4">
                  <p:embed/>
                </p:oleObj>
              </mc:Choice>
              <mc:Fallback>
                <p:oleObj name="Equation" r:id="rId12" imgW="1041120" imgH="431640" progId="Equation.DSMT4">
                  <p:embed/>
                  <p:pic>
                    <p:nvPicPr>
                      <p:cNvPr id="0" name=""/>
                      <p:cNvPicPr/>
                      <p:nvPr/>
                    </p:nvPicPr>
                    <p:blipFill>
                      <a:blip r:embed="rId13"/>
                      <a:stretch>
                        <a:fillRect/>
                      </a:stretch>
                    </p:blipFill>
                    <p:spPr>
                      <a:xfrm>
                        <a:off x="4680814" y="6636691"/>
                        <a:ext cx="2650905" cy="1098730"/>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xmlns="" id="{6D72FE2A-1733-4208-BB46-B81E5505A3CF}"/>
              </a:ext>
            </a:extLst>
          </p:cNvPr>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extLst>
      <p:ext uri="{BB962C8B-B14F-4D97-AF65-F5344CB8AC3E}">
        <p14:creationId xmlns:p14="http://schemas.microsoft.com/office/powerpoint/2010/main" val="33583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21406" y="219208"/>
            <a:ext cx="5203200" cy="601440"/>
          </a:xfrm>
        </p:spPr>
        <p:txBody>
          <a:bodyPr/>
          <a:lstStyle/>
          <a:p>
            <a:r>
              <a:rPr lang="vi-VN" b="1"/>
              <a:t>VD1.</a:t>
            </a:r>
          </a:p>
        </p:txBody>
      </p:sp>
      <p:sp>
        <p:nvSpPr>
          <p:cNvPr id="39" name="Google Shape;1098;p39">
            <a:extLst>
              <a:ext uri="{FF2B5EF4-FFF2-40B4-BE49-F238E27FC236}">
                <a16:creationId xmlns:a16="http://schemas.microsoft.com/office/drawing/2014/main" xmlns="" id="{7258BAF6-5A0A-4320-BEFD-F722335B5094}"/>
              </a:ext>
            </a:extLst>
          </p:cNvPr>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p>
          <a:p>
            <a:pPr marL="0" lvl="0" indent="0">
              <a:spcBef>
                <a:spcPts val="1600"/>
              </a:spcBef>
            </a:pPr>
            <a:r>
              <a:rPr lang="vi-VN" sz="3000">
                <a:solidFill>
                  <a:srgbClr val="090C26"/>
                </a:solidFill>
              </a:rPr>
              <a:t>a) Tính</a:t>
            </a: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a:extLst>
              <a:ext uri="{FF2B5EF4-FFF2-40B4-BE49-F238E27FC236}">
                <a16:creationId xmlns:a16="http://schemas.microsoft.com/office/drawing/2014/main" xmlns="" id="{F5485CAE-2EAD-49CA-B313-EDD0378E5D66}"/>
              </a:ext>
            </a:extLst>
          </p:cNvPr>
          <p:cNvGraphicFramePr>
            <a:graphicFrameLocks noChangeAspect="1"/>
          </p:cNvGraphicFramePr>
          <p:nvPr>
            <p:extLst>
              <p:ext uri="{D42A27DB-BD31-4B8C-83A1-F6EECF244321}">
                <p14:modId xmlns:p14="http://schemas.microsoft.com/office/powerpoint/2010/main" val="3395846635"/>
              </p:ext>
            </p:extLst>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spid="_x0000_s9233" name="Equation" r:id="rId4" imgW="393480" imgH="469800" progId="Equation.DSMT4">
                  <p:embed/>
                </p:oleObj>
              </mc:Choice>
              <mc:Fallback>
                <p:oleObj name="Equation" r:id="rId4" imgW="393480" imgH="469800" progId="Equation.DSMT4">
                  <p:embed/>
                  <p:pic>
                    <p:nvPicPr>
                      <p:cNvPr id="0" name=""/>
                      <p:cNvPicPr/>
                      <p:nvPr/>
                    </p:nvPicPr>
                    <p:blipFill>
                      <a:blip r:embed="rId5"/>
                      <a:stretch>
                        <a:fillRect/>
                      </a:stretch>
                    </p:blipFill>
                    <p:spPr>
                      <a:xfrm>
                        <a:off x="3806825" y="793750"/>
                        <a:ext cx="1096963" cy="1309688"/>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xmlns="" id="{8A199F3C-3E74-4C85-BB7B-8401BA74BF3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a:extLst>
              <a:ext uri="{FF2B5EF4-FFF2-40B4-BE49-F238E27FC236}">
                <a16:creationId xmlns:a16="http://schemas.microsoft.com/office/drawing/2014/main" xmlns="" id="{F3C92545-F9F0-43DE-9BC5-FD5EBB449D1B}"/>
              </a:ext>
            </a:extLst>
          </p:cNvPr>
          <p:cNvGraphicFramePr>
            <a:graphicFrameLocks noGrp="1"/>
          </p:cNvGraphicFramePr>
          <p:nvPr>
            <p:extLst>
              <p:ext uri="{D42A27DB-BD31-4B8C-83A1-F6EECF244321}">
                <p14:modId xmlns:p14="http://schemas.microsoft.com/office/powerpoint/2010/main" val="3948747907"/>
              </p:ext>
            </p:extLst>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extLst>
                    <a:ext uri="{9D8B030D-6E8A-4147-A177-3AD203B41FA5}">
                      <a16:colId xmlns:a16="http://schemas.microsoft.com/office/drawing/2014/main" xmlns="" val="3802123892"/>
                    </a:ext>
                  </a:extLst>
                </a:gridCol>
                <a:gridCol w="7516745">
                  <a:extLst>
                    <a:ext uri="{9D8B030D-6E8A-4147-A177-3AD203B41FA5}">
                      <a16:colId xmlns:a16="http://schemas.microsoft.com/office/drawing/2014/main" xmlns="" val="2154762071"/>
                    </a:ext>
                  </a:extLst>
                </a:gridCol>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43" name="Object 42">
            <a:extLst>
              <a:ext uri="{FF2B5EF4-FFF2-40B4-BE49-F238E27FC236}">
                <a16:creationId xmlns:a16="http://schemas.microsoft.com/office/drawing/2014/main" xmlns="" id="{76C40599-D6B1-4990-B284-6990C787F65A}"/>
              </a:ext>
            </a:extLst>
          </p:cNvPr>
          <p:cNvGraphicFramePr>
            <a:graphicFrameLocks noChangeAspect="1"/>
          </p:cNvGraphicFramePr>
          <p:nvPr>
            <p:extLst>
              <p:ext uri="{D42A27DB-BD31-4B8C-83A1-F6EECF244321}">
                <p14:modId xmlns:p14="http://schemas.microsoft.com/office/powerpoint/2010/main" val="997297022"/>
              </p:ext>
            </p:extLst>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spid="_x0000_s9234" name="Equation" r:id="rId7" imgW="469696" imgH="177723" progId="Equation.DSMT4">
                  <p:embed/>
                </p:oleObj>
              </mc:Choice>
              <mc:Fallback>
                <p:oleObj name="Equation" r:id="rId7" imgW="469696" imgH="177723" progId="Equation.DSMT4">
                  <p:embed/>
                  <p:pic>
                    <p:nvPicPr>
                      <p:cNvPr id="37" name="Object 36">
                        <a:extLst>
                          <a:ext uri="{FF2B5EF4-FFF2-40B4-BE49-F238E27FC236}">
                            <a16:creationId xmlns:a16="http://schemas.microsoft.com/office/drawing/2014/main" xmlns="" id="{02C627CE-3E10-4E24-858A-9D5F353F6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a:extLst>
              <a:ext uri="{FF2B5EF4-FFF2-40B4-BE49-F238E27FC236}">
                <a16:creationId xmlns:a16="http://schemas.microsoft.com/office/drawing/2014/main" xmlns="" id="{DF14A081-A746-4DEE-AAA3-02C17FC277EF}"/>
              </a:ext>
            </a:extLst>
          </p:cNvPr>
          <p:cNvGrpSpPr/>
          <p:nvPr/>
        </p:nvGrpSpPr>
        <p:grpSpPr>
          <a:xfrm>
            <a:off x="3259205" y="4687778"/>
            <a:ext cx="5926830" cy="1158522"/>
            <a:chOff x="2246825" y="841955"/>
            <a:chExt cx="5435511" cy="1158522"/>
          </a:xfrm>
        </p:grpSpPr>
        <p:graphicFrame>
          <p:nvGraphicFramePr>
            <p:cNvPr id="46" name="Object 45">
              <a:extLst>
                <a:ext uri="{FF2B5EF4-FFF2-40B4-BE49-F238E27FC236}">
                  <a16:creationId xmlns:a16="http://schemas.microsoft.com/office/drawing/2014/main" xmlns="" id="{CB348F35-E21E-4528-9546-FD708797C588}"/>
                </a:ext>
              </a:extLst>
            </p:cNvPr>
            <p:cNvGraphicFramePr>
              <a:graphicFrameLocks noChangeAspect="1"/>
            </p:cNvGraphicFramePr>
            <p:nvPr>
              <p:extLst>
                <p:ext uri="{D42A27DB-BD31-4B8C-83A1-F6EECF244321}">
                  <p14:modId xmlns:p14="http://schemas.microsoft.com/office/powerpoint/2010/main" val="1486271288"/>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9235" name="Equation" r:id="rId9" imgW="558558" imgH="177723" progId="Equation.DSMT4">
                    <p:embed/>
                  </p:oleObj>
                </mc:Choice>
                <mc:Fallback>
                  <p:oleObj name="Equation" r:id="rId9" imgW="558558" imgH="177723" progId="Equation.DSMT4">
                    <p:embed/>
                    <p:pic>
                      <p:nvPicPr>
                        <p:cNvPr id="40" name="Object 39">
                          <a:extLst>
                            <a:ext uri="{FF2B5EF4-FFF2-40B4-BE49-F238E27FC236}">
                              <a16:creationId xmlns:a16="http://schemas.microsoft.com/office/drawing/2014/main" xmlns="" id="{049F3A44-0833-4771-A6C5-05FBF6C5C1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xmlns="" id="{10D73EBB-E249-4932-8231-D83A6A843279}"/>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a:extLst>
              <a:ext uri="{FF2B5EF4-FFF2-40B4-BE49-F238E27FC236}">
                <a16:creationId xmlns:a16="http://schemas.microsoft.com/office/drawing/2014/main" xmlns="" id="{BDE09E4C-D254-4A65-B419-F3ECA91C307B}"/>
              </a:ext>
            </a:extLst>
          </p:cNvPr>
          <p:cNvSpPr txBox="1">
            <a:spLocks/>
          </p:cNvSpPr>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p>
        </p:txBody>
      </p:sp>
      <p:grpSp>
        <p:nvGrpSpPr>
          <p:cNvPr id="4" name="Group 3">
            <a:extLst>
              <a:ext uri="{FF2B5EF4-FFF2-40B4-BE49-F238E27FC236}">
                <a16:creationId xmlns:a16="http://schemas.microsoft.com/office/drawing/2014/main" xmlns="" id="{BFCBD9DA-BD05-43D5-ACEA-3E354BFF346C}"/>
              </a:ext>
            </a:extLst>
          </p:cNvPr>
          <p:cNvGrpSpPr/>
          <p:nvPr/>
        </p:nvGrpSpPr>
        <p:grpSpPr>
          <a:xfrm>
            <a:off x="3030564" y="5864270"/>
            <a:ext cx="1736076" cy="1310640"/>
            <a:chOff x="3030564" y="5864270"/>
            <a:chExt cx="1736076" cy="1310640"/>
          </a:xfrm>
        </p:grpSpPr>
        <p:pic>
          <p:nvPicPr>
            <p:cNvPr id="8" name="Picture 7">
              <a:extLst>
                <a:ext uri="{FF2B5EF4-FFF2-40B4-BE49-F238E27FC236}">
                  <a16:creationId xmlns:a16="http://schemas.microsoft.com/office/drawing/2014/main" xmlns="" id="{DEE87652-4080-44CF-A8DA-8DC8241D85F1}"/>
                </a:ext>
              </a:extLst>
            </p:cNvPr>
            <p:cNvPicPr>
              <a:picLocks noChangeAspect="1"/>
            </p:cNvPicPr>
            <p:nvPr/>
          </p:nvPicPr>
          <p:blipFill>
            <a:blip r:embed="rId11"/>
            <a:stretch>
              <a:fillRect/>
            </a:stretch>
          </p:blipFill>
          <p:spPr>
            <a:xfrm>
              <a:off x="3667836" y="5864270"/>
              <a:ext cx="1098804" cy="1310640"/>
            </a:xfrm>
            <a:prstGeom prst="rect">
              <a:avLst/>
            </a:prstGeom>
          </p:spPr>
        </p:pic>
        <p:sp>
          <p:nvSpPr>
            <p:cNvPr id="14" name="TextBox 13">
              <a:extLst>
                <a:ext uri="{FF2B5EF4-FFF2-40B4-BE49-F238E27FC236}">
                  <a16:creationId xmlns:a16="http://schemas.microsoft.com/office/drawing/2014/main" xmlns="" id="{A3F44C7B-BCB1-4131-8B59-994A1C31E408}"/>
                </a:ext>
              </a:extLst>
            </p:cNvPr>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p>
          </p:txBody>
        </p:sp>
      </p:grpSp>
      <p:sp>
        <p:nvSpPr>
          <p:cNvPr id="16" name="TextBox 15">
            <a:extLst>
              <a:ext uri="{FF2B5EF4-FFF2-40B4-BE49-F238E27FC236}">
                <a16:creationId xmlns:a16="http://schemas.microsoft.com/office/drawing/2014/main" xmlns="" id="{75670548-C0E6-47BA-A451-5EAAF601E8A4}"/>
              </a:ext>
            </a:extLst>
          </p:cNvPr>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7BDB-ADE6-469B-9E45-F1EE89B0098B}"/>
              </a:ext>
            </a:extLst>
          </p:cNvPr>
          <p:cNvSpPr>
            <a:spLocks noGrp="1"/>
          </p:cNvSpPr>
          <p:nvPr>
            <p:ph type="title"/>
          </p:nvPr>
        </p:nvSpPr>
        <p:spPr>
          <a:xfrm>
            <a:off x="646508" y="723237"/>
            <a:ext cx="5071245" cy="601440"/>
          </a:xfrm>
        </p:spPr>
        <p:txBody>
          <a:bodyPr/>
          <a:lstStyle/>
          <a:p>
            <a:r>
              <a:rPr lang="vi-VN"/>
              <a:t>Giải</a:t>
            </a:r>
          </a:p>
        </p:txBody>
      </p:sp>
      <p:sp>
        <p:nvSpPr>
          <p:cNvPr id="5" name="Rectangle 2">
            <a:extLst>
              <a:ext uri="{FF2B5EF4-FFF2-40B4-BE49-F238E27FC236}">
                <a16:creationId xmlns:a16="http://schemas.microsoft.com/office/drawing/2014/main" xmlns="" id="{D0F621BC-1B6A-4B07-BD8E-4C94A3D0DA59}"/>
              </a:ext>
            </a:extLst>
          </p:cNvPr>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B90BDD73-04C0-4879-831C-0BE99DA1C622}"/>
              </a:ext>
            </a:extLst>
          </p:cNvPr>
          <p:cNvGraphicFramePr>
            <a:graphicFrameLocks noChangeAspect="1"/>
          </p:cNvGraphicFramePr>
          <p:nvPr>
            <p:extLst>
              <p:ext uri="{D42A27DB-BD31-4B8C-83A1-F6EECF244321}">
                <p14:modId xmlns:p14="http://schemas.microsoft.com/office/powerpoint/2010/main" val="24173895"/>
              </p:ext>
            </p:extLst>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spid="_x0000_s10272" name="Equation" r:id="rId3" imgW="736600" imgH="431800" progId="Equation.DSMT4">
                  <p:embed/>
                </p:oleObj>
              </mc:Choice>
              <mc:Fallback>
                <p:oleObj name="Equation" r:id="rId3" imgW="736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xmlns="" id="{558FBBF6-6A21-4415-BACF-8C7D20F7724E}"/>
              </a:ext>
            </a:extLst>
          </p:cNvPr>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a:extLst>
              <a:ext uri="{FF2B5EF4-FFF2-40B4-BE49-F238E27FC236}">
                <a16:creationId xmlns:a16="http://schemas.microsoft.com/office/drawing/2014/main" xmlns="" id="{BA3DD888-F69E-4F0D-B37D-E0F4C5CCA61A}"/>
              </a:ext>
            </a:extLst>
          </p:cNvPr>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xmlns="" id="{5D4C1F2F-B67C-4EEF-A9D6-923371ABA0FE}"/>
              </a:ext>
            </a:extLst>
          </p:cNvPr>
          <p:cNvGraphicFramePr>
            <a:graphicFrameLocks noChangeAspect="1"/>
          </p:cNvGraphicFramePr>
          <p:nvPr>
            <p:extLst>
              <p:ext uri="{D42A27DB-BD31-4B8C-83A1-F6EECF244321}">
                <p14:modId xmlns:p14="http://schemas.microsoft.com/office/powerpoint/2010/main" val="3259356826"/>
              </p:ext>
            </p:extLst>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spid="_x0000_s10273" name="Equation" r:id="rId5" imgW="761669" imgH="469696" progId="Equation.DSMT4">
                  <p:embed/>
                </p:oleObj>
              </mc:Choice>
              <mc:Fallback>
                <p:oleObj name="Equation" r:id="rId5" imgW="761669" imgH="46969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xmlns="" id="{77A1AB72-9024-4995-84D6-9E58411C8E4F}"/>
              </a:ext>
            </a:extLst>
          </p:cNvPr>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5400">
              <a:solidFill>
                <a:srgbClr val="090C26"/>
              </a:solidFill>
            </a:endParaRPr>
          </a:p>
        </p:txBody>
      </p:sp>
      <p:graphicFrame>
        <p:nvGraphicFramePr>
          <p:cNvPr id="13" name="Object 12">
            <a:extLst>
              <a:ext uri="{FF2B5EF4-FFF2-40B4-BE49-F238E27FC236}">
                <a16:creationId xmlns:a16="http://schemas.microsoft.com/office/drawing/2014/main" xmlns="" id="{60E64755-F8FD-4B4A-955D-4C5D7A27A9E6}"/>
              </a:ext>
            </a:extLst>
          </p:cNvPr>
          <p:cNvGraphicFramePr>
            <a:graphicFrameLocks noChangeAspect="1"/>
          </p:cNvGraphicFramePr>
          <p:nvPr>
            <p:extLst>
              <p:ext uri="{D42A27DB-BD31-4B8C-83A1-F6EECF244321}">
                <p14:modId xmlns:p14="http://schemas.microsoft.com/office/powerpoint/2010/main" val="116646806"/>
              </p:ext>
            </p:extLst>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spid="_x0000_s10274" name="Equation" r:id="rId7" imgW="431613" imgH="469696" progId="Equation.DSMT4">
                  <p:embed/>
                </p:oleObj>
              </mc:Choice>
              <mc:Fallback>
                <p:oleObj name="Equation" r:id="rId7" imgW="431613" imgH="469696"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xmlns="" id="{B5E486E5-50BD-44D4-A3C9-4A2B4D27ECC1}"/>
              </a:ext>
            </a:extLst>
          </p:cNvPr>
          <p:cNvGraphicFramePr>
            <a:graphicFrameLocks noChangeAspect="1"/>
          </p:cNvGraphicFramePr>
          <p:nvPr>
            <p:extLst>
              <p:ext uri="{D42A27DB-BD31-4B8C-83A1-F6EECF244321}">
                <p14:modId xmlns:p14="http://schemas.microsoft.com/office/powerpoint/2010/main" val="4258829698"/>
              </p:ext>
            </p:extLst>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spid="_x0000_s10275" name="Equation" r:id="rId9" imgW="444307" imgH="431613" progId="Equation.DSMT4">
                  <p:embed/>
                </p:oleObj>
              </mc:Choice>
              <mc:Fallback>
                <p:oleObj name="Equation" r:id="rId9" imgW="444307" imgH="431613"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xmlns="" id="{CF3CCCA7-3BB2-4F34-B032-21CB8BDC6E65}"/>
              </a:ext>
            </a:extLst>
          </p:cNvPr>
          <p:cNvGraphicFramePr>
            <a:graphicFrameLocks noChangeAspect="1"/>
          </p:cNvGraphicFramePr>
          <p:nvPr>
            <p:extLst>
              <p:ext uri="{D42A27DB-BD31-4B8C-83A1-F6EECF244321}">
                <p14:modId xmlns:p14="http://schemas.microsoft.com/office/powerpoint/2010/main" val="3309407163"/>
              </p:ext>
            </p:extLst>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spid="_x0000_s10276" name="Equation" r:id="rId11" imgW="1218671" imgH="431613" progId="Equation.DSMT4">
                  <p:embed/>
                </p:oleObj>
              </mc:Choice>
              <mc:Fallback>
                <p:oleObj name="Equation" r:id="rId11" imgW="1218671" imgH="431613"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xmlns="" id="{A01D076D-ABB0-42B6-A7EC-A04B69F29A8C}"/>
              </a:ext>
            </a:extLst>
          </p:cNvPr>
          <p:cNvGraphicFramePr>
            <a:graphicFrameLocks noChangeAspect="1"/>
          </p:cNvGraphicFramePr>
          <p:nvPr>
            <p:extLst>
              <p:ext uri="{D42A27DB-BD31-4B8C-83A1-F6EECF244321}">
                <p14:modId xmlns:p14="http://schemas.microsoft.com/office/powerpoint/2010/main" val="1063863447"/>
              </p:ext>
            </p:extLst>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spid="_x0000_s10277" name="Equation" r:id="rId13" imgW="1600200" imgH="431800" progId="Equation.DSMT4">
                  <p:embed/>
                </p:oleObj>
              </mc:Choice>
              <mc:Fallback>
                <p:oleObj name="Equation" r:id="rId13" imgW="1600200" imgH="4318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7" name="Rectangle 11">
            <a:extLst>
              <a:ext uri="{FF2B5EF4-FFF2-40B4-BE49-F238E27FC236}">
                <a16:creationId xmlns:a16="http://schemas.microsoft.com/office/drawing/2014/main" xmlns="" id="{FEA79CF9-7E53-4CB8-8E41-E14696BC826F}"/>
              </a:ext>
            </a:extLst>
          </p:cNvPr>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2">
            <a:extLst>
              <a:ext uri="{FF2B5EF4-FFF2-40B4-BE49-F238E27FC236}">
                <a16:creationId xmlns:a16="http://schemas.microsoft.com/office/drawing/2014/main" xmlns="" id="{50E5361B-94E9-4942-B484-4062235E30A9}"/>
              </a:ext>
            </a:extLst>
          </p:cNvPr>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13">
            <a:extLst>
              <a:ext uri="{FF2B5EF4-FFF2-40B4-BE49-F238E27FC236}">
                <a16:creationId xmlns:a16="http://schemas.microsoft.com/office/drawing/2014/main" xmlns="" id="{F381CADD-61B8-484C-B869-F4D5911D9D6C}"/>
              </a:ext>
            </a:extLst>
          </p:cNvPr>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4">
            <a:extLst>
              <a:ext uri="{FF2B5EF4-FFF2-40B4-BE49-F238E27FC236}">
                <a16:creationId xmlns:a16="http://schemas.microsoft.com/office/drawing/2014/main" xmlns="" id="{6259008C-F8BB-4CD5-83C5-54C7AC9FC797}"/>
              </a:ext>
            </a:extLst>
          </p:cNvPr>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5">
            <a:extLst>
              <a:ext uri="{FF2B5EF4-FFF2-40B4-BE49-F238E27FC236}">
                <a16:creationId xmlns:a16="http://schemas.microsoft.com/office/drawing/2014/main" xmlns="" id="{38DCE0C1-B19B-42B5-B3A3-ACCAB82D51A5}"/>
              </a:ext>
            </a:extLst>
          </p:cNvPr>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2800">
              <a:solidFill>
                <a:srgbClr val="090C26"/>
              </a:solidFill>
            </a:endParaRPr>
          </a:p>
        </p:txBody>
      </p:sp>
      <p:pic>
        <p:nvPicPr>
          <p:cNvPr id="22" name="Picture 21">
            <a:extLst>
              <a:ext uri="{FF2B5EF4-FFF2-40B4-BE49-F238E27FC236}">
                <a16:creationId xmlns:a16="http://schemas.microsoft.com/office/drawing/2014/main" xmlns="" id="{066C0529-4175-4D15-906A-98B6C8DBB676}"/>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extLst>
      <p:ext uri="{BB962C8B-B14F-4D97-AF65-F5344CB8AC3E}">
        <p14:creationId xmlns:p14="http://schemas.microsoft.com/office/powerpoint/2010/main" val="13750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p>
        </p:txBody>
      </p:sp>
      <p:pic>
        <p:nvPicPr>
          <p:cNvPr id="13" name="Picture 12">
            <a:extLst>
              <a:ext uri="{FF2B5EF4-FFF2-40B4-BE49-F238E27FC236}">
                <a16:creationId xmlns:a16="http://schemas.microsoft.com/office/drawing/2014/main" xmlns="" id="{4D8EA54F-D0B7-467F-884B-A96824B5FDB3}"/>
              </a:ext>
            </a:extLst>
          </p:cNvPr>
          <p:cNvPicPr>
            <a:picLocks noChangeAspect="1"/>
          </p:cNvPicPr>
          <p:nvPr/>
        </p:nvPicPr>
        <p:blipFill>
          <a:blip r:embed="rId4"/>
          <a:stretch>
            <a:fillRect/>
          </a:stretch>
        </p:blipFill>
        <p:spPr>
          <a:xfrm>
            <a:off x="9361344" y="1765397"/>
            <a:ext cx="5203199" cy="4355030"/>
          </a:xfrm>
          <a:prstGeom prst="rect">
            <a:avLst/>
          </a:prstGeom>
        </p:spPr>
      </p:pic>
      <p:sp>
        <p:nvSpPr>
          <p:cNvPr id="2" name="Rectangle 2">
            <a:extLst>
              <a:ext uri="{FF2B5EF4-FFF2-40B4-BE49-F238E27FC236}">
                <a16:creationId xmlns:a16="http://schemas.microsoft.com/office/drawing/2014/main" xmlns="" id="{EC030123-E975-4655-AEAA-AC0E51A5845A}"/>
              </a:ext>
            </a:extLst>
          </p:cNvPr>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xmlns="" id="{293C2E5F-4C92-4C81-A33E-A981D6BD6C5F}"/>
              </a:ext>
            </a:extLst>
          </p:cNvPr>
          <p:cNvGraphicFramePr>
            <a:graphicFrameLocks noChangeAspect="1"/>
          </p:cNvGraphicFramePr>
          <p:nvPr>
            <p:extLst>
              <p:ext uri="{D42A27DB-BD31-4B8C-83A1-F6EECF244321}">
                <p14:modId xmlns:p14="http://schemas.microsoft.com/office/powerpoint/2010/main" val="1420308067"/>
              </p:ext>
            </p:extLst>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spid="_x0000_s11276" name="Equation" r:id="rId5" imgW="812520" imgH="431640" progId="Equation.DSMT4">
                  <p:embed/>
                </p:oleObj>
              </mc:Choice>
              <mc:Fallback>
                <p:oleObj name="Equation" r:id="rId5" imgW="812520" imgH="431640" progId="Equation.DSMT4">
                  <p:embed/>
                  <p:pic>
                    <p:nvPicPr>
                      <p:cNvPr id="0" name="Object 1"/>
                      <p:cNvPicPr>
                        <a:picLocks noChangeAspect="1" noChangeArrowheads="1"/>
                      </p:cNvPicPr>
                      <p:nvPr/>
                    </p:nvPicPr>
                    <p:blipFill>
                      <a:blip r:embed="rId6"/>
                      <a:srcRect/>
                      <a:stretch>
                        <a:fillRect/>
                      </a:stretch>
                    </p:blipFill>
                    <p:spPr bwMode="auto">
                      <a:xfrm>
                        <a:off x="1705156" y="4138822"/>
                        <a:ext cx="2135449" cy="112566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xmlns="" id="{72186AC7-5437-4FB4-A346-3327B6D00E48}"/>
              </a:ext>
            </a:extLst>
          </p:cNvPr>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p>
        </p:txBody>
      </p:sp>
      <p:graphicFrame>
        <p:nvGraphicFramePr>
          <p:cNvPr id="5" name="Object 4">
            <a:extLst>
              <a:ext uri="{FF2B5EF4-FFF2-40B4-BE49-F238E27FC236}">
                <a16:creationId xmlns:a16="http://schemas.microsoft.com/office/drawing/2014/main" xmlns="" id="{24F32847-973D-407D-927E-0FF43669650D}"/>
              </a:ext>
            </a:extLst>
          </p:cNvPr>
          <p:cNvGraphicFramePr>
            <a:graphicFrameLocks noChangeAspect="1"/>
          </p:cNvGraphicFramePr>
          <p:nvPr>
            <p:extLst>
              <p:ext uri="{D42A27DB-BD31-4B8C-83A1-F6EECF244321}">
                <p14:modId xmlns:p14="http://schemas.microsoft.com/office/powerpoint/2010/main" val="192407185"/>
              </p:ext>
            </p:extLst>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spid="_x0000_s11277" name="Equation" r:id="rId7" imgW="812520" imgH="431640" progId="Equation.DSMT4">
                  <p:embed/>
                </p:oleObj>
              </mc:Choice>
              <mc:Fallback>
                <p:oleObj name="Equation" r:id="rId7" imgW="812520" imgH="431640" progId="Equation.DSMT4">
                  <p:embed/>
                  <p:pic>
                    <p:nvPicPr>
                      <p:cNvPr id="0" name=""/>
                      <p:cNvPicPr/>
                      <p:nvPr/>
                    </p:nvPicPr>
                    <p:blipFill>
                      <a:blip r:embed="rId8"/>
                      <a:stretch>
                        <a:fillRect/>
                      </a:stretch>
                    </p:blipFill>
                    <p:spPr>
                      <a:xfrm>
                        <a:off x="5914996" y="151968"/>
                        <a:ext cx="1836931" cy="975869"/>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xmlns="" id="{A4D42FFC-24EB-4B13-A594-20B975CE2337}"/>
              </a:ext>
            </a:extLst>
          </p:cNvPr>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extLst>
      <p:ext uri="{BB962C8B-B14F-4D97-AF65-F5344CB8AC3E}">
        <p14:creationId xmlns:p14="http://schemas.microsoft.com/office/powerpoint/2010/main" val="19018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p>
        </p:txBody>
      </p:sp>
      <p:sp>
        <p:nvSpPr>
          <p:cNvPr id="19" name="TextBox 18">
            <a:extLst>
              <a:ext uri="{FF2B5EF4-FFF2-40B4-BE49-F238E27FC236}">
                <a16:creationId xmlns:a16="http://schemas.microsoft.com/office/drawing/2014/main" xmlns="" id="{A4D42FFC-24EB-4B13-A594-20B975CE2337}"/>
              </a:ext>
            </a:extLst>
          </p:cNvPr>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p>
          <a:p>
            <a:r>
              <a:rPr lang="vi-VN" sz="3000">
                <a:solidFill>
                  <a:schemeClr val="accent2">
                    <a:lumMod val="75000"/>
                  </a:schemeClr>
                </a:solidFill>
              </a:rPr>
              <a:t>Chứng minh DB&lt;DC</a:t>
            </a:r>
          </a:p>
        </p:txBody>
      </p:sp>
      <p:pic>
        <p:nvPicPr>
          <p:cNvPr id="7" name="Picture 6">
            <a:extLst>
              <a:ext uri="{FF2B5EF4-FFF2-40B4-BE49-F238E27FC236}">
                <a16:creationId xmlns:a16="http://schemas.microsoft.com/office/drawing/2014/main" xmlns="" id="{90D3B232-1CFC-4E4E-9D9B-22E66F39877F}"/>
              </a:ext>
            </a:extLst>
          </p:cNvPr>
          <p:cNvPicPr>
            <a:picLocks noChangeAspect="1"/>
          </p:cNvPicPr>
          <p:nvPr/>
        </p:nvPicPr>
        <p:blipFill>
          <a:blip r:embed="rId4"/>
          <a:stretch>
            <a:fillRect/>
          </a:stretch>
        </p:blipFill>
        <p:spPr>
          <a:xfrm>
            <a:off x="9564004" y="1218634"/>
            <a:ext cx="4557348" cy="3232538"/>
          </a:xfrm>
          <a:prstGeom prst="rect">
            <a:avLst/>
          </a:prstGeom>
        </p:spPr>
      </p:pic>
      <p:sp>
        <p:nvSpPr>
          <p:cNvPr id="11" name="TextBox 10">
            <a:extLst>
              <a:ext uri="{FF2B5EF4-FFF2-40B4-BE49-F238E27FC236}">
                <a16:creationId xmlns:a16="http://schemas.microsoft.com/office/drawing/2014/main" xmlns="" id="{0049EE77-D105-45DF-B605-A83C50AB7CF0}"/>
              </a:ext>
            </a:extLst>
          </p:cNvPr>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p>
        </p:txBody>
      </p:sp>
      <p:sp>
        <p:nvSpPr>
          <p:cNvPr id="13" name="Arrow: Up 12">
            <a:extLst>
              <a:ext uri="{FF2B5EF4-FFF2-40B4-BE49-F238E27FC236}">
                <a16:creationId xmlns:a16="http://schemas.microsoft.com/office/drawing/2014/main" xmlns="" id="{305F617C-AAB3-4697-A93B-2D30CCBF0C86}"/>
              </a:ext>
            </a:extLst>
          </p:cNvPr>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a:extLst>
              <a:ext uri="{FF2B5EF4-FFF2-40B4-BE49-F238E27FC236}">
                <a16:creationId xmlns:a16="http://schemas.microsoft.com/office/drawing/2014/main" xmlns="" id="{681922C5-7ED3-47CF-A1E8-CCB72944A2AA}"/>
              </a:ext>
            </a:extLst>
          </p:cNvPr>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a:extLst>
              <a:ext uri="{FF2B5EF4-FFF2-40B4-BE49-F238E27FC236}">
                <a16:creationId xmlns:a16="http://schemas.microsoft.com/office/drawing/2014/main" xmlns="" id="{0C5B14C5-72B5-45AC-9895-595BC2B8F092}"/>
              </a:ext>
            </a:extLst>
          </p:cNvPr>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a:extLst>
              <a:ext uri="{FF2B5EF4-FFF2-40B4-BE49-F238E27FC236}">
                <a16:creationId xmlns:a16="http://schemas.microsoft.com/office/drawing/2014/main" xmlns="" id="{6AFB360C-66DE-412C-BD86-F4193B872424}"/>
              </a:ext>
            </a:extLst>
          </p:cNvPr>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a:extLst>
              <a:ext uri="{FF2B5EF4-FFF2-40B4-BE49-F238E27FC236}">
                <a16:creationId xmlns:a16="http://schemas.microsoft.com/office/drawing/2014/main" xmlns="" id="{192AC887-00C2-4985-9656-9E2197783A96}"/>
              </a:ext>
            </a:extLst>
          </p:cNvPr>
          <p:cNvGrpSpPr/>
          <p:nvPr/>
        </p:nvGrpSpPr>
        <p:grpSpPr>
          <a:xfrm>
            <a:off x="5579654" y="5656953"/>
            <a:ext cx="3817768" cy="884920"/>
            <a:chOff x="5579654" y="5656953"/>
            <a:chExt cx="3817768" cy="884920"/>
          </a:xfrm>
        </p:grpSpPr>
        <p:sp>
          <p:nvSpPr>
            <p:cNvPr id="12" name="TextBox 11">
              <a:extLst>
                <a:ext uri="{FF2B5EF4-FFF2-40B4-BE49-F238E27FC236}">
                  <a16:creationId xmlns:a16="http://schemas.microsoft.com/office/drawing/2014/main" xmlns="" id="{3BAA56F7-4D3D-45EE-A255-2833316CADC5}"/>
                </a:ext>
              </a:extLst>
            </p:cNvPr>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p>
          </p:txBody>
        </p:sp>
        <p:sp>
          <p:nvSpPr>
            <p:cNvPr id="20" name="TextBox 19">
              <a:extLst>
                <a:ext uri="{FF2B5EF4-FFF2-40B4-BE49-F238E27FC236}">
                  <a16:creationId xmlns:a16="http://schemas.microsoft.com/office/drawing/2014/main" xmlns="" id="{CAD87193-E95D-4D8D-8D9F-54675859AAB7}"/>
                </a:ext>
              </a:extLst>
            </p:cNvPr>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p>
          </p:txBody>
        </p:sp>
      </p:grpSp>
      <p:graphicFrame>
        <p:nvGraphicFramePr>
          <p:cNvPr id="18" name="Object 17">
            <a:extLst>
              <a:ext uri="{FF2B5EF4-FFF2-40B4-BE49-F238E27FC236}">
                <a16:creationId xmlns:a16="http://schemas.microsoft.com/office/drawing/2014/main" xmlns="" id="{89526D1F-9671-458E-A7B9-FE0B90B69561}"/>
              </a:ext>
            </a:extLst>
          </p:cNvPr>
          <p:cNvGraphicFramePr>
            <a:graphicFrameLocks noChangeAspect="1"/>
          </p:cNvGraphicFramePr>
          <p:nvPr>
            <p:extLst>
              <p:ext uri="{D42A27DB-BD31-4B8C-83A1-F6EECF244321}">
                <p14:modId xmlns:p14="http://schemas.microsoft.com/office/powerpoint/2010/main" val="665166943"/>
              </p:ext>
            </p:extLst>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spid="_x0000_s12305" name="Equation" r:id="rId5" imgW="736560" imgH="431640" progId="Equation.DSMT4">
                  <p:embed/>
                </p:oleObj>
              </mc:Choice>
              <mc:Fallback>
                <p:oleObj name="Equation" r:id="rId5" imgW="736560" imgH="431640" progId="Equation.DSMT4">
                  <p:embed/>
                  <p:pic>
                    <p:nvPicPr>
                      <p:cNvPr id="0" name=""/>
                      <p:cNvPicPr/>
                      <p:nvPr/>
                    </p:nvPicPr>
                    <p:blipFill>
                      <a:blip r:embed="rId6"/>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xmlns="" id="{92E5B717-7750-4CE3-AAF4-DFA900100871}"/>
              </a:ext>
            </a:extLst>
          </p:cNvPr>
          <p:cNvGraphicFramePr>
            <a:graphicFrameLocks noChangeAspect="1"/>
          </p:cNvGraphicFramePr>
          <p:nvPr>
            <p:extLst>
              <p:ext uri="{D42A27DB-BD31-4B8C-83A1-F6EECF244321}">
                <p14:modId xmlns:p14="http://schemas.microsoft.com/office/powerpoint/2010/main" val="973499425"/>
              </p:ext>
            </p:extLst>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spid="_x0000_s12306" name="Equation" r:id="rId7" imgW="520560" imgH="431640" progId="Equation.DSMT4">
                  <p:embed/>
                </p:oleObj>
              </mc:Choice>
              <mc:Fallback>
                <p:oleObj name="Equation" r:id="rId7" imgW="520560" imgH="431640" progId="Equation.DSMT4">
                  <p:embed/>
                  <p:pic>
                    <p:nvPicPr>
                      <p:cNvPr id="0" name=""/>
                      <p:cNvPicPr/>
                      <p:nvPr/>
                    </p:nvPicPr>
                    <p:blipFill>
                      <a:blip r:embed="rId8"/>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xmlns="" id="{AC71F7A6-1B85-4821-BC53-D11476457E08}"/>
              </a:ext>
            </a:extLst>
          </p:cNvPr>
          <p:cNvGraphicFramePr>
            <a:graphicFrameLocks noChangeAspect="1"/>
          </p:cNvGraphicFramePr>
          <p:nvPr>
            <p:extLst>
              <p:ext uri="{D42A27DB-BD31-4B8C-83A1-F6EECF244321}">
                <p14:modId xmlns:p14="http://schemas.microsoft.com/office/powerpoint/2010/main" val="877827169"/>
              </p:ext>
            </p:extLst>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spid="_x0000_s12307" name="Equation" r:id="rId9" imgW="533160" imgH="431640" progId="Equation.DSMT4">
                  <p:embed/>
                </p:oleObj>
              </mc:Choice>
              <mc:Fallback>
                <p:oleObj name="Equation" r:id="rId9" imgW="533160" imgH="431640" progId="Equation.DSMT4">
                  <p:embed/>
                  <p:pic>
                    <p:nvPicPr>
                      <p:cNvPr id="0" name=""/>
                      <p:cNvPicPr/>
                      <p:nvPr/>
                    </p:nvPicPr>
                    <p:blipFill>
                      <a:blip r:embed="rId10"/>
                      <a:stretch>
                        <a:fillRect/>
                      </a:stretch>
                    </p:blipFill>
                    <p:spPr>
                      <a:xfrm>
                        <a:off x="4211887" y="2979998"/>
                        <a:ext cx="1106488" cy="89535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xmlns="" id="{C1908706-D8B4-4955-BDF8-187D201BA4B7}"/>
              </a:ext>
            </a:extLst>
          </p:cNvPr>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p>
        </p:txBody>
      </p:sp>
    </p:spTree>
    <p:extLst>
      <p:ext uri="{BB962C8B-B14F-4D97-AF65-F5344CB8AC3E}">
        <p14:creationId xmlns:p14="http://schemas.microsoft.com/office/powerpoint/2010/main" val="3252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21406" y="219208"/>
            <a:ext cx="5203200" cy="601440"/>
          </a:xfrm>
        </p:spPr>
        <p:txBody>
          <a:bodyPr/>
          <a:lstStyle/>
          <a:p>
            <a:r>
              <a:rPr lang="vi-VN" sz="4000" b="1"/>
              <a:t>VD2.</a:t>
            </a:r>
          </a:p>
        </p:txBody>
      </p:sp>
      <p:graphicFrame>
        <p:nvGraphicFramePr>
          <p:cNvPr id="42" name="Table 41">
            <a:extLst>
              <a:ext uri="{FF2B5EF4-FFF2-40B4-BE49-F238E27FC236}">
                <a16:creationId xmlns:a16="http://schemas.microsoft.com/office/drawing/2014/main" xmlns="" id="{F3C92545-F9F0-43DE-9BC5-FD5EBB449D1B}"/>
              </a:ext>
            </a:extLst>
          </p:cNvPr>
          <p:cNvGraphicFramePr>
            <a:graphicFrameLocks noGrp="1"/>
          </p:cNvGraphicFramePr>
          <p:nvPr>
            <p:extLst>
              <p:ext uri="{D42A27DB-BD31-4B8C-83A1-F6EECF244321}">
                <p14:modId xmlns:p14="http://schemas.microsoft.com/office/powerpoint/2010/main" val="1725537016"/>
              </p:ext>
            </p:extLst>
          </p:nvPr>
        </p:nvGraphicFramePr>
        <p:xfrm>
          <a:off x="2118342" y="4672700"/>
          <a:ext cx="6267186" cy="2952712"/>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xmlns="" val="3802123892"/>
                    </a:ext>
                  </a:extLst>
                </a:gridCol>
                <a:gridCol w="5279664">
                  <a:extLst>
                    <a:ext uri="{9D8B030D-6E8A-4147-A177-3AD203B41FA5}">
                      <a16:colId xmlns:a16="http://schemas.microsoft.com/office/drawing/2014/main" xmlns=""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43" name="Object 42">
            <a:extLst>
              <a:ext uri="{FF2B5EF4-FFF2-40B4-BE49-F238E27FC236}">
                <a16:creationId xmlns:a16="http://schemas.microsoft.com/office/drawing/2014/main" xmlns="" id="{76C40599-D6B1-4990-B284-6990C787F65A}"/>
              </a:ext>
            </a:extLst>
          </p:cNvPr>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13329"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xmlns=""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xmlns="" id="{10D73EBB-E249-4932-8231-D83A6A843279}"/>
              </a:ext>
            </a:extLst>
          </p:cNvPr>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a:extLst>
              <a:ext uri="{FF2B5EF4-FFF2-40B4-BE49-F238E27FC236}">
                <a16:creationId xmlns:a16="http://schemas.microsoft.com/office/drawing/2014/main" xmlns=""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pic>
        <p:nvPicPr>
          <p:cNvPr id="3" name="Picture 2">
            <a:extLst>
              <a:ext uri="{FF2B5EF4-FFF2-40B4-BE49-F238E27FC236}">
                <a16:creationId xmlns:a16="http://schemas.microsoft.com/office/drawing/2014/main" xmlns="" id="{A7F12C68-5849-4EB2-B17F-D285A2377259}"/>
              </a:ext>
            </a:extLst>
          </p:cNvPr>
          <p:cNvPicPr>
            <a:picLocks noChangeAspect="1"/>
          </p:cNvPicPr>
          <p:nvPr/>
        </p:nvPicPr>
        <p:blipFill>
          <a:blip r:embed="rId6"/>
          <a:stretch>
            <a:fillRect/>
          </a:stretch>
        </p:blipFill>
        <p:spPr>
          <a:xfrm>
            <a:off x="9535604" y="153846"/>
            <a:ext cx="4937398" cy="3425382"/>
          </a:xfrm>
          <a:prstGeom prst="rect">
            <a:avLst/>
          </a:prstGeom>
        </p:spPr>
      </p:pic>
      <p:sp>
        <p:nvSpPr>
          <p:cNvPr id="18" name="Rectangle 8">
            <a:extLst>
              <a:ext uri="{FF2B5EF4-FFF2-40B4-BE49-F238E27FC236}">
                <a16:creationId xmlns:a16="http://schemas.microsoft.com/office/drawing/2014/main" xmlns=""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xmlns="" id="{4C67E963-5B2B-4B6E-9108-7D9321DF26A8}"/>
              </a:ext>
            </a:extLst>
          </p:cNvPr>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xmlns="" id="{CAD451B2-E148-4FB5-BAF1-A242DF219F17}"/>
              </a:ext>
            </a:extLst>
          </p:cNvPr>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spid="_x0000_s13330" name="Equation" r:id="rId7" imgW="253800" imgH="431640" progId="Equation.DSMT4">
                  <p:embed/>
                </p:oleObj>
              </mc:Choice>
              <mc:Fallback>
                <p:oleObj name="Equation" r:id="rId7" imgW="253800" imgH="431640" progId="Equation.DSMT4">
                  <p:embed/>
                  <p:pic>
                    <p:nvPicPr>
                      <p:cNvPr id="21" name="Object 20">
                        <a:extLst>
                          <a:ext uri="{FF2B5EF4-FFF2-40B4-BE49-F238E27FC236}">
                            <a16:creationId xmlns:a16="http://schemas.microsoft.com/office/drawing/2014/main" xmlns="" id="{CAD451B2-E148-4FB5-BAF1-A242DF219F17}"/>
                          </a:ext>
                        </a:extLst>
                      </p:cNvPr>
                      <p:cNvPicPr/>
                      <p:nvPr/>
                    </p:nvPicPr>
                    <p:blipFill>
                      <a:blip r:embed="rId8"/>
                      <a:stretch>
                        <a:fillRect/>
                      </a:stretch>
                    </p:blipFill>
                    <p:spPr>
                      <a:xfrm>
                        <a:off x="2801428" y="2940048"/>
                        <a:ext cx="570821" cy="97002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xmlns="" id="{0D09A854-ECF0-4995-AE11-2D3BEFB814DF}"/>
              </a:ext>
            </a:extLst>
          </p:cNvPr>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a:extLst>
              <a:ext uri="{FF2B5EF4-FFF2-40B4-BE49-F238E27FC236}">
                <a16:creationId xmlns:a16="http://schemas.microsoft.com/office/drawing/2014/main" xmlns="" id="{718DEDB1-BE1C-49E4-9F51-D8207FC0040E}"/>
              </a:ext>
            </a:extLst>
          </p:cNvPr>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a:extLst>
              <a:ext uri="{FF2B5EF4-FFF2-40B4-BE49-F238E27FC236}">
                <a16:creationId xmlns:a16="http://schemas.microsoft.com/office/drawing/2014/main" xmlns="" id="{10064C5E-9F0C-416F-9B7E-97C80C10984E}"/>
              </a:ext>
            </a:extLst>
          </p:cNvPr>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spid="_x0000_s13331" name="Equation" r:id="rId9" imgW="482400" imgH="431640" progId="Equation.DSMT4">
                  <p:embed/>
                </p:oleObj>
              </mc:Choice>
              <mc:Fallback>
                <p:oleObj name="Equation" r:id="rId9" imgW="482400" imgH="431640" progId="Equation.DSMT4">
                  <p:embed/>
                  <p:pic>
                    <p:nvPicPr>
                      <p:cNvPr id="24" name="Object 23">
                        <a:extLst>
                          <a:ext uri="{FF2B5EF4-FFF2-40B4-BE49-F238E27FC236}">
                            <a16:creationId xmlns:a16="http://schemas.microsoft.com/office/drawing/2014/main" xmlns="" id="{10064C5E-9F0C-416F-9B7E-97C80C10984E}"/>
                          </a:ext>
                        </a:extLst>
                      </p:cNvPr>
                      <p:cNvPicPr/>
                      <p:nvPr/>
                    </p:nvPicPr>
                    <p:blipFill>
                      <a:blip r:embed="rId10"/>
                      <a:stretch>
                        <a:fillRect/>
                      </a:stretch>
                    </p:blipFill>
                    <p:spPr>
                      <a:xfrm>
                        <a:off x="4714374" y="6763974"/>
                        <a:ext cx="1075122" cy="961951"/>
                      </a:xfrm>
                      <a:prstGeom prst="rect">
                        <a:avLst/>
                      </a:prstGeom>
                    </p:spPr>
                  </p:pic>
                </p:oleObj>
              </mc:Fallback>
            </mc:AlternateContent>
          </a:graphicData>
        </a:graphic>
      </p:graphicFrame>
    </p:spTree>
    <p:extLst>
      <p:ext uri="{BB962C8B-B14F-4D97-AF65-F5344CB8AC3E}">
        <p14:creationId xmlns:p14="http://schemas.microsoft.com/office/powerpoint/2010/main" val="4095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273827" y="122381"/>
            <a:ext cx="1598276" cy="601440"/>
          </a:xfrm>
        </p:spPr>
        <p:txBody>
          <a:bodyPr/>
          <a:lstStyle/>
          <a:p>
            <a:r>
              <a:rPr lang="vi-VN" sz="3600" b="1"/>
              <a:t>VD2.</a:t>
            </a:r>
          </a:p>
        </p:txBody>
      </p:sp>
      <p:graphicFrame>
        <p:nvGraphicFramePr>
          <p:cNvPr id="42" name="Table 41">
            <a:extLst>
              <a:ext uri="{FF2B5EF4-FFF2-40B4-BE49-F238E27FC236}">
                <a16:creationId xmlns:a16="http://schemas.microsoft.com/office/drawing/2014/main" xmlns="" id="{F3C92545-F9F0-43DE-9BC5-FD5EBB449D1B}"/>
              </a:ext>
            </a:extLst>
          </p:cNvPr>
          <p:cNvGraphicFramePr>
            <a:graphicFrameLocks noGrp="1"/>
          </p:cNvGraphicFramePr>
          <p:nvPr>
            <p:extLst>
              <p:ext uri="{D42A27DB-BD31-4B8C-83A1-F6EECF244321}">
                <p14:modId xmlns:p14="http://schemas.microsoft.com/office/powerpoint/2010/main" val="3977770247"/>
              </p:ext>
            </p:extLst>
          </p:nvPr>
        </p:nvGraphicFramePr>
        <p:xfrm>
          <a:off x="1205494" y="191876"/>
          <a:ext cx="6267186" cy="2952712"/>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xmlns="" val="3802123892"/>
                    </a:ext>
                  </a:extLst>
                </a:gridCol>
                <a:gridCol w="5279664">
                  <a:extLst>
                    <a:ext uri="{9D8B030D-6E8A-4147-A177-3AD203B41FA5}">
                      <a16:colId xmlns:a16="http://schemas.microsoft.com/office/drawing/2014/main" xmlns=""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43" name="Object 42">
            <a:extLst>
              <a:ext uri="{FF2B5EF4-FFF2-40B4-BE49-F238E27FC236}">
                <a16:creationId xmlns:a16="http://schemas.microsoft.com/office/drawing/2014/main" xmlns="" id="{76C40599-D6B1-4990-B284-6990C787F65A}"/>
              </a:ext>
            </a:extLst>
          </p:cNvPr>
          <p:cNvGraphicFramePr>
            <a:graphicFrameLocks noChangeAspect="1"/>
          </p:cNvGraphicFramePr>
          <p:nvPr>
            <p:extLst>
              <p:ext uri="{D42A27DB-BD31-4B8C-83A1-F6EECF244321}">
                <p14:modId xmlns:p14="http://schemas.microsoft.com/office/powerpoint/2010/main" val="137933276"/>
              </p:ext>
            </p:extLst>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spid="_x0000_s14378"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xmlns=""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xmlns="" id="{10D73EBB-E249-4932-8231-D83A6A843279}"/>
              </a:ext>
            </a:extLst>
          </p:cNvPr>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A7F12C68-5849-4EB2-B17F-D285A2377259}"/>
              </a:ext>
            </a:extLst>
          </p:cNvPr>
          <p:cNvPicPr>
            <a:picLocks noChangeAspect="1"/>
          </p:cNvPicPr>
          <p:nvPr/>
        </p:nvPicPr>
        <p:blipFill>
          <a:blip r:embed="rId6"/>
          <a:stretch>
            <a:fillRect/>
          </a:stretch>
        </p:blipFill>
        <p:spPr>
          <a:xfrm>
            <a:off x="9933519" y="437631"/>
            <a:ext cx="3917402" cy="2717747"/>
          </a:xfrm>
          <a:prstGeom prst="rect">
            <a:avLst/>
          </a:prstGeom>
        </p:spPr>
      </p:pic>
      <p:sp>
        <p:nvSpPr>
          <p:cNvPr id="18" name="Rectangle 8">
            <a:extLst>
              <a:ext uri="{FF2B5EF4-FFF2-40B4-BE49-F238E27FC236}">
                <a16:creationId xmlns:a16="http://schemas.microsoft.com/office/drawing/2014/main" xmlns=""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TextBox 30">
            <a:extLst>
              <a:ext uri="{FF2B5EF4-FFF2-40B4-BE49-F238E27FC236}">
                <a16:creationId xmlns:a16="http://schemas.microsoft.com/office/drawing/2014/main" xmlns="" id="{0D09A854-ECF0-4995-AE11-2D3BEFB814DF}"/>
              </a:ext>
            </a:extLst>
          </p:cNvPr>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a:extLst>
              <a:ext uri="{FF2B5EF4-FFF2-40B4-BE49-F238E27FC236}">
                <a16:creationId xmlns:a16="http://schemas.microsoft.com/office/drawing/2014/main" xmlns="" id="{718DEDB1-BE1C-49E4-9F51-D8207FC0040E}"/>
              </a:ext>
            </a:extLst>
          </p:cNvPr>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a:extLst>
              <a:ext uri="{FF2B5EF4-FFF2-40B4-BE49-F238E27FC236}">
                <a16:creationId xmlns:a16="http://schemas.microsoft.com/office/drawing/2014/main" xmlns="" id="{10064C5E-9F0C-416F-9B7E-97C80C10984E}"/>
              </a:ext>
            </a:extLst>
          </p:cNvPr>
          <p:cNvGraphicFramePr>
            <a:graphicFrameLocks noChangeAspect="1"/>
          </p:cNvGraphicFramePr>
          <p:nvPr>
            <p:extLst>
              <p:ext uri="{D42A27DB-BD31-4B8C-83A1-F6EECF244321}">
                <p14:modId xmlns:p14="http://schemas.microsoft.com/office/powerpoint/2010/main" val="2333554083"/>
              </p:ext>
            </p:extLst>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spid="_x0000_s14379" name="Equation" r:id="rId7" imgW="482400" imgH="431640" progId="Equation.DSMT4">
                  <p:embed/>
                </p:oleObj>
              </mc:Choice>
              <mc:Fallback>
                <p:oleObj name="Equation" r:id="rId7" imgW="482400" imgH="431640" progId="Equation.DSMT4">
                  <p:embed/>
                  <p:pic>
                    <p:nvPicPr>
                      <p:cNvPr id="24" name="Object 23">
                        <a:extLst>
                          <a:ext uri="{FF2B5EF4-FFF2-40B4-BE49-F238E27FC236}">
                            <a16:creationId xmlns:a16="http://schemas.microsoft.com/office/drawing/2014/main" xmlns="" id="{10064C5E-9F0C-416F-9B7E-97C80C10984E}"/>
                          </a:ext>
                        </a:extLst>
                      </p:cNvPr>
                      <p:cNvPicPr/>
                      <p:nvPr/>
                    </p:nvPicPr>
                    <p:blipFill>
                      <a:blip r:embed="rId8"/>
                      <a:stretch>
                        <a:fillRect/>
                      </a:stretch>
                    </p:blipFill>
                    <p:spPr>
                      <a:xfrm>
                        <a:off x="3493338" y="2265683"/>
                        <a:ext cx="989367" cy="88522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xmlns="" id="{AE47AD3C-A949-4A4F-A020-A656810DEBF6}"/>
              </a:ext>
            </a:extLst>
          </p:cNvPr>
          <p:cNvGraphicFramePr>
            <a:graphicFrameLocks noChangeAspect="1"/>
          </p:cNvGraphicFramePr>
          <p:nvPr>
            <p:extLst>
              <p:ext uri="{D42A27DB-BD31-4B8C-83A1-F6EECF244321}">
                <p14:modId xmlns:p14="http://schemas.microsoft.com/office/powerpoint/2010/main" val="898059622"/>
              </p:ext>
            </p:extLst>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spid="_x0000_s14380" name="Equation" r:id="rId9" imgW="736600" imgH="431800" progId="Equation.DSMT4">
                  <p:embed/>
                </p:oleObj>
              </mc:Choice>
              <mc:Fallback>
                <p:oleObj name="Equation" r:id="rId9" imgW="736600" imgH="431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9311EC13-67E8-48E5-A418-4D134F46BCEE}"/>
              </a:ext>
            </a:extLst>
          </p:cNvPr>
          <p:cNvGraphicFramePr>
            <a:graphicFrameLocks noChangeAspect="1"/>
          </p:cNvGraphicFramePr>
          <p:nvPr>
            <p:extLst>
              <p:ext uri="{D42A27DB-BD31-4B8C-83A1-F6EECF244321}">
                <p14:modId xmlns:p14="http://schemas.microsoft.com/office/powerpoint/2010/main" val="1525314796"/>
              </p:ext>
            </p:extLst>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spid="_x0000_s14381" name="Equation" r:id="rId11" imgW="863225" imgH="431613" progId="Equation.DSMT4">
                  <p:embed/>
                </p:oleObj>
              </mc:Choice>
              <mc:Fallback>
                <p:oleObj name="Equation" r:id="rId11" imgW="863225" imgH="431613"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7BCAAD2B-1B94-4F6D-AD60-6919AE537F9D}"/>
              </a:ext>
            </a:extLst>
          </p:cNvPr>
          <p:cNvGraphicFramePr>
            <a:graphicFrameLocks noChangeAspect="1"/>
          </p:cNvGraphicFramePr>
          <p:nvPr>
            <p:extLst>
              <p:ext uri="{D42A27DB-BD31-4B8C-83A1-F6EECF244321}">
                <p14:modId xmlns:p14="http://schemas.microsoft.com/office/powerpoint/2010/main" val="3653540916"/>
              </p:ext>
            </p:extLst>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spid="_x0000_s14382" name="Equation" r:id="rId13" imgW="736600" imgH="431800" progId="Equation.DSMT4">
                  <p:embed/>
                </p:oleObj>
              </mc:Choice>
              <mc:Fallback>
                <p:oleObj name="Equation" r:id="rId13" imgW="736600" imgH="43180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5E4B2AE7-23A7-4C38-A5C5-A5D6E10EA3A6}"/>
              </a:ext>
            </a:extLst>
          </p:cNvPr>
          <p:cNvGraphicFramePr>
            <a:graphicFrameLocks noChangeAspect="1"/>
          </p:cNvGraphicFramePr>
          <p:nvPr>
            <p:extLst>
              <p:ext uri="{D42A27DB-BD31-4B8C-83A1-F6EECF244321}">
                <p14:modId xmlns:p14="http://schemas.microsoft.com/office/powerpoint/2010/main" val="164775172"/>
              </p:ext>
            </p:extLst>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spid="_x0000_s14383" name="Equation" r:id="rId15" imgW="2057400" imgH="431800" progId="Equation.DSMT4">
                  <p:embed/>
                </p:oleObj>
              </mc:Choice>
              <mc:Fallback>
                <p:oleObj name="Equation" r:id="rId15" imgW="2057400" imgH="43180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70707970-88F7-46FE-ADDC-576D8B40068F}"/>
              </a:ext>
            </a:extLst>
          </p:cNvPr>
          <p:cNvGraphicFramePr>
            <a:graphicFrameLocks noChangeAspect="1"/>
          </p:cNvGraphicFramePr>
          <p:nvPr>
            <p:extLst>
              <p:ext uri="{D42A27DB-BD31-4B8C-83A1-F6EECF244321}">
                <p14:modId xmlns:p14="http://schemas.microsoft.com/office/powerpoint/2010/main" val="1415738632"/>
              </p:ext>
            </p:extLst>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spid="_x0000_s14384" name="Equation" r:id="rId17" imgW="672808" imgH="431613" progId="Equation.DSMT4">
                  <p:embed/>
                </p:oleObj>
              </mc:Choice>
              <mc:Fallback>
                <p:oleObj name="Equation" r:id="rId17" imgW="672808" imgH="431613" progId="Equation.DSMT4">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xmlns="" id="{D4460A40-C7A2-4593-B201-F5727078C49B}"/>
              </a:ext>
            </a:extLst>
          </p:cNvPr>
          <p:cNvGraphicFramePr>
            <a:graphicFrameLocks noChangeAspect="1"/>
          </p:cNvGraphicFramePr>
          <p:nvPr>
            <p:extLst>
              <p:ext uri="{D42A27DB-BD31-4B8C-83A1-F6EECF244321}">
                <p14:modId xmlns:p14="http://schemas.microsoft.com/office/powerpoint/2010/main" val="124234943"/>
              </p:ext>
            </p:extLst>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spid="_x0000_s14385" name="Equation" r:id="rId19" imgW="799753" imgH="431613" progId="Equation.DSMT4">
                  <p:embed/>
                </p:oleObj>
              </mc:Choice>
              <mc:Fallback>
                <p:oleObj name="Equation" r:id="rId19" imgW="799753" imgH="431613" progId="Equation.DSMT4">
                  <p:embed/>
                  <p:pic>
                    <p:nvPicPr>
                      <p:cNvPr id="0" name="Object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xmlns="" id="{BD0EBABD-3131-46B9-8E8F-38F98950C913}"/>
              </a:ext>
            </a:extLst>
          </p:cNvPr>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8225E2F7-9ED5-4B86-A3E8-A14035731868}"/>
              </a:ext>
            </a:extLst>
          </p:cNvPr>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xmlns="" id="{96F4C5D1-CC0F-468A-88C9-28C9A1E1685F}"/>
              </a:ext>
            </a:extLst>
          </p:cNvPr>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14" name="Rectangle 11">
            <a:extLst>
              <a:ext uri="{FF2B5EF4-FFF2-40B4-BE49-F238E27FC236}">
                <a16:creationId xmlns:a16="http://schemas.microsoft.com/office/drawing/2014/main" xmlns="" id="{A0E73F90-A559-4C75-85F2-70741CD2F3BC}"/>
              </a:ext>
            </a:extLst>
          </p:cNvPr>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xmlns="" id="{805D009E-0117-4360-BA79-C54933BA85E8}"/>
              </a:ext>
            </a:extLst>
          </p:cNvPr>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a:extLst>
              <a:ext uri="{FF2B5EF4-FFF2-40B4-BE49-F238E27FC236}">
                <a16:creationId xmlns:a16="http://schemas.microsoft.com/office/drawing/2014/main" xmlns="" id="{63DAF246-A004-4498-BB3A-6B474744AA79}"/>
              </a:ext>
            </a:extLst>
          </p:cNvPr>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a:extLst>
              <a:ext uri="{FF2B5EF4-FFF2-40B4-BE49-F238E27FC236}">
                <a16:creationId xmlns:a16="http://schemas.microsoft.com/office/drawing/2014/main" xmlns="" id="{4631F2CC-9A52-4093-B195-2ED7FE35E15C}"/>
              </a:ext>
            </a:extLst>
          </p:cNvPr>
          <p:cNvSpPr txBox="1">
            <a:spLocks/>
          </p:cNvSpPr>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p>
        </p:txBody>
      </p:sp>
      <p:sp>
        <p:nvSpPr>
          <p:cNvPr id="25" name="Rectangle 13">
            <a:extLst>
              <a:ext uri="{FF2B5EF4-FFF2-40B4-BE49-F238E27FC236}">
                <a16:creationId xmlns:a16="http://schemas.microsoft.com/office/drawing/2014/main" xmlns="" id="{526E1EE8-B83C-48EB-AF5C-D2E215EFD41E}"/>
              </a:ext>
            </a:extLst>
          </p:cNvPr>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40139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8" grpId="0"/>
      <p:bldP spid="29"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xmlns="" id="{EC030123-E975-4655-AEAA-AC0E51A5845A}"/>
              </a:ext>
            </a:extLst>
          </p:cNvPr>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a:extLst>
              <a:ext uri="{FF2B5EF4-FFF2-40B4-BE49-F238E27FC236}">
                <a16:creationId xmlns:a16="http://schemas.microsoft.com/office/drawing/2014/main" xmlns="" id="{D21FC0CC-518A-48C7-95C1-1DFF325B8003}"/>
              </a:ext>
            </a:extLst>
          </p:cNvPr>
          <p:cNvGrpSpPr/>
          <p:nvPr/>
        </p:nvGrpSpPr>
        <p:grpSpPr>
          <a:xfrm>
            <a:off x="1514086" y="89989"/>
            <a:ext cx="11410343" cy="2075696"/>
            <a:chOff x="1514086" y="89989"/>
            <a:chExt cx="11410343" cy="2075696"/>
          </a:xfrm>
        </p:grpSpPr>
        <p:sp>
          <p:nvSpPr>
            <p:cNvPr id="19" name="TextBox 18">
              <a:extLst>
                <a:ext uri="{FF2B5EF4-FFF2-40B4-BE49-F238E27FC236}">
                  <a16:creationId xmlns:a16="http://schemas.microsoft.com/office/drawing/2014/main" xmlns="" id="{A4D42FFC-24EB-4B13-A594-20B975CE2337}"/>
                </a:ext>
              </a:extLst>
            </p:cNvPr>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a:extLst>
                <a:ext uri="{FF2B5EF4-FFF2-40B4-BE49-F238E27FC236}">
                  <a16:creationId xmlns:a16="http://schemas.microsoft.com/office/drawing/2014/main" xmlns="" id="{EDC537A5-CA06-43C8-AEC4-7716D0DEC2A9}"/>
                </a:ext>
              </a:extLst>
            </p:cNvPr>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spid="_x0000_s15377" name="Equation" r:id="rId4" imgW="1155600" imgH="431640" progId="Equation.DSMT4">
                    <p:embed/>
                  </p:oleObj>
                </mc:Choice>
                <mc:Fallback>
                  <p:oleObj name="Equation" r:id="rId4" imgW="1155600" imgH="431640" progId="Equation.DSMT4">
                    <p:embed/>
                    <p:pic>
                      <p:nvPicPr>
                        <p:cNvPr id="8" name="Object 7">
                          <a:extLst>
                            <a:ext uri="{FF2B5EF4-FFF2-40B4-BE49-F238E27FC236}">
                              <a16:creationId xmlns:a16="http://schemas.microsoft.com/office/drawing/2014/main" xmlns="" id="{EDC537A5-CA06-43C8-AEC4-7716D0DEC2A9}"/>
                            </a:ext>
                          </a:extLst>
                        </p:cNvPr>
                        <p:cNvPicPr/>
                        <p:nvPr/>
                      </p:nvPicPr>
                      <p:blipFill>
                        <a:blip r:embed="rId5"/>
                        <a:stretch>
                          <a:fillRect/>
                        </a:stretch>
                      </p:blipFill>
                      <p:spPr>
                        <a:xfrm>
                          <a:off x="3702050" y="769938"/>
                          <a:ext cx="2473325" cy="923925"/>
                        </a:xfrm>
                        <a:prstGeom prst="rect">
                          <a:avLst/>
                        </a:prstGeom>
                      </p:spPr>
                    </p:pic>
                  </p:oleObj>
                </mc:Fallback>
              </mc:AlternateContent>
            </a:graphicData>
          </a:graphic>
        </p:graphicFrame>
      </p:grpSp>
      <p:pic>
        <p:nvPicPr>
          <p:cNvPr id="12" name="Picture 11">
            <a:extLst>
              <a:ext uri="{FF2B5EF4-FFF2-40B4-BE49-F238E27FC236}">
                <a16:creationId xmlns:a16="http://schemas.microsoft.com/office/drawing/2014/main" xmlns="" id="{70AAD878-0806-4947-8046-669887749CA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a:extLst>
              <a:ext uri="{FF2B5EF4-FFF2-40B4-BE49-F238E27FC236}">
                <a16:creationId xmlns:a16="http://schemas.microsoft.com/office/drawing/2014/main" xmlns="" id="{6C79F5BF-7382-4FA6-AC96-AB4020A410AC}"/>
              </a:ext>
            </a:extLst>
          </p:cNvPr>
          <p:cNvGraphicFramePr>
            <a:graphicFrameLocks noGrp="1"/>
          </p:cNvGraphicFramePr>
          <p:nvPr/>
        </p:nvGraphicFramePr>
        <p:xfrm>
          <a:off x="567777" y="1693863"/>
          <a:ext cx="7786527" cy="2215735"/>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xmlns="" val="3802123892"/>
                    </a:ext>
                  </a:extLst>
                </a:gridCol>
                <a:gridCol w="6559602">
                  <a:extLst>
                    <a:ext uri="{9D8B030D-6E8A-4147-A177-3AD203B41FA5}">
                      <a16:colId xmlns:a16="http://schemas.microsoft.com/office/drawing/2014/main" xmlns="" val="2154762071"/>
                    </a:ext>
                  </a:extLst>
                </a:gridCol>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17" name="Object 16">
            <a:extLst>
              <a:ext uri="{FF2B5EF4-FFF2-40B4-BE49-F238E27FC236}">
                <a16:creationId xmlns:a16="http://schemas.microsoft.com/office/drawing/2014/main" xmlns="" id="{C58CE3F5-84AD-4E5D-8D95-EEFE60DBE027}"/>
              </a:ext>
            </a:extLst>
          </p:cNvPr>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spid="_x0000_s15378" name="Equation" r:id="rId7" imgW="1173688" imgH="444976" progId="Equation.DSMT4">
                  <p:embed/>
                </p:oleObj>
              </mc:Choice>
              <mc:Fallback>
                <p:oleObj name="Equation" r:id="rId7" imgW="1173688" imgH="444976" progId="Equation.DSMT4">
                  <p:embed/>
                  <p:pic>
                    <p:nvPicPr>
                      <p:cNvPr id="17" name="Object 16">
                        <a:extLst>
                          <a:ext uri="{FF2B5EF4-FFF2-40B4-BE49-F238E27FC236}">
                            <a16:creationId xmlns:a16="http://schemas.microsoft.com/office/drawing/2014/main" xmlns="" id="{C58CE3F5-84AD-4E5D-8D95-EEFE60DBE027}"/>
                          </a:ext>
                        </a:extLst>
                      </p:cNvPr>
                      <p:cNvPicPr/>
                      <p:nvPr/>
                    </p:nvPicPr>
                    <p:blipFill>
                      <a:blip r:embed="rId8"/>
                      <a:stretch>
                        <a:fillRect/>
                      </a:stretch>
                    </p:blipFill>
                    <p:spPr>
                      <a:xfrm>
                        <a:off x="1992826" y="1713950"/>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xmlns="" id="{6CA6937B-4576-481F-B456-49C1898C3A85}"/>
              </a:ext>
            </a:extLst>
          </p:cNvPr>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xmlns="" id="{B3E48CED-75DB-435A-9FD2-EFD61FC917BA}"/>
              </a:ext>
            </a:extLst>
          </p:cNvPr>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spid="_x0000_s15379" name="Equation" r:id="rId9" imgW="1155600" imgH="431640" progId="Equation.DSMT4">
                  <p:embed/>
                </p:oleObj>
              </mc:Choice>
              <mc:Fallback>
                <p:oleObj name="Equation" r:id="rId9" imgW="1155600" imgH="431640" progId="Equation.DSMT4">
                  <p:embed/>
                  <p:pic>
                    <p:nvPicPr>
                      <p:cNvPr id="22" name="Object 21">
                        <a:extLst>
                          <a:ext uri="{FF2B5EF4-FFF2-40B4-BE49-F238E27FC236}">
                            <a16:creationId xmlns:a16="http://schemas.microsoft.com/office/drawing/2014/main" xmlns="" id="{B3E48CED-75DB-435A-9FD2-EFD61FC917BA}"/>
                          </a:ext>
                        </a:extLst>
                      </p:cNvPr>
                      <p:cNvPicPr/>
                      <p:nvPr/>
                    </p:nvPicPr>
                    <p:blipFill>
                      <a:blip r:embed="rId10"/>
                      <a:stretch>
                        <a:fillRect/>
                      </a:stretch>
                    </p:blipFill>
                    <p:spPr>
                      <a:xfrm>
                        <a:off x="1992826" y="2928479"/>
                        <a:ext cx="2543511" cy="950322"/>
                      </a:xfrm>
                      <a:prstGeom prst="rect">
                        <a:avLst/>
                      </a:prstGeom>
                    </p:spPr>
                  </p:pic>
                </p:oleObj>
              </mc:Fallback>
            </mc:AlternateContent>
          </a:graphicData>
        </a:graphic>
      </p:graphicFrame>
    </p:spTree>
    <p:extLst>
      <p:ext uri="{BB962C8B-B14F-4D97-AF65-F5344CB8AC3E}">
        <p14:creationId xmlns:p14="http://schemas.microsoft.com/office/powerpoint/2010/main" val="254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xmlns="" id="{EC030123-E975-4655-AEAA-AC0E51A5845A}"/>
              </a:ext>
            </a:extLst>
          </p:cNvPr>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a:extLst>
              <a:ext uri="{FF2B5EF4-FFF2-40B4-BE49-F238E27FC236}">
                <a16:creationId xmlns:a16="http://schemas.microsoft.com/office/drawing/2014/main" xmlns="" id="{70AAD878-0806-4947-8046-669887749C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a:extLst>
              <a:ext uri="{FF2B5EF4-FFF2-40B4-BE49-F238E27FC236}">
                <a16:creationId xmlns:a16="http://schemas.microsoft.com/office/drawing/2014/main" xmlns="" id="{6C79F5BF-7382-4FA6-AC96-AB4020A410AC}"/>
              </a:ext>
            </a:extLst>
          </p:cNvPr>
          <p:cNvGraphicFramePr>
            <a:graphicFrameLocks noGrp="1"/>
          </p:cNvGraphicFramePr>
          <p:nvPr>
            <p:extLst>
              <p:ext uri="{D42A27DB-BD31-4B8C-83A1-F6EECF244321}">
                <p14:modId xmlns:p14="http://schemas.microsoft.com/office/powerpoint/2010/main" val="2253287538"/>
              </p:ext>
            </p:extLst>
          </p:nvPr>
        </p:nvGraphicFramePr>
        <p:xfrm>
          <a:off x="2217041" y="140628"/>
          <a:ext cx="7786527" cy="2215735"/>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xmlns="" val="3802123892"/>
                    </a:ext>
                  </a:extLst>
                </a:gridCol>
                <a:gridCol w="6559602">
                  <a:extLst>
                    <a:ext uri="{9D8B030D-6E8A-4147-A177-3AD203B41FA5}">
                      <a16:colId xmlns:a16="http://schemas.microsoft.com/office/drawing/2014/main" xmlns="" val="2154762071"/>
                    </a:ext>
                  </a:extLst>
                </a:gridCol>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17" name="Object 16">
            <a:extLst>
              <a:ext uri="{FF2B5EF4-FFF2-40B4-BE49-F238E27FC236}">
                <a16:creationId xmlns:a16="http://schemas.microsoft.com/office/drawing/2014/main" xmlns="" id="{C58CE3F5-84AD-4E5D-8D95-EEFE60DBE027}"/>
              </a:ext>
            </a:extLst>
          </p:cNvPr>
          <p:cNvGraphicFramePr>
            <a:graphicFrameLocks noChangeAspect="1"/>
          </p:cNvGraphicFramePr>
          <p:nvPr>
            <p:extLst>
              <p:ext uri="{D42A27DB-BD31-4B8C-83A1-F6EECF244321}">
                <p14:modId xmlns:p14="http://schemas.microsoft.com/office/powerpoint/2010/main" val="3655249479"/>
              </p:ext>
            </p:extLst>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spid="_x0000_s16416" name="Equation" r:id="rId5" imgW="1173688" imgH="444976" progId="Equation.DSMT4">
                  <p:embed/>
                </p:oleObj>
              </mc:Choice>
              <mc:Fallback>
                <p:oleObj name="Equation" r:id="rId5" imgW="1173688" imgH="444976" progId="Equation.DSMT4">
                  <p:embed/>
                  <p:pic>
                    <p:nvPicPr>
                      <p:cNvPr id="0" name=""/>
                      <p:cNvPicPr/>
                      <p:nvPr/>
                    </p:nvPicPr>
                    <p:blipFill>
                      <a:blip r:embed="rId6"/>
                      <a:stretch>
                        <a:fillRect/>
                      </a:stretch>
                    </p:blipFill>
                    <p:spPr>
                      <a:xfrm>
                        <a:off x="3639612" y="192111"/>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xmlns="" id="{6CA6937B-4576-481F-B456-49C1898C3A85}"/>
              </a:ext>
            </a:extLst>
          </p:cNvPr>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xmlns="" id="{B3E48CED-75DB-435A-9FD2-EFD61FC917BA}"/>
              </a:ext>
            </a:extLst>
          </p:cNvPr>
          <p:cNvGraphicFramePr>
            <a:graphicFrameLocks noChangeAspect="1"/>
          </p:cNvGraphicFramePr>
          <p:nvPr>
            <p:extLst>
              <p:ext uri="{D42A27DB-BD31-4B8C-83A1-F6EECF244321}">
                <p14:modId xmlns:p14="http://schemas.microsoft.com/office/powerpoint/2010/main" val="425330476"/>
              </p:ext>
            </p:extLst>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spid="_x0000_s16417" name="Equation" r:id="rId7" imgW="1155600" imgH="431640" progId="Equation.DSMT4">
                  <p:embed/>
                </p:oleObj>
              </mc:Choice>
              <mc:Fallback>
                <p:oleObj name="Equation" r:id="rId7" imgW="1155600" imgH="431640" progId="Equation.DSMT4">
                  <p:embed/>
                  <p:pic>
                    <p:nvPicPr>
                      <p:cNvPr id="0" name=""/>
                      <p:cNvPicPr/>
                      <p:nvPr/>
                    </p:nvPicPr>
                    <p:blipFill>
                      <a:blip r:embed="rId8"/>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xmlns="" id="{6ABCBBD6-FDC9-4E71-A8CF-B192DF7079B2}"/>
              </a:ext>
            </a:extLst>
          </p:cNvPr>
          <p:cNvGraphicFramePr>
            <a:graphicFrameLocks noChangeAspect="1"/>
          </p:cNvGraphicFramePr>
          <p:nvPr>
            <p:extLst>
              <p:ext uri="{D42A27DB-BD31-4B8C-83A1-F6EECF244321}">
                <p14:modId xmlns:p14="http://schemas.microsoft.com/office/powerpoint/2010/main" val="2224768795"/>
              </p:ext>
            </p:extLst>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spid="_x0000_s16418" name="Equation" r:id="rId9" imgW="952200" imgH="431640" progId="Equation.DSMT4">
                  <p:embed/>
                </p:oleObj>
              </mc:Choice>
              <mc:Fallback>
                <p:oleObj name="Equation" r:id="rId9" imgW="952200" imgH="431640" progId="Equation.DSMT4">
                  <p:embed/>
                  <p:pic>
                    <p:nvPicPr>
                      <p:cNvPr id="0" name="Object 4"/>
                      <p:cNvPicPr>
                        <a:picLocks noChangeAspect="1" noChangeArrowheads="1"/>
                      </p:cNvPicPr>
                      <p:nvPr/>
                    </p:nvPicPr>
                    <p:blipFill>
                      <a:blip r:embed="rId10"/>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xmlns="" id="{A3DBACCF-470A-4C09-91BF-B9B4966A7DDE}"/>
              </a:ext>
            </a:extLst>
          </p:cNvPr>
          <p:cNvGraphicFramePr>
            <a:graphicFrameLocks noChangeAspect="1"/>
          </p:cNvGraphicFramePr>
          <p:nvPr>
            <p:extLst>
              <p:ext uri="{D42A27DB-BD31-4B8C-83A1-F6EECF244321}">
                <p14:modId xmlns:p14="http://schemas.microsoft.com/office/powerpoint/2010/main" val="2914995366"/>
              </p:ext>
            </p:extLst>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spid="_x0000_s16419" name="Equation" r:id="rId11" imgW="710891" imgH="431613" progId="Equation.DSMT4">
                  <p:embed/>
                </p:oleObj>
              </mc:Choice>
              <mc:Fallback>
                <p:oleObj name="Equation" r:id="rId11" imgW="710891" imgH="431613"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xmlns="" id="{6B2FBF3C-1ACF-4901-876C-D97A1D9454F3}"/>
              </a:ext>
            </a:extLst>
          </p:cNvPr>
          <p:cNvGraphicFramePr>
            <a:graphicFrameLocks noChangeAspect="1"/>
          </p:cNvGraphicFramePr>
          <p:nvPr>
            <p:extLst>
              <p:ext uri="{D42A27DB-BD31-4B8C-83A1-F6EECF244321}">
                <p14:modId xmlns:p14="http://schemas.microsoft.com/office/powerpoint/2010/main" val="846163126"/>
              </p:ext>
            </p:extLst>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spid="_x0000_s16420" name="Equation" r:id="rId13" imgW="647640" imgH="431640" progId="Equation.DSMT4">
                  <p:embed/>
                </p:oleObj>
              </mc:Choice>
              <mc:Fallback>
                <p:oleObj name="Equation" r:id="rId13" imgW="647640" imgH="431640" progId="Equation.DSMT4">
                  <p:embed/>
                  <p:pic>
                    <p:nvPicPr>
                      <p:cNvPr id="0" name="Object 2"/>
                      <p:cNvPicPr>
                        <a:picLocks noChangeAspect="1" noChangeArrowheads="1"/>
                      </p:cNvPicPr>
                      <p:nvPr/>
                    </p:nvPicPr>
                    <p:blipFill>
                      <a:blip r:embed="rId14"/>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xmlns="" id="{E1121EBD-FBD3-4C05-BE77-2F920B0D8212}"/>
              </a:ext>
            </a:extLst>
          </p:cNvPr>
          <p:cNvGraphicFramePr>
            <a:graphicFrameLocks noChangeAspect="1"/>
          </p:cNvGraphicFramePr>
          <p:nvPr>
            <p:extLst>
              <p:ext uri="{D42A27DB-BD31-4B8C-83A1-F6EECF244321}">
                <p14:modId xmlns:p14="http://schemas.microsoft.com/office/powerpoint/2010/main" val="1112689481"/>
              </p:ext>
            </p:extLst>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spid="_x0000_s16421" name="Equation" r:id="rId15" imgW="1892160" imgH="431640" progId="Equation.DSMT4">
                  <p:embed/>
                </p:oleObj>
              </mc:Choice>
              <mc:Fallback>
                <p:oleObj name="Equation" r:id="rId15" imgW="1892160" imgH="431640" progId="Equation.DSMT4">
                  <p:embed/>
                  <p:pic>
                    <p:nvPicPr>
                      <p:cNvPr id="0" name="Object 1"/>
                      <p:cNvPicPr>
                        <a:picLocks noChangeAspect="1" noChangeArrowheads="1"/>
                      </p:cNvPicPr>
                      <p:nvPr/>
                    </p:nvPicPr>
                    <p:blipFill>
                      <a:blip r:embed="rId16"/>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xmlns="" id="{1FF54BF5-224E-48CC-85AC-B8465F0BA29B}"/>
              </a:ext>
            </a:extLst>
          </p:cNvPr>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a:extLst>
              <a:ext uri="{FF2B5EF4-FFF2-40B4-BE49-F238E27FC236}">
                <a16:creationId xmlns:a16="http://schemas.microsoft.com/office/drawing/2014/main" xmlns="" id="{D7696F00-9E54-4363-893F-A25F7500D16E}"/>
              </a:ext>
            </a:extLst>
          </p:cNvPr>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a:extLst>
              <a:ext uri="{FF2B5EF4-FFF2-40B4-BE49-F238E27FC236}">
                <a16:creationId xmlns:a16="http://schemas.microsoft.com/office/drawing/2014/main" xmlns="" id="{240CD90D-6B4A-48A4-B925-D3A15349648B}"/>
              </a:ext>
            </a:extLst>
          </p:cNvPr>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3821868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21406" y="219208"/>
            <a:ext cx="5203200" cy="601440"/>
          </a:xfrm>
        </p:spPr>
        <p:txBody>
          <a:bodyPr/>
          <a:lstStyle/>
          <a:p>
            <a:r>
              <a:rPr lang="vi-VN" sz="3600" b="1"/>
              <a:t>VD3.</a:t>
            </a:r>
          </a:p>
        </p:txBody>
      </p:sp>
      <p:graphicFrame>
        <p:nvGraphicFramePr>
          <p:cNvPr id="42" name="Table 41">
            <a:extLst>
              <a:ext uri="{FF2B5EF4-FFF2-40B4-BE49-F238E27FC236}">
                <a16:creationId xmlns:a16="http://schemas.microsoft.com/office/drawing/2014/main" xmlns="" id="{F3C92545-F9F0-43DE-9BC5-FD5EBB449D1B}"/>
              </a:ext>
            </a:extLst>
          </p:cNvPr>
          <p:cNvGraphicFramePr>
            <a:graphicFrameLocks noGrp="1"/>
          </p:cNvGraphicFramePr>
          <p:nvPr>
            <p:extLst>
              <p:ext uri="{D42A27DB-BD31-4B8C-83A1-F6EECF244321}">
                <p14:modId xmlns:p14="http://schemas.microsoft.com/office/powerpoint/2010/main" val="812891009"/>
              </p:ext>
            </p:extLst>
          </p:nvPr>
        </p:nvGraphicFramePr>
        <p:xfrm>
          <a:off x="1599727" y="4798278"/>
          <a:ext cx="10181230" cy="2666111"/>
        </p:xfrm>
        <a:graphic>
          <a:graphicData uri="http://schemas.openxmlformats.org/drawingml/2006/table">
            <a:tbl>
              <a:tblPr firstRow="1" firstCol="1" bandRow="1">
                <a:tableStyleId>{5940675A-B579-460E-94D1-54222C63F5DA}</a:tableStyleId>
              </a:tblPr>
              <a:tblGrid>
                <a:gridCol w="1604259">
                  <a:extLst>
                    <a:ext uri="{9D8B030D-6E8A-4147-A177-3AD203B41FA5}">
                      <a16:colId xmlns:a16="http://schemas.microsoft.com/office/drawing/2014/main" xmlns="" val="3802123892"/>
                    </a:ext>
                  </a:extLst>
                </a:gridCol>
                <a:gridCol w="8576971">
                  <a:extLst>
                    <a:ext uri="{9D8B030D-6E8A-4147-A177-3AD203B41FA5}">
                      <a16:colId xmlns:a16="http://schemas.microsoft.com/office/drawing/2014/main" xmlns="" val="2154762071"/>
                    </a:ext>
                  </a:extLst>
                </a:gridCol>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43" name="Object 42">
            <a:extLst>
              <a:ext uri="{FF2B5EF4-FFF2-40B4-BE49-F238E27FC236}">
                <a16:creationId xmlns:a16="http://schemas.microsoft.com/office/drawing/2014/main" xmlns="" id="{76C40599-D6B1-4990-B284-6990C787F65A}"/>
              </a:ext>
            </a:extLst>
          </p:cNvPr>
          <p:cNvGraphicFramePr>
            <a:graphicFrameLocks noChangeAspect="1"/>
          </p:cNvGraphicFramePr>
          <p:nvPr>
            <p:extLst>
              <p:ext uri="{D42A27DB-BD31-4B8C-83A1-F6EECF244321}">
                <p14:modId xmlns:p14="http://schemas.microsoft.com/office/powerpoint/2010/main" val="3853795267"/>
              </p:ext>
            </p:extLst>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17415"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xmlns=""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a:extLst>
              <a:ext uri="{FF2B5EF4-FFF2-40B4-BE49-F238E27FC236}">
                <a16:creationId xmlns:a16="http://schemas.microsoft.com/office/drawing/2014/main" xmlns=""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sp>
        <p:nvSpPr>
          <p:cNvPr id="18" name="Rectangle 8">
            <a:extLst>
              <a:ext uri="{FF2B5EF4-FFF2-40B4-BE49-F238E27FC236}">
                <a16:creationId xmlns:a16="http://schemas.microsoft.com/office/drawing/2014/main" xmlns=""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xmlns="" id="{4C67E963-5B2B-4B6E-9108-7D9321DF26A8}"/>
              </a:ext>
            </a:extLst>
          </p:cNvPr>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xmlns="" id="{2B70CD24-BFA3-49CD-AC45-41D54590EA9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a:extLst>
              <a:ext uri="{FF2B5EF4-FFF2-40B4-BE49-F238E27FC236}">
                <a16:creationId xmlns:a16="http://schemas.microsoft.com/office/drawing/2014/main" xmlns="" id="{F0620E89-A6E7-4FAE-8288-66068C4CA923}"/>
              </a:ext>
            </a:extLst>
          </p:cNvPr>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FBA8A3DF-7CF6-4E5C-A264-6B3FCA7D1D79}"/>
              </a:ext>
            </a:extLst>
          </p:cNvPr>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a:extLst>
              <a:ext uri="{FF2B5EF4-FFF2-40B4-BE49-F238E27FC236}">
                <a16:creationId xmlns:a16="http://schemas.microsoft.com/office/drawing/2014/main" xmlns="" id="{99E2D014-2605-42DC-91AB-BBF3A5931359}"/>
              </a:ext>
            </a:extLst>
          </p:cNvPr>
          <p:cNvPicPr>
            <a:picLocks noChangeAspect="1"/>
          </p:cNvPicPr>
          <p:nvPr/>
        </p:nvPicPr>
        <p:blipFill>
          <a:blip r:embed="rId4"/>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p>
        </p:txBody>
      </p:sp>
      <p:graphicFrame>
        <p:nvGraphicFramePr>
          <p:cNvPr id="14" name="Object 13">
            <a:extLst>
              <a:ext uri="{FF2B5EF4-FFF2-40B4-BE49-F238E27FC236}">
                <a16:creationId xmlns:a16="http://schemas.microsoft.com/office/drawing/2014/main" xmlns="" id="{61DDEE33-3A3E-40A1-A0CA-4A31198C35DA}"/>
              </a:ext>
            </a:extLst>
          </p:cNvPr>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spid="_x0000_s1031" name="Equation" r:id="rId5" imgW="812520" imgH="431640" progId="Equation.DSMT4">
                  <p:embed/>
                </p:oleObj>
              </mc:Choice>
              <mc:Fallback>
                <p:oleObj name="Equation" r:id="rId5" imgW="812520" imgH="431640" progId="Equation.DSMT4">
                  <p:embed/>
                  <p:pic>
                    <p:nvPicPr>
                      <p:cNvPr id="14" name="Object 13">
                        <a:extLst>
                          <a:ext uri="{FF2B5EF4-FFF2-40B4-BE49-F238E27FC236}">
                            <a16:creationId xmlns:a16="http://schemas.microsoft.com/office/drawing/2014/main" xmlns="" id="{61DDEE33-3A3E-40A1-A0CA-4A31198C35DA}"/>
                          </a:ext>
                        </a:extLst>
                      </p:cNvPr>
                      <p:cNvPicPr/>
                      <p:nvPr/>
                    </p:nvPicPr>
                    <p:blipFill>
                      <a:blip r:embed="rId6"/>
                      <a:stretch>
                        <a:fillRect/>
                      </a:stretch>
                    </p:blipFill>
                    <p:spPr>
                      <a:xfrm>
                        <a:off x="2129050" y="5698992"/>
                        <a:ext cx="2070369" cy="1099375"/>
                      </a:xfrm>
                      <a:prstGeom prst="rect">
                        <a:avLst/>
                      </a:prstGeom>
                    </p:spPr>
                  </p:pic>
                </p:oleObj>
              </mc:Fallback>
            </mc:AlternateContent>
          </a:graphicData>
        </a:graphic>
      </p:graphicFrame>
    </p:spTree>
    <p:extLst>
      <p:ext uri="{BB962C8B-B14F-4D97-AF65-F5344CB8AC3E}">
        <p14:creationId xmlns:p14="http://schemas.microsoft.com/office/powerpoint/2010/main" val="4185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21406" y="219208"/>
            <a:ext cx="5203200" cy="601440"/>
          </a:xfrm>
        </p:spPr>
        <p:txBody>
          <a:bodyPr/>
          <a:lstStyle/>
          <a:p>
            <a:r>
              <a:rPr lang="vi-VN" sz="4000" b="1"/>
              <a:t>VD3.</a:t>
            </a:r>
          </a:p>
        </p:txBody>
      </p:sp>
      <p:sp>
        <p:nvSpPr>
          <p:cNvPr id="18" name="Rectangle 8">
            <a:extLst>
              <a:ext uri="{FF2B5EF4-FFF2-40B4-BE49-F238E27FC236}">
                <a16:creationId xmlns:a16="http://schemas.microsoft.com/office/drawing/2014/main" xmlns=""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4" name="Picture 13">
            <a:extLst>
              <a:ext uri="{FF2B5EF4-FFF2-40B4-BE49-F238E27FC236}">
                <a16:creationId xmlns:a16="http://schemas.microsoft.com/office/drawing/2014/main" xmlns="" id="{2B70CD24-BFA3-49CD-AC45-41D54590EA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a:extLst>
              <a:ext uri="{FF2B5EF4-FFF2-40B4-BE49-F238E27FC236}">
                <a16:creationId xmlns:a16="http://schemas.microsoft.com/office/drawing/2014/main" xmlns="" id="{BE81406E-B09E-4B9F-9D35-C882C92E0B32}"/>
              </a:ext>
            </a:extLst>
          </p:cNvPr>
          <p:cNvGraphicFramePr>
            <a:graphicFrameLocks noChangeAspect="1"/>
          </p:cNvGraphicFramePr>
          <p:nvPr>
            <p:extLst>
              <p:ext uri="{D42A27DB-BD31-4B8C-83A1-F6EECF244321}">
                <p14:modId xmlns:p14="http://schemas.microsoft.com/office/powerpoint/2010/main" val="2431533528"/>
              </p:ext>
            </p:extLst>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spid="_x0000_s18484" name="Equation" r:id="rId5" imgW="736600" imgH="431800" progId="Equation.DSMT4">
                  <p:embed/>
                </p:oleObj>
              </mc:Choice>
              <mc:Fallback>
                <p:oleObj name="Equation" r:id="rId5" imgW="736600" imgH="4318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xmlns="" id="{783C8BA2-2FD5-406C-A7F6-6A82E30D3848}"/>
              </a:ext>
            </a:extLst>
          </p:cNvPr>
          <p:cNvGraphicFramePr>
            <a:graphicFrameLocks noChangeAspect="1"/>
          </p:cNvGraphicFramePr>
          <p:nvPr>
            <p:extLst>
              <p:ext uri="{D42A27DB-BD31-4B8C-83A1-F6EECF244321}">
                <p14:modId xmlns:p14="http://schemas.microsoft.com/office/powerpoint/2010/main" val="949344559"/>
              </p:ext>
            </p:extLst>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spid="_x0000_s18485" name="Equation" r:id="rId7" imgW="774364" imgH="431613" progId="Equation.DSMT4">
                  <p:embed/>
                </p:oleObj>
              </mc:Choice>
              <mc:Fallback>
                <p:oleObj name="Equation" r:id="rId7" imgW="774364" imgH="431613"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C2CEA0F0-921F-454A-9AAB-06C0888DEFCB}"/>
              </a:ext>
            </a:extLst>
          </p:cNvPr>
          <p:cNvGraphicFramePr>
            <a:graphicFrameLocks noChangeAspect="1"/>
          </p:cNvGraphicFramePr>
          <p:nvPr>
            <p:extLst>
              <p:ext uri="{D42A27DB-BD31-4B8C-83A1-F6EECF244321}">
                <p14:modId xmlns:p14="http://schemas.microsoft.com/office/powerpoint/2010/main" val="747050600"/>
              </p:ext>
            </p:extLst>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spid="_x0000_s18486" name="Equation" r:id="rId9" imgW="761669" imgH="431613" progId="Equation.DSMT4">
                  <p:embed/>
                </p:oleObj>
              </mc:Choice>
              <mc:Fallback>
                <p:oleObj name="Equation" r:id="rId9" imgW="761669" imgH="431613"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23842591-824B-476F-9A05-C58272112551}"/>
              </a:ext>
            </a:extLst>
          </p:cNvPr>
          <p:cNvGraphicFramePr>
            <a:graphicFrameLocks noChangeAspect="1"/>
          </p:cNvGraphicFramePr>
          <p:nvPr>
            <p:extLst>
              <p:ext uri="{D42A27DB-BD31-4B8C-83A1-F6EECF244321}">
                <p14:modId xmlns:p14="http://schemas.microsoft.com/office/powerpoint/2010/main" val="3519709781"/>
              </p:ext>
            </p:extLst>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spid="_x0000_s18487" name="Equation" r:id="rId11" imgW="761669" imgH="431613" progId="Equation.DSMT4">
                  <p:embed/>
                </p:oleObj>
              </mc:Choice>
              <mc:Fallback>
                <p:oleObj name="Equation" r:id="rId11" imgW="761669" imgH="431613"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5C9E1057-B0C4-4FBF-A748-E985A386219D}"/>
              </a:ext>
            </a:extLst>
          </p:cNvPr>
          <p:cNvGraphicFramePr>
            <a:graphicFrameLocks noChangeAspect="1"/>
          </p:cNvGraphicFramePr>
          <p:nvPr>
            <p:extLst>
              <p:ext uri="{D42A27DB-BD31-4B8C-83A1-F6EECF244321}">
                <p14:modId xmlns:p14="http://schemas.microsoft.com/office/powerpoint/2010/main" val="2076814697"/>
              </p:ext>
            </p:extLst>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spid="_x0000_s18488" name="Equation" r:id="rId13" imgW="914400" imgH="228600" progId="Equation.DSMT4">
                  <p:embed/>
                </p:oleObj>
              </mc:Choice>
              <mc:Fallback>
                <p:oleObj name="Equation" r:id="rId13" imgW="914400" imgH="2286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37EA7F7E-8297-479F-937A-CF1C7FA816E7}"/>
              </a:ext>
            </a:extLst>
          </p:cNvPr>
          <p:cNvGraphicFramePr>
            <a:graphicFrameLocks noChangeAspect="1"/>
          </p:cNvGraphicFramePr>
          <p:nvPr>
            <p:extLst>
              <p:ext uri="{D42A27DB-BD31-4B8C-83A1-F6EECF244321}">
                <p14:modId xmlns:p14="http://schemas.microsoft.com/office/powerpoint/2010/main" val="87025320"/>
              </p:ext>
            </p:extLst>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spid="_x0000_s18489" name="Equation" r:id="rId15" imgW="914400" imgH="228600" progId="Equation.DSMT4">
                  <p:embed/>
                </p:oleObj>
              </mc:Choice>
              <mc:Fallback>
                <p:oleObj name="Equation" r:id="rId15" imgW="914400" imgH="228600"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xmlns="" id="{137D8F3F-5EF3-42A2-87C8-5BE931D89EC5}"/>
              </a:ext>
            </a:extLst>
          </p:cNvPr>
          <p:cNvGraphicFramePr>
            <a:graphicFrameLocks noChangeAspect="1"/>
          </p:cNvGraphicFramePr>
          <p:nvPr>
            <p:extLst>
              <p:ext uri="{D42A27DB-BD31-4B8C-83A1-F6EECF244321}">
                <p14:modId xmlns:p14="http://schemas.microsoft.com/office/powerpoint/2010/main" val="4119140920"/>
              </p:ext>
            </p:extLst>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spid="_x0000_s18490" name="Equation" r:id="rId17" imgW="889000" imgH="228600" progId="Equation.DSMT4">
                  <p:embed/>
                </p:oleObj>
              </mc:Choice>
              <mc:Fallback>
                <p:oleObj name="Equation" r:id="rId17" imgW="889000" imgH="228600" progId="Equation.DSMT4">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xmlns="" id="{6E095CF5-8E06-4F2B-B8AF-8A7BB91EE7F5}"/>
              </a:ext>
            </a:extLst>
          </p:cNvPr>
          <p:cNvGraphicFramePr>
            <a:graphicFrameLocks noChangeAspect="1"/>
          </p:cNvGraphicFramePr>
          <p:nvPr>
            <p:extLst>
              <p:ext uri="{D42A27DB-BD31-4B8C-83A1-F6EECF244321}">
                <p14:modId xmlns:p14="http://schemas.microsoft.com/office/powerpoint/2010/main" val="2449413934"/>
              </p:ext>
            </p:extLst>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spid="_x0000_s18491" name="Equation" r:id="rId19" imgW="888614" imgH="241195" progId="Equation.DSMT4">
                  <p:embed/>
                </p:oleObj>
              </mc:Choice>
              <mc:Fallback>
                <p:oleObj name="Equation" r:id="rId19" imgW="888614" imgH="241195" progId="Equation.DSMT4">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xmlns="" id="{15D2C587-2966-4144-B4B6-D650C01E1FE3}"/>
              </a:ext>
            </a:extLst>
          </p:cNvPr>
          <p:cNvGraphicFramePr>
            <a:graphicFrameLocks noChangeAspect="1"/>
          </p:cNvGraphicFramePr>
          <p:nvPr>
            <p:extLst>
              <p:ext uri="{D42A27DB-BD31-4B8C-83A1-F6EECF244321}">
                <p14:modId xmlns:p14="http://schemas.microsoft.com/office/powerpoint/2010/main" val="3450658683"/>
              </p:ext>
            </p:extLst>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spid="_x0000_s18492" name="Equation" r:id="rId21" imgW="876300" imgH="241300" progId="Equation.DSMT4">
                  <p:embed/>
                </p:oleObj>
              </mc:Choice>
              <mc:Fallback>
                <p:oleObj name="Equation" r:id="rId21" imgW="876300" imgH="241300" progId="Equation.DSMT4">
                  <p:embed/>
                  <p:pic>
                    <p:nvPicPr>
                      <p:cNvPr id="0"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xmlns="" id="{5266F594-040D-4125-8DC9-B64BA445C9E1}"/>
              </a:ext>
            </a:extLst>
          </p:cNvPr>
          <p:cNvGraphicFramePr>
            <a:graphicFrameLocks noChangeAspect="1"/>
          </p:cNvGraphicFramePr>
          <p:nvPr>
            <p:extLst>
              <p:ext uri="{D42A27DB-BD31-4B8C-83A1-F6EECF244321}">
                <p14:modId xmlns:p14="http://schemas.microsoft.com/office/powerpoint/2010/main" val="3952472795"/>
              </p:ext>
            </p:extLst>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spid="_x0000_s18493" name="Equation" r:id="rId23" imgW="838200" imgH="228600" progId="Equation.DSMT4">
                  <p:embed/>
                </p:oleObj>
              </mc:Choice>
              <mc:Fallback>
                <p:oleObj name="Equation" r:id="rId23" imgW="838200" imgH="228600" progId="Equation.DSMT4">
                  <p:embed/>
                  <p:pic>
                    <p:nvPicPr>
                      <p:cNvPr id="0" name="Object 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xmlns="" id="{24664C1F-A7D7-4DB7-913B-02366E226A62}"/>
              </a:ext>
            </a:extLst>
          </p:cNvPr>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xmlns="" id="{99E22A02-4A1B-4627-BD25-0217EE116E8E}"/>
              </a:ext>
            </a:extLst>
          </p:cNvPr>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xmlns="" id="{6296C03E-C094-4ED9-AD4B-75A81163DE54}"/>
              </a:ext>
            </a:extLst>
          </p:cNvPr>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4">
            <a:extLst>
              <a:ext uri="{FF2B5EF4-FFF2-40B4-BE49-F238E27FC236}">
                <a16:creationId xmlns:a16="http://schemas.microsoft.com/office/drawing/2014/main" xmlns="" id="{E9590BCF-4705-4B41-B1D2-E6FBD724EA27}"/>
              </a:ext>
            </a:extLst>
          </p:cNvPr>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5">
            <a:extLst>
              <a:ext uri="{FF2B5EF4-FFF2-40B4-BE49-F238E27FC236}">
                <a16:creationId xmlns:a16="http://schemas.microsoft.com/office/drawing/2014/main" xmlns="" id="{0F4DD7D4-96FA-4CD0-AF44-947CBA7D91A9}"/>
              </a:ext>
            </a:extLst>
          </p:cNvPr>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6">
            <a:extLst>
              <a:ext uri="{FF2B5EF4-FFF2-40B4-BE49-F238E27FC236}">
                <a16:creationId xmlns:a16="http://schemas.microsoft.com/office/drawing/2014/main" xmlns="" id="{295EFE62-A067-44C8-9D43-4A375D6FC9E2}"/>
              </a:ext>
            </a:extLst>
          </p:cNvPr>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4" name="Rectangle 17">
            <a:extLst>
              <a:ext uri="{FF2B5EF4-FFF2-40B4-BE49-F238E27FC236}">
                <a16:creationId xmlns:a16="http://schemas.microsoft.com/office/drawing/2014/main" xmlns="" id="{88566610-6A10-4F89-B9C3-D16F65BE6C02}"/>
              </a:ext>
            </a:extLst>
          </p:cNvPr>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5" name="Rectangle 18">
            <a:extLst>
              <a:ext uri="{FF2B5EF4-FFF2-40B4-BE49-F238E27FC236}">
                <a16:creationId xmlns:a16="http://schemas.microsoft.com/office/drawing/2014/main" xmlns="" id="{165EC002-ACF6-4EF8-9874-C7D3511D36C6}"/>
              </a:ext>
            </a:extLst>
          </p:cNvPr>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9">
            <a:extLst>
              <a:ext uri="{FF2B5EF4-FFF2-40B4-BE49-F238E27FC236}">
                <a16:creationId xmlns:a16="http://schemas.microsoft.com/office/drawing/2014/main" xmlns="" id="{CA01C11D-30E6-4124-A534-7F1A05F4984F}"/>
              </a:ext>
            </a:extLst>
          </p:cNvPr>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20">
            <a:extLst>
              <a:ext uri="{FF2B5EF4-FFF2-40B4-BE49-F238E27FC236}">
                <a16:creationId xmlns:a16="http://schemas.microsoft.com/office/drawing/2014/main" xmlns="" id="{D04985C1-E469-41E4-A2A9-883FF3366162}"/>
              </a:ext>
            </a:extLst>
          </p:cNvPr>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21">
            <a:extLst>
              <a:ext uri="{FF2B5EF4-FFF2-40B4-BE49-F238E27FC236}">
                <a16:creationId xmlns:a16="http://schemas.microsoft.com/office/drawing/2014/main" xmlns="" id="{E0DC1206-E3D0-45C4-8140-45FB3C12C804}"/>
              </a:ext>
            </a:extLst>
          </p:cNvPr>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TextBox 32">
            <a:extLst>
              <a:ext uri="{FF2B5EF4-FFF2-40B4-BE49-F238E27FC236}">
                <a16:creationId xmlns:a16="http://schemas.microsoft.com/office/drawing/2014/main" xmlns="" id="{408B0BCC-621B-4848-8822-F014146977C4}"/>
              </a:ext>
            </a:extLst>
          </p:cNvPr>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4" name="TextBox 33">
            <a:extLst>
              <a:ext uri="{FF2B5EF4-FFF2-40B4-BE49-F238E27FC236}">
                <a16:creationId xmlns:a16="http://schemas.microsoft.com/office/drawing/2014/main" xmlns="" id="{5D490D70-BEAD-40F5-892B-CA2DFFC28092}"/>
              </a:ext>
            </a:extLst>
          </p:cNvPr>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5">
            <a:extLst>
              <a:ext uri="{FF2B5EF4-FFF2-40B4-BE49-F238E27FC236}">
                <a16:creationId xmlns:a16="http://schemas.microsoft.com/office/drawing/2014/main" xmlns="" id="{A6814549-1ECD-494D-8505-416DE63293E0}"/>
              </a:ext>
            </a:extLst>
          </p:cNvPr>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xmlns="" id="{3475F18E-016D-405D-8495-B331AEEDEB4F}"/>
              </a:ext>
            </a:extLst>
          </p:cNvPr>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a:extLst>
              <a:ext uri="{FF2B5EF4-FFF2-40B4-BE49-F238E27FC236}">
                <a16:creationId xmlns:a16="http://schemas.microsoft.com/office/drawing/2014/main" xmlns="" id="{7C759E7A-DCCB-4174-B8EB-3C68F7BA6925}"/>
              </a:ext>
            </a:extLst>
          </p:cNvPr>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P spid="24" grpId="0"/>
      <p:bldP spid="25" grpId="0"/>
      <p:bldP spid="26" grpId="0"/>
      <p:bldP spid="27" grpId="0"/>
      <p:bldP spid="28" grpId="0"/>
      <p:bldP spid="33" grpId="0"/>
      <p:bldP spid="34" grpId="0"/>
      <p:bldP spid="36"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p>
        </p:txBody>
      </p:sp>
      <p:grpSp>
        <p:nvGrpSpPr>
          <p:cNvPr id="7" name="Group 6">
            <a:extLst>
              <a:ext uri="{FF2B5EF4-FFF2-40B4-BE49-F238E27FC236}">
                <a16:creationId xmlns:a16="http://schemas.microsoft.com/office/drawing/2014/main" xmlns="" id="{7DEA55A7-D507-4072-A9D6-DDE9B61218FE}"/>
              </a:ext>
            </a:extLst>
          </p:cNvPr>
          <p:cNvGrpSpPr/>
          <p:nvPr/>
        </p:nvGrpSpPr>
        <p:grpSpPr>
          <a:xfrm>
            <a:off x="1576390" y="309906"/>
            <a:ext cx="11410343" cy="1391728"/>
            <a:chOff x="1576390" y="309906"/>
            <a:chExt cx="11410343" cy="1391728"/>
          </a:xfrm>
        </p:grpSpPr>
        <p:sp>
          <p:nvSpPr>
            <p:cNvPr id="19" name="TextBox 18">
              <a:extLst>
                <a:ext uri="{FF2B5EF4-FFF2-40B4-BE49-F238E27FC236}">
                  <a16:creationId xmlns:a16="http://schemas.microsoft.com/office/drawing/2014/main" xmlns="" id="{A4D42FFC-24EB-4B13-A594-20B975CE2337}"/>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xmlns="" id="{8B225B02-A0B6-4658-8A7F-6476FAAB18CC}"/>
                </a:ext>
              </a:extLst>
            </p:cNvPr>
            <p:cNvGraphicFramePr>
              <a:graphicFrameLocks noChangeAspect="1"/>
            </p:cNvGraphicFramePr>
            <p:nvPr>
              <p:extLst>
                <p:ext uri="{D42A27DB-BD31-4B8C-83A1-F6EECF244321}">
                  <p14:modId xmlns:p14="http://schemas.microsoft.com/office/powerpoint/2010/main" val="3352094633"/>
                </p:ext>
              </p:extLst>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spid="_x0000_s19478"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10442813" y="309906"/>
                          <a:ext cx="1678936" cy="984204"/>
                        </a:xfrm>
                        <a:prstGeom prst="rect">
                          <a:avLst/>
                        </a:prstGeom>
                      </p:spPr>
                    </p:pic>
                  </p:oleObj>
                </mc:Fallback>
              </mc:AlternateContent>
            </a:graphicData>
          </a:graphic>
        </p:graphicFrame>
      </p:grpSp>
      <p:pic>
        <p:nvPicPr>
          <p:cNvPr id="13" name="Picture 12">
            <a:extLst>
              <a:ext uri="{FF2B5EF4-FFF2-40B4-BE49-F238E27FC236}">
                <a16:creationId xmlns:a16="http://schemas.microsoft.com/office/drawing/2014/main" xmlns="" id="{3097941A-41D2-4A44-A6D6-B3BB966DAFD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9884" y="1701634"/>
            <a:ext cx="4133394" cy="4053385"/>
          </a:xfrm>
          <a:prstGeom prst="rect">
            <a:avLst/>
          </a:prstGeom>
          <a:noFill/>
          <a:ln>
            <a:noFill/>
          </a:ln>
        </p:spPr>
      </p:pic>
      <p:graphicFrame>
        <p:nvGraphicFramePr>
          <p:cNvPr id="15" name="Table 14">
            <a:extLst>
              <a:ext uri="{FF2B5EF4-FFF2-40B4-BE49-F238E27FC236}">
                <a16:creationId xmlns:a16="http://schemas.microsoft.com/office/drawing/2014/main" xmlns="" id="{6A39BA59-7C28-490D-88F8-BE8CD869082E}"/>
              </a:ext>
            </a:extLst>
          </p:cNvPr>
          <p:cNvGraphicFramePr>
            <a:graphicFrameLocks noGrp="1"/>
          </p:cNvGraphicFramePr>
          <p:nvPr>
            <p:extLst>
              <p:ext uri="{D42A27DB-BD31-4B8C-83A1-F6EECF244321}">
                <p14:modId xmlns:p14="http://schemas.microsoft.com/office/powerpoint/2010/main" val="94930291"/>
              </p:ext>
            </p:extLst>
          </p:nvPr>
        </p:nvGraphicFramePr>
        <p:xfrm>
          <a:off x="608720" y="2156346"/>
          <a:ext cx="6655376" cy="2653865"/>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xmlns="" val="3802123892"/>
                    </a:ext>
                  </a:extLst>
                </a:gridCol>
                <a:gridCol w="5606687">
                  <a:extLst>
                    <a:ext uri="{9D8B030D-6E8A-4147-A177-3AD203B41FA5}">
                      <a16:colId xmlns:a16="http://schemas.microsoft.com/office/drawing/2014/main" xmlns=""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16" name="Object 15">
            <a:extLst>
              <a:ext uri="{FF2B5EF4-FFF2-40B4-BE49-F238E27FC236}">
                <a16:creationId xmlns:a16="http://schemas.microsoft.com/office/drawing/2014/main" xmlns="" id="{F99ADB3D-FD4B-41B1-A445-FE1D8A7956DB}"/>
              </a:ext>
            </a:extLst>
          </p:cNvPr>
          <p:cNvGraphicFramePr>
            <a:graphicFrameLocks noChangeAspect="1"/>
          </p:cNvGraphicFramePr>
          <p:nvPr>
            <p:extLst>
              <p:ext uri="{D42A27DB-BD31-4B8C-83A1-F6EECF244321}">
                <p14:modId xmlns:p14="http://schemas.microsoft.com/office/powerpoint/2010/main" val="3639472834"/>
              </p:ext>
            </p:extLst>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spid="_x0000_s19479" name="Equation" r:id="rId7" imgW="469696" imgH="177723" progId="Equation.DSMT4">
                  <p:embed/>
                </p:oleObj>
              </mc:Choice>
              <mc:Fallback>
                <p:oleObj name="Equation" r:id="rId7" imgW="469696" imgH="177723" progId="Equation.DSMT4">
                  <p:embed/>
                  <p:pic>
                    <p:nvPicPr>
                      <p:cNvPr id="16" name="Object 15">
                        <a:extLst>
                          <a:ext uri="{FF2B5EF4-FFF2-40B4-BE49-F238E27FC236}">
                            <a16:creationId xmlns:a16="http://schemas.microsoft.com/office/drawing/2014/main" xmlns="" id="{B98828F8-DEF5-4508-AC18-28B6AD840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AB3A4237-3A73-4359-BD42-99BB3A9EA485}"/>
              </a:ext>
            </a:extLst>
          </p:cNvPr>
          <p:cNvGraphicFramePr>
            <a:graphicFrameLocks noChangeAspect="1"/>
          </p:cNvGraphicFramePr>
          <p:nvPr>
            <p:extLst>
              <p:ext uri="{D42A27DB-BD31-4B8C-83A1-F6EECF244321}">
                <p14:modId xmlns:p14="http://schemas.microsoft.com/office/powerpoint/2010/main" val="2057626780"/>
              </p:ext>
            </p:extLst>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spid="_x0000_s19480" name="Equation" r:id="rId9" imgW="736600" imgH="431800" progId="Equation.DSMT4">
                  <p:embed/>
                </p:oleObj>
              </mc:Choice>
              <mc:Fallback>
                <p:oleObj name="Equation" r:id="rId9" imgW="736600" imgH="431800" progId="Equation.DSMT4">
                  <p:embed/>
                  <p:pic>
                    <p:nvPicPr>
                      <p:cNvPr id="18" name="Object 17">
                        <a:extLst>
                          <a:ext uri="{FF2B5EF4-FFF2-40B4-BE49-F238E27FC236}">
                            <a16:creationId xmlns:a16="http://schemas.microsoft.com/office/drawing/2014/main" xmlns="" id="{23B68D48-EB03-456F-9AE8-C378E0721F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7F9E92C3-A3A1-4A5D-99E9-6704D7DFD0E2}"/>
              </a:ext>
            </a:extLst>
          </p:cNvPr>
          <p:cNvGraphicFramePr>
            <a:graphicFrameLocks noChangeAspect="1"/>
          </p:cNvGraphicFramePr>
          <p:nvPr>
            <p:extLst>
              <p:ext uri="{D42A27DB-BD31-4B8C-83A1-F6EECF244321}">
                <p14:modId xmlns:p14="http://schemas.microsoft.com/office/powerpoint/2010/main" val="3255997169"/>
              </p:ext>
            </p:extLst>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spid="_x0000_s19481" name="Equation" r:id="rId11" imgW="596880" imgH="203040" progId="Equation.DSMT4">
                  <p:embed/>
                </p:oleObj>
              </mc:Choice>
              <mc:Fallback>
                <p:oleObj name="Equation" r:id="rId11" imgW="596880" imgH="203040" progId="Equation.DSMT4">
                  <p:embed/>
                  <p:pic>
                    <p:nvPicPr>
                      <p:cNvPr id="23" name="Object 22">
                        <a:extLst>
                          <a:ext uri="{FF2B5EF4-FFF2-40B4-BE49-F238E27FC236}">
                            <a16:creationId xmlns:a16="http://schemas.microsoft.com/office/drawing/2014/main" xmlns="" id="{B17CAB48-4A8E-4E52-B41E-472E0DB35555}"/>
                          </a:ext>
                        </a:extLst>
                      </p:cNvPr>
                      <p:cNvPicPr>
                        <a:picLocks noChangeAspect="1" noChangeArrowheads="1"/>
                      </p:cNvPicPr>
                      <p:nvPr/>
                    </p:nvPicPr>
                    <p:blipFill>
                      <a:blip r:embed="rId12"/>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xmlns="" id="{AF0AAB14-7CF5-46F8-8078-A76DBF2A77A5}"/>
              </a:ext>
            </a:extLst>
          </p:cNvPr>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xmlns="" id="{A860F44F-CD3D-4090-A8B0-62DF909B9877}"/>
              </a:ext>
            </a:extLst>
          </p:cNvPr>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dirty="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a:extLst>
              <a:ext uri="{FF2B5EF4-FFF2-40B4-BE49-F238E27FC236}">
                <a16:creationId xmlns:a16="http://schemas.microsoft.com/office/drawing/2014/main" xmlns="" id="{5EE6671C-7D67-487A-9634-3DD2E8C179E6}"/>
              </a:ext>
            </a:extLst>
          </p:cNvPr>
          <p:cNvSpPr txBox="1">
            <a:spLocks/>
          </p:cNvSpPr>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p>
        </p:txBody>
      </p:sp>
    </p:spTree>
    <p:extLst>
      <p:ext uri="{BB962C8B-B14F-4D97-AF65-F5344CB8AC3E}">
        <p14:creationId xmlns:p14="http://schemas.microsoft.com/office/powerpoint/2010/main" val="18644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665B3985-EE01-462B-8BED-F6646F933AB2}"/>
              </a:ext>
            </a:extLst>
          </p:cNvPr>
          <p:cNvSpPr txBox="1">
            <a:spLocks/>
          </p:cNvSpPr>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p>
        </p:txBody>
      </p:sp>
      <p:graphicFrame>
        <p:nvGraphicFramePr>
          <p:cNvPr id="15" name="Table 14">
            <a:extLst>
              <a:ext uri="{FF2B5EF4-FFF2-40B4-BE49-F238E27FC236}">
                <a16:creationId xmlns:a16="http://schemas.microsoft.com/office/drawing/2014/main" xmlns="" id="{823038F6-4DCB-43C8-91E7-280B30D12F86}"/>
              </a:ext>
            </a:extLst>
          </p:cNvPr>
          <p:cNvGraphicFramePr>
            <a:graphicFrameLocks noGrp="1"/>
          </p:cNvGraphicFramePr>
          <p:nvPr>
            <p:extLst>
              <p:ext uri="{D42A27DB-BD31-4B8C-83A1-F6EECF244321}">
                <p14:modId xmlns:p14="http://schemas.microsoft.com/office/powerpoint/2010/main" val="3090724443"/>
              </p:ext>
            </p:extLst>
          </p:nvPr>
        </p:nvGraphicFramePr>
        <p:xfrm>
          <a:off x="659824" y="1753498"/>
          <a:ext cx="6655376" cy="2653865"/>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xmlns="" val="3802123892"/>
                    </a:ext>
                  </a:extLst>
                </a:gridCol>
                <a:gridCol w="5606687">
                  <a:extLst>
                    <a:ext uri="{9D8B030D-6E8A-4147-A177-3AD203B41FA5}">
                      <a16:colId xmlns:a16="http://schemas.microsoft.com/office/drawing/2014/main" xmlns=""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16" name="Object 15">
            <a:extLst>
              <a:ext uri="{FF2B5EF4-FFF2-40B4-BE49-F238E27FC236}">
                <a16:creationId xmlns:a16="http://schemas.microsoft.com/office/drawing/2014/main" xmlns="" id="{B98828F8-DEF5-4508-AC18-28B6AD84079A}"/>
              </a:ext>
            </a:extLst>
          </p:cNvPr>
          <p:cNvGraphicFramePr>
            <a:graphicFrameLocks noChangeAspect="1"/>
          </p:cNvGraphicFramePr>
          <p:nvPr>
            <p:extLst>
              <p:ext uri="{D42A27DB-BD31-4B8C-83A1-F6EECF244321}">
                <p14:modId xmlns:p14="http://schemas.microsoft.com/office/powerpoint/2010/main" val="3210289269"/>
              </p:ext>
            </p:extLst>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spid="_x0000_s20502" name="Equation" r:id="rId4" imgW="469696" imgH="177723" progId="Equation.DSMT4">
                  <p:embed/>
                </p:oleObj>
              </mc:Choice>
              <mc:Fallback>
                <p:oleObj name="Equation" r:id="rId4" imgW="469696" imgH="177723" progId="Equation.DSMT4">
                  <p:embed/>
                  <p:pic>
                    <p:nvPicPr>
                      <p:cNvPr id="37" name="Object 36">
                        <a:extLst>
                          <a:ext uri="{FF2B5EF4-FFF2-40B4-BE49-F238E27FC236}">
                            <a16:creationId xmlns:a16="http://schemas.microsoft.com/office/drawing/2014/main" xmlns="" id="{02C627CE-3E10-4E24-858A-9D5F353F6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23B68D48-EB03-456F-9AE8-C378E0721F49}"/>
              </a:ext>
            </a:extLst>
          </p:cNvPr>
          <p:cNvGraphicFramePr>
            <a:graphicFrameLocks noChangeAspect="1"/>
          </p:cNvGraphicFramePr>
          <p:nvPr>
            <p:extLst>
              <p:ext uri="{D42A27DB-BD31-4B8C-83A1-F6EECF244321}">
                <p14:modId xmlns:p14="http://schemas.microsoft.com/office/powerpoint/2010/main" val="2089577798"/>
              </p:ext>
            </p:extLst>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spid="_x0000_s20503" name="Equation" r:id="rId6" imgW="736600" imgH="431800" progId="Equation.DSMT4">
                  <p:embed/>
                </p:oleObj>
              </mc:Choice>
              <mc:Fallback>
                <p:oleObj name="Equation" r:id="rId6" imgW="736600" imgH="431800" progId="Equation.DSMT4">
                  <p:embed/>
                  <p:pic>
                    <p:nvPicPr>
                      <p:cNvPr id="43" name="Object 42">
                        <a:extLst>
                          <a:ext uri="{FF2B5EF4-FFF2-40B4-BE49-F238E27FC236}">
                            <a16:creationId xmlns:a16="http://schemas.microsoft.com/office/drawing/2014/main" xmlns="" id="{7AFFE1E4-B076-4EC0-9A9B-AF43116B5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xmlns="" id="{B17CAB48-4A8E-4E52-B41E-472E0DB35555}"/>
              </a:ext>
            </a:extLst>
          </p:cNvPr>
          <p:cNvGraphicFramePr>
            <a:graphicFrameLocks noChangeAspect="1"/>
          </p:cNvGraphicFramePr>
          <p:nvPr>
            <p:extLst>
              <p:ext uri="{D42A27DB-BD31-4B8C-83A1-F6EECF244321}">
                <p14:modId xmlns:p14="http://schemas.microsoft.com/office/powerpoint/2010/main" val="3913569983"/>
              </p:ext>
            </p:extLst>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spid="_x0000_s20504" name="Equation" r:id="rId8" imgW="596880" imgH="203040" progId="Equation.DSMT4">
                  <p:embed/>
                </p:oleObj>
              </mc:Choice>
              <mc:Fallback>
                <p:oleObj name="Equation" r:id="rId8" imgW="596880" imgH="203040" progId="Equation.DSMT4">
                  <p:embed/>
                  <p:pic>
                    <p:nvPicPr>
                      <p:cNvPr id="40" name="Object 39">
                        <a:extLst>
                          <a:ext uri="{FF2B5EF4-FFF2-40B4-BE49-F238E27FC236}">
                            <a16:creationId xmlns:a16="http://schemas.microsoft.com/office/drawing/2014/main" xmlns="" id="{049F3A44-0833-4771-A6C5-05FBF6C5C118}"/>
                          </a:ext>
                        </a:extLst>
                      </p:cNvPr>
                      <p:cNvPicPr>
                        <a:picLocks noChangeAspect="1" noChangeArrowheads="1"/>
                      </p:cNvPicPr>
                      <p:nvPr/>
                    </p:nvPicPr>
                    <p:blipFill>
                      <a:blip r:embed="rId9"/>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xmlns="" id="{DFBD2C57-882D-4E3F-BC4F-1ABC611C33BD}"/>
              </a:ext>
            </a:extLst>
          </p:cNvPr>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75D8A324-B5BE-4F02-9067-EF1F5E9CB20C}"/>
              </a:ext>
            </a:extLst>
          </p:cNvPr>
          <p:cNvGrpSpPr/>
          <p:nvPr/>
        </p:nvGrpSpPr>
        <p:grpSpPr>
          <a:xfrm>
            <a:off x="659824" y="5160186"/>
            <a:ext cx="11410343" cy="1391728"/>
            <a:chOff x="1576390" y="309906"/>
            <a:chExt cx="11410343" cy="1391728"/>
          </a:xfrm>
        </p:grpSpPr>
        <p:sp>
          <p:nvSpPr>
            <p:cNvPr id="26" name="TextBox 25">
              <a:extLst>
                <a:ext uri="{FF2B5EF4-FFF2-40B4-BE49-F238E27FC236}">
                  <a16:creationId xmlns:a16="http://schemas.microsoft.com/office/drawing/2014/main" xmlns="" id="{F613F2DE-70C8-4468-A77B-D1B197596C6C}"/>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a:extLst>
                <a:ext uri="{FF2B5EF4-FFF2-40B4-BE49-F238E27FC236}">
                  <a16:creationId xmlns:a16="http://schemas.microsoft.com/office/drawing/2014/main" xmlns="" id="{B4F2590C-6FCE-45D3-81FF-8A10CAC3E58F}"/>
                </a:ext>
              </a:extLst>
            </p:cNvPr>
            <p:cNvGraphicFramePr>
              <a:graphicFrameLocks noChangeAspect="1"/>
            </p:cNvGraphicFramePr>
            <p:nvPr>
              <p:extLst>
                <p:ext uri="{D42A27DB-BD31-4B8C-83A1-F6EECF244321}">
                  <p14:modId xmlns:p14="http://schemas.microsoft.com/office/powerpoint/2010/main" val="2490473322"/>
                </p:ext>
              </p:extLst>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spid="_x0000_s20505" name="Equation" r:id="rId10" imgW="736560" imgH="431640" progId="Equation.DSMT4">
                    <p:embed/>
                  </p:oleObj>
                </mc:Choice>
                <mc:Fallback>
                  <p:oleObj name="Equation" r:id="rId10" imgW="736560" imgH="431640" progId="Equation.DSMT4">
                    <p:embed/>
                    <p:pic>
                      <p:nvPicPr>
                        <p:cNvPr id="3" name="Object 2">
                          <a:extLst>
                            <a:ext uri="{FF2B5EF4-FFF2-40B4-BE49-F238E27FC236}">
                              <a16:creationId xmlns:a16="http://schemas.microsoft.com/office/drawing/2014/main" xmlns="" id="{8B225B02-A0B6-4658-8A7F-6476FAAB18CC}"/>
                            </a:ext>
                          </a:extLst>
                        </p:cNvPr>
                        <p:cNvPicPr/>
                        <p:nvPr/>
                      </p:nvPicPr>
                      <p:blipFill>
                        <a:blip r:embed="rId11"/>
                        <a:stretch>
                          <a:fillRect/>
                        </a:stretch>
                      </p:blipFill>
                      <p:spPr>
                        <a:xfrm>
                          <a:off x="10579291" y="309906"/>
                          <a:ext cx="1678936" cy="984204"/>
                        </a:xfrm>
                        <a:prstGeom prst="rect">
                          <a:avLst/>
                        </a:prstGeom>
                      </p:spPr>
                    </p:pic>
                  </p:oleObj>
                </mc:Fallback>
              </mc:AlternateContent>
            </a:graphicData>
          </a:graphic>
        </p:graphicFrame>
      </p:grpSp>
    </p:spTree>
    <p:extLst>
      <p:ext uri="{BB962C8B-B14F-4D97-AF65-F5344CB8AC3E}">
        <p14:creationId xmlns:p14="http://schemas.microsoft.com/office/powerpoint/2010/main" val="1321908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15BEE-A550-4430-B4B0-0EEEECAAB637}"/>
              </a:ext>
            </a:extLst>
          </p:cNvPr>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a:extLst>
              <a:ext uri="{FF2B5EF4-FFF2-40B4-BE49-F238E27FC236}">
                <a16:creationId xmlns:a16="http://schemas.microsoft.com/office/drawing/2014/main" xmlns="" id="{F4EE0FAC-8B3E-40B1-AAE2-9840315AECDE}"/>
              </a:ext>
            </a:extLst>
          </p:cNvPr>
          <p:cNvGraphicFramePr>
            <a:graphicFrameLocks noGrp="1"/>
          </p:cNvGraphicFramePr>
          <p:nvPr>
            <p:extLst>
              <p:ext uri="{D42A27DB-BD31-4B8C-83A1-F6EECF244321}">
                <p14:modId xmlns:p14="http://schemas.microsoft.com/office/powerpoint/2010/main" val="346365358"/>
              </p:ext>
            </p:extLst>
          </p:nvPr>
        </p:nvGraphicFramePr>
        <p:xfrm>
          <a:off x="0" y="1181509"/>
          <a:ext cx="10527853" cy="3890230"/>
        </p:xfrm>
        <a:graphic>
          <a:graphicData uri="http://schemas.openxmlformats.org/drawingml/2006/table">
            <a:tbl>
              <a:tblPr firstRow="1" firstCol="1" bandRow="1">
                <a:tableStyleId>{5940675A-B579-460E-94D1-54222C63F5DA}</a:tableStyleId>
              </a:tblPr>
              <a:tblGrid>
                <a:gridCol w="1658876">
                  <a:extLst>
                    <a:ext uri="{9D8B030D-6E8A-4147-A177-3AD203B41FA5}">
                      <a16:colId xmlns:a16="http://schemas.microsoft.com/office/drawing/2014/main" xmlns="" val="3802123892"/>
                    </a:ext>
                  </a:extLst>
                </a:gridCol>
                <a:gridCol w="8868977">
                  <a:extLst>
                    <a:ext uri="{9D8B030D-6E8A-4147-A177-3AD203B41FA5}">
                      <a16:colId xmlns:a16="http://schemas.microsoft.com/office/drawing/2014/main" xmlns="" val="2154762071"/>
                    </a:ext>
                  </a:extLst>
                </a:gridCol>
              </a:tblGrid>
              <a:tr h="1201005">
                <a:tc>
                  <a:txBody>
                    <a:bodyPr/>
                    <a:lstStyle/>
                    <a:p>
                      <a:pPr algn="ctr">
                        <a:lnSpc>
                          <a:spcPct val="107000"/>
                        </a:lnSpc>
                        <a:spcAft>
                          <a:spcPts val="800"/>
                        </a:spcAft>
                      </a:pPr>
                      <a:r>
                        <a:rPr lang="en-US" sz="3000" b="1" dirty="0">
                          <a:solidFill>
                            <a:srgbClr val="090C26"/>
                          </a:solidFill>
                          <a:effectLst/>
                        </a:rPr>
                        <a:t>GT</a:t>
                      </a:r>
                      <a:endParaRPr lang="vi-VN" sz="3000" b="1"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ctr">
                        <a:lnSpc>
                          <a:spcPct val="107000"/>
                        </a:lnSpc>
                        <a:spcAft>
                          <a:spcPts val="800"/>
                        </a:spcAft>
                      </a:pPr>
                      <a:r>
                        <a:rPr lang="en-US" sz="3000" b="1" dirty="0">
                          <a:solidFill>
                            <a:srgbClr val="090C26"/>
                          </a:solidFill>
                          <a:effectLst/>
                        </a:rPr>
                        <a:t>KL</a:t>
                      </a:r>
                      <a:endParaRPr lang="vi-VN" sz="3000" b="1"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p>
                    <a:p>
                      <a:pPr algn="just">
                        <a:lnSpc>
                          <a:spcPct val="107000"/>
                        </a:lnSpc>
                        <a:spcAft>
                          <a:spcPts val="800"/>
                        </a:spcAft>
                      </a:pPr>
                      <a:endParaRPr lang="vi-VN" sz="2800" b="0"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07000"/>
                        </a:lnSpc>
                        <a:spcAft>
                          <a:spcPts val="800"/>
                        </a:spcAft>
                      </a:pPr>
                      <a:endParaRPr lang="en-US" sz="2800" b="0"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dirty="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6" name="Object 5">
            <a:extLst>
              <a:ext uri="{FF2B5EF4-FFF2-40B4-BE49-F238E27FC236}">
                <a16:creationId xmlns:a16="http://schemas.microsoft.com/office/drawing/2014/main" xmlns="" id="{8DE95459-C475-4727-9BB7-5FB235109643}"/>
              </a:ext>
            </a:extLst>
          </p:cNvPr>
          <p:cNvGraphicFramePr>
            <a:graphicFrameLocks noChangeAspect="1"/>
          </p:cNvGraphicFramePr>
          <p:nvPr>
            <p:extLst>
              <p:ext uri="{D42A27DB-BD31-4B8C-83A1-F6EECF244321}">
                <p14:modId xmlns:p14="http://schemas.microsoft.com/office/powerpoint/2010/main" val="522854203"/>
              </p:ext>
            </p:extLst>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spid="_x0000_s21546" name="Equation" r:id="rId4" imgW="1173688" imgH="444976" progId="Equation.DSMT4">
                  <p:embed/>
                </p:oleObj>
              </mc:Choice>
              <mc:Fallback>
                <p:oleObj name="Equation" r:id="rId4" imgW="1173688" imgH="444976" progId="Equation.DSMT4">
                  <p:embed/>
                  <p:pic>
                    <p:nvPicPr>
                      <p:cNvPr id="17" name="Object 16">
                        <a:extLst>
                          <a:ext uri="{FF2B5EF4-FFF2-40B4-BE49-F238E27FC236}">
                            <a16:creationId xmlns:a16="http://schemas.microsoft.com/office/drawing/2014/main" xmlns="" id="{C58CE3F5-84AD-4E5D-8D95-EEFE60DBE027}"/>
                          </a:ext>
                        </a:extLst>
                      </p:cNvPr>
                      <p:cNvPicPr/>
                      <p:nvPr/>
                    </p:nvPicPr>
                    <p:blipFill>
                      <a:blip r:embed="rId5"/>
                      <a:stretch>
                        <a:fillRect/>
                      </a:stretch>
                    </p:blipFill>
                    <p:spPr>
                      <a:xfrm>
                        <a:off x="1992826" y="1249926"/>
                        <a:ext cx="1158742" cy="4390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xmlns="" id="{74464102-8231-491B-BB59-F6B268B6C582}"/>
              </a:ext>
            </a:extLst>
          </p:cNvPr>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xmlns="" id="{A5DF2545-167E-4286-91BF-053D032A18F7}"/>
              </a:ext>
            </a:extLst>
          </p:cNvPr>
          <p:cNvGraphicFramePr>
            <a:graphicFrameLocks noChangeAspect="1"/>
          </p:cNvGraphicFramePr>
          <p:nvPr>
            <p:extLst>
              <p:ext uri="{D42A27DB-BD31-4B8C-83A1-F6EECF244321}">
                <p14:modId xmlns:p14="http://schemas.microsoft.com/office/powerpoint/2010/main" val="1882928933"/>
              </p:ext>
            </p:extLst>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spid="_x0000_s21547" name="Equation" r:id="rId6" imgW="1155600" imgH="431640" progId="Equation.DSMT4">
                  <p:embed/>
                </p:oleObj>
              </mc:Choice>
              <mc:Fallback>
                <p:oleObj name="Equation" r:id="rId6" imgW="1155600" imgH="431640" progId="Equation.DSMT4">
                  <p:embed/>
                  <p:pic>
                    <p:nvPicPr>
                      <p:cNvPr id="22" name="Object 21">
                        <a:extLst>
                          <a:ext uri="{FF2B5EF4-FFF2-40B4-BE49-F238E27FC236}">
                            <a16:creationId xmlns:a16="http://schemas.microsoft.com/office/drawing/2014/main" xmlns="" id="{B3E48CED-75DB-435A-9FD2-EFD61FC917BA}"/>
                          </a:ext>
                        </a:extLst>
                      </p:cNvPr>
                      <p:cNvPicPr/>
                      <p:nvPr/>
                    </p:nvPicPr>
                    <p:blipFill>
                      <a:blip r:embed="rId7"/>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36D04BF0-B135-4109-B022-CD5642C522AF}"/>
              </a:ext>
            </a:extLst>
          </p:cNvPr>
          <p:cNvGraphicFramePr>
            <a:graphicFrameLocks noChangeAspect="1"/>
          </p:cNvGraphicFramePr>
          <p:nvPr>
            <p:extLst>
              <p:ext uri="{D42A27DB-BD31-4B8C-83A1-F6EECF244321}">
                <p14:modId xmlns:p14="http://schemas.microsoft.com/office/powerpoint/2010/main" val="2764391925"/>
              </p:ext>
            </p:extLst>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spid="_x0000_s21548" name="Equation" r:id="rId8" imgW="799920" imgH="431640" progId="Equation.DSMT4">
                  <p:embed/>
                </p:oleObj>
              </mc:Choice>
              <mc:Fallback>
                <p:oleObj name="Equation" r:id="rId8" imgW="799920" imgH="431640" progId="Equation.DSMT4">
                  <p:embed/>
                  <p:pic>
                    <p:nvPicPr>
                      <p:cNvPr id="0" name=""/>
                      <p:cNvPicPr/>
                      <p:nvPr/>
                    </p:nvPicPr>
                    <p:blipFill>
                      <a:blip r:embed="rId9"/>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F8BBCB25-C087-43A7-B5AE-05819337DDA2}"/>
              </a:ext>
            </a:extLst>
          </p:cNvPr>
          <p:cNvGraphicFramePr>
            <a:graphicFrameLocks noChangeAspect="1"/>
          </p:cNvGraphicFramePr>
          <p:nvPr>
            <p:extLst>
              <p:ext uri="{D42A27DB-BD31-4B8C-83A1-F6EECF244321}">
                <p14:modId xmlns:p14="http://schemas.microsoft.com/office/powerpoint/2010/main" val="3400254579"/>
              </p:ext>
            </p:extLst>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spid="_x0000_s21549" name="Equation" r:id="rId10" imgW="761760" imgH="431640" progId="Equation.DSMT4">
                  <p:embed/>
                </p:oleObj>
              </mc:Choice>
              <mc:Fallback>
                <p:oleObj name="Equation" r:id="rId10" imgW="761760" imgH="431640" progId="Equation.DSMT4">
                  <p:embed/>
                  <p:pic>
                    <p:nvPicPr>
                      <p:cNvPr id="0" name=""/>
                      <p:cNvPicPr/>
                      <p:nvPr/>
                    </p:nvPicPr>
                    <p:blipFill>
                      <a:blip r:embed="rId11"/>
                      <a:stretch>
                        <a:fillRect/>
                      </a:stretch>
                    </p:blipFill>
                    <p:spPr>
                      <a:xfrm>
                        <a:off x="5736186" y="2437335"/>
                        <a:ext cx="1689100" cy="9572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DBE93FAB-4AD8-453A-B2D7-966842010148}"/>
              </a:ext>
            </a:extLst>
          </p:cNvPr>
          <p:cNvGraphicFramePr>
            <a:graphicFrameLocks noChangeAspect="1"/>
          </p:cNvGraphicFramePr>
          <p:nvPr>
            <p:extLst>
              <p:ext uri="{D42A27DB-BD31-4B8C-83A1-F6EECF244321}">
                <p14:modId xmlns:p14="http://schemas.microsoft.com/office/powerpoint/2010/main" val="3459077751"/>
              </p:ext>
            </p:extLst>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spid="_x0000_s21550" name="Equation" r:id="rId12" imgW="761760" imgH="431640" progId="Equation.DSMT4">
                  <p:embed/>
                </p:oleObj>
              </mc:Choice>
              <mc:Fallback>
                <p:oleObj name="Equation" r:id="rId12" imgW="761760" imgH="431640" progId="Equation.DSMT4">
                  <p:embed/>
                  <p:pic>
                    <p:nvPicPr>
                      <p:cNvPr id="0" name=""/>
                      <p:cNvPicPr/>
                      <p:nvPr/>
                    </p:nvPicPr>
                    <p:blipFill>
                      <a:blip r:embed="rId13"/>
                      <a:stretch>
                        <a:fillRect/>
                      </a:stretch>
                    </p:blipFill>
                    <p:spPr>
                      <a:xfrm>
                        <a:off x="3903663" y="2398239"/>
                        <a:ext cx="1687512" cy="958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xmlns="" id="{F5810D49-2C35-46C3-AD38-15D28F3EEA5C}"/>
              </a:ext>
            </a:extLst>
          </p:cNvPr>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8E6FB966-EA0D-4B49-B656-F504C2391720}"/>
              </a:ext>
            </a:extLst>
          </p:cNvPr>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99A53A0D-519D-4856-B9E5-E6891B992E81}"/>
              </a:ext>
            </a:extLst>
          </p:cNvPr>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xmlns="" id="{C50C9009-60E7-4E00-97D6-1D683A35E08C}"/>
              </a:ext>
            </a:extLst>
          </p:cNvPr>
          <p:cNvGraphicFramePr>
            <a:graphicFrameLocks noGrp="1"/>
          </p:cNvGraphicFramePr>
          <p:nvPr>
            <p:extLst>
              <p:ext uri="{D42A27DB-BD31-4B8C-83A1-F6EECF244321}">
                <p14:modId xmlns:p14="http://schemas.microsoft.com/office/powerpoint/2010/main" val="229333572"/>
              </p:ext>
            </p:extLst>
          </p:nvPr>
        </p:nvGraphicFramePr>
        <p:xfrm>
          <a:off x="497746" y="5848230"/>
          <a:ext cx="6655376" cy="2653865"/>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xmlns="" val="3802123892"/>
                    </a:ext>
                  </a:extLst>
                </a:gridCol>
                <a:gridCol w="5606687">
                  <a:extLst>
                    <a:ext uri="{9D8B030D-6E8A-4147-A177-3AD203B41FA5}">
                      <a16:colId xmlns:a16="http://schemas.microsoft.com/office/drawing/2014/main" xmlns=""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18" name="Object 17">
            <a:extLst>
              <a:ext uri="{FF2B5EF4-FFF2-40B4-BE49-F238E27FC236}">
                <a16:creationId xmlns:a16="http://schemas.microsoft.com/office/drawing/2014/main" xmlns="" id="{DC16D97B-2FBA-4693-87C1-DA056A852C8E}"/>
              </a:ext>
            </a:extLst>
          </p:cNvPr>
          <p:cNvGraphicFramePr>
            <a:graphicFrameLocks noChangeAspect="1"/>
          </p:cNvGraphicFramePr>
          <p:nvPr>
            <p:extLst>
              <p:ext uri="{D42A27DB-BD31-4B8C-83A1-F6EECF244321}">
                <p14:modId xmlns:p14="http://schemas.microsoft.com/office/powerpoint/2010/main" val="1825434015"/>
              </p:ext>
            </p:extLst>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spid="_x0000_s21551" name="Equation" r:id="rId14" imgW="469696" imgH="177723" progId="Equation.DSMT4">
                  <p:embed/>
                </p:oleObj>
              </mc:Choice>
              <mc:Fallback>
                <p:oleObj name="Equation" r:id="rId14" imgW="469696" imgH="177723" progId="Equation.DSMT4">
                  <p:embed/>
                  <p:pic>
                    <p:nvPicPr>
                      <p:cNvPr id="16" name="Object 15">
                        <a:extLst>
                          <a:ext uri="{FF2B5EF4-FFF2-40B4-BE49-F238E27FC236}">
                            <a16:creationId xmlns:a16="http://schemas.microsoft.com/office/drawing/2014/main" xmlns="" id="{B98828F8-DEF5-4508-AC18-28B6AD8407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54770536-4E1F-438F-9245-E565C6947894}"/>
              </a:ext>
            </a:extLst>
          </p:cNvPr>
          <p:cNvGraphicFramePr>
            <a:graphicFrameLocks noChangeAspect="1"/>
          </p:cNvGraphicFramePr>
          <p:nvPr>
            <p:extLst>
              <p:ext uri="{D42A27DB-BD31-4B8C-83A1-F6EECF244321}">
                <p14:modId xmlns:p14="http://schemas.microsoft.com/office/powerpoint/2010/main" val="4137099470"/>
              </p:ext>
            </p:extLst>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spid="_x0000_s21552" name="Equation" r:id="rId16" imgW="736600" imgH="431800" progId="Equation.DSMT4">
                  <p:embed/>
                </p:oleObj>
              </mc:Choice>
              <mc:Fallback>
                <p:oleObj name="Equation" r:id="rId16" imgW="736600" imgH="431800" progId="Equation.DSMT4">
                  <p:embed/>
                  <p:pic>
                    <p:nvPicPr>
                      <p:cNvPr id="18" name="Object 17">
                        <a:extLst>
                          <a:ext uri="{FF2B5EF4-FFF2-40B4-BE49-F238E27FC236}">
                            <a16:creationId xmlns:a16="http://schemas.microsoft.com/office/drawing/2014/main" xmlns="" id="{23B68D48-EB03-456F-9AE8-C378E0721F4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827775C0-E4D4-4A97-B6C2-6909113F9188}"/>
              </a:ext>
            </a:extLst>
          </p:cNvPr>
          <p:cNvGraphicFramePr>
            <a:graphicFrameLocks noChangeAspect="1"/>
          </p:cNvGraphicFramePr>
          <p:nvPr>
            <p:extLst>
              <p:ext uri="{D42A27DB-BD31-4B8C-83A1-F6EECF244321}">
                <p14:modId xmlns:p14="http://schemas.microsoft.com/office/powerpoint/2010/main" val="2173774428"/>
              </p:ext>
            </p:extLst>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spid="_x0000_s21553" name="Equation" r:id="rId18" imgW="596880" imgH="203040" progId="Equation.DSMT4">
                  <p:embed/>
                </p:oleObj>
              </mc:Choice>
              <mc:Fallback>
                <p:oleObj name="Equation" r:id="rId18" imgW="596880" imgH="203040" progId="Equation.DSMT4">
                  <p:embed/>
                  <p:pic>
                    <p:nvPicPr>
                      <p:cNvPr id="23" name="Object 22">
                        <a:extLst>
                          <a:ext uri="{FF2B5EF4-FFF2-40B4-BE49-F238E27FC236}">
                            <a16:creationId xmlns:a16="http://schemas.microsoft.com/office/drawing/2014/main" xmlns="" id="{B17CAB48-4A8E-4E52-B41E-472E0DB35555}"/>
                          </a:ext>
                        </a:extLst>
                      </p:cNvPr>
                      <p:cNvPicPr>
                        <a:picLocks noChangeAspect="1" noChangeArrowheads="1"/>
                      </p:cNvPicPr>
                      <p:nvPr/>
                    </p:nvPicPr>
                    <p:blipFill>
                      <a:blip r:embed="rId19"/>
                      <a:srcRect/>
                      <a:stretch>
                        <a:fillRect/>
                      </a:stretch>
                    </p:blipFill>
                    <p:spPr bwMode="auto">
                      <a:xfrm>
                        <a:off x="1503647" y="6702184"/>
                        <a:ext cx="1474788" cy="4619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xmlns="" id="{5129C711-1A99-44EB-8B87-A5D4306CA26D}"/>
              </a:ext>
            </a:extLst>
          </p:cNvPr>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3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51A8B-0015-4EF6-BE34-F215E3276724}"/>
              </a:ext>
            </a:extLst>
          </p:cNvPr>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a:extLst>
              <a:ext uri="{FF2B5EF4-FFF2-40B4-BE49-F238E27FC236}">
                <a16:creationId xmlns:a16="http://schemas.microsoft.com/office/drawing/2014/main" xmlns="" id="{3D3E2535-3A77-489C-8C94-D06D3A732ECE}"/>
              </a:ext>
            </a:extLst>
          </p:cNvPr>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a:extLst>
              <a:ext uri="{FF2B5EF4-FFF2-40B4-BE49-F238E27FC236}">
                <a16:creationId xmlns:a16="http://schemas.microsoft.com/office/drawing/2014/main" xmlns="" id="{D2791123-41DB-4D65-A439-68CD04684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a:extLst>
              <a:ext uri="{FF2B5EF4-FFF2-40B4-BE49-F238E27FC236}">
                <a16:creationId xmlns:a16="http://schemas.microsoft.com/office/drawing/2014/main" xmlns="" id="{8C430136-987F-4825-ABB6-48A9FF1B77CF}"/>
              </a:ext>
            </a:extLst>
          </p:cNvPr>
          <p:cNvGraphicFramePr>
            <a:graphicFrameLocks noChangeAspect="1"/>
          </p:cNvGraphicFramePr>
          <p:nvPr>
            <p:extLst>
              <p:ext uri="{D42A27DB-BD31-4B8C-83A1-F6EECF244321}">
                <p14:modId xmlns:p14="http://schemas.microsoft.com/office/powerpoint/2010/main" val="148517971"/>
              </p:ext>
            </p:extLst>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spid="_x0000_s22570" name="Equation" r:id="rId4" imgW="799920" imgH="431640" progId="Equation.DSMT4">
                  <p:embed/>
                </p:oleObj>
              </mc:Choice>
              <mc:Fallback>
                <p:oleObj name="Equation" r:id="rId4" imgW="799920" imgH="431640" progId="Equation.DSMT4">
                  <p:embed/>
                  <p:pic>
                    <p:nvPicPr>
                      <p:cNvPr id="0" name="Object 32"/>
                      <p:cNvPicPr>
                        <a:picLocks noChangeAspect="1" noChangeArrowheads="1"/>
                      </p:cNvPicPr>
                      <p:nvPr/>
                    </p:nvPicPr>
                    <p:blipFill>
                      <a:blip r:embed="rId5"/>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xmlns="" id="{0D69F1D1-7DA1-46E4-B821-57B5F9392BDD}"/>
              </a:ext>
            </a:extLst>
          </p:cNvPr>
          <p:cNvGraphicFramePr>
            <a:graphicFrameLocks noChangeAspect="1"/>
          </p:cNvGraphicFramePr>
          <p:nvPr>
            <p:extLst>
              <p:ext uri="{D42A27DB-BD31-4B8C-83A1-F6EECF244321}">
                <p14:modId xmlns:p14="http://schemas.microsoft.com/office/powerpoint/2010/main" val="4056023367"/>
              </p:ext>
            </p:extLst>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spid="_x0000_s22571" name="Equation" r:id="rId6" imgW="774360" imgH="431640" progId="Equation.DSMT4">
                  <p:embed/>
                </p:oleObj>
              </mc:Choice>
              <mc:Fallback>
                <p:oleObj name="Equation" r:id="rId6" imgW="774360" imgH="431640" progId="Equation.DSMT4">
                  <p:embed/>
                  <p:pic>
                    <p:nvPicPr>
                      <p:cNvPr id="0" name="Object 31"/>
                      <p:cNvPicPr>
                        <a:picLocks noChangeAspect="1" noChangeArrowheads="1"/>
                      </p:cNvPicPr>
                      <p:nvPr/>
                    </p:nvPicPr>
                    <p:blipFill>
                      <a:blip r:embed="rId7"/>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xmlns="" id="{5B498B07-9C50-4AF9-8868-20AC0229903E}"/>
              </a:ext>
            </a:extLst>
          </p:cNvPr>
          <p:cNvGraphicFramePr>
            <a:graphicFrameLocks noChangeAspect="1"/>
          </p:cNvGraphicFramePr>
          <p:nvPr>
            <p:extLst>
              <p:ext uri="{D42A27DB-BD31-4B8C-83A1-F6EECF244321}">
                <p14:modId xmlns:p14="http://schemas.microsoft.com/office/powerpoint/2010/main" val="2357406642"/>
              </p:ext>
            </p:extLst>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spid="_x0000_s22572" name="Equation" r:id="rId8" imgW="710891" imgH="431613" progId="Equation.DSMT4">
                  <p:embed/>
                </p:oleObj>
              </mc:Choice>
              <mc:Fallback>
                <p:oleObj name="Equation" r:id="rId8" imgW="710891" imgH="431613"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xmlns="" id="{27627785-298A-4CF1-BA0E-AF06654C8265}"/>
              </a:ext>
            </a:extLst>
          </p:cNvPr>
          <p:cNvGraphicFramePr>
            <a:graphicFrameLocks noChangeAspect="1"/>
          </p:cNvGraphicFramePr>
          <p:nvPr>
            <p:extLst>
              <p:ext uri="{D42A27DB-BD31-4B8C-83A1-F6EECF244321}">
                <p14:modId xmlns:p14="http://schemas.microsoft.com/office/powerpoint/2010/main" val="1996714976"/>
              </p:ext>
            </p:extLst>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spid="_x0000_s22573" name="Equation" r:id="rId10" imgW="1282700" imgH="431800" progId="Equation.DSMT4">
                  <p:embed/>
                </p:oleObj>
              </mc:Choice>
              <mc:Fallback>
                <p:oleObj name="Equation" r:id="rId10" imgW="1282700" imgH="4318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xmlns="" id="{230F80B8-36EB-4A00-A9B7-6C2D7E500077}"/>
              </a:ext>
            </a:extLst>
          </p:cNvPr>
          <p:cNvGraphicFramePr>
            <a:graphicFrameLocks noChangeAspect="1"/>
          </p:cNvGraphicFramePr>
          <p:nvPr>
            <p:extLst>
              <p:ext uri="{D42A27DB-BD31-4B8C-83A1-F6EECF244321}">
                <p14:modId xmlns:p14="http://schemas.microsoft.com/office/powerpoint/2010/main" val="2984609897"/>
              </p:ext>
            </p:extLst>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spid="_x0000_s22574" name="Equation" r:id="rId12" imgW="2019300" imgH="431800" progId="Equation.DSMT4">
                  <p:embed/>
                </p:oleObj>
              </mc:Choice>
              <mc:Fallback>
                <p:oleObj name="Equation" r:id="rId12" imgW="2019300" imgH="43180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a:extLst>
              <a:ext uri="{FF2B5EF4-FFF2-40B4-BE49-F238E27FC236}">
                <a16:creationId xmlns:a16="http://schemas.microsoft.com/office/drawing/2014/main" xmlns="" id="{E8732F31-1303-4543-92C5-639F4631D4E3}"/>
              </a:ext>
            </a:extLst>
          </p:cNvPr>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a:extLst>
              <a:ext uri="{FF2B5EF4-FFF2-40B4-BE49-F238E27FC236}">
                <a16:creationId xmlns:a16="http://schemas.microsoft.com/office/drawing/2014/main" xmlns="" id="{9B258AB2-78CD-4490-A52F-CC243C996D80}"/>
              </a:ext>
            </a:extLst>
          </p:cNvPr>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a:extLst>
              <a:ext uri="{FF2B5EF4-FFF2-40B4-BE49-F238E27FC236}">
                <a16:creationId xmlns:a16="http://schemas.microsoft.com/office/drawing/2014/main" xmlns="" id="{4DC984C5-7CBC-4B80-AC56-86C369E32D63}"/>
              </a:ext>
            </a:extLst>
          </p:cNvPr>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a:extLst>
              <a:ext uri="{FF2B5EF4-FFF2-40B4-BE49-F238E27FC236}">
                <a16:creationId xmlns:a16="http://schemas.microsoft.com/office/drawing/2014/main" xmlns="" id="{97A5E9D7-6250-4824-AFA8-1FDF0A4ECD11}"/>
              </a:ext>
            </a:extLst>
          </p:cNvPr>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a:extLst>
              <a:ext uri="{FF2B5EF4-FFF2-40B4-BE49-F238E27FC236}">
                <a16:creationId xmlns:a16="http://schemas.microsoft.com/office/drawing/2014/main" xmlns="" id="{DB6EB748-48E7-4710-B15A-33819B8BED01}"/>
              </a:ext>
            </a:extLst>
          </p:cNvPr>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a:extLst>
              <a:ext uri="{FF2B5EF4-FFF2-40B4-BE49-F238E27FC236}">
                <a16:creationId xmlns:a16="http://schemas.microsoft.com/office/drawing/2014/main" xmlns="" id="{D0F56BED-6D1E-4F7E-8813-BA8511362E96}"/>
              </a:ext>
            </a:extLst>
          </p:cNvPr>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a:extLst>
              <a:ext uri="{FF2B5EF4-FFF2-40B4-BE49-F238E27FC236}">
                <a16:creationId xmlns:a16="http://schemas.microsoft.com/office/drawing/2014/main" xmlns="" id="{BA01AA3E-E6DD-461D-8173-7D53C9BDAF7A}"/>
              </a:ext>
            </a:extLst>
          </p:cNvPr>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p>
        </p:txBody>
      </p:sp>
      <p:sp>
        <p:nvSpPr>
          <p:cNvPr id="3084" name="Rectangle 42">
            <a:extLst>
              <a:ext uri="{FF2B5EF4-FFF2-40B4-BE49-F238E27FC236}">
                <a16:creationId xmlns:a16="http://schemas.microsoft.com/office/drawing/2014/main" xmlns="" id="{E59EB685-D455-435D-B585-9B539B536B61}"/>
              </a:ext>
            </a:extLst>
          </p:cNvPr>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a:extLst>
              <a:ext uri="{FF2B5EF4-FFF2-40B4-BE49-F238E27FC236}">
                <a16:creationId xmlns:a16="http://schemas.microsoft.com/office/drawing/2014/main" xmlns="" id="{4695CD4C-D7E3-4415-AF63-AC5B8EA11BBC}"/>
              </a:ext>
            </a:extLst>
          </p:cNvPr>
          <p:cNvGrpSpPr/>
          <p:nvPr/>
        </p:nvGrpSpPr>
        <p:grpSpPr>
          <a:xfrm>
            <a:off x="1377917" y="5458249"/>
            <a:ext cx="5764142" cy="891644"/>
            <a:chOff x="59739" y="5396211"/>
            <a:chExt cx="5764142" cy="891644"/>
          </a:xfrm>
        </p:grpSpPr>
        <p:graphicFrame>
          <p:nvGraphicFramePr>
            <p:cNvPr id="3074" name="Object 3073">
              <a:extLst>
                <a:ext uri="{FF2B5EF4-FFF2-40B4-BE49-F238E27FC236}">
                  <a16:creationId xmlns:a16="http://schemas.microsoft.com/office/drawing/2014/main" xmlns="" id="{4E1D79FA-900C-4F7E-9768-373C55FCFA0A}"/>
                </a:ext>
              </a:extLst>
            </p:cNvPr>
            <p:cNvGraphicFramePr>
              <a:graphicFrameLocks noChangeAspect="1"/>
            </p:cNvGraphicFramePr>
            <p:nvPr>
              <p:extLst>
                <p:ext uri="{D42A27DB-BD31-4B8C-83A1-F6EECF244321}">
                  <p14:modId xmlns:p14="http://schemas.microsoft.com/office/powerpoint/2010/main" val="958229700"/>
                </p:ext>
              </p:extLst>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spid="_x0000_s22575" name="Equation" r:id="rId14" imgW="215806" imgH="431613" progId="Equation.DSMT4">
                    <p:embed/>
                  </p:oleObj>
                </mc:Choice>
                <mc:Fallback>
                  <p:oleObj name="Equation" r:id="rId14" imgW="215806" imgH="431613"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a:extLst>
                <a:ext uri="{FF2B5EF4-FFF2-40B4-BE49-F238E27FC236}">
                  <a16:creationId xmlns:a16="http://schemas.microsoft.com/office/drawing/2014/main" xmlns="" id="{A8C246B6-4326-4B70-9160-EE90E6794FE4}"/>
                </a:ext>
              </a:extLst>
            </p:cNvPr>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a:extLst>
              <a:ext uri="{FF2B5EF4-FFF2-40B4-BE49-F238E27FC236}">
                <a16:creationId xmlns:a16="http://schemas.microsoft.com/office/drawing/2014/main" xmlns="" id="{4DBA3BCB-7AF5-4361-8802-39ACBD7650AD}"/>
              </a:ext>
            </a:extLst>
          </p:cNvPr>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a:extLst>
              <a:ext uri="{FF2B5EF4-FFF2-40B4-BE49-F238E27FC236}">
                <a16:creationId xmlns:a16="http://schemas.microsoft.com/office/drawing/2014/main" xmlns="" id="{FABD188B-4296-4CEF-9A6F-475EDABA0B30}"/>
              </a:ext>
            </a:extLst>
          </p:cNvPr>
          <p:cNvGraphicFramePr>
            <a:graphicFrameLocks noChangeAspect="1"/>
          </p:cNvGraphicFramePr>
          <p:nvPr>
            <p:extLst>
              <p:ext uri="{D42A27DB-BD31-4B8C-83A1-F6EECF244321}">
                <p14:modId xmlns:p14="http://schemas.microsoft.com/office/powerpoint/2010/main" val="347934486"/>
              </p:ext>
            </p:extLst>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spid="_x0000_s22576" name="Equation" r:id="rId16" imgW="571146" imgH="437763" progId="Equation.DSMT4">
                  <p:embed/>
                </p:oleObj>
              </mc:Choice>
              <mc:Fallback>
                <p:oleObj name="Equation" r:id="rId16" imgW="571146" imgH="437763" progId="Equation.DSMT4">
                  <p:embed/>
                  <p:pic>
                    <p:nvPicPr>
                      <p:cNvPr id="0" name=""/>
                      <p:cNvPicPr/>
                      <p:nvPr/>
                    </p:nvPicPr>
                    <p:blipFill>
                      <a:blip r:embed="rId17"/>
                      <a:stretch>
                        <a:fillRect/>
                      </a:stretch>
                    </p:blipFill>
                    <p:spPr>
                      <a:xfrm>
                        <a:off x="1999312" y="3974089"/>
                        <a:ext cx="1091419" cy="836755"/>
                      </a:xfrm>
                      <a:prstGeom prst="rect">
                        <a:avLst/>
                      </a:prstGeom>
                    </p:spPr>
                  </p:pic>
                </p:oleObj>
              </mc:Fallback>
            </mc:AlternateContent>
          </a:graphicData>
        </a:graphic>
      </p:graphicFrame>
      <p:sp>
        <p:nvSpPr>
          <p:cNvPr id="53" name="Rectangle 41">
            <a:extLst>
              <a:ext uri="{FF2B5EF4-FFF2-40B4-BE49-F238E27FC236}">
                <a16:creationId xmlns:a16="http://schemas.microsoft.com/office/drawing/2014/main" xmlns="" id="{BD10D823-FED7-4F99-9BB1-09AADAD600D6}"/>
              </a:ext>
            </a:extLst>
          </p:cNvPr>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a:extLst>
              <a:ext uri="{FF2B5EF4-FFF2-40B4-BE49-F238E27FC236}">
                <a16:creationId xmlns:a16="http://schemas.microsoft.com/office/drawing/2014/main" xmlns="" id="{BDFE5D79-76C2-4ACE-AC08-D0FD6D8F1980}"/>
              </a:ext>
            </a:extLst>
          </p:cNvPr>
          <p:cNvGraphicFramePr>
            <a:graphicFrameLocks noChangeAspect="1"/>
          </p:cNvGraphicFramePr>
          <p:nvPr>
            <p:extLst>
              <p:ext uri="{D42A27DB-BD31-4B8C-83A1-F6EECF244321}">
                <p14:modId xmlns:p14="http://schemas.microsoft.com/office/powerpoint/2010/main" val="1412157777"/>
              </p:ext>
            </p:extLst>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spid="_x0000_s22577" name="Equation" r:id="rId18" imgW="241200" imgH="431640" progId="Equation.DSMT4">
                  <p:embed/>
                </p:oleObj>
              </mc:Choice>
              <mc:Fallback>
                <p:oleObj name="Equation" r:id="rId18" imgW="241200" imgH="431640" progId="Equation.DSMT4">
                  <p:embed/>
                  <p:pic>
                    <p:nvPicPr>
                      <p:cNvPr id="0" name=""/>
                      <p:cNvPicPr/>
                      <p:nvPr/>
                    </p:nvPicPr>
                    <p:blipFill>
                      <a:blip r:embed="rId19"/>
                      <a:stretch>
                        <a:fillRect/>
                      </a:stretch>
                    </p:blipFill>
                    <p:spPr>
                      <a:xfrm>
                        <a:off x="6231599" y="5526748"/>
                        <a:ext cx="445821" cy="797785"/>
                      </a:xfrm>
                      <a:prstGeom prst="rect">
                        <a:avLst/>
                      </a:prstGeom>
                    </p:spPr>
                  </p:pic>
                </p:oleObj>
              </mc:Fallback>
            </mc:AlternateContent>
          </a:graphicData>
        </a:graphic>
      </p:graphicFrame>
    </p:spTree>
    <p:extLst>
      <p:ext uri="{BB962C8B-B14F-4D97-AF65-F5344CB8AC3E}">
        <p14:creationId xmlns:p14="http://schemas.microsoft.com/office/powerpoint/2010/main" val="1427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a:extLst>
              <a:ext uri="{FF2B5EF4-FFF2-40B4-BE49-F238E27FC236}">
                <a16:creationId xmlns:a16="http://schemas.microsoft.com/office/drawing/2014/main" xmlns="" id="{CA020AC0-CAB6-4290-B160-04E230242C53}"/>
              </a:ext>
            </a:extLst>
          </p:cNvPr>
          <p:cNvGraphicFramePr>
            <a:graphicFrameLocks noChangeAspect="1"/>
          </p:cNvGraphicFramePr>
          <p:nvPr>
            <p:extLst>
              <p:ext uri="{D42A27DB-BD31-4B8C-83A1-F6EECF244321}">
                <p14:modId xmlns:p14="http://schemas.microsoft.com/office/powerpoint/2010/main" val="696228898"/>
              </p:ext>
            </p:extLst>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spid="_x0000_s23579" name="Equation" r:id="rId3" imgW="736600" imgH="431800" progId="Equation.DSMT4">
                  <p:embed/>
                </p:oleObj>
              </mc:Choice>
              <mc:Fallback>
                <p:oleObj name="Equation" r:id="rId3" imgW="7366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732BED6D-AE4A-4748-80D2-0C1E8782D347}"/>
              </a:ext>
            </a:extLst>
          </p:cNvPr>
          <p:cNvGraphicFramePr>
            <a:graphicFrameLocks noChangeAspect="1"/>
          </p:cNvGraphicFramePr>
          <p:nvPr>
            <p:extLst>
              <p:ext uri="{D42A27DB-BD31-4B8C-83A1-F6EECF244321}">
                <p14:modId xmlns:p14="http://schemas.microsoft.com/office/powerpoint/2010/main" val="143224427"/>
              </p:ext>
            </p:extLst>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spid="_x0000_s23580" name="Equation" r:id="rId5" imgW="2184400" imgH="431800" progId="Equation.DSMT4">
                  <p:embed/>
                </p:oleObj>
              </mc:Choice>
              <mc:Fallback>
                <p:oleObj name="Equation" r:id="rId5" imgW="2184400" imgH="431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xmlns="" id="{7BC36BCB-38E2-474F-8D14-9013AD9171BC}"/>
              </a:ext>
            </a:extLst>
          </p:cNvPr>
          <p:cNvGraphicFramePr>
            <a:graphicFrameLocks noChangeAspect="1"/>
          </p:cNvGraphicFramePr>
          <p:nvPr>
            <p:extLst>
              <p:ext uri="{D42A27DB-BD31-4B8C-83A1-F6EECF244321}">
                <p14:modId xmlns:p14="http://schemas.microsoft.com/office/powerpoint/2010/main" val="4154020086"/>
              </p:ext>
            </p:extLst>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spid="_x0000_s23581" name="Equation" r:id="rId7" imgW="1091726" imgH="431613" progId="Equation.DSMT4">
                  <p:embed/>
                </p:oleObj>
              </mc:Choice>
              <mc:Fallback>
                <p:oleObj name="Equation" r:id="rId7" imgW="1091726"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C2356C5E-DD20-47AD-A4BF-8DCFB3678D9F}"/>
              </a:ext>
            </a:extLst>
          </p:cNvPr>
          <p:cNvGraphicFramePr>
            <a:graphicFrameLocks noChangeAspect="1"/>
          </p:cNvGraphicFramePr>
          <p:nvPr>
            <p:extLst>
              <p:ext uri="{D42A27DB-BD31-4B8C-83A1-F6EECF244321}">
                <p14:modId xmlns:p14="http://schemas.microsoft.com/office/powerpoint/2010/main" val="2640539619"/>
              </p:ext>
            </p:extLst>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spid="_x0000_s23582" name="Equation" r:id="rId9" imgW="1054100" imgH="431800" progId="Equation.DSMT4">
                  <p:embed/>
                </p:oleObj>
              </mc:Choice>
              <mc:Fallback>
                <p:oleObj name="Equation" r:id="rId9" imgW="1054100" imgH="4318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B4714492-C999-428D-9773-1082214FA59A}"/>
              </a:ext>
            </a:extLst>
          </p:cNvPr>
          <p:cNvGraphicFramePr>
            <a:graphicFrameLocks noChangeAspect="1"/>
          </p:cNvGraphicFramePr>
          <p:nvPr>
            <p:extLst>
              <p:ext uri="{D42A27DB-BD31-4B8C-83A1-F6EECF244321}">
                <p14:modId xmlns:p14="http://schemas.microsoft.com/office/powerpoint/2010/main" val="1729515570"/>
              </p:ext>
            </p:extLst>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spid="_x0000_s23583" name="Equation" r:id="rId11" imgW="736600" imgH="431800" progId="Equation.DSMT4">
                  <p:embed/>
                </p:oleObj>
              </mc:Choice>
              <mc:Fallback>
                <p:oleObj name="Equation" r:id="rId11" imgW="736600" imgH="4318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xmlns="" id="{FD0860E5-F383-4826-8E05-8814563421E6}"/>
              </a:ext>
            </a:extLst>
          </p:cNvPr>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92A86259-A0AB-44A3-B404-613A8A184BF9}"/>
              </a:ext>
            </a:extLst>
          </p:cNvPr>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1" name="Rectangle 8">
            <a:extLst>
              <a:ext uri="{FF2B5EF4-FFF2-40B4-BE49-F238E27FC236}">
                <a16:creationId xmlns:a16="http://schemas.microsoft.com/office/drawing/2014/main" xmlns="" id="{3627AA09-FC80-460E-A7AF-FAAC44F79B55}"/>
              </a:ext>
            </a:extLst>
          </p:cNvPr>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56B29F15-5636-4892-ADFD-496F6CC225E6}"/>
              </a:ext>
            </a:extLst>
          </p:cNvPr>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xmlns="" id="{EABDE660-727E-45E1-AAB1-AFFA9C663598}"/>
              </a:ext>
            </a:extLst>
          </p:cNvPr>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xmlns="" id="{B55A92F2-3741-4956-8757-CB00467AA9AA}"/>
              </a:ext>
            </a:extLst>
          </p:cNvPr>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TextBox 14">
            <a:extLst>
              <a:ext uri="{FF2B5EF4-FFF2-40B4-BE49-F238E27FC236}">
                <a16:creationId xmlns:a16="http://schemas.microsoft.com/office/drawing/2014/main" xmlns="" id="{2F925DB0-4C08-430D-ACBE-7A759182F137}"/>
              </a:ext>
            </a:extLst>
          </p:cNvPr>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ADA20E25-07D6-45C1-B30F-018435E68775}"/>
              </a:ext>
            </a:extLst>
          </p:cNvPr>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9" name="Picture 18">
            <a:extLst>
              <a:ext uri="{FF2B5EF4-FFF2-40B4-BE49-F238E27FC236}">
                <a16:creationId xmlns:a16="http://schemas.microsoft.com/office/drawing/2014/main" xmlns="" id="{5B074B67-0FDA-41B8-B829-8AB95FA07A1E}"/>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5300"/>
                    </a14:imgEffect>
                  </a14:imgLayer>
                </a14:imgProps>
              </a:ext>
            </a:extLst>
          </a:blip>
          <a:stretch>
            <a:fillRect/>
          </a:stretch>
        </p:blipFill>
        <p:spPr>
          <a:xfrm>
            <a:off x="10618306" y="5276249"/>
            <a:ext cx="4012094" cy="3125927"/>
          </a:xfrm>
          <a:prstGeom prst="rect">
            <a:avLst/>
          </a:prstGeom>
        </p:spPr>
      </p:pic>
    </p:spTree>
    <p:extLst>
      <p:ext uri="{BB962C8B-B14F-4D97-AF65-F5344CB8AC3E}">
        <p14:creationId xmlns:p14="http://schemas.microsoft.com/office/powerpoint/2010/main" val="17047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51A8B-0015-4EF6-BE34-F215E3276724}"/>
              </a:ext>
            </a:extLst>
          </p:cNvPr>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a:extLst>
              <a:ext uri="{FF2B5EF4-FFF2-40B4-BE49-F238E27FC236}">
                <a16:creationId xmlns:a16="http://schemas.microsoft.com/office/drawing/2014/main" xmlns="" id="{BA82F810-8A73-41CD-BB48-70D82744C812}"/>
              </a:ext>
            </a:extLst>
          </p:cNvPr>
          <p:cNvGraphicFramePr>
            <a:graphicFrameLocks noChangeAspect="1"/>
          </p:cNvGraphicFramePr>
          <p:nvPr>
            <p:extLst>
              <p:ext uri="{D42A27DB-BD31-4B8C-83A1-F6EECF244321}">
                <p14:modId xmlns:p14="http://schemas.microsoft.com/office/powerpoint/2010/main" val="2782574549"/>
              </p:ext>
            </p:extLst>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spid="_x0000_s24603" name="Equation" r:id="rId3" imgW="736600" imgH="431800" progId="Equation.DSMT4">
                  <p:embed/>
                </p:oleObj>
              </mc:Choice>
              <mc:Fallback>
                <p:oleObj name="Equation" r:id="rId3" imgW="7366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xmlns="" id="{FE624A1A-A3BA-4962-97CE-48741FD9492D}"/>
              </a:ext>
            </a:extLst>
          </p:cNvPr>
          <p:cNvGraphicFramePr>
            <a:graphicFrameLocks noChangeAspect="1"/>
          </p:cNvGraphicFramePr>
          <p:nvPr>
            <p:extLst>
              <p:ext uri="{D42A27DB-BD31-4B8C-83A1-F6EECF244321}">
                <p14:modId xmlns:p14="http://schemas.microsoft.com/office/powerpoint/2010/main" val="1587313158"/>
              </p:ext>
            </p:extLst>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spid="_x0000_s24604" name="Equation" r:id="rId5" imgW="215806" imgH="431613" progId="Equation.DSMT4">
                  <p:embed/>
                </p:oleObj>
              </mc:Choice>
              <mc:Fallback>
                <p:oleObj name="Equation" r:id="rId5" imgW="215806" imgH="43161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91AEF7B0-AD3B-44C1-9FE6-6D98D547684C}"/>
              </a:ext>
            </a:extLst>
          </p:cNvPr>
          <p:cNvGraphicFramePr>
            <a:graphicFrameLocks noChangeAspect="1"/>
          </p:cNvGraphicFramePr>
          <p:nvPr>
            <p:extLst>
              <p:ext uri="{D42A27DB-BD31-4B8C-83A1-F6EECF244321}">
                <p14:modId xmlns:p14="http://schemas.microsoft.com/office/powerpoint/2010/main" val="1546817585"/>
              </p:ext>
            </p:extLst>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spid="_x0000_s24605" name="Equation" r:id="rId7" imgW="241195" imgH="431613" progId="Equation.DSMT4">
                  <p:embed/>
                </p:oleObj>
              </mc:Choice>
              <mc:Fallback>
                <p:oleObj name="Equation" r:id="rId7" imgW="241195"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EA38202A-0155-49A4-8EF1-D3BE7E523727}"/>
              </a:ext>
            </a:extLst>
          </p:cNvPr>
          <p:cNvGraphicFramePr>
            <a:graphicFrameLocks noChangeAspect="1"/>
          </p:cNvGraphicFramePr>
          <p:nvPr>
            <p:extLst>
              <p:ext uri="{D42A27DB-BD31-4B8C-83A1-F6EECF244321}">
                <p14:modId xmlns:p14="http://schemas.microsoft.com/office/powerpoint/2010/main" val="4292886381"/>
              </p:ext>
            </p:extLst>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spid="_x0000_s24606" name="Equation" r:id="rId9" imgW="2400120" imgH="622080" progId="Equation.DSMT4">
                  <p:embed/>
                </p:oleObj>
              </mc:Choice>
              <mc:Fallback>
                <p:oleObj name="Equation" r:id="rId9" imgW="2400120" imgH="622080" progId="Equation.DSMT4">
                  <p:embed/>
                  <p:pic>
                    <p:nvPicPr>
                      <p:cNvPr id="0" name="Object 2"/>
                      <p:cNvPicPr>
                        <a:picLocks noChangeAspect="1" noChangeArrowheads="1"/>
                      </p:cNvPicPr>
                      <p:nvPr/>
                    </p:nvPicPr>
                    <p:blipFill>
                      <a:blip r:embed="rId10"/>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xmlns="" id="{9447C9DF-5001-4869-A764-877B122A1A7B}"/>
              </a:ext>
            </a:extLst>
          </p:cNvPr>
          <p:cNvGraphicFramePr>
            <a:graphicFrameLocks noChangeAspect="1"/>
          </p:cNvGraphicFramePr>
          <p:nvPr>
            <p:extLst>
              <p:ext uri="{D42A27DB-BD31-4B8C-83A1-F6EECF244321}">
                <p14:modId xmlns:p14="http://schemas.microsoft.com/office/powerpoint/2010/main" val="2758590754"/>
              </p:ext>
            </p:extLst>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spid="_x0000_s24607" name="Equation" r:id="rId11" imgW="215806" imgH="431613" progId="Equation.DSMT4">
                  <p:embed/>
                </p:oleObj>
              </mc:Choice>
              <mc:Fallback>
                <p:oleObj name="Equation" r:id="rId11" imgW="215806" imgH="431613"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a:extLst>
              <a:ext uri="{FF2B5EF4-FFF2-40B4-BE49-F238E27FC236}">
                <a16:creationId xmlns:a16="http://schemas.microsoft.com/office/drawing/2014/main" xmlns="" id="{F2BD9F2E-5FBF-4AF1-B5E5-2C324960EA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xmlns="" id="{C56FCE3B-CF6B-4F1D-B776-C1BA4F4E4BE9}"/>
              </a:ext>
            </a:extLst>
          </p:cNvPr>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416D4A4A-27A8-4DA2-BFBE-9459445B6874}"/>
              </a:ext>
            </a:extLst>
          </p:cNvPr>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xmlns="" id="{4F7B6849-DAF5-4A13-94DF-E3FC8A52A42B}"/>
              </a:ext>
            </a:extLst>
          </p:cNvPr>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xmlns="" id="{E574ED31-F523-4169-9D0A-107EC3D519B0}"/>
              </a:ext>
            </a:extLst>
          </p:cNvPr>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xmlns="" id="{F9AB3E0C-A6CC-4065-B06C-3F0CD0BFBA7A}"/>
              </a:ext>
            </a:extLst>
          </p:cNvPr>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xmlns="" id="{BD7B304F-69E0-417B-B48E-3A2D70EF5388}"/>
              </a:ext>
            </a:extLst>
          </p:cNvPr>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a:extLst>
              <a:ext uri="{FF2B5EF4-FFF2-40B4-BE49-F238E27FC236}">
                <a16:creationId xmlns:a16="http://schemas.microsoft.com/office/drawing/2014/main" xmlns="" id="{17C55E53-21C2-41C1-9A07-BCB04E58AE62}"/>
              </a:ext>
            </a:extLst>
          </p:cNvPr>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xmlns="" id="{A57FA799-4D5C-483C-9465-D9769DFDB8B4}"/>
              </a:ext>
            </a:extLst>
          </p:cNvPr>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173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a:extLst>
              <a:ext uri="{FF2B5EF4-FFF2-40B4-BE49-F238E27FC236}">
                <a16:creationId xmlns:a16="http://schemas.microsoft.com/office/drawing/2014/main" xmlns="" id="{D8688015-F12D-420D-AFCD-D81AA2406408}"/>
              </a:ext>
            </a:extLst>
          </p:cNvPr>
          <p:cNvGraphicFramePr>
            <a:graphicFrameLocks noChangeAspect="1"/>
          </p:cNvGraphicFramePr>
          <p:nvPr>
            <p:extLst>
              <p:ext uri="{D42A27DB-BD31-4B8C-83A1-F6EECF244321}">
                <p14:modId xmlns:p14="http://schemas.microsoft.com/office/powerpoint/2010/main" val="420640850"/>
              </p:ext>
            </p:extLst>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spid="_x0000_s25617" name="Equation" r:id="rId3" imgW="1473200" imgH="431800" progId="Equation.DSMT4">
                  <p:embed/>
                </p:oleObj>
              </mc:Choice>
              <mc:Fallback>
                <p:oleObj name="Equation" r:id="rId3" imgW="14732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3C2584AE-2305-4D94-BF77-4EDE1EC1112A}"/>
              </a:ext>
            </a:extLst>
          </p:cNvPr>
          <p:cNvGraphicFramePr>
            <a:graphicFrameLocks noChangeAspect="1"/>
          </p:cNvGraphicFramePr>
          <p:nvPr>
            <p:extLst>
              <p:ext uri="{D42A27DB-BD31-4B8C-83A1-F6EECF244321}">
                <p14:modId xmlns:p14="http://schemas.microsoft.com/office/powerpoint/2010/main" val="3327098199"/>
              </p:ext>
            </p:extLst>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spid="_x0000_s25618" name="Equation" r:id="rId5" imgW="723586" imgH="431613" progId="Equation.DSMT4">
                  <p:embed/>
                </p:oleObj>
              </mc:Choice>
              <mc:Fallback>
                <p:oleObj name="Equation" r:id="rId5" imgW="723586" imgH="431613"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695501BE-A94E-4B7D-9FB0-969105E1F62B}"/>
              </a:ext>
            </a:extLst>
          </p:cNvPr>
          <p:cNvGraphicFramePr>
            <a:graphicFrameLocks noChangeAspect="1"/>
          </p:cNvGraphicFramePr>
          <p:nvPr>
            <p:extLst>
              <p:ext uri="{D42A27DB-BD31-4B8C-83A1-F6EECF244321}">
                <p14:modId xmlns:p14="http://schemas.microsoft.com/office/powerpoint/2010/main" val="3737501741"/>
              </p:ext>
            </p:extLst>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spid="_x0000_s25619" name="Equation" r:id="rId7" imgW="1193282" imgH="177723" progId="Equation.DSMT4">
                  <p:embed/>
                </p:oleObj>
              </mc:Choice>
              <mc:Fallback>
                <p:oleObj name="Equation" r:id="rId7" imgW="1193282" imgH="177723"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xmlns="" id="{B1D6342C-8133-4ACC-BFF7-C943363D46B8}"/>
              </a:ext>
            </a:extLst>
          </p:cNvPr>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7" name="Rectangle 5">
            <a:extLst>
              <a:ext uri="{FF2B5EF4-FFF2-40B4-BE49-F238E27FC236}">
                <a16:creationId xmlns:a16="http://schemas.microsoft.com/office/drawing/2014/main" xmlns="" id="{14ADF8C8-E83D-4499-8677-6B43CB112E9C}"/>
              </a:ext>
            </a:extLst>
          </p:cNvPr>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2800">
              <a:solidFill>
                <a:srgbClr val="090C26"/>
              </a:solidFill>
            </a:endParaRPr>
          </a:p>
        </p:txBody>
      </p:sp>
      <p:sp>
        <p:nvSpPr>
          <p:cNvPr id="8" name="Rectangle 6">
            <a:extLst>
              <a:ext uri="{FF2B5EF4-FFF2-40B4-BE49-F238E27FC236}">
                <a16:creationId xmlns:a16="http://schemas.microsoft.com/office/drawing/2014/main" xmlns="" id="{82A79E19-2452-435B-8D56-C560518AEA29}"/>
              </a:ext>
            </a:extLst>
          </p:cNvPr>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2DAA693D-18B9-40E9-B52E-115C58C04A4F}"/>
              </a:ext>
            </a:extLst>
          </p:cNvPr>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C71D8EA4-3B8F-4DDD-8820-3C9F2D58FABB}"/>
              </a:ext>
            </a:extLst>
          </p:cNvPr>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3" name="Picture 12">
            <a:extLst>
              <a:ext uri="{FF2B5EF4-FFF2-40B4-BE49-F238E27FC236}">
                <a16:creationId xmlns:a16="http://schemas.microsoft.com/office/drawing/2014/main" xmlns="" id="{3E17BD44-3082-4461-B881-2C29F3BB4B9B}"/>
              </a:ext>
            </a:extLst>
          </p:cNvPr>
          <p:cNvPicPr>
            <a:picLocks noChangeAspect="1"/>
          </p:cNvPicPr>
          <p:nvPr/>
        </p:nvPicPr>
        <p:blipFill>
          <a:blip r:embed="rId9"/>
          <a:stretch>
            <a:fillRect/>
          </a:stretch>
        </p:blipFill>
        <p:spPr>
          <a:xfrm>
            <a:off x="9421344" y="3684896"/>
            <a:ext cx="5121916" cy="4148401"/>
          </a:xfrm>
          <a:prstGeom prst="rect">
            <a:avLst/>
          </a:prstGeom>
        </p:spPr>
      </p:pic>
    </p:spTree>
    <p:extLst>
      <p:ext uri="{BB962C8B-B14F-4D97-AF65-F5344CB8AC3E}">
        <p14:creationId xmlns:p14="http://schemas.microsoft.com/office/powerpoint/2010/main" val="3834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endParaRPr/>
          </a:p>
          <a:p>
            <a:pPr marL="0" lvl="0" indent="0" algn="ctr" rtl="0">
              <a:spcBef>
                <a:spcPts val="0"/>
              </a:spcBef>
              <a:spcAft>
                <a:spcPts val="0"/>
              </a:spcAft>
              <a:buNone/>
            </a:pPr>
            <a:endParaR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F5579E5E-3FF7-4308-9B11-29F50F7E192F}"/>
              </a:ext>
            </a:extLst>
          </p:cNvPr>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a:extLst>
              <a:ext uri="{FF2B5EF4-FFF2-40B4-BE49-F238E27FC236}">
                <a16:creationId xmlns:a16="http://schemas.microsoft.com/office/drawing/2014/main" xmlns="" id="{F4A57330-8072-4CDB-9B26-DC07C9534E23}"/>
              </a:ext>
            </a:extLst>
          </p:cNvPr>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4000" i="0" u="none" strike="noStrike" cap="none" normalizeH="0" baseline="0" dirty="0" err="1">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a:t>
            </a:r>
            <a:r>
              <a:rPr kumimoji="0" lang="en-US" altLang="vi-VN" sz="4000" i="0" u="none" strike="noStrike" cap="none" normalizeH="0" baseline="0" dirty="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2,4</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i="0" u="none" strike="noStrike" cap="none" normalizeH="0" baseline="0" smtClean="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SGK/T69.</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4000" baseline="0" smtClean="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dirty="0" smtClean="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en-US" altLang="vi-VN" sz="4000" dirty="0" err="1">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bị</a:t>
            </a:r>
            <a:r>
              <a:rPr lang="en-US" altLang="vi-VN" sz="4000" dirty="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en-US" altLang="vi-VN" sz="4000" dirty="0" err="1">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bài</a:t>
            </a:r>
            <a:r>
              <a:rPr lang="en-US" altLang="vi-VN" sz="4000" dirty="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5: Tam </a:t>
            </a:r>
            <a:r>
              <a:rPr lang="en-US" altLang="vi-VN" sz="4000" dirty="0" err="1">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giác</a:t>
            </a:r>
            <a:r>
              <a:rPr lang="en-US" altLang="vi-VN" sz="4000" dirty="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en-US" altLang="vi-VN" sz="4000" dirty="0" err="1">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đồng</a:t>
            </a:r>
            <a:r>
              <a:rPr lang="en-US" altLang="vi-VN" sz="4000" dirty="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en-US" altLang="vi-VN" sz="4000" dirty="0" err="1">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dạng</a:t>
            </a:r>
            <a:r>
              <a:rPr kumimoji="0" lang="en-US" altLang="vi-VN" sz="4000" i="0" u="none" strike="noStrike" cap="none" normalizeH="0" baseline="0" dirty="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dirty="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xmlns:a14="http://schemas.microsoft.com/office/drawing/2010/main">
        <mc:Choice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xmlns="">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a:blip r:embed="rId3"/>
                <a:stretch>
                  <a:fillRect l="-3549" t="-108291" r="-946" b="-31658"/>
                </a:stretch>
              </a:blipFill>
              <a:ln>
                <a:noFill/>
              </a:ln>
            </p:spPr>
            <p:txBody>
              <a:bodyPr/>
              <a:lstStyle/>
              <a:p>
                <a:r>
                  <a:rPr lang="vi-VN">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xmlns=""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xmlns=""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a:extLst>
              <a:ext uri="{FF2B5EF4-FFF2-40B4-BE49-F238E27FC236}">
                <a16:creationId xmlns:a16="http://schemas.microsoft.com/office/drawing/2014/main" xmlns="" id="{504AB4C1-A343-49CF-8DDD-A4EE79167FE0}"/>
              </a:ext>
            </a:extLst>
          </p:cNvPr>
          <p:cNvGraphicFramePr>
            <a:graphicFrameLocks noChangeAspect="1"/>
          </p:cNvGraphicFramePr>
          <p:nvPr>
            <p:extLst>
              <p:ext uri="{D42A27DB-BD31-4B8C-83A1-F6EECF244321}">
                <p14:modId xmlns:p14="http://schemas.microsoft.com/office/powerpoint/2010/main" val="1157367804"/>
              </p:ext>
            </p:extLst>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spid="_x0000_s2060" name="Equation" r:id="rId5" imgW="1465631" imgH="428410" progId="Equation.DSMT4">
                  <p:embed/>
                </p:oleObj>
              </mc:Choice>
              <mc:Fallback>
                <p:oleObj name="Equation" r:id="rId5" imgW="1465631" imgH="428410" progId="Equation.DSMT4">
                  <p:embed/>
                  <p:pic>
                    <p:nvPicPr>
                      <p:cNvPr id="0" name=""/>
                      <p:cNvPicPr/>
                      <p:nvPr/>
                    </p:nvPicPr>
                    <p:blipFill>
                      <a:blip r:embed="rId6"/>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B423495E-E859-48E7-A592-A1D0FB4A51CA}"/>
              </a:ext>
            </a:extLst>
          </p:cNvPr>
          <p:cNvGraphicFramePr>
            <a:graphicFrameLocks noChangeAspect="1"/>
          </p:cNvGraphicFramePr>
          <p:nvPr>
            <p:extLst>
              <p:ext uri="{D42A27DB-BD31-4B8C-83A1-F6EECF244321}">
                <p14:modId xmlns:p14="http://schemas.microsoft.com/office/powerpoint/2010/main" val="2143307080"/>
              </p:ext>
            </p:extLst>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spid="_x0000_s2061" name="Equation" r:id="rId7" imgW="736560" imgH="431640" progId="Equation.DSMT4">
                  <p:embed/>
                </p:oleObj>
              </mc:Choice>
              <mc:Fallback>
                <p:oleObj name="Equation" r:id="rId7" imgW="736560" imgH="431640" progId="Equation.DSMT4">
                  <p:embed/>
                  <p:pic>
                    <p:nvPicPr>
                      <p:cNvPr id="0" name=""/>
                      <p:cNvPicPr/>
                      <p:nvPr/>
                    </p:nvPicPr>
                    <p:blipFill>
                      <a:blip r:embed="rId8"/>
                      <a:stretch>
                        <a:fillRect/>
                      </a:stretch>
                    </p:blipFill>
                    <p:spPr>
                      <a:xfrm>
                        <a:off x="2485110" y="5394954"/>
                        <a:ext cx="1592263" cy="9318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xmlns="" id="{88A99EB5-44EC-4D6E-A00D-05A0F8241F63}"/>
              </a:ext>
            </a:extLst>
          </p:cNvPr>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p>
        </p:txBody>
      </p:sp>
      <p:sp>
        <p:nvSpPr>
          <p:cNvPr id="23" name="TextBox 22">
            <a:extLst>
              <a:ext uri="{FF2B5EF4-FFF2-40B4-BE49-F238E27FC236}">
                <a16:creationId xmlns:a16="http://schemas.microsoft.com/office/drawing/2014/main" xmlns="" id="{64836607-000D-4C80-9EFC-3D90B3F936B7}"/>
              </a:ext>
            </a:extLst>
          </p:cNvPr>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p>
        </p:txBody>
      </p:sp>
      <p:sp>
        <p:nvSpPr>
          <p:cNvPr id="25" name="TextBox 24">
            <a:extLst>
              <a:ext uri="{FF2B5EF4-FFF2-40B4-BE49-F238E27FC236}">
                <a16:creationId xmlns:a16="http://schemas.microsoft.com/office/drawing/2014/main" xmlns="" id="{139AEEB0-9445-4D3C-BA46-394B586D8AEA}"/>
              </a:ext>
            </a:extLst>
          </p:cNvPr>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a:extLst>
              <a:ext uri="{FF2B5EF4-FFF2-40B4-BE49-F238E27FC236}">
                <a16:creationId xmlns:a16="http://schemas.microsoft.com/office/drawing/2014/main" xmlns="" id="{EF362A10-855B-4408-BCB1-130A00A9131B}"/>
              </a:ext>
            </a:extLst>
          </p:cNvPr>
          <p:cNvSpPr txBox="1"/>
          <p:nvPr/>
        </p:nvSpPr>
        <p:spPr>
          <a:xfrm>
            <a:off x="3338502" y="689617"/>
            <a:ext cx="7729294" cy="107473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extLst>
      <p:ext uri="{BB962C8B-B14F-4D97-AF65-F5344CB8AC3E}">
        <p14:creationId xmlns:p14="http://schemas.microsoft.com/office/powerpoint/2010/main" val="1193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a:extLst>
              <a:ext uri="{FF2B5EF4-FFF2-40B4-BE49-F238E27FC236}">
                <a16:creationId xmlns:a16="http://schemas.microsoft.com/office/drawing/2014/main" xmlns="" id="{DE0867B1-E896-48D5-A7A4-59D9CAD28221}"/>
              </a:ext>
            </a:extLst>
          </p:cNvPr>
          <p:cNvGraphicFramePr>
            <a:graphicFrameLocks noGrp="1"/>
          </p:cNvGraphicFramePr>
          <p:nvPr>
            <p:extLst>
              <p:ext uri="{D42A27DB-BD31-4B8C-83A1-F6EECF244321}">
                <p14:modId xmlns:p14="http://schemas.microsoft.com/office/powerpoint/2010/main" val="1048200594"/>
              </p:ext>
            </p:extLst>
          </p:nvPr>
        </p:nvGraphicFramePr>
        <p:xfrm>
          <a:off x="793057" y="2027779"/>
          <a:ext cx="6267186" cy="3154193"/>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xmlns="" val="3802123892"/>
                    </a:ext>
                  </a:extLst>
                </a:gridCol>
                <a:gridCol w="5279664">
                  <a:extLst>
                    <a:ext uri="{9D8B030D-6E8A-4147-A177-3AD203B41FA5}">
                      <a16:colId xmlns:a16="http://schemas.microsoft.com/office/drawing/2014/main" xmlns=""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37" name="Object 36">
            <a:extLst>
              <a:ext uri="{FF2B5EF4-FFF2-40B4-BE49-F238E27FC236}">
                <a16:creationId xmlns:a16="http://schemas.microsoft.com/office/drawing/2014/main" xmlns="" id="{02C627CE-3E10-4E24-858A-9D5F353F6934}"/>
              </a:ext>
            </a:extLst>
          </p:cNvPr>
          <p:cNvGraphicFramePr>
            <a:graphicFrameLocks noChangeAspect="1"/>
          </p:cNvGraphicFramePr>
          <p:nvPr>
            <p:extLst>
              <p:ext uri="{D42A27DB-BD31-4B8C-83A1-F6EECF244321}">
                <p14:modId xmlns:p14="http://schemas.microsoft.com/office/powerpoint/2010/main" val="635275256"/>
              </p:ext>
            </p:extLst>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spid="_x0000_s3089" name="Equation" r:id="rId3" imgW="469696" imgH="177723" progId="Equation.DSMT4">
                  <p:embed/>
                </p:oleObj>
              </mc:Choice>
              <mc:Fallback>
                <p:oleObj name="Equation" r:id="rId3" imgW="469696" imgH="17772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xmlns="" id="{7AFFE1E4-B076-4EC0-9A9B-AF43116B5EA2}"/>
              </a:ext>
            </a:extLst>
          </p:cNvPr>
          <p:cNvGraphicFramePr>
            <a:graphicFrameLocks noChangeAspect="1"/>
          </p:cNvGraphicFramePr>
          <p:nvPr>
            <p:extLst>
              <p:ext uri="{D42A27DB-BD31-4B8C-83A1-F6EECF244321}">
                <p14:modId xmlns:p14="http://schemas.microsoft.com/office/powerpoint/2010/main" val="3547823000"/>
              </p:ext>
            </p:extLst>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spid="_x0000_s3090" name="Equation" r:id="rId5" imgW="736600" imgH="431800" progId="Equation.DSMT4">
                  <p:embed/>
                </p:oleObj>
              </mc:Choice>
              <mc:Fallback>
                <p:oleObj name="Equation" r:id="rId5" imgW="736600" imgH="431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xmlns="" id="{6705973B-FC33-41C2-9374-EE4681F4802F}"/>
              </a:ext>
            </a:extLst>
          </p:cNvPr>
          <p:cNvGrpSpPr/>
          <p:nvPr/>
        </p:nvGrpSpPr>
        <p:grpSpPr>
          <a:xfrm>
            <a:off x="1933920" y="2607581"/>
            <a:ext cx="5926830" cy="1158522"/>
            <a:chOff x="2246825" y="841955"/>
            <a:chExt cx="5435511" cy="1158522"/>
          </a:xfrm>
        </p:grpSpPr>
        <p:graphicFrame>
          <p:nvGraphicFramePr>
            <p:cNvPr id="40" name="Object 39">
              <a:extLst>
                <a:ext uri="{FF2B5EF4-FFF2-40B4-BE49-F238E27FC236}">
                  <a16:creationId xmlns:a16="http://schemas.microsoft.com/office/drawing/2014/main" xmlns="" id="{049F3A44-0833-4771-A6C5-05FBF6C5C118}"/>
                </a:ext>
              </a:extLst>
            </p:cNvPr>
            <p:cNvGraphicFramePr>
              <a:graphicFrameLocks noChangeAspect="1"/>
            </p:cNvGraphicFramePr>
            <p:nvPr>
              <p:extLst>
                <p:ext uri="{D42A27DB-BD31-4B8C-83A1-F6EECF244321}">
                  <p14:modId xmlns:p14="http://schemas.microsoft.com/office/powerpoint/2010/main" val="1304742973"/>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3091" name="Equation" r:id="rId7" imgW="558558" imgH="177723" progId="Equation.DSMT4">
                    <p:embed/>
                  </p:oleObj>
                </mc:Choice>
                <mc:Fallback>
                  <p:oleObj name="Equation" r:id="rId7" imgW="558558" imgH="17772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xmlns="" id="{7404E838-E444-4676-A16D-69E52CC47347}"/>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ACC86863-4D13-4C11-9202-10783C2BC0DE}"/>
              </a:ext>
            </a:extLst>
          </p:cNvPr>
          <p:cNvPicPr>
            <a:picLocks noChangeAspect="1"/>
          </p:cNvPicPr>
          <p:nvPr/>
        </p:nvPicPr>
        <p:blipFill>
          <a:blip r:embed="rId9"/>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p>
          <a:p>
            <a:pPr marL="0" lvl="0" indent="0">
              <a:spcBef>
                <a:spcPts val="1600"/>
              </a:spcBef>
            </a:pPr>
            <a:r>
              <a:rPr lang="vi-VN" sz="3000"/>
              <a:t>a) Chứng minh tam giác ABE cân tại B</a:t>
            </a:r>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a:extLst>
              <a:ext uri="{FF2B5EF4-FFF2-40B4-BE49-F238E27FC236}">
                <a16:creationId xmlns:a16="http://schemas.microsoft.com/office/drawing/2014/main" xmlns="" id="{61DDEE33-3A3E-40A1-A0CA-4A31198C35DA}"/>
              </a:ext>
            </a:extLst>
          </p:cNvPr>
          <p:cNvGraphicFramePr>
            <a:graphicFrameLocks noChangeAspect="1"/>
          </p:cNvGraphicFramePr>
          <p:nvPr>
            <p:extLst>
              <p:ext uri="{D42A27DB-BD31-4B8C-83A1-F6EECF244321}">
                <p14:modId xmlns:p14="http://schemas.microsoft.com/office/powerpoint/2010/main" val="1546858741"/>
              </p:ext>
            </p:extLst>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spid="_x0000_s4103"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3259153" y="3208403"/>
                        <a:ext cx="1876425" cy="110013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0064AFD1-F8FF-4FCD-8155-638F5F0B5F94}"/>
              </a:ext>
            </a:extLst>
          </p:cNvPr>
          <p:cNvPicPr/>
          <p:nvPr/>
        </p:nvPicPr>
        <p:blipFill rotWithShape="1">
          <a:blip r:embed="rId6"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a:extLst>
              <a:ext uri="{FF2B5EF4-FFF2-40B4-BE49-F238E27FC236}">
                <a16:creationId xmlns:a16="http://schemas.microsoft.com/office/drawing/2014/main" xmlns="" id="{0064AFD1-F8FF-4FCD-8155-638F5F0B5F94}"/>
              </a:ext>
            </a:extLst>
          </p:cNvPr>
          <p:cNvPicPr/>
          <p:nvPr/>
        </p:nvPicPr>
        <p:blipFill rotWithShape="1">
          <a:blip r:embed="rId4"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graphicFrame>
        <p:nvGraphicFramePr>
          <p:cNvPr id="5" name="Object 4">
            <a:extLst>
              <a:ext uri="{FF2B5EF4-FFF2-40B4-BE49-F238E27FC236}">
                <a16:creationId xmlns:a16="http://schemas.microsoft.com/office/drawing/2014/main" xmlns="" id="{05F7FD6D-401A-4369-99B4-043F0E8214BE}"/>
              </a:ext>
            </a:extLst>
          </p:cNvPr>
          <p:cNvGraphicFramePr>
            <a:graphicFrameLocks noChangeAspect="1"/>
          </p:cNvGraphicFramePr>
          <p:nvPr>
            <p:extLst>
              <p:ext uri="{D42A27DB-BD31-4B8C-83A1-F6EECF244321}">
                <p14:modId xmlns:p14="http://schemas.microsoft.com/office/powerpoint/2010/main" val="2840711216"/>
              </p:ext>
            </p:extLst>
          </p:nvPr>
        </p:nvGraphicFramePr>
        <p:xfrm>
          <a:off x="1312863" y="4033838"/>
          <a:ext cx="2217737" cy="630237"/>
        </p:xfrm>
        <a:graphic>
          <a:graphicData uri="http://schemas.openxmlformats.org/presentationml/2006/ole">
            <mc:AlternateContent xmlns:mc="http://schemas.openxmlformats.org/markup-compatibility/2006">
              <mc:Choice xmlns:v="urn:schemas-microsoft-com:vml" Requires="v">
                <p:oleObj spid="_x0000_s5137" name="Equation" r:id="rId5" imgW="850680" imgH="241200" progId="Equation.DSMT4">
                  <p:embed/>
                </p:oleObj>
              </mc:Choice>
              <mc:Fallback>
                <p:oleObj name="Equation" r:id="rId5" imgW="850680" imgH="241200" progId="Equation.DSMT4">
                  <p:embed/>
                  <p:pic>
                    <p:nvPicPr>
                      <p:cNvPr id="0" name=""/>
                      <p:cNvPicPr/>
                      <p:nvPr/>
                    </p:nvPicPr>
                    <p:blipFill>
                      <a:blip r:embed="rId6"/>
                      <a:stretch>
                        <a:fillRect/>
                      </a:stretch>
                    </p:blipFill>
                    <p:spPr>
                      <a:xfrm>
                        <a:off x="1312863" y="4033838"/>
                        <a:ext cx="2217737" cy="6302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DE9FEAFA-358A-47EA-BCBD-0A877AA68034}"/>
              </a:ext>
            </a:extLst>
          </p:cNvPr>
          <p:cNvGraphicFramePr>
            <a:graphicFrameLocks noChangeAspect="1"/>
          </p:cNvGraphicFramePr>
          <p:nvPr>
            <p:extLst>
              <p:ext uri="{D42A27DB-BD31-4B8C-83A1-F6EECF244321}">
                <p14:modId xmlns:p14="http://schemas.microsoft.com/office/powerpoint/2010/main" val="3246339130"/>
              </p:ext>
            </p:extLst>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spid="_x0000_s5138" name="Equation" r:id="rId7" imgW="850680" imgH="228600" progId="Equation.DSMT4">
                  <p:embed/>
                </p:oleObj>
              </mc:Choice>
              <mc:Fallback>
                <p:oleObj name="Equation" r:id="rId7" imgW="850680" imgH="228600" progId="Equation.DSMT4">
                  <p:embed/>
                  <p:pic>
                    <p:nvPicPr>
                      <p:cNvPr id="0" name=""/>
                      <p:cNvPicPr/>
                      <p:nvPr/>
                    </p:nvPicPr>
                    <p:blipFill>
                      <a:blip r:embed="rId8"/>
                      <a:stretch>
                        <a:fillRect/>
                      </a:stretch>
                    </p:blipFill>
                    <p:spPr>
                      <a:xfrm>
                        <a:off x="3031083" y="2894489"/>
                        <a:ext cx="2206775" cy="5928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C63E08E1-FA7E-4DD9-8ACE-5B3A8D6C984C}"/>
              </a:ext>
            </a:extLst>
          </p:cNvPr>
          <p:cNvGraphicFramePr>
            <a:graphicFrameLocks noChangeAspect="1"/>
          </p:cNvGraphicFramePr>
          <p:nvPr>
            <p:extLst>
              <p:ext uri="{D42A27DB-BD31-4B8C-83A1-F6EECF244321}">
                <p14:modId xmlns:p14="http://schemas.microsoft.com/office/powerpoint/2010/main" val="2951996875"/>
              </p:ext>
            </p:extLst>
          </p:nvPr>
        </p:nvGraphicFramePr>
        <p:xfrm>
          <a:off x="4883150" y="4071938"/>
          <a:ext cx="2084388" cy="592137"/>
        </p:xfrm>
        <a:graphic>
          <a:graphicData uri="http://schemas.openxmlformats.org/presentationml/2006/ole">
            <mc:AlternateContent xmlns:mc="http://schemas.openxmlformats.org/markup-compatibility/2006">
              <mc:Choice xmlns:v="urn:schemas-microsoft-com:vml" Requires="v">
                <p:oleObj spid="_x0000_s5139" name="Equation" r:id="rId9" imgW="850680" imgH="241200" progId="Equation.DSMT4">
                  <p:embed/>
                </p:oleObj>
              </mc:Choice>
              <mc:Fallback>
                <p:oleObj name="Equation" r:id="rId9" imgW="850680" imgH="241200" progId="Equation.DSMT4">
                  <p:embed/>
                  <p:pic>
                    <p:nvPicPr>
                      <p:cNvPr id="0" name=""/>
                      <p:cNvPicPr/>
                      <p:nvPr/>
                    </p:nvPicPr>
                    <p:blipFill>
                      <a:blip r:embed="rId10"/>
                      <a:stretch>
                        <a:fillRect/>
                      </a:stretch>
                    </p:blipFill>
                    <p:spPr>
                      <a:xfrm>
                        <a:off x="4883150" y="4071938"/>
                        <a:ext cx="2084388" cy="592137"/>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xmlns="" id="{C97BDEAB-4636-46E1-9472-97A68E82D073}"/>
              </a:ext>
            </a:extLst>
          </p:cNvPr>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p>
        </p:txBody>
      </p:sp>
      <p:sp>
        <p:nvSpPr>
          <p:cNvPr id="16" name="TextBox 15">
            <a:extLst>
              <a:ext uri="{FF2B5EF4-FFF2-40B4-BE49-F238E27FC236}">
                <a16:creationId xmlns:a16="http://schemas.microsoft.com/office/drawing/2014/main" xmlns="" id="{C40FFD92-ACAE-4775-B492-7D50B9511CDD}"/>
              </a:ext>
            </a:extLst>
          </p:cNvPr>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p>
        </p:txBody>
      </p:sp>
      <p:sp>
        <p:nvSpPr>
          <p:cNvPr id="17" name="TextBox 16">
            <a:extLst>
              <a:ext uri="{FF2B5EF4-FFF2-40B4-BE49-F238E27FC236}">
                <a16:creationId xmlns:a16="http://schemas.microsoft.com/office/drawing/2014/main" xmlns="" id="{BD7908FC-9AC9-46A1-BEEA-F63677F308E1}"/>
              </a:ext>
            </a:extLst>
          </p:cNvPr>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p>
        </p:txBody>
      </p:sp>
      <p:sp>
        <p:nvSpPr>
          <p:cNvPr id="9" name="Arrow: Up 8">
            <a:extLst>
              <a:ext uri="{FF2B5EF4-FFF2-40B4-BE49-F238E27FC236}">
                <a16:creationId xmlns:a16="http://schemas.microsoft.com/office/drawing/2014/main" xmlns="" id="{46503F9B-E741-45C8-9CDF-7931F994CD25}"/>
              </a:ext>
            </a:extLst>
          </p:cNvPr>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a:extLst>
              <a:ext uri="{FF2B5EF4-FFF2-40B4-BE49-F238E27FC236}">
                <a16:creationId xmlns:a16="http://schemas.microsoft.com/office/drawing/2014/main" xmlns="" id="{D9D92B25-88EB-4553-8C5B-D27BAD587E2B}"/>
              </a:ext>
            </a:extLst>
          </p:cNvPr>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xmlns="" id="{CFD70494-D094-4F7F-9F3E-FE92591ACE68}"/>
              </a:ext>
            </a:extLst>
          </p:cNvPr>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xmlns="" id="{3915A471-F156-4C04-A91D-AAC3FCBE8787}"/>
              </a:ext>
            </a:extLst>
          </p:cNvPr>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61FB0A6A-AA54-4EF3-A1A9-F3B621290E8A}"/>
              </a:ext>
            </a:extLst>
          </p:cNvPr>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p>
        </p:txBody>
      </p:sp>
    </p:spTree>
    <p:extLst>
      <p:ext uri="{BB962C8B-B14F-4D97-AF65-F5344CB8AC3E}">
        <p14:creationId xmlns:p14="http://schemas.microsoft.com/office/powerpoint/2010/main" val="3892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p>
          <a:p>
            <a:pPr marL="0" lvl="0" indent="0">
              <a:spcBef>
                <a:spcPts val="1600"/>
              </a:spcBef>
            </a:pPr>
            <a:r>
              <a:rPr lang="vi-VN" sz="3000"/>
              <a:t>b) Chứng minh</a:t>
            </a:r>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a:extLst>
              <a:ext uri="{FF2B5EF4-FFF2-40B4-BE49-F238E27FC236}">
                <a16:creationId xmlns:a16="http://schemas.microsoft.com/office/drawing/2014/main" xmlns="" id="{0064AFD1-F8FF-4FCD-8155-638F5F0B5F94}"/>
              </a:ext>
            </a:extLst>
          </p:cNvPr>
          <p:cNvPicPr/>
          <p:nvPr/>
        </p:nvPicPr>
        <p:blipFill rotWithShape="1">
          <a:blip r:embed="rId4"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
        <p:nvSpPr>
          <p:cNvPr id="15" name="TextBox 14">
            <a:extLst>
              <a:ext uri="{FF2B5EF4-FFF2-40B4-BE49-F238E27FC236}">
                <a16:creationId xmlns:a16="http://schemas.microsoft.com/office/drawing/2014/main" xmlns="" id="{C97BDEAB-4636-46E1-9472-97A68E82D073}"/>
              </a:ext>
            </a:extLst>
          </p:cNvPr>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C40FFD92-ACAE-4775-B492-7D50B9511CDD}"/>
                  </a:ext>
                </a:extLst>
              </p:cNvPr>
              <p:cNvSpPr txBox="1"/>
              <p:nvPr/>
            </p:nvSpPr>
            <p:spPr>
              <a:xfrm>
                <a:off x="5420150" y="4798942"/>
                <a:ext cx="4978420" cy="954107"/>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dirty="0">
                    <a:solidFill>
                      <a:srgbClr val="090C26"/>
                    </a:solidFill>
                  </a:rPr>
                  <a:t> ; BE</a:t>
                </a:r>
                <a:r>
                  <a:rPr lang="vi-VN" sz="2800" dirty="0" smtClean="0">
                    <a:solidFill>
                      <a:srgbClr val="090C26"/>
                    </a:solidFill>
                  </a:rPr>
                  <a:t>//AC (</a:t>
                </a:r>
                <a:r>
                  <a:rPr lang="en-US" sz="2800" dirty="0" smtClean="0">
                    <a:solidFill>
                      <a:srgbClr val="090C26"/>
                    </a:solidFill>
                  </a:rPr>
                  <a:t> </a:t>
                </a:r>
                <a:r>
                  <a:rPr lang="en-US" sz="2800" dirty="0" err="1" smtClean="0">
                    <a:solidFill>
                      <a:srgbClr val="090C26"/>
                    </a:solidFill>
                  </a:rPr>
                  <a:t>Hệ</a:t>
                </a:r>
                <a:r>
                  <a:rPr lang="en-US" sz="2800" dirty="0" smtClean="0">
                    <a:solidFill>
                      <a:srgbClr val="090C26"/>
                    </a:solidFill>
                  </a:rPr>
                  <a:t> </a:t>
                </a:r>
                <a:r>
                  <a:rPr lang="en-US" sz="2800" dirty="0" err="1" smtClean="0">
                    <a:solidFill>
                      <a:srgbClr val="090C26"/>
                    </a:solidFill>
                  </a:rPr>
                  <a:t>quả</a:t>
                </a:r>
                <a:r>
                  <a:rPr lang="en-US" sz="2800" dirty="0" smtClean="0">
                    <a:solidFill>
                      <a:srgbClr val="090C26"/>
                    </a:solidFill>
                  </a:rPr>
                  <a:t> </a:t>
                </a:r>
                <a:r>
                  <a:rPr lang="en-US" sz="2800" dirty="0" err="1" smtClean="0">
                    <a:solidFill>
                      <a:srgbClr val="090C26"/>
                    </a:solidFill>
                  </a:rPr>
                  <a:t>định</a:t>
                </a:r>
                <a:r>
                  <a:rPr lang="en-US" sz="2800" dirty="0" smtClean="0">
                    <a:solidFill>
                      <a:srgbClr val="090C26"/>
                    </a:solidFill>
                  </a:rPr>
                  <a:t> </a:t>
                </a:r>
                <a:r>
                  <a:rPr lang="en-US" sz="2800" dirty="0" err="1" smtClean="0">
                    <a:solidFill>
                      <a:srgbClr val="090C26"/>
                    </a:solidFill>
                  </a:rPr>
                  <a:t>lý</a:t>
                </a:r>
                <a:r>
                  <a:rPr lang="vi-VN" sz="2800" dirty="0" smtClean="0">
                    <a:solidFill>
                      <a:srgbClr val="090C26"/>
                    </a:solidFill>
                  </a:rPr>
                  <a:t> </a:t>
                </a:r>
                <a:r>
                  <a:rPr lang="vi-VN" sz="2800" dirty="0">
                    <a:solidFill>
                      <a:srgbClr val="090C26"/>
                    </a:solidFill>
                  </a:rPr>
                  <a:t>Thales)</a:t>
                </a:r>
              </a:p>
            </p:txBody>
          </p:sp>
        </mc:Choice>
        <mc:Fallback xmlns="">
          <p:sp>
            <p:nvSpPr>
              <p:cNvPr id="16" name="TextBox 15">
                <a:extLst>
                  <a:ext uri="{FF2B5EF4-FFF2-40B4-BE49-F238E27FC236}">
                    <a16:creationId xmlns:a16="http://schemas.microsoft.com/office/drawing/2014/main" xmlns:a14="http://schemas.microsoft.com/office/drawing/2010/main" xmlns="" id="{C40FFD92-ACAE-4775-B492-7D50B9511CDD}"/>
                  </a:ext>
                </a:extLst>
              </p:cNvPr>
              <p:cNvSpPr txBox="1">
                <a:spLocks noRot="1" noChangeAspect="1" noMove="1" noResize="1" noEditPoints="1" noAdjustHandles="1" noChangeArrowheads="1" noChangeShapeType="1" noTextEdit="1"/>
              </p:cNvSpPr>
              <p:nvPr/>
            </p:nvSpPr>
            <p:spPr>
              <a:xfrm>
                <a:off x="5420150" y="4798942"/>
                <a:ext cx="4978420" cy="954107"/>
              </a:xfrm>
              <a:prstGeom prst="rect">
                <a:avLst/>
              </a:prstGeom>
              <a:blipFill rotWithShape="0">
                <a:blip r:embed="rId5"/>
                <a:stretch>
                  <a:fillRect l="-2448" t="-8280" r="-1224" b="-16561"/>
                </a:stretch>
              </a:blipFill>
            </p:spPr>
            <p:txBody>
              <a:bodyPr/>
              <a:lstStyle/>
              <a:p>
                <a:r>
                  <a:rPr lang="en-US">
                    <a:noFill/>
                  </a:rPr>
                  <a:t> </a:t>
                </a:r>
              </a:p>
            </p:txBody>
          </p:sp>
        </mc:Fallback>
      </mc:AlternateContent>
      <p:sp>
        <p:nvSpPr>
          <p:cNvPr id="9" name="Arrow: Up 8">
            <a:extLst>
              <a:ext uri="{FF2B5EF4-FFF2-40B4-BE49-F238E27FC236}">
                <a16:creationId xmlns:a16="http://schemas.microsoft.com/office/drawing/2014/main" xmlns="" id="{46503F9B-E741-45C8-9CDF-7931F994CD25}"/>
              </a:ext>
            </a:extLst>
          </p:cNvPr>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xmlns="" id="{CFD70494-D094-4F7F-9F3E-FE92591ACE68}"/>
              </a:ext>
            </a:extLst>
          </p:cNvPr>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xmlns="" id="{3915A471-F156-4C04-A91D-AAC3FCBE8787}"/>
              </a:ext>
            </a:extLst>
          </p:cNvPr>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a:extLst>
              <a:ext uri="{FF2B5EF4-FFF2-40B4-BE49-F238E27FC236}">
                <a16:creationId xmlns:a16="http://schemas.microsoft.com/office/drawing/2014/main" xmlns="" id="{40C9DD27-EF50-4A13-8BE7-A3092FE37407}"/>
              </a:ext>
            </a:extLst>
          </p:cNvPr>
          <p:cNvGraphicFramePr>
            <a:graphicFrameLocks noChangeAspect="1"/>
          </p:cNvGraphicFramePr>
          <p:nvPr>
            <p:extLst>
              <p:ext uri="{D42A27DB-BD31-4B8C-83A1-F6EECF244321}">
                <p14:modId xmlns:p14="http://schemas.microsoft.com/office/powerpoint/2010/main" val="2897099561"/>
              </p:ext>
            </p:extLst>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spid="_x0000_s6156" name="Equation" r:id="rId6" imgW="736560" imgH="431640" progId="Equation.DSMT4">
                  <p:embed/>
                </p:oleObj>
              </mc:Choice>
              <mc:Fallback>
                <p:oleObj name="Equation" r:id="rId6" imgW="736560" imgH="431640" progId="Equation.DSMT4">
                  <p:embed/>
                  <p:pic>
                    <p:nvPicPr>
                      <p:cNvPr id="14" name="Object 13">
                        <a:extLst>
                          <a:ext uri="{FF2B5EF4-FFF2-40B4-BE49-F238E27FC236}">
                            <a16:creationId xmlns:a16="http://schemas.microsoft.com/office/drawing/2014/main" xmlns="" id="{61DDEE33-3A3E-40A1-A0CA-4A31198C35DA}"/>
                          </a:ext>
                        </a:extLst>
                      </p:cNvPr>
                      <p:cNvPicPr/>
                      <p:nvPr/>
                    </p:nvPicPr>
                    <p:blipFill>
                      <a:blip r:embed="rId7"/>
                      <a:stretch>
                        <a:fillRect/>
                      </a:stretch>
                    </p:blipFill>
                    <p:spPr>
                      <a:xfrm>
                        <a:off x="3259153" y="1628265"/>
                        <a:ext cx="1876425" cy="1100137"/>
                      </a:xfrm>
                      <a:prstGeom prst="rect">
                        <a:avLst/>
                      </a:prstGeom>
                    </p:spPr>
                  </p:pic>
                </p:oleObj>
              </mc:Fallback>
            </mc:AlternateContent>
          </a:graphicData>
        </a:graphic>
      </p:graphicFrame>
      <p:sp>
        <p:nvSpPr>
          <p:cNvPr id="26" name="Google Shape;1098;p39">
            <a:extLst>
              <a:ext uri="{FF2B5EF4-FFF2-40B4-BE49-F238E27FC236}">
                <a16:creationId xmlns:a16="http://schemas.microsoft.com/office/drawing/2014/main" xmlns="" id="{6BF15317-CF9B-44F8-B8E5-40D0AC6A4E95}"/>
              </a:ext>
            </a:extLst>
          </p:cNvPr>
          <p:cNvSpPr txBox="1">
            <a:spLocks/>
          </p:cNvSpPr>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p>
        </p:txBody>
      </p:sp>
      <p:graphicFrame>
        <p:nvGraphicFramePr>
          <p:cNvPr id="2" name="Object 1">
            <a:extLst>
              <a:ext uri="{FF2B5EF4-FFF2-40B4-BE49-F238E27FC236}">
                <a16:creationId xmlns:a16="http://schemas.microsoft.com/office/drawing/2014/main" xmlns="" id="{9E1711E1-8C97-4B64-9EE1-7490FD2C9E1D}"/>
              </a:ext>
            </a:extLst>
          </p:cNvPr>
          <p:cNvGraphicFramePr>
            <a:graphicFrameLocks noChangeAspect="1"/>
          </p:cNvGraphicFramePr>
          <p:nvPr>
            <p:extLst>
              <p:ext uri="{D42A27DB-BD31-4B8C-83A1-F6EECF244321}">
                <p14:modId xmlns:p14="http://schemas.microsoft.com/office/powerpoint/2010/main" val="653632131"/>
              </p:ext>
            </p:extLst>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spid="_x0000_s6157" name="Equation" r:id="rId8" imgW="736560" imgH="431640" progId="Equation.DSMT4">
                  <p:embed/>
                </p:oleObj>
              </mc:Choice>
              <mc:Fallback>
                <p:oleObj name="Equation" r:id="rId8" imgW="736560" imgH="431640" progId="Equation.DSMT4">
                  <p:embed/>
                  <p:pic>
                    <p:nvPicPr>
                      <p:cNvPr id="0" name=""/>
                      <p:cNvPicPr/>
                      <p:nvPr/>
                    </p:nvPicPr>
                    <p:blipFill>
                      <a:blip r:embed="rId9"/>
                      <a:stretch>
                        <a:fillRect/>
                      </a:stretch>
                    </p:blipFill>
                    <p:spPr>
                      <a:xfrm>
                        <a:off x="6079291" y="3217119"/>
                        <a:ext cx="1719169" cy="1007789"/>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xmlns="" id="{7ADAAFAD-8014-4DAB-A61E-9F3D095B865D}"/>
              </a:ext>
            </a:extLst>
          </p:cNvPr>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p>
        </p:txBody>
      </p:sp>
      <p:sp>
        <p:nvSpPr>
          <p:cNvPr id="17" name="Text Box 99">
            <a:extLst>
              <a:ext uri="{FF2B5EF4-FFF2-40B4-BE49-F238E27FC236}">
                <a16:creationId xmlns:a16="http://schemas.microsoft.com/office/drawing/2014/main" xmlns="" id="{3E6FB99E-0A62-4486-A590-BC85997909F2}"/>
              </a:ext>
            </a:extLst>
          </p:cNvPr>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charset="0"/>
              </a:rPr>
              <a:t>Hoàn thành Chứng minh: BTVN</a:t>
            </a:r>
          </a:p>
        </p:txBody>
      </p:sp>
    </p:spTree>
    <p:extLst>
      <p:ext uri="{BB962C8B-B14F-4D97-AF65-F5344CB8AC3E}">
        <p14:creationId xmlns:p14="http://schemas.microsoft.com/office/powerpoint/2010/main" val="3146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a:extLst>
              <a:ext uri="{FF2B5EF4-FFF2-40B4-BE49-F238E27FC236}">
                <a16:creationId xmlns:a16="http://schemas.microsoft.com/office/drawing/2014/main" xmlns="" id="{DE0867B1-E896-48D5-A7A4-59D9CAD28221}"/>
              </a:ext>
            </a:extLst>
          </p:cNvPr>
          <p:cNvGraphicFramePr>
            <a:graphicFrameLocks noGrp="1"/>
          </p:cNvGraphicFramePr>
          <p:nvPr>
            <p:extLst>
              <p:ext uri="{D42A27DB-BD31-4B8C-83A1-F6EECF244321}">
                <p14:modId xmlns:p14="http://schemas.microsoft.com/office/powerpoint/2010/main" val="2731891233"/>
              </p:ext>
            </p:extLst>
          </p:nvPr>
        </p:nvGraphicFramePr>
        <p:xfrm>
          <a:off x="781635" y="1653059"/>
          <a:ext cx="6267186" cy="3154193"/>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xmlns="" val="3802123892"/>
                    </a:ext>
                  </a:extLst>
                </a:gridCol>
                <a:gridCol w="5279664">
                  <a:extLst>
                    <a:ext uri="{9D8B030D-6E8A-4147-A177-3AD203B41FA5}">
                      <a16:colId xmlns:a16="http://schemas.microsoft.com/office/drawing/2014/main" xmlns=""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96682545"/>
                  </a:ext>
                </a:extLst>
              </a:tr>
            </a:tbl>
          </a:graphicData>
        </a:graphic>
      </p:graphicFrame>
      <p:graphicFrame>
        <p:nvGraphicFramePr>
          <p:cNvPr id="37" name="Object 36">
            <a:extLst>
              <a:ext uri="{FF2B5EF4-FFF2-40B4-BE49-F238E27FC236}">
                <a16:creationId xmlns:a16="http://schemas.microsoft.com/office/drawing/2014/main" xmlns="" id="{02C627CE-3E10-4E24-858A-9D5F353F6934}"/>
              </a:ext>
            </a:extLst>
          </p:cNvPr>
          <p:cNvGraphicFramePr>
            <a:graphicFrameLocks noChangeAspect="1"/>
          </p:cNvGraphicFramePr>
          <p:nvPr>
            <p:extLst>
              <p:ext uri="{D42A27DB-BD31-4B8C-83A1-F6EECF244321}">
                <p14:modId xmlns:p14="http://schemas.microsoft.com/office/powerpoint/2010/main" val="652067258"/>
              </p:ext>
            </p:extLst>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spid="_x0000_s7185" name="Equation" r:id="rId3" imgW="469696" imgH="177723" progId="Equation.DSMT4">
                  <p:embed/>
                </p:oleObj>
              </mc:Choice>
              <mc:Fallback>
                <p:oleObj name="Equation" r:id="rId3" imgW="469696" imgH="177723" progId="Equation.DSMT4">
                  <p:embed/>
                  <p:pic>
                    <p:nvPicPr>
                      <p:cNvPr id="37" name="Object 36">
                        <a:extLst>
                          <a:ext uri="{FF2B5EF4-FFF2-40B4-BE49-F238E27FC236}">
                            <a16:creationId xmlns:a16="http://schemas.microsoft.com/office/drawing/2014/main" xmlns="" id="{02C627CE-3E10-4E24-858A-9D5F353F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xmlns="" id="{7AFFE1E4-B076-4EC0-9A9B-AF43116B5EA2}"/>
              </a:ext>
            </a:extLst>
          </p:cNvPr>
          <p:cNvGraphicFramePr>
            <a:graphicFrameLocks noChangeAspect="1"/>
          </p:cNvGraphicFramePr>
          <p:nvPr>
            <p:extLst>
              <p:ext uri="{D42A27DB-BD31-4B8C-83A1-F6EECF244321}">
                <p14:modId xmlns:p14="http://schemas.microsoft.com/office/powerpoint/2010/main" val="2152849445"/>
              </p:ext>
            </p:extLst>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spid="_x0000_s7186" name="Equation" r:id="rId5" imgW="736600" imgH="431800" progId="Equation.DSMT4">
                  <p:embed/>
                </p:oleObj>
              </mc:Choice>
              <mc:Fallback>
                <p:oleObj name="Equation" r:id="rId5" imgW="736600" imgH="431800" progId="Equation.DSMT4">
                  <p:embed/>
                  <p:pic>
                    <p:nvPicPr>
                      <p:cNvPr id="43" name="Object 42">
                        <a:extLst>
                          <a:ext uri="{FF2B5EF4-FFF2-40B4-BE49-F238E27FC236}">
                            <a16:creationId xmlns:a16="http://schemas.microsoft.com/office/drawing/2014/main" xmlns="" id="{7AFFE1E4-B076-4EC0-9A9B-AF43116B5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xmlns="" id="{6705973B-FC33-41C2-9374-EE4681F4802F}"/>
              </a:ext>
            </a:extLst>
          </p:cNvPr>
          <p:cNvGrpSpPr/>
          <p:nvPr/>
        </p:nvGrpSpPr>
        <p:grpSpPr>
          <a:xfrm>
            <a:off x="1922498" y="2232861"/>
            <a:ext cx="5926830" cy="1158522"/>
            <a:chOff x="2246825" y="841955"/>
            <a:chExt cx="5435511" cy="1158522"/>
          </a:xfrm>
        </p:grpSpPr>
        <p:graphicFrame>
          <p:nvGraphicFramePr>
            <p:cNvPr id="40" name="Object 39">
              <a:extLst>
                <a:ext uri="{FF2B5EF4-FFF2-40B4-BE49-F238E27FC236}">
                  <a16:creationId xmlns:a16="http://schemas.microsoft.com/office/drawing/2014/main" xmlns="" id="{049F3A44-0833-4771-A6C5-05FBF6C5C118}"/>
                </a:ext>
              </a:extLst>
            </p:cNvPr>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7187" name="Equation" r:id="rId7" imgW="558558" imgH="177723" progId="Equation.DSMT4">
                    <p:embed/>
                  </p:oleObj>
                </mc:Choice>
                <mc:Fallback>
                  <p:oleObj name="Equation" r:id="rId7" imgW="558558" imgH="177723" progId="Equation.DSMT4">
                    <p:embed/>
                    <p:pic>
                      <p:nvPicPr>
                        <p:cNvPr id="40" name="Object 39">
                          <a:extLst>
                            <a:ext uri="{FF2B5EF4-FFF2-40B4-BE49-F238E27FC236}">
                              <a16:creationId xmlns:a16="http://schemas.microsoft.com/office/drawing/2014/main" xmlns="" id="{049F3A44-0833-4771-A6C5-05FBF6C5C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xmlns="" id="{7404E838-E444-4676-A16D-69E52CC47347}"/>
                </a:ext>
              </a:extLst>
            </p:cNvPr>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ACC86863-4D13-4C11-9202-10783C2BC0DE}"/>
              </a:ext>
            </a:extLst>
          </p:cNvPr>
          <p:cNvPicPr>
            <a:picLocks noChangeAspect="1"/>
          </p:cNvPicPr>
          <p:nvPr/>
        </p:nvPicPr>
        <p:blipFill>
          <a:blip r:embed="rId9"/>
          <a:stretch>
            <a:fillRect/>
          </a:stretch>
        </p:blipFill>
        <p:spPr>
          <a:xfrm>
            <a:off x="9114027" y="1387593"/>
            <a:ext cx="4557348" cy="3232538"/>
          </a:xfrm>
          <a:prstGeom prst="rect">
            <a:avLst/>
          </a:prstGeom>
        </p:spPr>
      </p:pic>
      <p:sp>
        <p:nvSpPr>
          <p:cNvPr id="53" name="Subtitle 2">
            <a:extLst>
              <a:ext uri="{FF2B5EF4-FFF2-40B4-BE49-F238E27FC236}">
                <a16:creationId xmlns:a16="http://schemas.microsoft.com/office/drawing/2014/main" xmlns="" id="{47E7E211-5173-4C7D-B39C-6483FC3A0165}"/>
              </a:ext>
            </a:extLst>
          </p:cNvPr>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p>
        </p:txBody>
      </p:sp>
    </p:spTree>
    <p:extLst>
      <p:ext uri="{BB962C8B-B14F-4D97-AF65-F5344CB8AC3E}">
        <p14:creationId xmlns:p14="http://schemas.microsoft.com/office/powerpoint/2010/main" val="3400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1519</Words>
  <Application>Microsoft Office PowerPoint</Application>
  <PresentationFormat>Custom</PresentationFormat>
  <Paragraphs>247</Paragraphs>
  <Slides>28</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Cambria Math</vt:lpstr>
      <vt:lpstr>Raleway SemiBold</vt:lpstr>
      <vt:lpstr>Tahoma</vt:lpstr>
      <vt:lpstr>Raleway Black</vt:lpstr>
      <vt:lpstr>Raleway Medium</vt:lpstr>
      <vt:lpstr>Raleway</vt:lpstr>
      <vt:lpstr>Calibri</vt:lpstr>
      <vt:lpstr>Times New Roman</vt:lpstr>
      <vt:lpstr>Office Theme</vt:lpstr>
      <vt:lpstr>Equation</vt:lpstr>
      <vt:lpstr>CHƯƠNG VIII §4. TÍNH CHẤT ĐƯỜNG PHÂN GIÁC CỦA TAM GIÁC </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Presentation</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SUBJECT FOR HIGH SCHOOL</dc:title>
  <dc:creator/>
  <cp:lastModifiedBy>HP</cp:lastModifiedBy>
  <cp:revision>28</cp:revision>
  <dcterms:created xsi:type="dcterms:W3CDTF">2022-07-27T06:30:00Z</dcterms:created>
  <dcterms:modified xsi:type="dcterms:W3CDTF">2024-06-06T11:07:36Z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1033-11.2.0.11191</vt:lpwstr>
  </property>
</Properties>
</file>