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332" autoAdjust="0"/>
  </p:normalViewPr>
  <p:slideViewPr>
    <p:cSldViewPr snapToGrid="0">
      <p:cViewPr>
        <p:scale>
          <a:sx n="66" d="100"/>
          <a:sy n="66" d="100"/>
        </p:scale>
        <p:origin x="1747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slide" Target="slide9.xml"/><Relationship Id="rId12" Type="http://schemas.openxmlformats.org/officeDocument/2006/relationships/image" Target="../media/image38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1.png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3.wav"/><Relationship Id="rId11" Type="http://schemas.microsoft.com/office/2007/relationships/hdphoto" Target="../media/hdphoto2.wdp"/><Relationship Id="rId24" Type="http://schemas.openxmlformats.org/officeDocument/2006/relationships/image" Target="../media/image32.wmf"/><Relationship Id="rId5" Type="http://schemas.openxmlformats.org/officeDocument/2006/relationships/audio" Target="../media/audio2.wav"/><Relationship Id="rId15" Type="http://schemas.openxmlformats.org/officeDocument/2006/relationships/image" Target="../media/image40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37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39.png"/><Relationship Id="rId22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26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5.jp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6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7.jpg"/><Relationship Id="rId4" Type="http://schemas.openxmlformats.org/officeDocument/2006/relationships/slide" Target="slide10.xml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9" imgW="495000" imgH="177480" progId="Equation.DSMT4">
                  <p:embed/>
                </p:oleObj>
              </mc:Choice>
              <mc:Fallback>
                <p:oleObj name="Equation" r:id="rId19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3" imgW="495000" imgH="177480" progId="Equation.DSMT4">
                  <p:embed/>
                </p:oleObj>
              </mc:Choice>
              <mc:Fallback>
                <p:oleObj name="Equation" r:id="rId23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2323800" imgH="507960" progId="Equation.DSMT4">
                  <p:embed/>
                </p:oleObj>
              </mc:Choice>
              <mc:Fallback>
                <p:oleObj name="Equation" r:id="rId6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8" imgW="1282680" imgH="533160" progId="Equation.DSMT4">
                  <p:embed/>
                </p:oleObj>
              </mc:Choice>
              <mc:Fallback>
                <p:oleObj name="Equation" r:id="rId8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669</TotalTime>
  <Words>1264</Words>
  <Application>Microsoft Office PowerPoint</Application>
  <PresentationFormat>Widescreen</PresentationFormat>
  <Paragraphs>157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Nguyen The Vien</cp:lastModifiedBy>
  <cp:revision>14</cp:revision>
  <dcterms:created xsi:type="dcterms:W3CDTF">2021-06-07T13:44:30Z</dcterms:created>
  <dcterms:modified xsi:type="dcterms:W3CDTF">2023-09-08T17:19:16Z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