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4.xml" ContentType="application/vnd.openxmlformats-officedocument.drawingml.diagramData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9" r:id="rId2"/>
    <p:sldId id="335" r:id="rId3"/>
    <p:sldId id="318" r:id="rId4"/>
    <p:sldId id="349" r:id="rId5"/>
    <p:sldId id="350" r:id="rId6"/>
    <p:sldId id="351" r:id="rId7"/>
    <p:sldId id="352" r:id="rId8"/>
    <p:sldId id="339" r:id="rId9"/>
    <p:sldId id="353" r:id="rId10"/>
    <p:sldId id="354" r:id="rId11"/>
    <p:sldId id="332" r:id="rId12"/>
    <p:sldId id="355" r:id="rId13"/>
    <p:sldId id="347" r:id="rId14"/>
    <p:sldId id="345" r:id="rId15"/>
    <p:sldId id="341" r:id="rId16"/>
    <p:sldId id="357" r:id="rId17"/>
    <p:sldId id="331" r:id="rId18"/>
    <p:sldId id="343" r:id="rId19"/>
    <p:sldId id="356" r:id="rId20"/>
    <p:sldId id="31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68636"/>
    <a:srgbClr val="456B2B"/>
    <a:srgbClr val="FF4343"/>
    <a:srgbClr val="FF2929"/>
    <a:srgbClr val="F20000"/>
    <a:srgbClr val="FFE7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8" autoAdjust="0"/>
    <p:restoredTop sz="99644" autoAdjust="0"/>
  </p:normalViewPr>
  <p:slideViewPr>
    <p:cSldViewPr snapToGrid="0">
      <p:cViewPr varScale="1">
        <p:scale>
          <a:sx n="75" d="100"/>
          <a:sy n="75" d="100"/>
        </p:scale>
        <p:origin x="898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image" Target="../media/image411.png"/><Relationship Id="rId1" Type="http://schemas.openxmlformats.org/officeDocument/2006/relationships/image" Target="../media/image400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1C14B4-7CE0-4653-87D2-E7DA5726E901}" type="doc">
      <dgm:prSet loTypeId="urn:microsoft.com/office/officeart/2005/8/layout/hierarchy2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33FD874-6AC8-4344-915A-1C0EA0773690}">
      <dgm:prSet phldrT="[Text]"/>
      <dgm:spPr/>
      <dgm:t>
        <a:bodyPr/>
        <a:lstStyle/>
        <a:p>
          <a:r>
            <a:rPr lang="en-US" b="1" dirty="0" err="1">
              <a:latin typeface="Arial" pitchFamily="34" charset="0"/>
              <a:cs typeface="Arial" pitchFamily="34" charset="0"/>
            </a:rPr>
            <a:t>Độ</a:t>
          </a:r>
          <a:r>
            <a:rPr lang="en-US" b="1" dirty="0"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latin typeface="Arial" pitchFamily="34" charset="0"/>
              <a:cs typeface="Arial" pitchFamily="34" charset="0"/>
            </a:rPr>
            <a:t>dài</a:t>
          </a:r>
          <a:r>
            <a:rPr lang="en-US" b="1" dirty="0"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latin typeface="Arial" pitchFamily="34" charset="0"/>
              <a:cs typeface="Arial" pitchFamily="34" charset="0"/>
            </a:rPr>
            <a:t>đường</a:t>
          </a:r>
          <a:r>
            <a:rPr lang="en-US" b="1" dirty="0"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latin typeface="Arial" pitchFamily="34" charset="0"/>
              <a:cs typeface="Arial" pitchFamily="34" charset="0"/>
            </a:rPr>
            <a:t>tròn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C2CFDD32-D3EB-45E6-B264-6AADD56BBE7E}" type="parTrans" cxnId="{94D05F99-3E9B-4231-AE50-025C6734C91D}">
      <dgm:prSet/>
      <dgm:spPr>
        <a:ln w="3810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09CE53BF-28BA-4E89-9391-1C2C299B2128}" type="sibTrans" cxnId="{94D05F99-3E9B-4231-AE50-025C6734C91D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730B1100-AF00-4311-8069-6EC85503F8DC}">
          <dgm:prSet phldrT="[Text]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en-US" b="1" i="0" smtClean="0">
                      <a:latin typeface="Cambria Math" panose="02040503050406030204" pitchFamily="18" charset="0"/>
                    </a:rPr>
                    <m:t>𝐂</m:t>
                  </m:r>
                  <m:r>
                    <a:rPr lang="en-US" b="1" i="0" smtClean="0">
                      <a:latin typeface="Cambria Math" panose="02040503050406030204" pitchFamily="18" charset="0"/>
                    </a:rPr>
                    <m:t>=</m:t>
                  </m:r>
                  <m:r>
                    <a:rPr lang="el-GR" b="1" i="0" smtClean="0">
                      <a:latin typeface="Cambria Math" panose="02040503050406030204" pitchFamily="18" charset="0"/>
                    </a:rPr>
                    <m:t>𝛑</m:t>
                  </m:r>
                </m:oMath>
              </a14:m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dgm:t>
        </dgm:pt>
      </mc:Choice>
      <mc:Fallback xmlns="">
        <dgm:pt modelId="{730B1100-AF00-4311-8069-6EC85503F8DC}">
          <dgm:prSet phldrT="[Text]"/>
          <dgm:spPr/>
          <dgm:t>
            <a:bodyPr/>
            <a:lstStyle/>
            <a:p>
              <a:r>
                <a:rPr lang="en-US" b="1" i="0" smtClean="0">
                  <a:latin typeface="Cambria Math" panose="02040503050406030204" pitchFamily="18" charset="0"/>
                </a:rPr>
                <a:t>𝐂=</a:t>
              </a:r>
              <a:r>
                <a:rPr lang="el-GR" b="1" i="0" smtClean="0">
                  <a:latin typeface="Cambria Math" panose="02040503050406030204" pitchFamily="18" charset="0"/>
                </a:rPr>
                <a:t>𝛑</a:t>
              </a: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dgm:t>
        </dgm:pt>
      </mc:Fallback>
    </mc:AlternateContent>
    <dgm:pt modelId="{E12F6417-D4CD-417D-8840-FF91698C3018}" type="parTrans" cxnId="{272F0D58-7231-4459-A8C1-5905445C473F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268FAAE5-1473-4057-9561-55C0FD2310C1}" type="sibTrans" cxnId="{272F0D58-7231-4459-A8C1-5905445C473F}">
      <dgm:prSet/>
      <dgm:spPr/>
      <dgm:t>
        <a:bodyPr/>
        <a:lstStyle/>
        <a:p>
          <a:endParaRPr lang="en-US"/>
        </a:p>
      </dgm:t>
    </dgm:pt>
    <dgm:pt modelId="{E6D1749A-85D1-41B7-BE15-99FF9542F399}">
      <dgm:prSet phldrT="[Text]"/>
      <dgm:spPr/>
      <dgm:t>
        <a:bodyPr/>
        <a:lstStyle/>
        <a:p>
          <a:r>
            <a:rPr lang="en-US" b="1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Độ</a:t>
          </a:r>
          <a:r>
            <a: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dài</a:t>
          </a:r>
          <a:r>
            <a: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</a:p>
        <a:p>
          <a:r>
            <a:rPr lang="en-US" b="1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cung</a:t>
          </a:r>
          <a:r>
            <a: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dirty="0">
            <a:solidFill>
              <a:srgbClr val="7030A0"/>
            </a:solidFill>
            <a:latin typeface="Arial" pitchFamily="34" charset="0"/>
            <a:cs typeface="Arial" pitchFamily="34" charset="0"/>
          </a:endParaRPr>
        </a:p>
      </dgm:t>
    </dgm:pt>
    <dgm:pt modelId="{2A0CD91C-A0EB-4A39-ACFD-6E5A1B6B0BD7}" type="parTrans" cxnId="{6CFCC2DB-CB40-4AAC-85D3-F18CDDFFAB57}">
      <dgm:prSet/>
      <dgm:spPr>
        <a:ln w="3810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26E087CA-792F-4DD8-9C38-7FF5DD9A1EBB}" type="sibTrans" cxnId="{6CFCC2DB-CB40-4AAC-85D3-F18CDDFFAB5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F160A8C2-0EB3-467C-B30E-D825422E2258}">
          <dgm:prSet phldrT="[Text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𝒍</m:t>
                    </m:r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𝟏𝟖𝟎</m:t>
                        </m:r>
                      </m:den>
                    </m:f>
                  </m:oMath>
                </m:oMathPara>
              </a14:m>
              <a:endParaRPr lang="en-US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dgm:t>
        </dgm:pt>
      </mc:Choice>
      <mc:Fallback xmlns="">
        <dgm:pt modelId="{F160A8C2-0EB3-467C-B30E-D825422E2258}">
          <dgm:prSet phldrT="[Text]"/>
          <dgm:spPr/>
          <dgm:t>
            <a:bodyPr/>
            <a:lstStyle/>
            <a:p>
              <a:pPr/>
              <a:r>
                <a:rPr lang="en-US" b="1" i="0" smtClean="0">
                  <a:solidFill>
                    <a:srgbClr val="7030A0"/>
                  </a:solidFill>
                  <a:latin typeface="Cambria Math" panose="02040503050406030204" pitchFamily="18" charset="0"/>
                </a:rPr>
                <a:t>𝒍= </a:t>
              </a:r>
              <a:r>
                <a:rPr lang="en-US" b="1" i="0" smtClean="0">
                  <a:solidFill>
                    <a:srgbClr val="7030A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𝝅𝑹𝒏</a:t>
              </a:r>
              <a:r>
                <a:rPr lang="en-US" b="1" i="0" smtClean="0">
                  <a:solidFill>
                    <a:srgbClr val="7030A0"/>
                  </a:solidFill>
                  <a:latin typeface="Cambria Math"/>
                  <a:ea typeface="Cambria Math" panose="02040503050406030204" pitchFamily="18" charset="0"/>
                </a:rPr>
                <a:t>/</a:t>
              </a:r>
              <a:r>
                <a:rPr lang="en-US" b="1" i="0" smtClean="0">
                  <a:solidFill>
                    <a:srgbClr val="7030A0"/>
                  </a:solidFill>
                  <a:latin typeface="Cambria Math" panose="02040503050406030204" pitchFamily="18" charset="0"/>
                </a:rPr>
                <a:t>𝟏𝟖𝟎</a:t>
              </a:r>
              <a:endParaRPr lang="en-US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dgm:t>
        </dgm:pt>
      </mc:Fallback>
    </mc:AlternateContent>
    <dgm:pt modelId="{04D9EBBA-74DA-4AF5-98CD-D8126EFD6A49}" type="parTrans" cxnId="{1A906952-C1AB-44A7-9B74-716EEDF3035E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45984F58-CBC8-4493-A59E-5BBBDFF18D67}" type="sibTrans" cxnId="{1A906952-C1AB-44A7-9B74-716EEDF3035E}">
      <dgm:prSet/>
      <dgm:spPr/>
      <dgm:t>
        <a:bodyPr/>
        <a:lstStyle/>
        <a:p>
          <a:endParaRPr lang="en-US"/>
        </a:p>
      </dgm:t>
    </dgm:pt>
    <dgm:pt modelId="{40E2653E-A7D8-40A2-98A1-C0D20DDEAFBB}">
      <dgm:prSet phldrT="[Text]"/>
      <dgm:spPr/>
      <dgm:t>
        <a:bodyPr/>
        <a:lstStyle/>
        <a:p>
          <a:r>
            <a:rPr lang="en-US" b="1" dirty="0" err="1">
              <a:solidFill>
                <a:srgbClr val="FF0000"/>
              </a:solidFill>
              <a:latin typeface="Arial" pitchFamily="34" charset="0"/>
              <a:cs typeface="Arial" pitchFamily="34" charset="0"/>
            </a:rPr>
            <a:t>Đường</a:t>
          </a:r>
          <a:r>
            <a: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FF0000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BCDAE3A3-53A5-46A1-9040-86F3A208C31A}" type="sibTrans" cxnId="{A33512F0-A23D-4E6C-BDF9-4B9CBB3F4A32}">
      <dgm:prSet/>
      <dgm:spPr/>
      <dgm:t>
        <a:bodyPr/>
        <a:lstStyle/>
        <a:p>
          <a:endParaRPr lang="en-US"/>
        </a:p>
      </dgm:t>
    </dgm:pt>
    <dgm:pt modelId="{BF3CC8A3-11F6-4499-BFE7-A3B459185310}" type="parTrans" cxnId="{A33512F0-A23D-4E6C-BDF9-4B9CBB3F4A32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FB3024D6-9CB1-493B-A4AC-26589A20F242}">
          <dgm:prSet phldrT="[Text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𝐂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l-GR" b="1" i="0" smtClean="0">
                        <a:latin typeface="Cambria Math" panose="02040503050406030204" pitchFamily="18" charset="0"/>
                      </a:rPr>
                      <m:t>𝛑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𝐑</m:t>
                    </m:r>
                  </m:oMath>
                </m:oMathPara>
              </a14:m>
              <a:endParaRPr lang="en-US" dirty="0">
                <a:latin typeface="Arial" pitchFamily="34" charset="0"/>
                <a:cs typeface="Arial" pitchFamily="34" charset="0"/>
              </a:endParaRPr>
            </a:p>
          </dgm:t>
        </dgm:pt>
      </mc:Choice>
      <mc:Fallback xmlns="">
        <dgm:pt modelId="{FB3024D6-9CB1-493B-A4AC-26589A20F242}">
          <dgm:prSet phldrT="[Text]"/>
          <dgm:spPr/>
          <dgm:t>
            <a:bodyPr/>
            <a:lstStyle/>
            <a:p>
              <a:pPr/>
              <a:r>
                <a:rPr lang="en-US" b="1" i="0" smtClean="0">
                  <a:latin typeface="Cambria Math" panose="02040503050406030204" pitchFamily="18" charset="0"/>
                </a:rPr>
                <a:t>𝐂=𝟐</a:t>
              </a:r>
              <a:r>
                <a:rPr lang="el-GR" b="1" i="0" smtClean="0">
                  <a:latin typeface="Cambria Math" panose="02040503050406030204" pitchFamily="18" charset="0"/>
                </a:rPr>
                <a:t>𝛑</a:t>
              </a:r>
              <a:r>
                <a:rPr lang="en-US" b="1" i="0" smtClean="0">
                  <a:latin typeface="Cambria Math" panose="02040503050406030204" pitchFamily="18" charset="0"/>
                </a:rPr>
                <a:t>𝐑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dgm:t>
        </dgm:pt>
      </mc:Fallback>
    </mc:AlternateContent>
    <dgm:pt modelId="{60381811-CEC1-454F-B0CE-BFBF4D347DEC}" type="sibTrans" cxnId="{9FB52A82-A328-4371-A4EC-1CD396DC2D95}">
      <dgm:prSet/>
      <dgm:spPr/>
      <dgm:t>
        <a:bodyPr/>
        <a:lstStyle/>
        <a:p>
          <a:endParaRPr lang="en-US"/>
        </a:p>
      </dgm:t>
    </dgm:pt>
    <dgm:pt modelId="{5796853A-43AE-4DB0-A84B-CA0FC94CF192}" type="parTrans" cxnId="{9FB52A82-A328-4371-A4EC-1CD396DC2D95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F0CB8047-C7BC-4B79-A678-B368C685EF68}" type="pres">
      <dgm:prSet presAssocID="{1C1C14B4-7CE0-4653-87D2-E7DA5726E90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9DF4EAE-7E3D-4599-A28A-31BD854F9EB0}" type="pres">
      <dgm:prSet presAssocID="{40E2653E-A7D8-40A2-98A1-C0D20DDEAFBB}" presName="root1" presStyleCnt="0"/>
      <dgm:spPr/>
    </dgm:pt>
    <dgm:pt modelId="{005E9DE7-7E7B-4E49-9E24-150059E174E1}" type="pres">
      <dgm:prSet presAssocID="{40E2653E-A7D8-40A2-98A1-C0D20DDEAFBB}" presName="LevelOneTextNode" presStyleLbl="node0" presStyleIdx="0" presStyleCnt="1">
        <dgm:presLayoutVars>
          <dgm:chPref val="3"/>
        </dgm:presLayoutVars>
      </dgm:prSet>
      <dgm:spPr/>
    </dgm:pt>
    <dgm:pt modelId="{53A668A1-74C5-4D56-9041-BC283B1D42C6}" type="pres">
      <dgm:prSet presAssocID="{40E2653E-A7D8-40A2-98A1-C0D20DDEAFBB}" presName="level2hierChild" presStyleCnt="0"/>
      <dgm:spPr/>
    </dgm:pt>
    <dgm:pt modelId="{FA77CB1A-6C61-45A8-85EB-6AE379049A13}" type="pres">
      <dgm:prSet presAssocID="{C2CFDD32-D3EB-45E6-B264-6AADD56BBE7E}" presName="conn2-1" presStyleLbl="parChTrans1D2" presStyleIdx="0" presStyleCnt="2"/>
      <dgm:spPr/>
    </dgm:pt>
    <dgm:pt modelId="{F1ADA728-30F5-457F-B1B9-0E917B0224AF}" type="pres">
      <dgm:prSet presAssocID="{C2CFDD32-D3EB-45E6-B264-6AADD56BBE7E}" presName="connTx" presStyleLbl="parChTrans1D2" presStyleIdx="0" presStyleCnt="2"/>
      <dgm:spPr/>
    </dgm:pt>
    <dgm:pt modelId="{7BCAEE2C-762B-4912-B043-B7BA2859E737}" type="pres">
      <dgm:prSet presAssocID="{F33FD874-6AC8-4344-915A-1C0EA0773690}" presName="root2" presStyleCnt="0"/>
      <dgm:spPr/>
    </dgm:pt>
    <dgm:pt modelId="{9FA572BD-B99C-40F6-B131-C2BC486A9818}" type="pres">
      <dgm:prSet presAssocID="{F33FD874-6AC8-4344-915A-1C0EA0773690}" presName="LevelTwoTextNode" presStyleLbl="node2" presStyleIdx="0" presStyleCnt="2">
        <dgm:presLayoutVars>
          <dgm:chPref val="3"/>
        </dgm:presLayoutVars>
      </dgm:prSet>
      <dgm:spPr/>
    </dgm:pt>
    <dgm:pt modelId="{98FFB796-8E45-4234-8BD9-995119DBA121}" type="pres">
      <dgm:prSet presAssocID="{F33FD874-6AC8-4344-915A-1C0EA0773690}" presName="level3hierChild" presStyleCnt="0"/>
      <dgm:spPr/>
    </dgm:pt>
    <dgm:pt modelId="{DA1E45B0-14F8-4B76-A80C-687F078054A3}" type="pres">
      <dgm:prSet presAssocID="{5796853A-43AE-4DB0-A84B-CA0FC94CF192}" presName="conn2-1" presStyleLbl="parChTrans1D3" presStyleIdx="0" presStyleCnt="3"/>
      <dgm:spPr/>
    </dgm:pt>
    <dgm:pt modelId="{EA882B8B-6E31-4A8B-8B44-D7F6D9FCF10A}" type="pres">
      <dgm:prSet presAssocID="{5796853A-43AE-4DB0-A84B-CA0FC94CF192}" presName="connTx" presStyleLbl="parChTrans1D3" presStyleIdx="0" presStyleCnt="3"/>
      <dgm:spPr/>
    </dgm:pt>
    <dgm:pt modelId="{EC86C19A-CB67-4103-86C8-9628A081B2FF}" type="pres">
      <dgm:prSet presAssocID="{FB3024D6-9CB1-493B-A4AC-26589A20F242}" presName="root2" presStyleCnt="0"/>
      <dgm:spPr/>
    </dgm:pt>
    <dgm:pt modelId="{1F00B28E-2BA1-42CF-9116-158D834BF257}" type="pres">
      <dgm:prSet presAssocID="{FB3024D6-9CB1-493B-A4AC-26589A20F242}" presName="LevelTwoTextNode" presStyleLbl="node3" presStyleIdx="0" presStyleCnt="3">
        <dgm:presLayoutVars>
          <dgm:chPref val="3"/>
        </dgm:presLayoutVars>
      </dgm:prSet>
      <dgm:spPr/>
    </dgm:pt>
    <dgm:pt modelId="{F7B64E87-087C-4FEE-920E-A5827820005E}" type="pres">
      <dgm:prSet presAssocID="{FB3024D6-9CB1-493B-A4AC-26589A20F242}" presName="level3hierChild" presStyleCnt="0"/>
      <dgm:spPr/>
    </dgm:pt>
    <dgm:pt modelId="{56E7C65E-F726-4A25-ACE6-42BC279FFEFB}" type="pres">
      <dgm:prSet presAssocID="{E12F6417-D4CD-417D-8840-FF91698C3018}" presName="conn2-1" presStyleLbl="parChTrans1D3" presStyleIdx="1" presStyleCnt="3"/>
      <dgm:spPr/>
    </dgm:pt>
    <dgm:pt modelId="{F501AD75-6B00-448D-AFED-FE28604C2F65}" type="pres">
      <dgm:prSet presAssocID="{E12F6417-D4CD-417D-8840-FF91698C3018}" presName="connTx" presStyleLbl="parChTrans1D3" presStyleIdx="1" presStyleCnt="3"/>
      <dgm:spPr/>
    </dgm:pt>
    <dgm:pt modelId="{89226A81-ECC6-498C-B8F0-A2FE63992585}" type="pres">
      <dgm:prSet presAssocID="{730B1100-AF00-4311-8069-6EC85503F8DC}" presName="root2" presStyleCnt="0"/>
      <dgm:spPr/>
    </dgm:pt>
    <dgm:pt modelId="{962FC2E5-0DAB-4D85-8931-2A1324A75ED1}" type="pres">
      <dgm:prSet presAssocID="{730B1100-AF00-4311-8069-6EC85503F8DC}" presName="LevelTwoTextNode" presStyleLbl="node3" presStyleIdx="1" presStyleCnt="3">
        <dgm:presLayoutVars>
          <dgm:chPref val="3"/>
        </dgm:presLayoutVars>
      </dgm:prSet>
      <dgm:spPr/>
    </dgm:pt>
    <dgm:pt modelId="{634EEEE5-8DD3-4234-A908-410EF3C3FA42}" type="pres">
      <dgm:prSet presAssocID="{730B1100-AF00-4311-8069-6EC85503F8DC}" presName="level3hierChild" presStyleCnt="0"/>
      <dgm:spPr/>
    </dgm:pt>
    <dgm:pt modelId="{910EB7C3-B918-4723-95C9-98672EAF6A83}" type="pres">
      <dgm:prSet presAssocID="{2A0CD91C-A0EB-4A39-ACFD-6E5A1B6B0BD7}" presName="conn2-1" presStyleLbl="parChTrans1D2" presStyleIdx="1" presStyleCnt="2"/>
      <dgm:spPr/>
    </dgm:pt>
    <dgm:pt modelId="{C42E66FA-16A1-4F94-AB33-49093285AF26}" type="pres">
      <dgm:prSet presAssocID="{2A0CD91C-A0EB-4A39-ACFD-6E5A1B6B0BD7}" presName="connTx" presStyleLbl="parChTrans1D2" presStyleIdx="1" presStyleCnt="2"/>
      <dgm:spPr/>
    </dgm:pt>
    <dgm:pt modelId="{2CD15D36-BF8A-49DE-8BDE-285BDB1D7C8B}" type="pres">
      <dgm:prSet presAssocID="{E6D1749A-85D1-41B7-BE15-99FF9542F399}" presName="root2" presStyleCnt="0"/>
      <dgm:spPr/>
    </dgm:pt>
    <dgm:pt modelId="{8361421C-99E2-48E1-BCD0-2D0054D7B57C}" type="pres">
      <dgm:prSet presAssocID="{E6D1749A-85D1-41B7-BE15-99FF9542F399}" presName="LevelTwoTextNode" presStyleLbl="node2" presStyleIdx="1" presStyleCnt="2">
        <dgm:presLayoutVars>
          <dgm:chPref val="3"/>
        </dgm:presLayoutVars>
      </dgm:prSet>
      <dgm:spPr/>
    </dgm:pt>
    <dgm:pt modelId="{CAD38C22-CCDD-4780-B631-CC4FB31013FC}" type="pres">
      <dgm:prSet presAssocID="{E6D1749A-85D1-41B7-BE15-99FF9542F399}" presName="level3hierChild" presStyleCnt="0"/>
      <dgm:spPr/>
    </dgm:pt>
    <dgm:pt modelId="{426C579C-EF16-4EC0-AFB1-E75EE7A83D33}" type="pres">
      <dgm:prSet presAssocID="{04D9EBBA-74DA-4AF5-98CD-D8126EFD6A49}" presName="conn2-1" presStyleLbl="parChTrans1D3" presStyleIdx="2" presStyleCnt="3"/>
      <dgm:spPr/>
    </dgm:pt>
    <dgm:pt modelId="{BFB96DFC-D7BF-4BDF-98E7-C320EAD9481F}" type="pres">
      <dgm:prSet presAssocID="{04D9EBBA-74DA-4AF5-98CD-D8126EFD6A49}" presName="connTx" presStyleLbl="parChTrans1D3" presStyleIdx="2" presStyleCnt="3"/>
      <dgm:spPr/>
    </dgm:pt>
    <dgm:pt modelId="{7D5C836C-B16C-436D-8ACD-734F07329999}" type="pres">
      <dgm:prSet presAssocID="{F160A8C2-0EB3-467C-B30E-D825422E2258}" presName="root2" presStyleCnt="0"/>
      <dgm:spPr/>
    </dgm:pt>
    <dgm:pt modelId="{D31FA38D-8FEA-4628-B6B1-FC0B926BA30F}" type="pres">
      <dgm:prSet presAssocID="{F160A8C2-0EB3-467C-B30E-D825422E2258}" presName="LevelTwoTextNode" presStyleLbl="node3" presStyleIdx="2" presStyleCnt="3">
        <dgm:presLayoutVars>
          <dgm:chPref val="3"/>
        </dgm:presLayoutVars>
      </dgm:prSet>
      <dgm:spPr/>
    </dgm:pt>
    <dgm:pt modelId="{DB5D2551-DE6C-44EE-AB41-E50936B47DE9}" type="pres">
      <dgm:prSet presAssocID="{F160A8C2-0EB3-467C-B30E-D825422E2258}" presName="level3hierChild" presStyleCnt="0"/>
      <dgm:spPr/>
    </dgm:pt>
  </dgm:ptLst>
  <dgm:cxnLst>
    <dgm:cxn modelId="{EBFE8701-16C9-48A4-8D4C-4A24AA3C3F61}" type="presOf" srcId="{E6D1749A-85D1-41B7-BE15-99FF9542F399}" destId="{8361421C-99E2-48E1-BCD0-2D0054D7B57C}" srcOrd="0" destOrd="0" presId="urn:microsoft.com/office/officeart/2005/8/layout/hierarchy2"/>
    <dgm:cxn modelId="{AC9F4F0C-E3B4-4396-96BA-CECA3986B2E3}" type="presOf" srcId="{40E2653E-A7D8-40A2-98A1-C0D20DDEAFBB}" destId="{005E9DE7-7E7B-4E49-9E24-150059E174E1}" srcOrd="0" destOrd="0" presId="urn:microsoft.com/office/officeart/2005/8/layout/hierarchy2"/>
    <dgm:cxn modelId="{2399881A-FE77-4047-AD4F-48B85E93AB62}" type="presOf" srcId="{C2CFDD32-D3EB-45E6-B264-6AADD56BBE7E}" destId="{FA77CB1A-6C61-45A8-85EB-6AE379049A13}" srcOrd="0" destOrd="0" presId="urn:microsoft.com/office/officeart/2005/8/layout/hierarchy2"/>
    <dgm:cxn modelId="{D29F3235-8641-4E8F-BD70-EFCEC47D84AF}" type="presOf" srcId="{04D9EBBA-74DA-4AF5-98CD-D8126EFD6A49}" destId="{426C579C-EF16-4EC0-AFB1-E75EE7A83D33}" srcOrd="0" destOrd="0" presId="urn:microsoft.com/office/officeart/2005/8/layout/hierarchy2"/>
    <dgm:cxn modelId="{7CDF7F37-3A72-4317-97CE-05EF3F165984}" type="presOf" srcId="{5796853A-43AE-4DB0-A84B-CA0FC94CF192}" destId="{DA1E45B0-14F8-4B76-A80C-687F078054A3}" srcOrd="0" destOrd="0" presId="urn:microsoft.com/office/officeart/2005/8/layout/hierarchy2"/>
    <dgm:cxn modelId="{FDB8A838-756F-48CD-8F0E-525B4ED7D241}" type="presOf" srcId="{5796853A-43AE-4DB0-A84B-CA0FC94CF192}" destId="{EA882B8B-6E31-4A8B-8B44-D7F6D9FCF10A}" srcOrd="1" destOrd="0" presId="urn:microsoft.com/office/officeart/2005/8/layout/hierarchy2"/>
    <dgm:cxn modelId="{00C01F5D-2175-4523-9DE8-0021D02E2F4B}" type="presOf" srcId="{2A0CD91C-A0EB-4A39-ACFD-6E5A1B6B0BD7}" destId="{C42E66FA-16A1-4F94-AB33-49093285AF26}" srcOrd="1" destOrd="0" presId="urn:microsoft.com/office/officeart/2005/8/layout/hierarchy2"/>
    <dgm:cxn modelId="{F738D463-4DCB-4B8C-A65A-2FB6EC46022E}" type="presOf" srcId="{04D9EBBA-74DA-4AF5-98CD-D8126EFD6A49}" destId="{BFB96DFC-D7BF-4BDF-98E7-C320EAD9481F}" srcOrd="1" destOrd="0" presId="urn:microsoft.com/office/officeart/2005/8/layout/hierarchy2"/>
    <dgm:cxn modelId="{1A906952-C1AB-44A7-9B74-716EEDF3035E}" srcId="{E6D1749A-85D1-41B7-BE15-99FF9542F399}" destId="{F160A8C2-0EB3-467C-B30E-D825422E2258}" srcOrd="0" destOrd="0" parTransId="{04D9EBBA-74DA-4AF5-98CD-D8126EFD6A49}" sibTransId="{45984F58-CBC8-4493-A59E-5BBBDFF18D67}"/>
    <dgm:cxn modelId="{272F0D58-7231-4459-A8C1-5905445C473F}" srcId="{F33FD874-6AC8-4344-915A-1C0EA0773690}" destId="{730B1100-AF00-4311-8069-6EC85503F8DC}" srcOrd="1" destOrd="0" parTransId="{E12F6417-D4CD-417D-8840-FF91698C3018}" sibTransId="{268FAAE5-1473-4057-9561-55C0FD2310C1}"/>
    <dgm:cxn modelId="{03A9AF78-0C59-4D8B-88E9-D3899F506078}" type="presOf" srcId="{C2CFDD32-D3EB-45E6-B264-6AADD56BBE7E}" destId="{F1ADA728-30F5-457F-B1B9-0E917B0224AF}" srcOrd="1" destOrd="0" presId="urn:microsoft.com/office/officeart/2005/8/layout/hierarchy2"/>
    <dgm:cxn modelId="{F08DB57C-45FC-4E02-9D89-7C5DEC3F428F}" type="presOf" srcId="{E12F6417-D4CD-417D-8840-FF91698C3018}" destId="{56E7C65E-F726-4A25-ACE6-42BC279FFEFB}" srcOrd="0" destOrd="0" presId="urn:microsoft.com/office/officeart/2005/8/layout/hierarchy2"/>
    <dgm:cxn modelId="{9FB52A82-A328-4371-A4EC-1CD396DC2D95}" srcId="{F33FD874-6AC8-4344-915A-1C0EA0773690}" destId="{FB3024D6-9CB1-493B-A4AC-26589A20F242}" srcOrd="0" destOrd="0" parTransId="{5796853A-43AE-4DB0-A84B-CA0FC94CF192}" sibTransId="{60381811-CEC1-454F-B0CE-BFBF4D347DEC}"/>
    <dgm:cxn modelId="{C28E7F83-940A-4281-B4C8-0061D20FA595}" type="presOf" srcId="{1C1C14B4-7CE0-4653-87D2-E7DA5726E901}" destId="{F0CB8047-C7BC-4B79-A678-B368C685EF68}" srcOrd="0" destOrd="0" presId="urn:microsoft.com/office/officeart/2005/8/layout/hierarchy2"/>
    <dgm:cxn modelId="{94D05F99-3E9B-4231-AE50-025C6734C91D}" srcId="{40E2653E-A7D8-40A2-98A1-C0D20DDEAFBB}" destId="{F33FD874-6AC8-4344-915A-1C0EA0773690}" srcOrd="0" destOrd="0" parTransId="{C2CFDD32-D3EB-45E6-B264-6AADD56BBE7E}" sibTransId="{09CE53BF-28BA-4E89-9391-1C2C299B2128}"/>
    <dgm:cxn modelId="{A574A8A6-B8A7-4B1F-B3CB-38E6D35B8FB6}" type="presOf" srcId="{E12F6417-D4CD-417D-8840-FF91698C3018}" destId="{F501AD75-6B00-448D-AFED-FE28604C2F65}" srcOrd="1" destOrd="0" presId="urn:microsoft.com/office/officeart/2005/8/layout/hierarchy2"/>
    <dgm:cxn modelId="{2004BBAE-9DD6-4FCC-84FF-2B7CF25CB037}" type="presOf" srcId="{2A0CD91C-A0EB-4A39-ACFD-6E5A1B6B0BD7}" destId="{910EB7C3-B918-4723-95C9-98672EAF6A83}" srcOrd="0" destOrd="0" presId="urn:microsoft.com/office/officeart/2005/8/layout/hierarchy2"/>
    <dgm:cxn modelId="{6ED62DB2-9D41-4142-886F-39166A59DD95}" type="presOf" srcId="{F160A8C2-0EB3-467C-B30E-D825422E2258}" destId="{D31FA38D-8FEA-4628-B6B1-FC0B926BA30F}" srcOrd="0" destOrd="0" presId="urn:microsoft.com/office/officeart/2005/8/layout/hierarchy2"/>
    <dgm:cxn modelId="{F72AD9B5-A58B-477C-A53B-F29CB92518D1}" type="presOf" srcId="{FB3024D6-9CB1-493B-A4AC-26589A20F242}" destId="{1F00B28E-2BA1-42CF-9116-158D834BF257}" srcOrd="0" destOrd="0" presId="urn:microsoft.com/office/officeart/2005/8/layout/hierarchy2"/>
    <dgm:cxn modelId="{71E0B9C7-3211-445B-957F-A5C42CE4FAA2}" type="presOf" srcId="{730B1100-AF00-4311-8069-6EC85503F8DC}" destId="{962FC2E5-0DAB-4D85-8931-2A1324A75ED1}" srcOrd="0" destOrd="0" presId="urn:microsoft.com/office/officeart/2005/8/layout/hierarchy2"/>
    <dgm:cxn modelId="{6CFCC2DB-CB40-4AAC-85D3-F18CDDFFAB57}" srcId="{40E2653E-A7D8-40A2-98A1-C0D20DDEAFBB}" destId="{E6D1749A-85D1-41B7-BE15-99FF9542F399}" srcOrd="1" destOrd="0" parTransId="{2A0CD91C-A0EB-4A39-ACFD-6E5A1B6B0BD7}" sibTransId="{26E087CA-792F-4DD8-9C38-7FF5DD9A1EBB}"/>
    <dgm:cxn modelId="{A33512F0-A23D-4E6C-BDF9-4B9CBB3F4A32}" srcId="{1C1C14B4-7CE0-4653-87D2-E7DA5726E901}" destId="{40E2653E-A7D8-40A2-98A1-C0D20DDEAFBB}" srcOrd="0" destOrd="0" parTransId="{BF3CC8A3-11F6-4499-BFE7-A3B459185310}" sibTransId="{BCDAE3A3-53A5-46A1-9040-86F3A208C31A}"/>
    <dgm:cxn modelId="{3EE55FFC-6924-43A4-8C99-3CE5CD6E7DA6}" type="presOf" srcId="{F33FD874-6AC8-4344-915A-1C0EA0773690}" destId="{9FA572BD-B99C-40F6-B131-C2BC486A9818}" srcOrd="0" destOrd="0" presId="urn:microsoft.com/office/officeart/2005/8/layout/hierarchy2"/>
    <dgm:cxn modelId="{B9742600-14E7-429F-AFD0-7DC58B3B195E}" type="presParOf" srcId="{F0CB8047-C7BC-4B79-A678-B368C685EF68}" destId="{39DF4EAE-7E3D-4599-A28A-31BD854F9EB0}" srcOrd="0" destOrd="0" presId="urn:microsoft.com/office/officeart/2005/8/layout/hierarchy2"/>
    <dgm:cxn modelId="{BBFFE127-00D5-422D-B9B7-1177D82EC098}" type="presParOf" srcId="{39DF4EAE-7E3D-4599-A28A-31BD854F9EB0}" destId="{005E9DE7-7E7B-4E49-9E24-150059E174E1}" srcOrd="0" destOrd="0" presId="urn:microsoft.com/office/officeart/2005/8/layout/hierarchy2"/>
    <dgm:cxn modelId="{5A636325-C5A3-4D6C-8ADF-6516357EFE6F}" type="presParOf" srcId="{39DF4EAE-7E3D-4599-A28A-31BD854F9EB0}" destId="{53A668A1-74C5-4D56-9041-BC283B1D42C6}" srcOrd="1" destOrd="0" presId="urn:microsoft.com/office/officeart/2005/8/layout/hierarchy2"/>
    <dgm:cxn modelId="{A362B784-418B-492D-BBDD-EA9B554A64A2}" type="presParOf" srcId="{53A668A1-74C5-4D56-9041-BC283B1D42C6}" destId="{FA77CB1A-6C61-45A8-85EB-6AE379049A13}" srcOrd="0" destOrd="0" presId="urn:microsoft.com/office/officeart/2005/8/layout/hierarchy2"/>
    <dgm:cxn modelId="{FB544641-8141-428A-A2E4-BDA6BDBCD390}" type="presParOf" srcId="{FA77CB1A-6C61-45A8-85EB-6AE379049A13}" destId="{F1ADA728-30F5-457F-B1B9-0E917B0224AF}" srcOrd="0" destOrd="0" presId="urn:microsoft.com/office/officeart/2005/8/layout/hierarchy2"/>
    <dgm:cxn modelId="{20F1CDA5-A1AE-42F7-86F9-DD30EBDA45F5}" type="presParOf" srcId="{53A668A1-74C5-4D56-9041-BC283B1D42C6}" destId="{7BCAEE2C-762B-4912-B043-B7BA2859E737}" srcOrd="1" destOrd="0" presId="urn:microsoft.com/office/officeart/2005/8/layout/hierarchy2"/>
    <dgm:cxn modelId="{852F9850-84D8-47E6-842A-866999BB72B3}" type="presParOf" srcId="{7BCAEE2C-762B-4912-B043-B7BA2859E737}" destId="{9FA572BD-B99C-40F6-B131-C2BC486A9818}" srcOrd="0" destOrd="0" presId="urn:microsoft.com/office/officeart/2005/8/layout/hierarchy2"/>
    <dgm:cxn modelId="{90A3771A-30F8-4550-B637-CA7A4921418B}" type="presParOf" srcId="{7BCAEE2C-762B-4912-B043-B7BA2859E737}" destId="{98FFB796-8E45-4234-8BD9-995119DBA121}" srcOrd="1" destOrd="0" presId="urn:microsoft.com/office/officeart/2005/8/layout/hierarchy2"/>
    <dgm:cxn modelId="{0D3BC512-9F66-4E79-80E7-429D1963DB01}" type="presParOf" srcId="{98FFB796-8E45-4234-8BD9-995119DBA121}" destId="{DA1E45B0-14F8-4B76-A80C-687F078054A3}" srcOrd="0" destOrd="0" presId="urn:microsoft.com/office/officeart/2005/8/layout/hierarchy2"/>
    <dgm:cxn modelId="{C64BA3B8-9DB7-4AD4-BECA-E93EE47847A0}" type="presParOf" srcId="{DA1E45B0-14F8-4B76-A80C-687F078054A3}" destId="{EA882B8B-6E31-4A8B-8B44-D7F6D9FCF10A}" srcOrd="0" destOrd="0" presId="urn:microsoft.com/office/officeart/2005/8/layout/hierarchy2"/>
    <dgm:cxn modelId="{DE46076C-0B63-4E0B-8533-7D899F8DCC03}" type="presParOf" srcId="{98FFB796-8E45-4234-8BD9-995119DBA121}" destId="{EC86C19A-CB67-4103-86C8-9628A081B2FF}" srcOrd="1" destOrd="0" presId="urn:microsoft.com/office/officeart/2005/8/layout/hierarchy2"/>
    <dgm:cxn modelId="{923521AF-FAE7-4C82-8554-33BCFF922869}" type="presParOf" srcId="{EC86C19A-CB67-4103-86C8-9628A081B2FF}" destId="{1F00B28E-2BA1-42CF-9116-158D834BF257}" srcOrd="0" destOrd="0" presId="urn:microsoft.com/office/officeart/2005/8/layout/hierarchy2"/>
    <dgm:cxn modelId="{55D23DD0-9508-49D3-B22D-289C89E81765}" type="presParOf" srcId="{EC86C19A-CB67-4103-86C8-9628A081B2FF}" destId="{F7B64E87-087C-4FEE-920E-A5827820005E}" srcOrd="1" destOrd="0" presId="urn:microsoft.com/office/officeart/2005/8/layout/hierarchy2"/>
    <dgm:cxn modelId="{CEAB5CE7-3A2C-48D2-B375-679015064E3C}" type="presParOf" srcId="{98FFB796-8E45-4234-8BD9-995119DBA121}" destId="{56E7C65E-F726-4A25-ACE6-42BC279FFEFB}" srcOrd="2" destOrd="0" presId="urn:microsoft.com/office/officeart/2005/8/layout/hierarchy2"/>
    <dgm:cxn modelId="{E5F3F133-4846-4312-9EC3-4EEE39389B7B}" type="presParOf" srcId="{56E7C65E-F726-4A25-ACE6-42BC279FFEFB}" destId="{F501AD75-6B00-448D-AFED-FE28604C2F65}" srcOrd="0" destOrd="0" presId="urn:microsoft.com/office/officeart/2005/8/layout/hierarchy2"/>
    <dgm:cxn modelId="{E7D7D189-7FB1-4482-A4D1-1938B7048B7C}" type="presParOf" srcId="{98FFB796-8E45-4234-8BD9-995119DBA121}" destId="{89226A81-ECC6-498C-B8F0-A2FE63992585}" srcOrd="3" destOrd="0" presId="urn:microsoft.com/office/officeart/2005/8/layout/hierarchy2"/>
    <dgm:cxn modelId="{A41DDA99-B0B2-45D0-861C-4DC81B4E9B0B}" type="presParOf" srcId="{89226A81-ECC6-498C-B8F0-A2FE63992585}" destId="{962FC2E5-0DAB-4D85-8931-2A1324A75ED1}" srcOrd="0" destOrd="0" presId="urn:microsoft.com/office/officeart/2005/8/layout/hierarchy2"/>
    <dgm:cxn modelId="{75CE08A6-82A8-43BF-945E-8C5D40150BAE}" type="presParOf" srcId="{89226A81-ECC6-498C-B8F0-A2FE63992585}" destId="{634EEEE5-8DD3-4234-A908-410EF3C3FA42}" srcOrd="1" destOrd="0" presId="urn:microsoft.com/office/officeart/2005/8/layout/hierarchy2"/>
    <dgm:cxn modelId="{07D752D7-9C18-48CE-83E4-02E0070AC431}" type="presParOf" srcId="{53A668A1-74C5-4D56-9041-BC283B1D42C6}" destId="{910EB7C3-B918-4723-95C9-98672EAF6A83}" srcOrd="2" destOrd="0" presId="urn:microsoft.com/office/officeart/2005/8/layout/hierarchy2"/>
    <dgm:cxn modelId="{948C1611-4090-4266-A2B1-D6D8B27046C2}" type="presParOf" srcId="{910EB7C3-B918-4723-95C9-98672EAF6A83}" destId="{C42E66FA-16A1-4F94-AB33-49093285AF26}" srcOrd="0" destOrd="0" presId="urn:microsoft.com/office/officeart/2005/8/layout/hierarchy2"/>
    <dgm:cxn modelId="{BDD2A308-33F0-46C7-84A1-79C562C765EA}" type="presParOf" srcId="{53A668A1-74C5-4D56-9041-BC283B1D42C6}" destId="{2CD15D36-BF8A-49DE-8BDE-285BDB1D7C8B}" srcOrd="3" destOrd="0" presId="urn:microsoft.com/office/officeart/2005/8/layout/hierarchy2"/>
    <dgm:cxn modelId="{C6905C04-1F71-432D-BBCB-B8931FE7594E}" type="presParOf" srcId="{2CD15D36-BF8A-49DE-8BDE-285BDB1D7C8B}" destId="{8361421C-99E2-48E1-BCD0-2D0054D7B57C}" srcOrd="0" destOrd="0" presId="urn:microsoft.com/office/officeart/2005/8/layout/hierarchy2"/>
    <dgm:cxn modelId="{29D05F42-8C0F-471D-AA1B-5E0EBD11027D}" type="presParOf" srcId="{2CD15D36-BF8A-49DE-8BDE-285BDB1D7C8B}" destId="{CAD38C22-CCDD-4780-B631-CC4FB31013FC}" srcOrd="1" destOrd="0" presId="urn:microsoft.com/office/officeart/2005/8/layout/hierarchy2"/>
    <dgm:cxn modelId="{D497800E-B741-485F-9A28-CBD689F2A35A}" type="presParOf" srcId="{CAD38C22-CCDD-4780-B631-CC4FB31013FC}" destId="{426C579C-EF16-4EC0-AFB1-E75EE7A83D33}" srcOrd="0" destOrd="0" presId="urn:microsoft.com/office/officeart/2005/8/layout/hierarchy2"/>
    <dgm:cxn modelId="{11AB54D7-EAA7-48B0-9936-8D0237B32B98}" type="presParOf" srcId="{426C579C-EF16-4EC0-AFB1-E75EE7A83D33}" destId="{BFB96DFC-D7BF-4BDF-98E7-C320EAD9481F}" srcOrd="0" destOrd="0" presId="urn:microsoft.com/office/officeart/2005/8/layout/hierarchy2"/>
    <dgm:cxn modelId="{DB3C7EEE-B76C-4A26-BEBA-2BB9BF7F9274}" type="presParOf" srcId="{CAD38C22-CCDD-4780-B631-CC4FB31013FC}" destId="{7D5C836C-B16C-436D-8ACD-734F07329999}" srcOrd="1" destOrd="0" presId="urn:microsoft.com/office/officeart/2005/8/layout/hierarchy2"/>
    <dgm:cxn modelId="{933DFF31-015D-477A-8391-CD0D76677FF2}" type="presParOf" srcId="{7D5C836C-B16C-436D-8ACD-734F07329999}" destId="{D31FA38D-8FEA-4628-B6B1-FC0B926BA30F}" srcOrd="0" destOrd="0" presId="urn:microsoft.com/office/officeart/2005/8/layout/hierarchy2"/>
    <dgm:cxn modelId="{FDDFB9BC-5F24-4D40-990F-97BE55A4A2BE}" type="presParOf" srcId="{7D5C836C-B16C-436D-8ACD-734F07329999}" destId="{DB5D2551-DE6C-44EE-AB41-E50936B47DE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1C14B4-7CE0-4653-87D2-E7DA5726E901}" type="doc">
      <dgm:prSet loTypeId="urn:microsoft.com/office/officeart/2005/8/layout/hierarchy2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33FD874-6AC8-4344-915A-1C0EA0773690}">
      <dgm:prSet phldrT="[Text]"/>
      <dgm:spPr/>
      <dgm:t>
        <a:bodyPr/>
        <a:lstStyle/>
        <a:p>
          <a:r>
            <a:rPr lang="en-US" b="1" dirty="0" err="1" smtClean="0">
              <a:latin typeface="Arial" pitchFamily="34" charset="0"/>
              <a:cs typeface="Arial" pitchFamily="34" charset="0"/>
            </a:rPr>
            <a:t>Độ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dài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đường</a:t>
          </a:r>
          <a:r>
            <a:rPr lang="en-US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latin typeface="Arial" pitchFamily="34" charset="0"/>
              <a:cs typeface="Arial" pitchFamily="34" charset="0"/>
            </a:rPr>
            <a:t>tròn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C2CFDD32-D3EB-45E6-B264-6AADD56BBE7E}" type="parTrans" cxnId="{94D05F99-3E9B-4231-AE50-025C6734C91D}">
      <dgm:prSet/>
      <dgm:spPr>
        <a:ln w="3810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09CE53BF-28BA-4E89-9391-1C2C299B2128}" type="sibTrans" cxnId="{94D05F99-3E9B-4231-AE50-025C6734C91D}">
      <dgm:prSet/>
      <dgm:spPr/>
      <dgm:t>
        <a:bodyPr/>
        <a:lstStyle/>
        <a:p>
          <a:endParaRPr lang="en-US"/>
        </a:p>
      </dgm:t>
    </dgm:pt>
    <dgm:pt modelId="{730B1100-AF00-4311-8069-6EC85503F8DC}">
      <dgm:prSet phldrT="[Text]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12F6417-D4CD-417D-8840-FF91698C3018}" type="parTrans" cxnId="{272F0D58-7231-4459-A8C1-5905445C473F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268FAAE5-1473-4057-9561-55C0FD2310C1}" type="sibTrans" cxnId="{272F0D58-7231-4459-A8C1-5905445C473F}">
      <dgm:prSet/>
      <dgm:spPr/>
      <dgm:t>
        <a:bodyPr/>
        <a:lstStyle/>
        <a:p>
          <a:endParaRPr lang="en-US"/>
        </a:p>
      </dgm:t>
    </dgm:pt>
    <dgm:pt modelId="{E6D1749A-85D1-41B7-BE15-99FF9542F399}">
      <dgm:prSet phldrT="[Text]"/>
      <dgm:spPr/>
      <dgm:t>
        <a:bodyPr/>
        <a:lstStyle/>
        <a:p>
          <a:r>
            <a:rPr lang="en-US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Độ</a:t>
          </a:r>
          <a:r>
            <a:rPr lang="en-US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dài</a:t>
          </a:r>
          <a:r>
            <a:rPr lang="en-US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endParaRPr lang="en-US" b="1" dirty="0" smtClean="0">
            <a:solidFill>
              <a:srgbClr val="7030A0"/>
            </a:solidFill>
            <a:latin typeface="Arial" pitchFamily="34" charset="0"/>
            <a:cs typeface="Arial" pitchFamily="34" charset="0"/>
          </a:endParaRPr>
        </a:p>
        <a:p>
          <a:r>
            <a:rPr lang="en-US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cung</a:t>
          </a:r>
          <a:r>
            <a:rPr lang="en-US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dirty="0">
            <a:solidFill>
              <a:srgbClr val="7030A0"/>
            </a:solidFill>
            <a:latin typeface="Arial" pitchFamily="34" charset="0"/>
            <a:cs typeface="Arial" pitchFamily="34" charset="0"/>
          </a:endParaRPr>
        </a:p>
      </dgm:t>
    </dgm:pt>
    <dgm:pt modelId="{2A0CD91C-A0EB-4A39-ACFD-6E5A1B6B0BD7}" type="parTrans" cxnId="{6CFCC2DB-CB40-4AAC-85D3-F18CDDFFAB57}">
      <dgm:prSet/>
      <dgm:spPr>
        <a:ln w="3810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26E087CA-792F-4DD8-9C38-7FF5DD9A1EBB}" type="sibTrans" cxnId="{6CFCC2DB-CB40-4AAC-85D3-F18CDDFFAB57}">
      <dgm:prSet/>
      <dgm:spPr/>
      <dgm:t>
        <a:bodyPr/>
        <a:lstStyle/>
        <a:p>
          <a:endParaRPr lang="en-US"/>
        </a:p>
      </dgm:t>
    </dgm:pt>
    <dgm:pt modelId="{F160A8C2-0EB3-467C-B30E-D825422E2258}">
      <dgm:prSet phldrT="[Text]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04D9EBBA-74DA-4AF5-98CD-D8126EFD6A49}" type="parTrans" cxnId="{1A906952-C1AB-44A7-9B74-716EEDF3035E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45984F58-CBC8-4493-A59E-5BBBDFF18D67}" type="sibTrans" cxnId="{1A906952-C1AB-44A7-9B74-716EEDF3035E}">
      <dgm:prSet/>
      <dgm:spPr/>
      <dgm:t>
        <a:bodyPr/>
        <a:lstStyle/>
        <a:p>
          <a:endParaRPr lang="en-US"/>
        </a:p>
      </dgm:t>
    </dgm:pt>
    <dgm:pt modelId="{40E2653E-A7D8-40A2-98A1-C0D20DDEAFBB}">
      <dgm:prSet phldrT="[Text]"/>
      <dgm:spPr/>
      <dgm:t>
        <a:bodyPr/>
        <a:lstStyle/>
        <a:p>
          <a:r>
            <a:rPr lang="en-US" b="1" dirty="0" err="1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Đường</a:t>
          </a:r>
          <a:r>
            <a: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BCDAE3A3-53A5-46A1-9040-86F3A208C31A}" type="sibTrans" cxnId="{A33512F0-A23D-4E6C-BDF9-4B9CBB3F4A32}">
      <dgm:prSet/>
      <dgm:spPr/>
      <dgm:t>
        <a:bodyPr/>
        <a:lstStyle/>
        <a:p>
          <a:endParaRPr lang="en-US"/>
        </a:p>
      </dgm:t>
    </dgm:pt>
    <dgm:pt modelId="{BF3CC8A3-11F6-4499-BFE7-A3B459185310}" type="parTrans" cxnId="{A33512F0-A23D-4E6C-BDF9-4B9CBB3F4A32}">
      <dgm:prSet/>
      <dgm:spPr/>
      <dgm:t>
        <a:bodyPr/>
        <a:lstStyle/>
        <a:p>
          <a:endParaRPr lang="en-US"/>
        </a:p>
      </dgm:t>
    </dgm:pt>
    <dgm:pt modelId="{FB3024D6-9CB1-493B-A4AC-26589A20F242}">
      <dgm:prSet phldrT="[Text]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0381811-CEC1-454F-B0CE-BFBF4D347DEC}" type="sibTrans" cxnId="{9FB52A82-A328-4371-A4EC-1CD396DC2D95}">
      <dgm:prSet/>
      <dgm:spPr/>
      <dgm:t>
        <a:bodyPr/>
        <a:lstStyle/>
        <a:p>
          <a:endParaRPr lang="en-US"/>
        </a:p>
      </dgm:t>
    </dgm:pt>
    <dgm:pt modelId="{5796853A-43AE-4DB0-A84B-CA0FC94CF192}" type="parTrans" cxnId="{9FB52A82-A328-4371-A4EC-1CD396DC2D95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F0CB8047-C7BC-4B79-A678-B368C685EF68}" type="pres">
      <dgm:prSet presAssocID="{1C1C14B4-7CE0-4653-87D2-E7DA5726E90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DF4EAE-7E3D-4599-A28A-31BD854F9EB0}" type="pres">
      <dgm:prSet presAssocID="{40E2653E-A7D8-40A2-98A1-C0D20DDEAFBB}" presName="root1" presStyleCnt="0"/>
      <dgm:spPr/>
    </dgm:pt>
    <dgm:pt modelId="{005E9DE7-7E7B-4E49-9E24-150059E174E1}" type="pres">
      <dgm:prSet presAssocID="{40E2653E-A7D8-40A2-98A1-C0D20DDEAFB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A668A1-74C5-4D56-9041-BC283B1D42C6}" type="pres">
      <dgm:prSet presAssocID="{40E2653E-A7D8-40A2-98A1-C0D20DDEAFBB}" presName="level2hierChild" presStyleCnt="0"/>
      <dgm:spPr/>
    </dgm:pt>
    <dgm:pt modelId="{FA77CB1A-6C61-45A8-85EB-6AE379049A13}" type="pres">
      <dgm:prSet presAssocID="{C2CFDD32-D3EB-45E6-B264-6AADD56BBE7E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F1ADA728-30F5-457F-B1B9-0E917B0224AF}" type="pres">
      <dgm:prSet presAssocID="{C2CFDD32-D3EB-45E6-B264-6AADD56BBE7E}" presName="connTx" presStyleLbl="parChTrans1D2" presStyleIdx="0" presStyleCnt="2"/>
      <dgm:spPr/>
      <dgm:t>
        <a:bodyPr/>
        <a:lstStyle/>
        <a:p>
          <a:endParaRPr lang="en-US"/>
        </a:p>
      </dgm:t>
    </dgm:pt>
    <dgm:pt modelId="{7BCAEE2C-762B-4912-B043-B7BA2859E737}" type="pres">
      <dgm:prSet presAssocID="{F33FD874-6AC8-4344-915A-1C0EA0773690}" presName="root2" presStyleCnt="0"/>
      <dgm:spPr/>
    </dgm:pt>
    <dgm:pt modelId="{9FA572BD-B99C-40F6-B131-C2BC486A9818}" type="pres">
      <dgm:prSet presAssocID="{F33FD874-6AC8-4344-915A-1C0EA0773690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FFB796-8E45-4234-8BD9-995119DBA121}" type="pres">
      <dgm:prSet presAssocID="{F33FD874-6AC8-4344-915A-1C0EA0773690}" presName="level3hierChild" presStyleCnt="0"/>
      <dgm:spPr/>
    </dgm:pt>
    <dgm:pt modelId="{DA1E45B0-14F8-4B76-A80C-687F078054A3}" type="pres">
      <dgm:prSet presAssocID="{5796853A-43AE-4DB0-A84B-CA0FC94CF192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EA882B8B-6E31-4A8B-8B44-D7F6D9FCF10A}" type="pres">
      <dgm:prSet presAssocID="{5796853A-43AE-4DB0-A84B-CA0FC94CF192}" presName="connTx" presStyleLbl="parChTrans1D3" presStyleIdx="0" presStyleCnt="3"/>
      <dgm:spPr/>
      <dgm:t>
        <a:bodyPr/>
        <a:lstStyle/>
        <a:p>
          <a:endParaRPr lang="en-US"/>
        </a:p>
      </dgm:t>
    </dgm:pt>
    <dgm:pt modelId="{EC86C19A-CB67-4103-86C8-9628A081B2FF}" type="pres">
      <dgm:prSet presAssocID="{FB3024D6-9CB1-493B-A4AC-26589A20F242}" presName="root2" presStyleCnt="0"/>
      <dgm:spPr/>
    </dgm:pt>
    <dgm:pt modelId="{1F00B28E-2BA1-42CF-9116-158D834BF257}" type="pres">
      <dgm:prSet presAssocID="{FB3024D6-9CB1-493B-A4AC-26589A20F242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B64E87-087C-4FEE-920E-A5827820005E}" type="pres">
      <dgm:prSet presAssocID="{FB3024D6-9CB1-493B-A4AC-26589A20F242}" presName="level3hierChild" presStyleCnt="0"/>
      <dgm:spPr/>
    </dgm:pt>
    <dgm:pt modelId="{56E7C65E-F726-4A25-ACE6-42BC279FFEFB}" type="pres">
      <dgm:prSet presAssocID="{E12F6417-D4CD-417D-8840-FF91698C3018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F501AD75-6B00-448D-AFED-FE28604C2F65}" type="pres">
      <dgm:prSet presAssocID="{E12F6417-D4CD-417D-8840-FF91698C3018}" presName="connTx" presStyleLbl="parChTrans1D3" presStyleIdx="1" presStyleCnt="3"/>
      <dgm:spPr/>
      <dgm:t>
        <a:bodyPr/>
        <a:lstStyle/>
        <a:p>
          <a:endParaRPr lang="en-US"/>
        </a:p>
      </dgm:t>
    </dgm:pt>
    <dgm:pt modelId="{89226A81-ECC6-498C-B8F0-A2FE63992585}" type="pres">
      <dgm:prSet presAssocID="{730B1100-AF00-4311-8069-6EC85503F8DC}" presName="root2" presStyleCnt="0"/>
      <dgm:spPr/>
    </dgm:pt>
    <dgm:pt modelId="{962FC2E5-0DAB-4D85-8931-2A1324A75ED1}" type="pres">
      <dgm:prSet presAssocID="{730B1100-AF00-4311-8069-6EC85503F8DC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4EEEE5-8DD3-4234-A908-410EF3C3FA42}" type="pres">
      <dgm:prSet presAssocID="{730B1100-AF00-4311-8069-6EC85503F8DC}" presName="level3hierChild" presStyleCnt="0"/>
      <dgm:spPr/>
    </dgm:pt>
    <dgm:pt modelId="{910EB7C3-B918-4723-95C9-98672EAF6A83}" type="pres">
      <dgm:prSet presAssocID="{2A0CD91C-A0EB-4A39-ACFD-6E5A1B6B0BD7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C42E66FA-16A1-4F94-AB33-49093285AF26}" type="pres">
      <dgm:prSet presAssocID="{2A0CD91C-A0EB-4A39-ACFD-6E5A1B6B0BD7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CD15D36-BF8A-49DE-8BDE-285BDB1D7C8B}" type="pres">
      <dgm:prSet presAssocID="{E6D1749A-85D1-41B7-BE15-99FF9542F399}" presName="root2" presStyleCnt="0"/>
      <dgm:spPr/>
    </dgm:pt>
    <dgm:pt modelId="{8361421C-99E2-48E1-BCD0-2D0054D7B57C}" type="pres">
      <dgm:prSet presAssocID="{E6D1749A-85D1-41B7-BE15-99FF9542F39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D38C22-CCDD-4780-B631-CC4FB31013FC}" type="pres">
      <dgm:prSet presAssocID="{E6D1749A-85D1-41B7-BE15-99FF9542F399}" presName="level3hierChild" presStyleCnt="0"/>
      <dgm:spPr/>
    </dgm:pt>
    <dgm:pt modelId="{426C579C-EF16-4EC0-AFB1-E75EE7A83D33}" type="pres">
      <dgm:prSet presAssocID="{04D9EBBA-74DA-4AF5-98CD-D8126EFD6A49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BFB96DFC-D7BF-4BDF-98E7-C320EAD9481F}" type="pres">
      <dgm:prSet presAssocID="{04D9EBBA-74DA-4AF5-98CD-D8126EFD6A49}" presName="connTx" presStyleLbl="parChTrans1D3" presStyleIdx="2" presStyleCnt="3"/>
      <dgm:spPr/>
      <dgm:t>
        <a:bodyPr/>
        <a:lstStyle/>
        <a:p>
          <a:endParaRPr lang="en-US"/>
        </a:p>
      </dgm:t>
    </dgm:pt>
    <dgm:pt modelId="{7D5C836C-B16C-436D-8ACD-734F07329999}" type="pres">
      <dgm:prSet presAssocID="{F160A8C2-0EB3-467C-B30E-D825422E2258}" presName="root2" presStyleCnt="0"/>
      <dgm:spPr/>
    </dgm:pt>
    <dgm:pt modelId="{D31FA38D-8FEA-4628-B6B1-FC0B926BA30F}" type="pres">
      <dgm:prSet presAssocID="{F160A8C2-0EB3-467C-B30E-D825422E2258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5D2551-DE6C-44EE-AB41-E50936B47DE9}" type="pres">
      <dgm:prSet presAssocID="{F160A8C2-0EB3-467C-B30E-D825422E2258}" presName="level3hierChild" presStyleCnt="0"/>
      <dgm:spPr/>
    </dgm:pt>
  </dgm:ptLst>
  <dgm:cxnLst>
    <dgm:cxn modelId="{2004BBAE-9DD6-4FCC-84FF-2B7CF25CB037}" type="presOf" srcId="{2A0CD91C-A0EB-4A39-ACFD-6E5A1B6B0BD7}" destId="{910EB7C3-B918-4723-95C9-98672EAF6A83}" srcOrd="0" destOrd="0" presId="urn:microsoft.com/office/officeart/2005/8/layout/hierarchy2"/>
    <dgm:cxn modelId="{1A906952-C1AB-44A7-9B74-716EEDF3035E}" srcId="{E6D1749A-85D1-41B7-BE15-99FF9542F399}" destId="{F160A8C2-0EB3-467C-B30E-D825422E2258}" srcOrd="0" destOrd="0" parTransId="{04D9EBBA-74DA-4AF5-98CD-D8126EFD6A49}" sibTransId="{45984F58-CBC8-4493-A59E-5BBBDFF18D67}"/>
    <dgm:cxn modelId="{00C01F5D-2175-4523-9DE8-0021D02E2F4B}" type="presOf" srcId="{2A0CD91C-A0EB-4A39-ACFD-6E5A1B6B0BD7}" destId="{C42E66FA-16A1-4F94-AB33-49093285AF26}" srcOrd="1" destOrd="0" presId="urn:microsoft.com/office/officeart/2005/8/layout/hierarchy2"/>
    <dgm:cxn modelId="{C28E7F83-940A-4281-B4C8-0061D20FA595}" type="presOf" srcId="{1C1C14B4-7CE0-4653-87D2-E7DA5726E901}" destId="{F0CB8047-C7BC-4B79-A678-B368C685EF68}" srcOrd="0" destOrd="0" presId="urn:microsoft.com/office/officeart/2005/8/layout/hierarchy2"/>
    <dgm:cxn modelId="{AC9F4F0C-E3B4-4396-96BA-CECA3986B2E3}" type="presOf" srcId="{40E2653E-A7D8-40A2-98A1-C0D20DDEAFBB}" destId="{005E9DE7-7E7B-4E49-9E24-150059E174E1}" srcOrd="0" destOrd="0" presId="urn:microsoft.com/office/officeart/2005/8/layout/hierarchy2"/>
    <dgm:cxn modelId="{03A9AF78-0C59-4D8B-88E9-D3899F506078}" type="presOf" srcId="{C2CFDD32-D3EB-45E6-B264-6AADD56BBE7E}" destId="{F1ADA728-30F5-457F-B1B9-0E917B0224AF}" srcOrd="1" destOrd="0" presId="urn:microsoft.com/office/officeart/2005/8/layout/hierarchy2"/>
    <dgm:cxn modelId="{D29F3235-8641-4E8F-BD70-EFCEC47D84AF}" type="presOf" srcId="{04D9EBBA-74DA-4AF5-98CD-D8126EFD6A49}" destId="{426C579C-EF16-4EC0-AFB1-E75EE7A83D33}" srcOrd="0" destOrd="0" presId="urn:microsoft.com/office/officeart/2005/8/layout/hierarchy2"/>
    <dgm:cxn modelId="{94D05F99-3E9B-4231-AE50-025C6734C91D}" srcId="{40E2653E-A7D8-40A2-98A1-C0D20DDEAFBB}" destId="{F33FD874-6AC8-4344-915A-1C0EA0773690}" srcOrd="0" destOrd="0" parTransId="{C2CFDD32-D3EB-45E6-B264-6AADD56BBE7E}" sibTransId="{09CE53BF-28BA-4E89-9391-1C2C299B2128}"/>
    <dgm:cxn modelId="{F08DB57C-45FC-4E02-9D89-7C5DEC3F428F}" type="presOf" srcId="{E12F6417-D4CD-417D-8840-FF91698C3018}" destId="{56E7C65E-F726-4A25-ACE6-42BC279FFEFB}" srcOrd="0" destOrd="0" presId="urn:microsoft.com/office/officeart/2005/8/layout/hierarchy2"/>
    <dgm:cxn modelId="{7CDF7F37-3A72-4317-97CE-05EF3F165984}" type="presOf" srcId="{5796853A-43AE-4DB0-A84B-CA0FC94CF192}" destId="{DA1E45B0-14F8-4B76-A80C-687F078054A3}" srcOrd="0" destOrd="0" presId="urn:microsoft.com/office/officeart/2005/8/layout/hierarchy2"/>
    <dgm:cxn modelId="{3EE55FFC-6924-43A4-8C99-3CE5CD6E7DA6}" type="presOf" srcId="{F33FD874-6AC8-4344-915A-1C0EA0773690}" destId="{9FA572BD-B99C-40F6-B131-C2BC486A9818}" srcOrd="0" destOrd="0" presId="urn:microsoft.com/office/officeart/2005/8/layout/hierarchy2"/>
    <dgm:cxn modelId="{6CFCC2DB-CB40-4AAC-85D3-F18CDDFFAB57}" srcId="{40E2653E-A7D8-40A2-98A1-C0D20DDEAFBB}" destId="{E6D1749A-85D1-41B7-BE15-99FF9542F399}" srcOrd="1" destOrd="0" parTransId="{2A0CD91C-A0EB-4A39-ACFD-6E5A1B6B0BD7}" sibTransId="{26E087CA-792F-4DD8-9C38-7FF5DD9A1EBB}"/>
    <dgm:cxn modelId="{EBFE8701-16C9-48A4-8D4C-4A24AA3C3F61}" type="presOf" srcId="{E6D1749A-85D1-41B7-BE15-99FF9542F399}" destId="{8361421C-99E2-48E1-BCD0-2D0054D7B57C}" srcOrd="0" destOrd="0" presId="urn:microsoft.com/office/officeart/2005/8/layout/hierarchy2"/>
    <dgm:cxn modelId="{F72AD9B5-A58B-477C-A53B-F29CB92518D1}" type="presOf" srcId="{FB3024D6-9CB1-493B-A4AC-26589A20F242}" destId="{1F00B28E-2BA1-42CF-9116-158D834BF257}" srcOrd="0" destOrd="0" presId="urn:microsoft.com/office/officeart/2005/8/layout/hierarchy2"/>
    <dgm:cxn modelId="{71E0B9C7-3211-445B-957F-A5C42CE4FAA2}" type="presOf" srcId="{730B1100-AF00-4311-8069-6EC85503F8DC}" destId="{962FC2E5-0DAB-4D85-8931-2A1324A75ED1}" srcOrd="0" destOrd="0" presId="urn:microsoft.com/office/officeart/2005/8/layout/hierarchy2"/>
    <dgm:cxn modelId="{6ED62DB2-9D41-4142-886F-39166A59DD95}" type="presOf" srcId="{F160A8C2-0EB3-467C-B30E-D825422E2258}" destId="{D31FA38D-8FEA-4628-B6B1-FC0B926BA30F}" srcOrd="0" destOrd="0" presId="urn:microsoft.com/office/officeart/2005/8/layout/hierarchy2"/>
    <dgm:cxn modelId="{A33512F0-A23D-4E6C-BDF9-4B9CBB3F4A32}" srcId="{1C1C14B4-7CE0-4653-87D2-E7DA5726E901}" destId="{40E2653E-A7D8-40A2-98A1-C0D20DDEAFBB}" srcOrd="0" destOrd="0" parTransId="{BF3CC8A3-11F6-4499-BFE7-A3B459185310}" sibTransId="{BCDAE3A3-53A5-46A1-9040-86F3A208C31A}"/>
    <dgm:cxn modelId="{A574A8A6-B8A7-4B1F-B3CB-38E6D35B8FB6}" type="presOf" srcId="{E12F6417-D4CD-417D-8840-FF91698C3018}" destId="{F501AD75-6B00-448D-AFED-FE28604C2F65}" srcOrd="1" destOrd="0" presId="urn:microsoft.com/office/officeart/2005/8/layout/hierarchy2"/>
    <dgm:cxn modelId="{2399881A-FE77-4047-AD4F-48B85E93AB62}" type="presOf" srcId="{C2CFDD32-D3EB-45E6-B264-6AADD56BBE7E}" destId="{FA77CB1A-6C61-45A8-85EB-6AE379049A13}" srcOrd="0" destOrd="0" presId="urn:microsoft.com/office/officeart/2005/8/layout/hierarchy2"/>
    <dgm:cxn modelId="{9FB52A82-A328-4371-A4EC-1CD396DC2D95}" srcId="{F33FD874-6AC8-4344-915A-1C0EA0773690}" destId="{FB3024D6-9CB1-493B-A4AC-26589A20F242}" srcOrd="0" destOrd="0" parTransId="{5796853A-43AE-4DB0-A84B-CA0FC94CF192}" sibTransId="{60381811-CEC1-454F-B0CE-BFBF4D347DEC}"/>
    <dgm:cxn modelId="{F738D463-4DCB-4B8C-A65A-2FB6EC46022E}" type="presOf" srcId="{04D9EBBA-74DA-4AF5-98CD-D8126EFD6A49}" destId="{BFB96DFC-D7BF-4BDF-98E7-C320EAD9481F}" srcOrd="1" destOrd="0" presId="urn:microsoft.com/office/officeart/2005/8/layout/hierarchy2"/>
    <dgm:cxn modelId="{272F0D58-7231-4459-A8C1-5905445C473F}" srcId="{F33FD874-6AC8-4344-915A-1C0EA0773690}" destId="{730B1100-AF00-4311-8069-6EC85503F8DC}" srcOrd="1" destOrd="0" parTransId="{E12F6417-D4CD-417D-8840-FF91698C3018}" sibTransId="{268FAAE5-1473-4057-9561-55C0FD2310C1}"/>
    <dgm:cxn modelId="{FDB8A838-756F-48CD-8F0E-525B4ED7D241}" type="presOf" srcId="{5796853A-43AE-4DB0-A84B-CA0FC94CF192}" destId="{EA882B8B-6E31-4A8B-8B44-D7F6D9FCF10A}" srcOrd="1" destOrd="0" presId="urn:microsoft.com/office/officeart/2005/8/layout/hierarchy2"/>
    <dgm:cxn modelId="{B9742600-14E7-429F-AFD0-7DC58B3B195E}" type="presParOf" srcId="{F0CB8047-C7BC-4B79-A678-B368C685EF68}" destId="{39DF4EAE-7E3D-4599-A28A-31BD854F9EB0}" srcOrd="0" destOrd="0" presId="urn:microsoft.com/office/officeart/2005/8/layout/hierarchy2"/>
    <dgm:cxn modelId="{BBFFE127-00D5-422D-B9B7-1177D82EC098}" type="presParOf" srcId="{39DF4EAE-7E3D-4599-A28A-31BD854F9EB0}" destId="{005E9DE7-7E7B-4E49-9E24-150059E174E1}" srcOrd="0" destOrd="0" presId="urn:microsoft.com/office/officeart/2005/8/layout/hierarchy2"/>
    <dgm:cxn modelId="{5A636325-C5A3-4D6C-8ADF-6516357EFE6F}" type="presParOf" srcId="{39DF4EAE-7E3D-4599-A28A-31BD854F9EB0}" destId="{53A668A1-74C5-4D56-9041-BC283B1D42C6}" srcOrd="1" destOrd="0" presId="urn:microsoft.com/office/officeart/2005/8/layout/hierarchy2"/>
    <dgm:cxn modelId="{A362B784-418B-492D-BBDD-EA9B554A64A2}" type="presParOf" srcId="{53A668A1-74C5-4D56-9041-BC283B1D42C6}" destId="{FA77CB1A-6C61-45A8-85EB-6AE379049A13}" srcOrd="0" destOrd="0" presId="urn:microsoft.com/office/officeart/2005/8/layout/hierarchy2"/>
    <dgm:cxn modelId="{FB544641-8141-428A-A2E4-BDA6BDBCD390}" type="presParOf" srcId="{FA77CB1A-6C61-45A8-85EB-6AE379049A13}" destId="{F1ADA728-30F5-457F-B1B9-0E917B0224AF}" srcOrd="0" destOrd="0" presId="urn:microsoft.com/office/officeart/2005/8/layout/hierarchy2"/>
    <dgm:cxn modelId="{20F1CDA5-A1AE-42F7-86F9-DD30EBDA45F5}" type="presParOf" srcId="{53A668A1-74C5-4D56-9041-BC283B1D42C6}" destId="{7BCAEE2C-762B-4912-B043-B7BA2859E737}" srcOrd="1" destOrd="0" presId="urn:microsoft.com/office/officeart/2005/8/layout/hierarchy2"/>
    <dgm:cxn modelId="{852F9850-84D8-47E6-842A-866999BB72B3}" type="presParOf" srcId="{7BCAEE2C-762B-4912-B043-B7BA2859E737}" destId="{9FA572BD-B99C-40F6-B131-C2BC486A9818}" srcOrd="0" destOrd="0" presId="urn:microsoft.com/office/officeart/2005/8/layout/hierarchy2"/>
    <dgm:cxn modelId="{90A3771A-30F8-4550-B637-CA7A4921418B}" type="presParOf" srcId="{7BCAEE2C-762B-4912-B043-B7BA2859E737}" destId="{98FFB796-8E45-4234-8BD9-995119DBA121}" srcOrd="1" destOrd="0" presId="urn:microsoft.com/office/officeart/2005/8/layout/hierarchy2"/>
    <dgm:cxn modelId="{0D3BC512-9F66-4E79-80E7-429D1963DB01}" type="presParOf" srcId="{98FFB796-8E45-4234-8BD9-995119DBA121}" destId="{DA1E45B0-14F8-4B76-A80C-687F078054A3}" srcOrd="0" destOrd="0" presId="urn:microsoft.com/office/officeart/2005/8/layout/hierarchy2"/>
    <dgm:cxn modelId="{C64BA3B8-9DB7-4AD4-BECA-E93EE47847A0}" type="presParOf" srcId="{DA1E45B0-14F8-4B76-A80C-687F078054A3}" destId="{EA882B8B-6E31-4A8B-8B44-D7F6D9FCF10A}" srcOrd="0" destOrd="0" presId="urn:microsoft.com/office/officeart/2005/8/layout/hierarchy2"/>
    <dgm:cxn modelId="{DE46076C-0B63-4E0B-8533-7D899F8DCC03}" type="presParOf" srcId="{98FFB796-8E45-4234-8BD9-995119DBA121}" destId="{EC86C19A-CB67-4103-86C8-9628A081B2FF}" srcOrd="1" destOrd="0" presId="urn:microsoft.com/office/officeart/2005/8/layout/hierarchy2"/>
    <dgm:cxn modelId="{923521AF-FAE7-4C82-8554-33BCFF922869}" type="presParOf" srcId="{EC86C19A-CB67-4103-86C8-9628A081B2FF}" destId="{1F00B28E-2BA1-42CF-9116-158D834BF257}" srcOrd="0" destOrd="0" presId="urn:microsoft.com/office/officeart/2005/8/layout/hierarchy2"/>
    <dgm:cxn modelId="{55D23DD0-9508-49D3-B22D-289C89E81765}" type="presParOf" srcId="{EC86C19A-CB67-4103-86C8-9628A081B2FF}" destId="{F7B64E87-087C-4FEE-920E-A5827820005E}" srcOrd="1" destOrd="0" presId="urn:microsoft.com/office/officeart/2005/8/layout/hierarchy2"/>
    <dgm:cxn modelId="{CEAB5CE7-3A2C-48D2-B375-679015064E3C}" type="presParOf" srcId="{98FFB796-8E45-4234-8BD9-995119DBA121}" destId="{56E7C65E-F726-4A25-ACE6-42BC279FFEFB}" srcOrd="2" destOrd="0" presId="urn:microsoft.com/office/officeart/2005/8/layout/hierarchy2"/>
    <dgm:cxn modelId="{E5F3F133-4846-4312-9EC3-4EEE39389B7B}" type="presParOf" srcId="{56E7C65E-F726-4A25-ACE6-42BC279FFEFB}" destId="{F501AD75-6B00-448D-AFED-FE28604C2F65}" srcOrd="0" destOrd="0" presId="urn:microsoft.com/office/officeart/2005/8/layout/hierarchy2"/>
    <dgm:cxn modelId="{E7D7D189-7FB1-4482-A4D1-1938B7048B7C}" type="presParOf" srcId="{98FFB796-8E45-4234-8BD9-995119DBA121}" destId="{89226A81-ECC6-498C-B8F0-A2FE63992585}" srcOrd="3" destOrd="0" presId="urn:microsoft.com/office/officeart/2005/8/layout/hierarchy2"/>
    <dgm:cxn modelId="{A41DDA99-B0B2-45D0-861C-4DC81B4E9B0B}" type="presParOf" srcId="{89226A81-ECC6-498C-B8F0-A2FE63992585}" destId="{962FC2E5-0DAB-4D85-8931-2A1324A75ED1}" srcOrd="0" destOrd="0" presId="urn:microsoft.com/office/officeart/2005/8/layout/hierarchy2"/>
    <dgm:cxn modelId="{75CE08A6-82A8-43BF-945E-8C5D40150BAE}" type="presParOf" srcId="{89226A81-ECC6-498C-B8F0-A2FE63992585}" destId="{634EEEE5-8DD3-4234-A908-410EF3C3FA42}" srcOrd="1" destOrd="0" presId="urn:microsoft.com/office/officeart/2005/8/layout/hierarchy2"/>
    <dgm:cxn modelId="{07D752D7-9C18-48CE-83E4-02E0070AC431}" type="presParOf" srcId="{53A668A1-74C5-4D56-9041-BC283B1D42C6}" destId="{910EB7C3-B918-4723-95C9-98672EAF6A83}" srcOrd="2" destOrd="0" presId="urn:microsoft.com/office/officeart/2005/8/layout/hierarchy2"/>
    <dgm:cxn modelId="{948C1611-4090-4266-A2B1-D6D8B27046C2}" type="presParOf" srcId="{910EB7C3-B918-4723-95C9-98672EAF6A83}" destId="{C42E66FA-16A1-4F94-AB33-49093285AF26}" srcOrd="0" destOrd="0" presId="urn:microsoft.com/office/officeart/2005/8/layout/hierarchy2"/>
    <dgm:cxn modelId="{BDD2A308-33F0-46C7-84A1-79C562C765EA}" type="presParOf" srcId="{53A668A1-74C5-4D56-9041-BC283B1D42C6}" destId="{2CD15D36-BF8A-49DE-8BDE-285BDB1D7C8B}" srcOrd="3" destOrd="0" presId="urn:microsoft.com/office/officeart/2005/8/layout/hierarchy2"/>
    <dgm:cxn modelId="{C6905C04-1F71-432D-BBCB-B8931FE7594E}" type="presParOf" srcId="{2CD15D36-BF8A-49DE-8BDE-285BDB1D7C8B}" destId="{8361421C-99E2-48E1-BCD0-2D0054D7B57C}" srcOrd="0" destOrd="0" presId="urn:microsoft.com/office/officeart/2005/8/layout/hierarchy2"/>
    <dgm:cxn modelId="{29D05F42-8C0F-471D-AA1B-5E0EBD11027D}" type="presParOf" srcId="{2CD15D36-BF8A-49DE-8BDE-285BDB1D7C8B}" destId="{CAD38C22-CCDD-4780-B631-CC4FB31013FC}" srcOrd="1" destOrd="0" presId="urn:microsoft.com/office/officeart/2005/8/layout/hierarchy2"/>
    <dgm:cxn modelId="{D497800E-B741-485F-9A28-CBD689F2A35A}" type="presParOf" srcId="{CAD38C22-CCDD-4780-B631-CC4FB31013FC}" destId="{426C579C-EF16-4EC0-AFB1-E75EE7A83D33}" srcOrd="0" destOrd="0" presId="urn:microsoft.com/office/officeart/2005/8/layout/hierarchy2"/>
    <dgm:cxn modelId="{11AB54D7-EAA7-48B0-9936-8D0237B32B98}" type="presParOf" srcId="{426C579C-EF16-4EC0-AFB1-E75EE7A83D33}" destId="{BFB96DFC-D7BF-4BDF-98E7-C320EAD9481F}" srcOrd="0" destOrd="0" presId="urn:microsoft.com/office/officeart/2005/8/layout/hierarchy2"/>
    <dgm:cxn modelId="{DB3C7EEE-B76C-4A26-BEBA-2BB9BF7F9274}" type="presParOf" srcId="{CAD38C22-CCDD-4780-B631-CC4FB31013FC}" destId="{7D5C836C-B16C-436D-8ACD-734F07329999}" srcOrd="1" destOrd="0" presId="urn:microsoft.com/office/officeart/2005/8/layout/hierarchy2"/>
    <dgm:cxn modelId="{933DFF31-015D-477A-8391-CD0D76677FF2}" type="presParOf" srcId="{7D5C836C-B16C-436D-8ACD-734F07329999}" destId="{D31FA38D-8FEA-4628-B6B1-FC0B926BA30F}" srcOrd="0" destOrd="0" presId="urn:microsoft.com/office/officeart/2005/8/layout/hierarchy2"/>
    <dgm:cxn modelId="{FDDFB9BC-5F24-4D40-990F-97BE55A4A2BE}" type="presParOf" srcId="{7D5C836C-B16C-436D-8ACD-734F07329999}" destId="{DB5D2551-DE6C-44EE-AB41-E50936B47DE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CE09E6-79B9-4D80-90A9-488A208FAA5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A26DF14-FD38-4152-B891-D75E687D5568}">
      <dgm:prSet phldrT="[Text]" custT="1"/>
      <dgm:spPr/>
      <dgm:t>
        <a:bodyPr/>
        <a:lstStyle/>
        <a:p>
          <a:r>
            <a:rPr lang="en-US" sz="2300" b="1" dirty="0" err="1">
              <a:latin typeface="Arial" pitchFamily="34" charset="0"/>
              <a:cs typeface="Arial" pitchFamily="34" charset="0"/>
            </a:rPr>
            <a:t>Hình</a:t>
          </a:r>
          <a:r>
            <a:rPr lang="en-US" sz="2300" b="1" dirty="0">
              <a:latin typeface="Arial" pitchFamily="34" charset="0"/>
              <a:cs typeface="Arial" pitchFamily="34" charset="0"/>
            </a:rPr>
            <a:t> </a:t>
          </a:r>
          <a:r>
            <a:rPr lang="en-US" sz="2300" b="1" dirty="0" err="1">
              <a:latin typeface="Arial" pitchFamily="34" charset="0"/>
              <a:cs typeface="Arial" pitchFamily="34" charset="0"/>
            </a:rPr>
            <a:t>tròn</a:t>
          </a:r>
          <a:endParaRPr lang="en-US" sz="2300" b="1" dirty="0">
            <a:latin typeface="Arial" pitchFamily="34" charset="0"/>
            <a:cs typeface="Arial" pitchFamily="34" charset="0"/>
          </a:endParaRPr>
        </a:p>
      </dgm:t>
    </dgm:pt>
    <dgm:pt modelId="{C0E6F0FF-BA57-49AD-A213-87CBAD2A9325}" type="parTrans" cxnId="{75B3435A-8615-424E-8201-E2FFCB6562DC}">
      <dgm:prSet/>
      <dgm:spPr/>
      <dgm:t>
        <a:bodyPr/>
        <a:lstStyle/>
        <a:p>
          <a:endParaRPr lang="en-US"/>
        </a:p>
      </dgm:t>
    </dgm:pt>
    <dgm:pt modelId="{A871058E-8C65-4B5D-B236-11F45798D85C}" type="sibTrans" cxnId="{75B3435A-8615-424E-8201-E2FFCB6562DC}">
      <dgm:prSet/>
      <dgm:spPr/>
      <dgm:t>
        <a:bodyPr/>
        <a:lstStyle/>
        <a:p>
          <a:endParaRPr lang="en-US"/>
        </a:p>
      </dgm:t>
    </dgm:pt>
    <dgm:pt modelId="{C91A5A6C-34C2-477B-AD05-0536DD334C70}">
      <dgm:prSet phldrT="[Text]"/>
      <dgm:spPr/>
      <dgm:t>
        <a:bodyPr/>
        <a:lstStyle/>
        <a:p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Diện</a:t>
          </a:r>
          <a:r>
            <a:rPr lang="en-US" b="1" i="0" u="none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tích</a:t>
          </a:r>
          <a:endParaRPr lang="en-US" b="1" i="0" u="none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r>
            <a:rPr lang="en-US" b="1" i="0" u="none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hình</a:t>
          </a:r>
          <a:r>
            <a:rPr lang="en-US" b="1" i="0" u="none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i="0" u="none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596C5CC-C4BC-4FB1-9E13-9DCB39E38BCE}" type="parTrans" cxnId="{8A3D5FDF-E71E-4925-91C2-F05AD9BDE7B0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9344E43A-F903-49C5-BB10-616184B20A88}" type="sibTrans" cxnId="{8A3D5FDF-E71E-4925-91C2-F05AD9BDE7B0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26F30A62-3866-4A7C-8A17-3490DA375AB1}">
          <dgm:prSet phldrT="[Text]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𝐒</m:t>
                    </m:r>
                    <m:r>
                      <a:rPr lang="en-US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𝛑</m:t>
                    </m:r>
                    <m:sSup>
                      <m:sSupPr>
                        <m:ctrlPr>
                          <a:rPr lang="el-G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</m:e>
                      <m:sup>
                        <m:r>
                          <a:rPr lang="en-US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m:oMathPara>
              </a14:m>
              <a:endParaRPr lang="en-US" b="1" i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dgm:t>
        </dgm:pt>
      </mc:Choice>
      <mc:Fallback xmlns="">
        <dgm:pt modelId="{26F30A62-3866-4A7C-8A17-3490DA375AB1}">
          <dgm:prSet phldrT="[Text]"/>
          <dgm:spPr/>
          <dgm:t>
            <a:bodyPr/>
            <a:lstStyle/>
            <a:p>
              <a:pPr/>
              <a:r>
                <a:rPr lang="en-US" b="1" i="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a:t>𝐒=</a:t>
              </a:r>
              <a:r>
                <a:rPr lang="el-GR" b="1" i="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a:t>𝛑</a:t>
              </a:r>
              <a:r>
                <a:rPr lang="en-US" b="1" i="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a:t>𝐑</a:t>
              </a:r>
              <a:r>
                <a:rPr lang="el-GR" b="1" i="0" smtClean="0">
                  <a:solidFill>
                    <a:schemeClr val="tx1"/>
                  </a:solidFill>
                  <a:latin typeface="Cambria Math"/>
                </a:rPr>
                <a:t>^</a:t>
              </a:r>
              <a:r>
                <a:rPr lang="en-US" b="1" i="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a:t>𝟐</a:t>
              </a:r>
              <a:endParaRPr lang="en-US" b="1" i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dgm:t>
        </dgm:pt>
      </mc:Fallback>
    </mc:AlternateContent>
    <dgm:pt modelId="{8FFE463C-5F3A-416B-8B99-3D40D0F1F62D}" type="parTrans" cxnId="{38F057BC-6DC4-4372-A04C-B1F1908E310D}">
      <dgm:prSet/>
      <dgm:spPr>
        <a:ln w="38100"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A51DE8B1-0EBB-4DDA-A592-79EFA66259B2}" type="sibTrans" cxnId="{38F057BC-6DC4-4372-A04C-B1F1908E310D}">
      <dgm:prSet/>
      <dgm:spPr/>
      <dgm:t>
        <a:bodyPr/>
        <a:lstStyle/>
        <a:p>
          <a:endParaRPr lang="en-US"/>
        </a:p>
      </dgm:t>
    </dgm:pt>
    <dgm:pt modelId="{C67A55CE-FC8F-4810-B0D3-0CC79352BAF0}">
      <dgm:prSet phldrT="[Text]"/>
      <dgm:spPr/>
      <dgm:t>
        <a:bodyPr/>
        <a:lstStyle/>
        <a:p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Diện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tích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hình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quạt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i="1" u="sng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27C4FB4C-E329-4C66-8261-DDD31179EAA3}" type="parTrans" cxnId="{52671B5D-DAD3-4EF1-9868-8598DAB49BF1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595B64DD-C06A-41FD-934C-AFFE59EC955C}" type="sibTrans" cxnId="{52671B5D-DAD3-4EF1-9868-8598DAB49BF1}">
      <dgm:prSet/>
      <dgm:spPr/>
      <dgm:t>
        <a:bodyPr/>
        <a:lstStyle/>
        <a:p>
          <a:endParaRPr lang="en-US"/>
        </a:p>
      </dgm:t>
    </dgm:pt>
    <dgm:pt modelId="{818A981B-6F4A-4A1C-8374-1B3C6E0BE2DC}">
      <dgm:prSet phldrT="[Text]"/>
      <dgm:spPr/>
      <dgm:t>
        <a:bodyPr/>
        <a:lstStyle/>
        <a:p>
          <a:r>
            <a:rPr lang="en-US" b="1">
              <a:solidFill>
                <a:srgbClr val="FF0000"/>
              </a:solidFill>
              <a:latin typeface="Arial" pitchFamily="34" charset="0"/>
              <a:cs typeface="Arial" pitchFamily="34" charset="0"/>
            </a:rPr>
            <a:t>?????</a:t>
          </a:r>
          <a:endParaRPr lang="en-US" b="1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1E047098-0AD7-4E7E-9472-1FD333892737}" type="parTrans" cxnId="{A40F8770-7A7A-4028-9D43-452DC53D56F0}">
      <dgm:prSet/>
      <dgm:spPr>
        <a:ln w="38100"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A8EC83B5-7794-4A7F-B414-B2A9571D731C}" type="sibTrans" cxnId="{A40F8770-7A7A-4028-9D43-452DC53D56F0}">
      <dgm:prSet/>
      <dgm:spPr/>
      <dgm:t>
        <a:bodyPr/>
        <a:lstStyle/>
        <a:p>
          <a:endParaRPr lang="en-US"/>
        </a:p>
      </dgm:t>
    </dgm:pt>
    <dgm:pt modelId="{522195A5-7715-4263-83FC-E9AEE4EDD5D8}" type="pres">
      <dgm:prSet presAssocID="{3BCE09E6-79B9-4D80-90A9-488A208FAA5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5445594-D7A8-4C0D-A635-3A0415CBDEC8}" type="pres">
      <dgm:prSet presAssocID="{FA26DF14-FD38-4152-B891-D75E687D5568}" presName="root1" presStyleCnt="0"/>
      <dgm:spPr/>
    </dgm:pt>
    <dgm:pt modelId="{4F7B0C8C-F0B6-4D82-B8EE-F18DCFD4B124}" type="pres">
      <dgm:prSet presAssocID="{FA26DF14-FD38-4152-B891-D75E687D5568}" presName="LevelOneTextNode" presStyleLbl="node0" presStyleIdx="0" presStyleCnt="1">
        <dgm:presLayoutVars>
          <dgm:chPref val="3"/>
        </dgm:presLayoutVars>
      </dgm:prSet>
      <dgm:spPr/>
    </dgm:pt>
    <dgm:pt modelId="{994168B9-1567-4F1D-978D-586C1A756334}" type="pres">
      <dgm:prSet presAssocID="{FA26DF14-FD38-4152-B891-D75E687D5568}" presName="level2hierChild" presStyleCnt="0"/>
      <dgm:spPr/>
    </dgm:pt>
    <dgm:pt modelId="{FB2F70A1-933D-46E8-8260-E4B32F74C6F0}" type="pres">
      <dgm:prSet presAssocID="{C596C5CC-C4BC-4FB1-9E13-9DCB39E38BCE}" presName="conn2-1" presStyleLbl="parChTrans1D2" presStyleIdx="0" presStyleCnt="2"/>
      <dgm:spPr/>
    </dgm:pt>
    <dgm:pt modelId="{AEEB0C69-F6A0-4CFD-A1F0-99B9F12E313D}" type="pres">
      <dgm:prSet presAssocID="{C596C5CC-C4BC-4FB1-9E13-9DCB39E38BCE}" presName="connTx" presStyleLbl="parChTrans1D2" presStyleIdx="0" presStyleCnt="2"/>
      <dgm:spPr/>
    </dgm:pt>
    <dgm:pt modelId="{FF68BFF3-0F54-4843-8C50-497579114011}" type="pres">
      <dgm:prSet presAssocID="{C91A5A6C-34C2-477B-AD05-0536DD334C70}" presName="root2" presStyleCnt="0"/>
      <dgm:spPr/>
    </dgm:pt>
    <dgm:pt modelId="{FEF89390-312B-46AD-B4E7-008B37D8F6F7}" type="pres">
      <dgm:prSet presAssocID="{C91A5A6C-34C2-477B-AD05-0536DD334C70}" presName="LevelTwoTextNode" presStyleLbl="node2" presStyleIdx="0" presStyleCnt="2" custLinFactNeighborY="-35790">
        <dgm:presLayoutVars>
          <dgm:chPref val="3"/>
        </dgm:presLayoutVars>
      </dgm:prSet>
      <dgm:spPr/>
    </dgm:pt>
    <dgm:pt modelId="{2E7C4417-6D2A-4650-8BFE-03DCAB2F7BB9}" type="pres">
      <dgm:prSet presAssocID="{C91A5A6C-34C2-477B-AD05-0536DD334C70}" presName="level3hierChild" presStyleCnt="0"/>
      <dgm:spPr/>
    </dgm:pt>
    <dgm:pt modelId="{319A5451-6B33-479B-AFE4-FCD41BD60677}" type="pres">
      <dgm:prSet presAssocID="{8FFE463C-5F3A-416B-8B99-3D40D0F1F62D}" presName="conn2-1" presStyleLbl="parChTrans1D3" presStyleIdx="0" presStyleCnt="2"/>
      <dgm:spPr/>
    </dgm:pt>
    <dgm:pt modelId="{632D5DF4-F7C3-46F4-A17E-A734D7DF6AD7}" type="pres">
      <dgm:prSet presAssocID="{8FFE463C-5F3A-416B-8B99-3D40D0F1F62D}" presName="connTx" presStyleLbl="parChTrans1D3" presStyleIdx="0" presStyleCnt="2"/>
      <dgm:spPr/>
    </dgm:pt>
    <dgm:pt modelId="{596DAF35-1C55-4015-8234-051385EF1E7A}" type="pres">
      <dgm:prSet presAssocID="{26F30A62-3866-4A7C-8A17-3490DA375AB1}" presName="root2" presStyleCnt="0"/>
      <dgm:spPr/>
    </dgm:pt>
    <dgm:pt modelId="{17D1A0D3-E6D5-4AD4-A5D4-26B82AE6D52D}" type="pres">
      <dgm:prSet presAssocID="{26F30A62-3866-4A7C-8A17-3490DA375AB1}" presName="LevelTwoTextNode" presStyleLbl="node3" presStyleIdx="0" presStyleCnt="2" custLinFactNeighborX="111" custLinFactNeighborY="-32725">
        <dgm:presLayoutVars>
          <dgm:chPref val="3"/>
        </dgm:presLayoutVars>
      </dgm:prSet>
      <dgm:spPr/>
    </dgm:pt>
    <dgm:pt modelId="{B764300E-6C58-45D1-82F7-E12F06933D5E}" type="pres">
      <dgm:prSet presAssocID="{26F30A62-3866-4A7C-8A17-3490DA375AB1}" presName="level3hierChild" presStyleCnt="0"/>
      <dgm:spPr/>
    </dgm:pt>
    <dgm:pt modelId="{C0921842-8E87-45A7-9284-CFDD55B0A5C0}" type="pres">
      <dgm:prSet presAssocID="{27C4FB4C-E329-4C66-8261-DDD31179EAA3}" presName="conn2-1" presStyleLbl="parChTrans1D2" presStyleIdx="1" presStyleCnt="2"/>
      <dgm:spPr/>
    </dgm:pt>
    <dgm:pt modelId="{F83C9822-A54E-47AD-8497-DD73DC1DB7B7}" type="pres">
      <dgm:prSet presAssocID="{27C4FB4C-E329-4C66-8261-DDD31179EAA3}" presName="connTx" presStyleLbl="parChTrans1D2" presStyleIdx="1" presStyleCnt="2"/>
      <dgm:spPr/>
    </dgm:pt>
    <dgm:pt modelId="{48475960-078E-407F-91CD-A01F8D2D638F}" type="pres">
      <dgm:prSet presAssocID="{C67A55CE-FC8F-4810-B0D3-0CC79352BAF0}" presName="root2" presStyleCnt="0"/>
      <dgm:spPr/>
    </dgm:pt>
    <dgm:pt modelId="{4A4815F6-D329-44CF-8ED0-987C8BD3DBEE}" type="pres">
      <dgm:prSet presAssocID="{C67A55CE-FC8F-4810-B0D3-0CC79352BAF0}" presName="LevelTwoTextNode" presStyleLbl="node2" presStyleIdx="1" presStyleCnt="2">
        <dgm:presLayoutVars>
          <dgm:chPref val="3"/>
        </dgm:presLayoutVars>
      </dgm:prSet>
      <dgm:spPr/>
    </dgm:pt>
    <dgm:pt modelId="{F5B4D1E6-7D20-4A8B-A638-ACB2E9087B43}" type="pres">
      <dgm:prSet presAssocID="{C67A55CE-FC8F-4810-B0D3-0CC79352BAF0}" presName="level3hierChild" presStyleCnt="0"/>
      <dgm:spPr/>
    </dgm:pt>
    <dgm:pt modelId="{E4E22BEE-8D30-407D-8B82-FF889C9841D9}" type="pres">
      <dgm:prSet presAssocID="{1E047098-0AD7-4E7E-9472-1FD333892737}" presName="conn2-1" presStyleLbl="parChTrans1D3" presStyleIdx="1" presStyleCnt="2"/>
      <dgm:spPr/>
    </dgm:pt>
    <dgm:pt modelId="{9A079B94-F74F-4737-A85D-47D2F7FD6012}" type="pres">
      <dgm:prSet presAssocID="{1E047098-0AD7-4E7E-9472-1FD333892737}" presName="connTx" presStyleLbl="parChTrans1D3" presStyleIdx="1" presStyleCnt="2"/>
      <dgm:spPr/>
    </dgm:pt>
    <dgm:pt modelId="{319346DE-603B-4E1A-B113-6DF020CC8102}" type="pres">
      <dgm:prSet presAssocID="{818A981B-6F4A-4A1C-8374-1B3C6E0BE2DC}" presName="root2" presStyleCnt="0"/>
      <dgm:spPr/>
    </dgm:pt>
    <dgm:pt modelId="{D22F4BDE-DD67-491A-87FB-D73ACE2F217B}" type="pres">
      <dgm:prSet presAssocID="{818A981B-6F4A-4A1C-8374-1B3C6E0BE2DC}" presName="LevelTwoTextNode" presStyleLbl="node3" presStyleIdx="1" presStyleCnt="2">
        <dgm:presLayoutVars>
          <dgm:chPref val="3"/>
        </dgm:presLayoutVars>
      </dgm:prSet>
      <dgm:spPr/>
    </dgm:pt>
    <dgm:pt modelId="{69E1CDAC-68DC-4E41-AAB9-B9BDBFE28CD3}" type="pres">
      <dgm:prSet presAssocID="{818A981B-6F4A-4A1C-8374-1B3C6E0BE2DC}" presName="level3hierChild" presStyleCnt="0"/>
      <dgm:spPr/>
    </dgm:pt>
  </dgm:ptLst>
  <dgm:cxnLst>
    <dgm:cxn modelId="{4EADE801-7257-43F4-8DA2-0CD0EEE44556}" type="presOf" srcId="{3BCE09E6-79B9-4D80-90A9-488A208FAA56}" destId="{522195A5-7715-4263-83FC-E9AEE4EDD5D8}" srcOrd="0" destOrd="0" presId="urn:microsoft.com/office/officeart/2005/8/layout/hierarchy2"/>
    <dgm:cxn modelId="{6C94530C-C693-4FBC-BC36-88FAB8E94067}" type="presOf" srcId="{C596C5CC-C4BC-4FB1-9E13-9DCB39E38BCE}" destId="{AEEB0C69-F6A0-4CFD-A1F0-99B9F12E313D}" srcOrd="1" destOrd="0" presId="urn:microsoft.com/office/officeart/2005/8/layout/hierarchy2"/>
    <dgm:cxn modelId="{2CF6A80E-BD20-4514-9E2C-88B6EC8ADC2F}" type="presOf" srcId="{8FFE463C-5F3A-416B-8B99-3D40D0F1F62D}" destId="{319A5451-6B33-479B-AFE4-FCD41BD60677}" srcOrd="0" destOrd="0" presId="urn:microsoft.com/office/officeart/2005/8/layout/hierarchy2"/>
    <dgm:cxn modelId="{1F3A3829-2A3F-43EF-BAA4-D6C28EA8EC06}" type="presOf" srcId="{27C4FB4C-E329-4C66-8261-DDD31179EAA3}" destId="{C0921842-8E87-45A7-9284-CFDD55B0A5C0}" srcOrd="0" destOrd="0" presId="urn:microsoft.com/office/officeart/2005/8/layout/hierarchy2"/>
    <dgm:cxn modelId="{52671B5D-DAD3-4EF1-9868-8598DAB49BF1}" srcId="{FA26DF14-FD38-4152-B891-D75E687D5568}" destId="{C67A55CE-FC8F-4810-B0D3-0CC79352BAF0}" srcOrd="1" destOrd="0" parTransId="{27C4FB4C-E329-4C66-8261-DDD31179EAA3}" sibTransId="{595B64DD-C06A-41FD-934C-AFFE59EC955C}"/>
    <dgm:cxn modelId="{46381560-FFAD-42DD-B5B8-6E80B8A50540}" type="presOf" srcId="{1E047098-0AD7-4E7E-9472-1FD333892737}" destId="{E4E22BEE-8D30-407D-8B82-FF889C9841D9}" srcOrd="0" destOrd="0" presId="urn:microsoft.com/office/officeart/2005/8/layout/hierarchy2"/>
    <dgm:cxn modelId="{53A6E745-BBF3-4638-93EC-2EB50D8AAE24}" type="presOf" srcId="{C67A55CE-FC8F-4810-B0D3-0CC79352BAF0}" destId="{4A4815F6-D329-44CF-8ED0-987C8BD3DBEE}" srcOrd="0" destOrd="0" presId="urn:microsoft.com/office/officeart/2005/8/layout/hierarchy2"/>
    <dgm:cxn modelId="{A40F8770-7A7A-4028-9D43-452DC53D56F0}" srcId="{C67A55CE-FC8F-4810-B0D3-0CC79352BAF0}" destId="{818A981B-6F4A-4A1C-8374-1B3C6E0BE2DC}" srcOrd="0" destOrd="0" parTransId="{1E047098-0AD7-4E7E-9472-1FD333892737}" sibTransId="{A8EC83B5-7794-4A7F-B414-B2A9571D731C}"/>
    <dgm:cxn modelId="{14DE9A57-B052-4227-8323-8A2F5A953966}" type="presOf" srcId="{FA26DF14-FD38-4152-B891-D75E687D5568}" destId="{4F7B0C8C-F0B6-4D82-B8EE-F18DCFD4B124}" srcOrd="0" destOrd="0" presId="urn:microsoft.com/office/officeart/2005/8/layout/hierarchy2"/>
    <dgm:cxn modelId="{75B3435A-8615-424E-8201-E2FFCB6562DC}" srcId="{3BCE09E6-79B9-4D80-90A9-488A208FAA56}" destId="{FA26DF14-FD38-4152-B891-D75E687D5568}" srcOrd="0" destOrd="0" parTransId="{C0E6F0FF-BA57-49AD-A213-87CBAD2A9325}" sibTransId="{A871058E-8C65-4B5D-B236-11F45798D85C}"/>
    <dgm:cxn modelId="{0FB6CF7B-2A84-4EA8-9379-21C0A9D38192}" type="presOf" srcId="{1E047098-0AD7-4E7E-9472-1FD333892737}" destId="{9A079B94-F74F-4737-A85D-47D2F7FD6012}" srcOrd="1" destOrd="0" presId="urn:microsoft.com/office/officeart/2005/8/layout/hierarchy2"/>
    <dgm:cxn modelId="{38F057BC-6DC4-4372-A04C-B1F1908E310D}" srcId="{C91A5A6C-34C2-477B-AD05-0536DD334C70}" destId="{26F30A62-3866-4A7C-8A17-3490DA375AB1}" srcOrd="0" destOrd="0" parTransId="{8FFE463C-5F3A-416B-8B99-3D40D0F1F62D}" sibTransId="{A51DE8B1-0EBB-4DDA-A592-79EFA66259B2}"/>
    <dgm:cxn modelId="{BB40FDCB-2F82-4606-B4D0-5AF25DB07C95}" type="presOf" srcId="{26F30A62-3866-4A7C-8A17-3490DA375AB1}" destId="{17D1A0D3-E6D5-4AD4-A5D4-26B82AE6D52D}" srcOrd="0" destOrd="0" presId="urn:microsoft.com/office/officeart/2005/8/layout/hierarchy2"/>
    <dgm:cxn modelId="{F37B58D0-19F6-4C65-9C62-B20BEE0B9102}" type="presOf" srcId="{8FFE463C-5F3A-416B-8B99-3D40D0F1F62D}" destId="{632D5DF4-F7C3-46F4-A17E-A734D7DF6AD7}" srcOrd="1" destOrd="0" presId="urn:microsoft.com/office/officeart/2005/8/layout/hierarchy2"/>
    <dgm:cxn modelId="{4852DED0-4A46-4BD5-A672-F06EDE09CD7B}" type="presOf" srcId="{C596C5CC-C4BC-4FB1-9E13-9DCB39E38BCE}" destId="{FB2F70A1-933D-46E8-8260-E4B32F74C6F0}" srcOrd="0" destOrd="0" presId="urn:microsoft.com/office/officeart/2005/8/layout/hierarchy2"/>
    <dgm:cxn modelId="{225819D1-A3FB-4B69-AA79-0833DA219437}" type="presOf" srcId="{27C4FB4C-E329-4C66-8261-DDD31179EAA3}" destId="{F83C9822-A54E-47AD-8497-DD73DC1DB7B7}" srcOrd="1" destOrd="0" presId="urn:microsoft.com/office/officeart/2005/8/layout/hierarchy2"/>
    <dgm:cxn modelId="{D61102DC-992A-474F-BE02-416D2C560468}" type="presOf" srcId="{818A981B-6F4A-4A1C-8374-1B3C6E0BE2DC}" destId="{D22F4BDE-DD67-491A-87FB-D73ACE2F217B}" srcOrd="0" destOrd="0" presId="urn:microsoft.com/office/officeart/2005/8/layout/hierarchy2"/>
    <dgm:cxn modelId="{8A3D5FDF-E71E-4925-91C2-F05AD9BDE7B0}" srcId="{FA26DF14-FD38-4152-B891-D75E687D5568}" destId="{C91A5A6C-34C2-477B-AD05-0536DD334C70}" srcOrd="0" destOrd="0" parTransId="{C596C5CC-C4BC-4FB1-9E13-9DCB39E38BCE}" sibTransId="{9344E43A-F903-49C5-BB10-616184B20A88}"/>
    <dgm:cxn modelId="{6C7980EE-20B4-4170-8B53-EAF65D8F2548}" type="presOf" srcId="{C91A5A6C-34C2-477B-AD05-0536DD334C70}" destId="{FEF89390-312B-46AD-B4E7-008B37D8F6F7}" srcOrd="0" destOrd="0" presId="urn:microsoft.com/office/officeart/2005/8/layout/hierarchy2"/>
    <dgm:cxn modelId="{F53F53BA-F5C2-4631-B1FC-732F18A5DBF5}" type="presParOf" srcId="{522195A5-7715-4263-83FC-E9AEE4EDD5D8}" destId="{75445594-D7A8-4C0D-A635-3A0415CBDEC8}" srcOrd="0" destOrd="0" presId="urn:microsoft.com/office/officeart/2005/8/layout/hierarchy2"/>
    <dgm:cxn modelId="{50D2E7E7-1BF9-45A5-9688-773358CBB6F8}" type="presParOf" srcId="{75445594-D7A8-4C0D-A635-3A0415CBDEC8}" destId="{4F7B0C8C-F0B6-4D82-B8EE-F18DCFD4B124}" srcOrd="0" destOrd="0" presId="urn:microsoft.com/office/officeart/2005/8/layout/hierarchy2"/>
    <dgm:cxn modelId="{1AB2485B-A9AD-4FB1-8229-99A7440EF2C5}" type="presParOf" srcId="{75445594-D7A8-4C0D-A635-3A0415CBDEC8}" destId="{994168B9-1567-4F1D-978D-586C1A756334}" srcOrd="1" destOrd="0" presId="urn:microsoft.com/office/officeart/2005/8/layout/hierarchy2"/>
    <dgm:cxn modelId="{18DC58AB-498E-4CCC-BDD1-6D435FAE40B1}" type="presParOf" srcId="{994168B9-1567-4F1D-978D-586C1A756334}" destId="{FB2F70A1-933D-46E8-8260-E4B32F74C6F0}" srcOrd="0" destOrd="0" presId="urn:microsoft.com/office/officeart/2005/8/layout/hierarchy2"/>
    <dgm:cxn modelId="{E689D829-E2CB-461A-AEC2-EA6FA3CFC0C9}" type="presParOf" srcId="{FB2F70A1-933D-46E8-8260-E4B32F74C6F0}" destId="{AEEB0C69-F6A0-4CFD-A1F0-99B9F12E313D}" srcOrd="0" destOrd="0" presId="urn:microsoft.com/office/officeart/2005/8/layout/hierarchy2"/>
    <dgm:cxn modelId="{B9A788E1-77CF-4FA7-8451-3FAC5DCEA8B8}" type="presParOf" srcId="{994168B9-1567-4F1D-978D-586C1A756334}" destId="{FF68BFF3-0F54-4843-8C50-497579114011}" srcOrd="1" destOrd="0" presId="urn:microsoft.com/office/officeart/2005/8/layout/hierarchy2"/>
    <dgm:cxn modelId="{97870B1F-6633-4198-8B23-FD1086F51076}" type="presParOf" srcId="{FF68BFF3-0F54-4843-8C50-497579114011}" destId="{FEF89390-312B-46AD-B4E7-008B37D8F6F7}" srcOrd="0" destOrd="0" presId="urn:microsoft.com/office/officeart/2005/8/layout/hierarchy2"/>
    <dgm:cxn modelId="{F8EC29E3-FCEA-45E0-8E1A-1130EAC3D428}" type="presParOf" srcId="{FF68BFF3-0F54-4843-8C50-497579114011}" destId="{2E7C4417-6D2A-4650-8BFE-03DCAB2F7BB9}" srcOrd="1" destOrd="0" presId="urn:microsoft.com/office/officeart/2005/8/layout/hierarchy2"/>
    <dgm:cxn modelId="{503780C2-F2E8-4AFE-86BB-45C51F9A79F0}" type="presParOf" srcId="{2E7C4417-6D2A-4650-8BFE-03DCAB2F7BB9}" destId="{319A5451-6B33-479B-AFE4-FCD41BD60677}" srcOrd="0" destOrd="0" presId="urn:microsoft.com/office/officeart/2005/8/layout/hierarchy2"/>
    <dgm:cxn modelId="{2CBEB1F3-D3EA-45FA-B366-20CFEE5E0C56}" type="presParOf" srcId="{319A5451-6B33-479B-AFE4-FCD41BD60677}" destId="{632D5DF4-F7C3-46F4-A17E-A734D7DF6AD7}" srcOrd="0" destOrd="0" presId="urn:microsoft.com/office/officeart/2005/8/layout/hierarchy2"/>
    <dgm:cxn modelId="{5E7B037A-3CC7-42B4-8F06-9F1A1A395A16}" type="presParOf" srcId="{2E7C4417-6D2A-4650-8BFE-03DCAB2F7BB9}" destId="{596DAF35-1C55-4015-8234-051385EF1E7A}" srcOrd="1" destOrd="0" presId="urn:microsoft.com/office/officeart/2005/8/layout/hierarchy2"/>
    <dgm:cxn modelId="{8676AEF6-80CB-44A9-A0DE-C3A37FB4A9F9}" type="presParOf" srcId="{596DAF35-1C55-4015-8234-051385EF1E7A}" destId="{17D1A0D3-E6D5-4AD4-A5D4-26B82AE6D52D}" srcOrd="0" destOrd="0" presId="urn:microsoft.com/office/officeart/2005/8/layout/hierarchy2"/>
    <dgm:cxn modelId="{7A79A6BE-B4B0-4AD3-9848-CD04B376B03F}" type="presParOf" srcId="{596DAF35-1C55-4015-8234-051385EF1E7A}" destId="{B764300E-6C58-45D1-82F7-E12F06933D5E}" srcOrd="1" destOrd="0" presId="urn:microsoft.com/office/officeart/2005/8/layout/hierarchy2"/>
    <dgm:cxn modelId="{F64F88AA-6E51-4F1B-8EB3-9FDA73EF088B}" type="presParOf" srcId="{994168B9-1567-4F1D-978D-586C1A756334}" destId="{C0921842-8E87-45A7-9284-CFDD55B0A5C0}" srcOrd="2" destOrd="0" presId="urn:microsoft.com/office/officeart/2005/8/layout/hierarchy2"/>
    <dgm:cxn modelId="{BBF36907-24D6-4789-B224-20B203CA55D2}" type="presParOf" srcId="{C0921842-8E87-45A7-9284-CFDD55B0A5C0}" destId="{F83C9822-A54E-47AD-8497-DD73DC1DB7B7}" srcOrd="0" destOrd="0" presId="urn:microsoft.com/office/officeart/2005/8/layout/hierarchy2"/>
    <dgm:cxn modelId="{A46FF68B-9314-4F7A-BA85-97D4AD29B961}" type="presParOf" srcId="{994168B9-1567-4F1D-978D-586C1A756334}" destId="{48475960-078E-407F-91CD-A01F8D2D638F}" srcOrd="3" destOrd="0" presId="urn:microsoft.com/office/officeart/2005/8/layout/hierarchy2"/>
    <dgm:cxn modelId="{603A7E83-0FC3-4B23-B6CC-231DED57F284}" type="presParOf" srcId="{48475960-078E-407F-91CD-A01F8D2D638F}" destId="{4A4815F6-D329-44CF-8ED0-987C8BD3DBEE}" srcOrd="0" destOrd="0" presId="urn:microsoft.com/office/officeart/2005/8/layout/hierarchy2"/>
    <dgm:cxn modelId="{52A085AE-64D6-482E-8ABE-61DF6A8171E8}" type="presParOf" srcId="{48475960-078E-407F-91CD-A01F8D2D638F}" destId="{F5B4D1E6-7D20-4A8B-A638-ACB2E9087B43}" srcOrd="1" destOrd="0" presId="urn:microsoft.com/office/officeart/2005/8/layout/hierarchy2"/>
    <dgm:cxn modelId="{FA42480E-26F1-44A4-A9AE-F02883B256FA}" type="presParOf" srcId="{F5B4D1E6-7D20-4A8B-A638-ACB2E9087B43}" destId="{E4E22BEE-8D30-407D-8B82-FF889C9841D9}" srcOrd="0" destOrd="0" presId="urn:microsoft.com/office/officeart/2005/8/layout/hierarchy2"/>
    <dgm:cxn modelId="{7C1007F8-CB19-4600-AB1B-75ADE5E6433B}" type="presParOf" srcId="{E4E22BEE-8D30-407D-8B82-FF889C9841D9}" destId="{9A079B94-F74F-4737-A85D-47D2F7FD6012}" srcOrd="0" destOrd="0" presId="urn:microsoft.com/office/officeart/2005/8/layout/hierarchy2"/>
    <dgm:cxn modelId="{13428E96-43B8-4A03-A72D-4D2C68CB2BDC}" type="presParOf" srcId="{F5B4D1E6-7D20-4A8B-A638-ACB2E9087B43}" destId="{319346DE-603B-4E1A-B113-6DF020CC8102}" srcOrd="1" destOrd="0" presId="urn:microsoft.com/office/officeart/2005/8/layout/hierarchy2"/>
    <dgm:cxn modelId="{4A4CBE29-43AA-4318-8447-AED4838E3215}" type="presParOf" srcId="{319346DE-603B-4E1A-B113-6DF020CC8102}" destId="{D22F4BDE-DD67-491A-87FB-D73ACE2F217B}" srcOrd="0" destOrd="0" presId="urn:microsoft.com/office/officeart/2005/8/layout/hierarchy2"/>
    <dgm:cxn modelId="{DCDC302E-D52E-42DB-B91F-29DBD07F9CF1}" type="presParOf" srcId="{319346DE-603B-4E1A-B113-6DF020CC8102}" destId="{69E1CDAC-68DC-4E41-AAB9-B9BDBFE28CD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CE09E6-79B9-4D80-90A9-488A208FAA5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A26DF14-FD38-4152-B891-D75E687D5568}">
      <dgm:prSet phldrT="[Text]" custT="1"/>
      <dgm:spPr/>
      <dgm:t>
        <a:bodyPr/>
        <a:lstStyle/>
        <a:p>
          <a:r>
            <a:rPr lang="en-US" sz="2300" b="1" dirty="0" err="1">
              <a:latin typeface="Arial" pitchFamily="34" charset="0"/>
              <a:cs typeface="Arial" pitchFamily="34" charset="0"/>
            </a:rPr>
            <a:t>Hình</a:t>
          </a:r>
          <a:r>
            <a:rPr lang="en-US" sz="2300" b="1" dirty="0">
              <a:latin typeface="Arial" pitchFamily="34" charset="0"/>
              <a:cs typeface="Arial" pitchFamily="34" charset="0"/>
            </a:rPr>
            <a:t> </a:t>
          </a:r>
          <a:r>
            <a:rPr lang="en-US" sz="2300" b="1" dirty="0" err="1">
              <a:latin typeface="Arial" pitchFamily="34" charset="0"/>
              <a:cs typeface="Arial" pitchFamily="34" charset="0"/>
            </a:rPr>
            <a:t>tròn</a:t>
          </a:r>
          <a:endParaRPr lang="en-US" sz="2300" b="1" dirty="0">
            <a:latin typeface="Arial" pitchFamily="34" charset="0"/>
            <a:cs typeface="Arial" pitchFamily="34" charset="0"/>
          </a:endParaRPr>
        </a:p>
      </dgm:t>
    </dgm:pt>
    <dgm:pt modelId="{C0E6F0FF-BA57-49AD-A213-87CBAD2A9325}" type="parTrans" cxnId="{75B3435A-8615-424E-8201-E2FFCB6562DC}">
      <dgm:prSet/>
      <dgm:spPr/>
      <dgm:t>
        <a:bodyPr/>
        <a:lstStyle/>
        <a:p>
          <a:endParaRPr lang="en-US"/>
        </a:p>
      </dgm:t>
    </dgm:pt>
    <dgm:pt modelId="{A871058E-8C65-4B5D-B236-11F45798D85C}" type="sibTrans" cxnId="{75B3435A-8615-424E-8201-E2FFCB6562DC}">
      <dgm:prSet/>
      <dgm:spPr/>
      <dgm:t>
        <a:bodyPr/>
        <a:lstStyle/>
        <a:p>
          <a:endParaRPr lang="en-US"/>
        </a:p>
      </dgm:t>
    </dgm:pt>
    <dgm:pt modelId="{C91A5A6C-34C2-477B-AD05-0536DD334C70}">
      <dgm:prSet phldrT="[Text]"/>
      <dgm:spPr/>
      <dgm:t>
        <a:bodyPr/>
        <a:lstStyle/>
        <a:p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Diện</a:t>
          </a:r>
          <a:r>
            <a:rPr lang="en-US" b="1" i="0" u="none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tích</a:t>
          </a:r>
          <a:endParaRPr lang="en-US" b="1" i="0" u="none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r>
            <a:rPr lang="en-US" b="1" i="0" u="none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hình</a:t>
          </a:r>
          <a:r>
            <a:rPr lang="en-US" b="1" i="0" u="none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u="none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i="0" u="none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596C5CC-C4BC-4FB1-9E13-9DCB39E38BCE}" type="parTrans" cxnId="{8A3D5FDF-E71E-4925-91C2-F05AD9BDE7B0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9344E43A-F903-49C5-BB10-616184B20A88}" type="sibTrans" cxnId="{8A3D5FDF-E71E-4925-91C2-F05AD9BDE7B0}">
      <dgm:prSet/>
      <dgm:spPr/>
      <dgm:t>
        <a:bodyPr/>
        <a:lstStyle/>
        <a:p>
          <a:endParaRPr lang="en-US"/>
        </a:p>
      </dgm:t>
    </dgm:pt>
    <dgm:pt modelId="{26F30A62-3866-4A7C-8A17-3490DA375AB1}">
      <dgm:prSet phldrT="[Text]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8FFE463C-5F3A-416B-8B99-3D40D0F1F62D}" type="parTrans" cxnId="{38F057BC-6DC4-4372-A04C-B1F1908E310D}">
      <dgm:prSet/>
      <dgm:spPr>
        <a:ln w="38100"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A51DE8B1-0EBB-4DDA-A592-79EFA66259B2}" type="sibTrans" cxnId="{38F057BC-6DC4-4372-A04C-B1F1908E310D}">
      <dgm:prSet/>
      <dgm:spPr/>
      <dgm:t>
        <a:bodyPr/>
        <a:lstStyle/>
        <a:p>
          <a:endParaRPr lang="en-US"/>
        </a:p>
      </dgm:t>
    </dgm:pt>
    <dgm:pt modelId="{C67A55CE-FC8F-4810-B0D3-0CC79352BAF0}">
      <dgm:prSet phldrT="[Text]"/>
      <dgm:spPr/>
      <dgm:t>
        <a:bodyPr/>
        <a:lstStyle/>
        <a:p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Diện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tích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hình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quạt</a:t>
          </a:r>
          <a:r>
            <a:rPr lang="en-US" b="1" i="1" u="sng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1" u="sng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tròn</a:t>
          </a:r>
          <a:endParaRPr lang="en-US" b="1" i="1" u="sng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27C4FB4C-E329-4C66-8261-DDD31179EAA3}" type="parTrans" cxnId="{52671B5D-DAD3-4EF1-9868-8598DAB49BF1}">
      <dgm:prSet/>
      <dgm:spPr>
        <a:ln w="38100">
          <a:solidFill>
            <a:srgbClr val="FFC000"/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595B64DD-C06A-41FD-934C-AFFE59EC955C}" type="sibTrans" cxnId="{52671B5D-DAD3-4EF1-9868-8598DAB49BF1}">
      <dgm:prSet/>
      <dgm:spPr/>
      <dgm:t>
        <a:bodyPr/>
        <a:lstStyle/>
        <a:p>
          <a:endParaRPr lang="en-US"/>
        </a:p>
      </dgm:t>
    </dgm:pt>
    <dgm:pt modelId="{818A981B-6F4A-4A1C-8374-1B3C6E0BE2DC}">
      <dgm:prSet phldrT="[Text]"/>
      <dgm:spPr/>
      <dgm:t>
        <a:bodyPr/>
        <a:lstStyle/>
        <a:p>
          <a:r>
            <a:rPr lang="en-US" b="1">
              <a:solidFill>
                <a:srgbClr val="FF0000"/>
              </a:solidFill>
              <a:latin typeface="Arial" pitchFamily="34" charset="0"/>
              <a:cs typeface="Arial" pitchFamily="34" charset="0"/>
            </a:rPr>
            <a:t>?????</a:t>
          </a:r>
          <a:endParaRPr lang="en-US" b="1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1E047098-0AD7-4E7E-9472-1FD333892737}" type="parTrans" cxnId="{A40F8770-7A7A-4028-9D43-452DC53D56F0}">
      <dgm:prSet/>
      <dgm:spPr>
        <a:ln w="38100"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A8EC83B5-7794-4A7F-B414-B2A9571D731C}" type="sibTrans" cxnId="{A40F8770-7A7A-4028-9D43-452DC53D56F0}">
      <dgm:prSet/>
      <dgm:spPr/>
      <dgm:t>
        <a:bodyPr/>
        <a:lstStyle/>
        <a:p>
          <a:endParaRPr lang="en-US"/>
        </a:p>
      </dgm:t>
    </dgm:pt>
    <dgm:pt modelId="{522195A5-7715-4263-83FC-E9AEE4EDD5D8}" type="pres">
      <dgm:prSet presAssocID="{3BCE09E6-79B9-4D80-90A9-488A208FAA5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5445594-D7A8-4C0D-A635-3A0415CBDEC8}" type="pres">
      <dgm:prSet presAssocID="{FA26DF14-FD38-4152-B891-D75E687D5568}" presName="root1" presStyleCnt="0"/>
      <dgm:spPr/>
    </dgm:pt>
    <dgm:pt modelId="{4F7B0C8C-F0B6-4D82-B8EE-F18DCFD4B124}" type="pres">
      <dgm:prSet presAssocID="{FA26DF14-FD38-4152-B891-D75E687D5568}" presName="LevelOneTextNode" presStyleLbl="node0" presStyleIdx="0" presStyleCnt="1">
        <dgm:presLayoutVars>
          <dgm:chPref val="3"/>
        </dgm:presLayoutVars>
      </dgm:prSet>
      <dgm:spPr/>
    </dgm:pt>
    <dgm:pt modelId="{994168B9-1567-4F1D-978D-586C1A756334}" type="pres">
      <dgm:prSet presAssocID="{FA26DF14-FD38-4152-B891-D75E687D5568}" presName="level2hierChild" presStyleCnt="0"/>
      <dgm:spPr/>
    </dgm:pt>
    <dgm:pt modelId="{FB2F70A1-933D-46E8-8260-E4B32F74C6F0}" type="pres">
      <dgm:prSet presAssocID="{C596C5CC-C4BC-4FB1-9E13-9DCB39E38BCE}" presName="conn2-1" presStyleLbl="parChTrans1D2" presStyleIdx="0" presStyleCnt="2"/>
      <dgm:spPr/>
    </dgm:pt>
    <dgm:pt modelId="{AEEB0C69-F6A0-4CFD-A1F0-99B9F12E313D}" type="pres">
      <dgm:prSet presAssocID="{C596C5CC-C4BC-4FB1-9E13-9DCB39E38BCE}" presName="connTx" presStyleLbl="parChTrans1D2" presStyleIdx="0" presStyleCnt="2"/>
      <dgm:spPr/>
    </dgm:pt>
    <dgm:pt modelId="{FF68BFF3-0F54-4843-8C50-497579114011}" type="pres">
      <dgm:prSet presAssocID="{C91A5A6C-34C2-477B-AD05-0536DD334C70}" presName="root2" presStyleCnt="0"/>
      <dgm:spPr/>
    </dgm:pt>
    <dgm:pt modelId="{FEF89390-312B-46AD-B4E7-008B37D8F6F7}" type="pres">
      <dgm:prSet presAssocID="{C91A5A6C-34C2-477B-AD05-0536DD334C70}" presName="LevelTwoTextNode" presStyleLbl="node2" presStyleIdx="0" presStyleCnt="2" custLinFactNeighborY="-35790">
        <dgm:presLayoutVars>
          <dgm:chPref val="3"/>
        </dgm:presLayoutVars>
      </dgm:prSet>
      <dgm:spPr/>
    </dgm:pt>
    <dgm:pt modelId="{2E7C4417-6D2A-4650-8BFE-03DCAB2F7BB9}" type="pres">
      <dgm:prSet presAssocID="{C91A5A6C-34C2-477B-AD05-0536DD334C70}" presName="level3hierChild" presStyleCnt="0"/>
      <dgm:spPr/>
    </dgm:pt>
    <dgm:pt modelId="{319A5451-6B33-479B-AFE4-FCD41BD60677}" type="pres">
      <dgm:prSet presAssocID="{8FFE463C-5F3A-416B-8B99-3D40D0F1F62D}" presName="conn2-1" presStyleLbl="parChTrans1D3" presStyleIdx="0" presStyleCnt="2"/>
      <dgm:spPr/>
    </dgm:pt>
    <dgm:pt modelId="{632D5DF4-F7C3-46F4-A17E-A734D7DF6AD7}" type="pres">
      <dgm:prSet presAssocID="{8FFE463C-5F3A-416B-8B99-3D40D0F1F62D}" presName="connTx" presStyleLbl="parChTrans1D3" presStyleIdx="0" presStyleCnt="2"/>
      <dgm:spPr/>
    </dgm:pt>
    <dgm:pt modelId="{596DAF35-1C55-4015-8234-051385EF1E7A}" type="pres">
      <dgm:prSet presAssocID="{26F30A62-3866-4A7C-8A17-3490DA375AB1}" presName="root2" presStyleCnt="0"/>
      <dgm:spPr/>
    </dgm:pt>
    <dgm:pt modelId="{17D1A0D3-E6D5-4AD4-A5D4-26B82AE6D52D}" type="pres">
      <dgm:prSet presAssocID="{26F30A62-3866-4A7C-8A17-3490DA375AB1}" presName="LevelTwoTextNode" presStyleLbl="node3" presStyleIdx="0" presStyleCnt="2" custLinFactNeighborX="111" custLinFactNeighborY="-32725">
        <dgm:presLayoutVars>
          <dgm:chPref val="3"/>
        </dgm:presLayoutVars>
      </dgm:prSet>
      <dgm:spPr/>
    </dgm:pt>
    <dgm:pt modelId="{B764300E-6C58-45D1-82F7-E12F06933D5E}" type="pres">
      <dgm:prSet presAssocID="{26F30A62-3866-4A7C-8A17-3490DA375AB1}" presName="level3hierChild" presStyleCnt="0"/>
      <dgm:spPr/>
    </dgm:pt>
    <dgm:pt modelId="{C0921842-8E87-45A7-9284-CFDD55B0A5C0}" type="pres">
      <dgm:prSet presAssocID="{27C4FB4C-E329-4C66-8261-DDD31179EAA3}" presName="conn2-1" presStyleLbl="parChTrans1D2" presStyleIdx="1" presStyleCnt="2"/>
      <dgm:spPr/>
    </dgm:pt>
    <dgm:pt modelId="{F83C9822-A54E-47AD-8497-DD73DC1DB7B7}" type="pres">
      <dgm:prSet presAssocID="{27C4FB4C-E329-4C66-8261-DDD31179EAA3}" presName="connTx" presStyleLbl="parChTrans1D2" presStyleIdx="1" presStyleCnt="2"/>
      <dgm:spPr/>
    </dgm:pt>
    <dgm:pt modelId="{48475960-078E-407F-91CD-A01F8D2D638F}" type="pres">
      <dgm:prSet presAssocID="{C67A55CE-FC8F-4810-B0D3-0CC79352BAF0}" presName="root2" presStyleCnt="0"/>
      <dgm:spPr/>
    </dgm:pt>
    <dgm:pt modelId="{4A4815F6-D329-44CF-8ED0-987C8BD3DBEE}" type="pres">
      <dgm:prSet presAssocID="{C67A55CE-FC8F-4810-B0D3-0CC79352BAF0}" presName="LevelTwoTextNode" presStyleLbl="node2" presStyleIdx="1" presStyleCnt="2">
        <dgm:presLayoutVars>
          <dgm:chPref val="3"/>
        </dgm:presLayoutVars>
      </dgm:prSet>
      <dgm:spPr/>
    </dgm:pt>
    <dgm:pt modelId="{F5B4D1E6-7D20-4A8B-A638-ACB2E9087B43}" type="pres">
      <dgm:prSet presAssocID="{C67A55CE-FC8F-4810-B0D3-0CC79352BAF0}" presName="level3hierChild" presStyleCnt="0"/>
      <dgm:spPr/>
    </dgm:pt>
    <dgm:pt modelId="{E4E22BEE-8D30-407D-8B82-FF889C9841D9}" type="pres">
      <dgm:prSet presAssocID="{1E047098-0AD7-4E7E-9472-1FD333892737}" presName="conn2-1" presStyleLbl="parChTrans1D3" presStyleIdx="1" presStyleCnt="2"/>
      <dgm:spPr/>
    </dgm:pt>
    <dgm:pt modelId="{9A079B94-F74F-4737-A85D-47D2F7FD6012}" type="pres">
      <dgm:prSet presAssocID="{1E047098-0AD7-4E7E-9472-1FD333892737}" presName="connTx" presStyleLbl="parChTrans1D3" presStyleIdx="1" presStyleCnt="2"/>
      <dgm:spPr/>
    </dgm:pt>
    <dgm:pt modelId="{319346DE-603B-4E1A-B113-6DF020CC8102}" type="pres">
      <dgm:prSet presAssocID="{818A981B-6F4A-4A1C-8374-1B3C6E0BE2DC}" presName="root2" presStyleCnt="0"/>
      <dgm:spPr/>
    </dgm:pt>
    <dgm:pt modelId="{D22F4BDE-DD67-491A-87FB-D73ACE2F217B}" type="pres">
      <dgm:prSet presAssocID="{818A981B-6F4A-4A1C-8374-1B3C6E0BE2DC}" presName="LevelTwoTextNode" presStyleLbl="node3" presStyleIdx="1" presStyleCnt="2">
        <dgm:presLayoutVars>
          <dgm:chPref val="3"/>
        </dgm:presLayoutVars>
      </dgm:prSet>
      <dgm:spPr/>
    </dgm:pt>
    <dgm:pt modelId="{69E1CDAC-68DC-4E41-AAB9-B9BDBFE28CD3}" type="pres">
      <dgm:prSet presAssocID="{818A981B-6F4A-4A1C-8374-1B3C6E0BE2DC}" presName="level3hierChild" presStyleCnt="0"/>
      <dgm:spPr/>
    </dgm:pt>
  </dgm:ptLst>
  <dgm:cxnLst>
    <dgm:cxn modelId="{4EADE801-7257-43F4-8DA2-0CD0EEE44556}" type="presOf" srcId="{3BCE09E6-79B9-4D80-90A9-488A208FAA56}" destId="{522195A5-7715-4263-83FC-E9AEE4EDD5D8}" srcOrd="0" destOrd="0" presId="urn:microsoft.com/office/officeart/2005/8/layout/hierarchy2"/>
    <dgm:cxn modelId="{6C94530C-C693-4FBC-BC36-88FAB8E94067}" type="presOf" srcId="{C596C5CC-C4BC-4FB1-9E13-9DCB39E38BCE}" destId="{AEEB0C69-F6A0-4CFD-A1F0-99B9F12E313D}" srcOrd="1" destOrd="0" presId="urn:microsoft.com/office/officeart/2005/8/layout/hierarchy2"/>
    <dgm:cxn modelId="{2CF6A80E-BD20-4514-9E2C-88B6EC8ADC2F}" type="presOf" srcId="{8FFE463C-5F3A-416B-8B99-3D40D0F1F62D}" destId="{319A5451-6B33-479B-AFE4-FCD41BD60677}" srcOrd="0" destOrd="0" presId="urn:microsoft.com/office/officeart/2005/8/layout/hierarchy2"/>
    <dgm:cxn modelId="{1F3A3829-2A3F-43EF-BAA4-D6C28EA8EC06}" type="presOf" srcId="{27C4FB4C-E329-4C66-8261-DDD31179EAA3}" destId="{C0921842-8E87-45A7-9284-CFDD55B0A5C0}" srcOrd="0" destOrd="0" presId="urn:microsoft.com/office/officeart/2005/8/layout/hierarchy2"/>
    <dgm:cxn modelId="{52671B5D-DAD3-4EF1-9868-8598DAB49BF1}" srcId="{FA26DF14-FD38-4152-B891-D75E687D5568}" destId="{C67A55CE-FC8F-4810-B0D3-0CC79352BAF0}" srcOrd="1" destOrd="0" parTransId="{27C4FB4C-E329-4C66-8261-DDD31179EAA3}" sibTransId="{595B64DD-C06A-41FD-934C-AFFE59EC955C}"/>
    <dgm:cxn modelId="{46381560-FFAD-42DD-B5B8-6E80B8A50540}" type="presOf" srcId="{1E047098-0AD7-4E7E-9472-1FD333892737}" destId="{E4E22BEE-8D30-407D-8B82-FF889C9841D9}" srcOrd="0" destOrd="0" presId="urn:microsoft.com/office/officeart/2005/8/layout/hierarchy2"/>
    <dgm:cxn modelId="{53A6E745-BBF3-4638-93EC-2EB50D8AAE24}" type="presOf" srcId="{C67A55CE-FC8F-4810-B0D3-0CC79352BAF0}" destId="{4A4815F6-D329-44CF-8ED0-987C8BD3DBEE}" srcOrd="0" destOrd="0" presId="urn:microsoft.com/office/officeart/2005/8/layout/hierarchy2"/>
    <dgm:cxn modelId="{A40F8770-7A7A-4028-9D43-452DC53D56F0}" srcId="{C67A55CE-FC8F-4810-B0D3-0CC79352BAF0}" destId="{818A981B-6F4A-4A1C-8374-1B3C6E0BE2DC}" srcOrd="0" destOrd="0" parTransId="{1E047098-0AD7-4E7E-9472-1FD333892737}" sibTransId="{A8EC83B5-7794-4A7F-B414-B2A9571D731C}"/>
    <dgm:cxn modelId="{14DE9A57-B052-4227-8323-8A2F5A953966}" type="presOf" srcId="{FA26DF14-FD38-4152-B891-D75E687D5568}" destId="{4F7B0C8C-F0B6-4D82-B8EE-F18DCFD4B124}" srcOrd="0" destOrd="0" presId="urn:microsoft.com/office/officeart/2005/8/layout/hierarchy2"/>
    <dgm:cxn modelId="{75B3435A-8615-424E-8201-E2FFCB6562DC}" srcId="{3BCE09E6-79B9-4D80-90A9-488A208FAA56}" destId="{FA26DF14-FD38-4152-B891-D75E687D5568}" srcOrd="0" destOrd="0" parTransId="{C0E6F0FF-BA57-49AD-A213-87CBAD2A9325}" sibTransId="{A871058E-8C65-4B5D-B236-11F45798D85C}"/>
    <dgm:cxn modelId="{0FB6CF7B-2A84-4EA8-9379-21C0A9D38192}" type="presOf" srcId="{1E047098-0AD7-4E7E-9472-1FD333892737}" destId="{9A079B94-F74F-4737-A85D-47D2F7FD6012}" srcOrd="1" destOrd="0" presId="urn:microsoft.com/office/officeart/2005/8/layout/hierarchy2"/>
    <dgm:cxn modelId="{38F057BC-6DC4-4372-A04C-B1F1908E310D}" srcId="{C91A5A6C-34C2-477B-AD05-0536DD334C70}" destId="{26F30A62-3866-4A7C-8A17-3490DA375AB1}" srcOrd="0" destOrd="0" parTransId="{8FFE463C-5F3A-416B-8B99-3D40D0F1F62D}" sibTransId="{A51DE8B1-0EBB-4DDA-A592-79EFA66259B2}"/>
    <dgm:cxn modelId="{BB40FDCB-2F82-4606-B4D0-5AF25DB07C95}" type="presOf" srcId="{26F30A62-3866-4A7C-8A17-3490DA375AB1}" destId="{17D1A0D3-E6D5-4AD4-A5D4-26B82AE6D52D}" srcOrd="0" destOrd="0" presId="urn:microsoft.com/office/officeart/2005/8/layout/hierarchy2"/>
    <dgm:cxn modelId="{F37B58D0-19F6-4C65-9C62-B20BEE0B9102}" type="presOf" srcId="{8FFE463C-5F3A-416B-8B99-3D40D0F1F62D}" destId="{632D5DF4-F7C3-46F4-A17E-A734D7DF6AD7}" srcOrd="1" destOrd="0" presId="urn:microsoft.com/office/officeart/2005/8/layout/hierarchy2"/>
    <dgm:cxn modelId="{4852DED0-4A46-4BD5-A672-F06EDE09CD7B}" type="presOf" srcId="{C596C5CC-C4BC-4FB1-9E13-9DCB39E38BCE}" destId="{FB2F70A1-933D-46E8-8260-E4B32F74C6F0}" srcOrd="0" destOrd="0" presId="urn:microsoft.com/office/officeart/2005/8/layout/hierarchy2"/>
    <dgm:cxn modelId="{225819D1-A3FB-4B69-AA79-0833DA219437}" type="presOf" srcId="{27C4FB4C-E329-4C66-8261-DDD31179EAA3}" destId="{F83C9822-A54E-47AD-8497-DD73DC1DB7B7}" srcOrd="1" destOrd="0" presId="urn:microsoft.com/office/officeart/2005/8/layout/hierarchy2"/>
    <dgm:cxn modelId="{D61102DC-992A-474F-BE02-416D2C560468}" type="presOf" srcId="{818A981B-6F4A-4A1C-8374-1B3C6E0BE2DC}" destId="{D22F4BDE-DD67-491A-87FB-D73ACE2F217B}" srcOrd="0" destOrd="0" presId="urn:microsoft.com/office/officeart/2005/8/layout/hierarchy2"/>
    <dgm:cxn modelId="{8A3D5FDF-E71E-4925-91C2-F05AD9BDE7B0}" srcId="{FA26DF14-FD38-4152-B891-D75E687D5568}" destId="{C91A5A6C-34C2-477B-AD05-0536DD334C70}" srcOrd="0" destOrd="0" parTransId="{C596C5CC-C4BC-4FB1-9E13-9DCB39E38BCE}" sibTransId="{9344E43A-F903-49C5-BB10-616184B20A88}"/>
    <dgm:cxn modelId="{6C7980EE-20B4-4170-8B53-EAF65D8F2548}" type="presOf" srcId="{C91A5A6C-34C2-477B-AD05-0536DD334C70}" destId="{FEF89390-312B-46AD-B4E7-008B37D8F6F7}" srcOrd="0" destOrd="0" presId="urn:microsoft.com/office/officeart/2005/8/layout/hierarchy2"/>
    <dgm:cxn modelId="{F53F53BA-F5C2-4631-B1FC-732F18A5DBF5}" type="presParOf" srcId="{522195A5-7715-4263-83FC-E9AEE4EDD5D8}" destId="{75445594-D7A8-4C0D-A635-3A0415CBDEC8}" srcOrd="0" destOrd="0" presId="urn:microsoft.com/office/officeart/2005/8/layout/hierarchy2"/>
    <dgm:cxn modelId="{50D2E7E7-1BF9-45A5-9688-773358CBB6F8}" type="presParOf" srcId="{75445594-D7A8-4C0D-A635-3A0415CBDEC8}" destId="{4F7B0C8C-F0B6-4D82-B8EE-F18DCFD4B124}" srcOrd="0" destOrd="0" presId="urn:microsoft.com/office/officeart/2005/8/layout/hierarchy2"/>
    <dgm:cxn modelId="{1AB2485B-A9AD-4FB1-8229-99A7440EF2C5}" type="presParOf" srcId="{75445594-D7A8-4C0D-A635-3A0415CBDEC8}" destId="{994168B9-1567-4F1D-978D-586C1A756334}" srcOrd="1" destOrd="0" presId="urn:microsoft.com/office/officeart/2005/8/layout/hierarchy2"/>
    <dgm:cxn modelId="{18DC58AB-498E-4CCC-BDD1-6D435FAE40B1}" type="presParOf" srcId="{994168B9-1567-4F1D-978D-586C1A756334}" destId="{FB2F70A1-933D-46E8-8260-E4B32F74C6F0}" srcOrd="0" destOrd="0" presId="urn:microsoft.com/office/officeart/2005/8/layout/hierarchy2"/>
    <dgm:cxn modelId="{E689D829-E2CB-461A-AEC2-EA6FA3CFC0C9}" type="presParOf" srcId="{FB2F70A1-933D-46E8-8260-E4B32F74C6F0}" destId="{AEEB0C69-F6A0-4CFD-A1F0-99B9F12E313D}" srcOrd="0" destOrd="0" presId="urn:microsoft.com/office/officeart/2005/8/layout/hierarchy2"/>
    <dgm:cxn modelId="{B9A788E1-77CF-4FA7-8451-3FAC5DCEA8B8}" type="presParOf" srcId="{994168B9-1567-4F1D-978D-586C1A756334}" destId="{FF68BFF3-0F54-4843-8C50-497579114011}" srcOrd="1" destOrd="0" presId="urn:microsoft.com/office/officeart/2005/8/layout/hierarchy2"/>
    <dgm:cxn modelId="{97870B1F-6633-4198-8B23-FD1086F51076}" type="presParOf" srcId="{FF68BFF3-0F54-4843-8C50-497579114011}" destId="{FEF89390-312B-46AD-B4E7-008B37D8F6F7}" srcOrd="0" destOrd="0" presId="urn:microsoft.com/office/officeart/2005/8/layout/hierarchy2"/>
    <dgm:cxn modelId="{F8EC29E3-FCEA-45E0-8E1A-1130EAC3D428}" type="presParOf" srcId="{FF68BFF3-0F54-4843-8C50-497579114011}" destId="{2E7C4417-6D2A-4650-8BFE-03DCAB2F7BB9}" srcOrd="1" destOrd="0" presId="urn:microsoft.com/office/officeart/2005/8/layout/hierarchy2"/>
    <dgm:cxn modelId="{503780C2-F2E8-4AFE-86BB-45C51F9A79F0}" type="presParOf" srcId="{2E7C4417-6D2A-4650-8BFE-03DCAB2F7BB9}" destId="{319A5451-6B33-479B-AFE4-FCD41BD60677}" srcOrd="0" destOrd="0" presId="urn:microsoft.com/office/officeart/2005/8/layout/hierarchy2"/>
    <dgm:cxn modelId="{2CBEB1F3-D3EA-45FA-B366-20CFEE5E0C56}" type="presParOf" srcId="{319A5451-6B33-479B-AFE4-FCD41BD60677}" destId="{632D5DF4-F7C3-46F4-A17E-A734D7DF6AD7}" srcOrd="0" destOrd="0" presId="urn:microsoft.com/office/officeart/2005/8/layout/hierarchy2"/>
    <dgm:cxn modelId="{5E7B037A-3CC7-42B4-8F06-9F1A1A395A16}" type="presParOf" srcId="{2E7C4417-6D2A-4650-8BFE-03DCAB2F7BB9}" destId="{596DAF35-1C55-4015-8234-051385EF1E7A}" srcOrd="1" destOrd="0" presId="urn:microsoft.com/office/officeart/2005/8/layout/hierarchy2"/>
    <dgm:cxn modelId="{8676AEF6-80CB-44A9-A0DE-C3A37FB4A9F9}" type="presParOf" srcId="{596DAF35-1C55-4015-8234-051385EF1E7A}" destId="{17D1A0D3-E6D5-4AD4-A5D4-26B82AE6D52D}" srcOrd="0" destOrd="0" presId="urn:microsoft.com/office/officeart/2005/8/layout/hierarchy2"/>
    <dgm:cxn modelId="{7A79A6BE-B4B0-4AD3-9848-CD04B376B03F}" type="presParOf" srcId="{596DAF35-1C55-4015-8234-051385EF1E7A}" destId="{B764300E-6C58-45D1-82F7-E12F06933D5E}" srcOrd="1" destOrd="0" presId="urn:microsoft.com/office/officeart/2005/8/layout/hierarchy2"/>
    <dgm:cxn modelId="{F64F88AA-6E51-4F1B-8EB3-9FDA73EF088B}" type="presParOf" srcId="{994168B9-1567-4F1D-978D-586C1A756334}" destId="{C0921842-8E87-45A7-9284-CFDD55B0A5C0}" srcOrd="2" destOrd="0" presId="urn:microsoft.com/office/officeart/2005/8/layout/hierarchy2"/>
    <dgm:cxn modelId="{BBF36907-24D6-4789-B224-20B203CA55D2}" type="presParOf" srcId="{C0921842-8E87-45A7-9284-CFDD55B0A5C0}" destId="{F83C9822-A54E-47AD-8497-DD73DC1DB7B7}" srcOrd="0" destOrd="0" presId="urn:microsoft.com/office/officeart/2005/8/layout/hierarchy2"/>
    <dgm:cxn modelId="{A46FF68B-9314-4F7A-BA85-97D4AD29B961}" type="presParOf" srcId="{994168B9-1567-4F1D-978D-586C1A756334}" destId="{48475960-078E-407F-91CD-A01F8D2D638F}" srcOrd="3" destOrd="0" presId="urn:microsoft.com/office/officeart/2005/8/layout/hierarchy2"/>
    <dgm:cxn modelId="{603A7E83-0FC3-4B23-B6CC-231DED57F284}" type="presParOf" srcId="{48475960-078E-407F-91CD-A01F8D2D638F}" destId="{4A4815F6-D329-44CF-8ED0-987C8BD3DBEE}" srcOrd="0" destOrd="0" presId="urn:microsoft.com/office/officeart/2005/8/layout/hierarchy2"/>
    <dgm:cxn modelId="{52A085AE-64D6-482E-8ABE-61DF6A8171E8}" type="presParOf" srcId="{48475960-078E-407F-91CD-A01F8D2D638F}" destId="{F5B4D1E6-7D20-4A8B-A638-ACB2E9087B43}" srcOrd="1" destOrd="0" presId="urn:microsoft.com/office/officeart/2005/8/layout/hierarchy2"/>
    <dgm:cxn modelId="{FA42480E-26F1-44A4-A9AE-F02883B256FA}" type="presParOf" srcId="{F5B4D1E6-7D20-4A8B-A638-ACB2E9087B43}" destId="{E4E22BEE-8D30-407D-8B82-FF889C9841D9}" srcOrd="0" destOrd="0" presId="urn:microsoft.com/office/officeart/2005/8/layout/hierarchy2"/>
    <dgm:cxn modelId="{7C1007F8-CB19-4600-AB1B-75ADE5E6433B}" type="presParOf" srcId="{E4E22BEE-8D30-407D-8B82-FF889C9841D9}" destId="{9A079B94-F74F-4737-A85D-47D2F7FD6012}" srcOrd="0" destOrd="0" presId="urn:microsoft.com/office/officeart/2005/8/layout/hierarchy2"/>
    <dgm:cxn modelId="{13428E96-43B8-4A03-A72D-4D2C68CB2BDC}" type="presParOf" srcId="{F5B4D1E6-7D20-4A8B-A638-ACB2E9087B43}" destId="{319346DE-603B-4E1A-B113-6DF020CC8102}" srcOrd="1" destOrd="0" presId="urn:microsoft.com/office/officeart/2005/8/layout/hierarchy2"/>
    <dgm:cxn modelId="{4A4CBE29-43AA-4318-8447-AED4838E3215}" type="presParOf" srcId="{319346DE-603B-4E1A-B113-6DF020CC8102}" destId="{D22F4BDE-DD67-491A-87FB-D73ACE2F217B}" srcOrd="0" destOrd="0" presId="urn:microsoft.com/office/officeart/2005/8/layout/hierarchy2"/>
    <dgm:cxn modelId="{DCDC302E-D52E-42DB-B91F-29DBD07F9CF1}" type="presParOf" srcId="{319346DE-603B-4E1A-B113-6DF020CC8102}" destId="{69E1CDAC-68DC-4E41-AAB9-B9BDBFE28CD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E9DE7-7E7B-4E49-9E24-150059E174E1}">
      <dsp:nvSpPr>
        <dsp:cNvPr id="0" name=""/>
        <dsp:cNvSpPr/>
      </dsp:nvSpPr>
      <dsp:spPr>
        <a:xfrm>
          <a:off x="2833" y="1552336"/>
          <a:ext cx="1840008" cy="920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>
              <a:solidFill>
                <a:srgbClr val="FF0000"/>
              </a:solidFill>
              <a:latin typeface="Arial" pitchFamily="34" charset="0"/>
              <a:cs typeface="Arial" pitchFamily="34" charset="0"/>
            </a:rPr>
            <a:t>Đường</a:t>
          </a:r>
          <a:r>
            <a:rPr lang="en-US" sz="2300" b="1" kern="1200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300" b="1" kern="1200" dirty="0" err="1">
              <a:solidFill>
                <a:srgbClr val="FF0000"/>
              </a:solidFill>
              <a:latin typeface="Arial" pitchFamily="34" charset="0"/>
              <a:cs typeface="Arial" pitchFamily="34" charset="0"/>
            </a:rPr>
            <a:t>tròn</a:t>
          </a:r>
          <a:endParaRPr lang="en-US" sz="2300" b="1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29779" y="1579282"/>
        <a:ext cx="1786116" cy="866112"/>
      </dsp:txXfrm>
    </dsp:sp>
    <dsp:sp modelId="{FA77CB1A-6C61-45A8-85EB-6AE379049A13}">
      <dsp:nvSpPr>
        <dsp:cNvPr id="0" name=""/>
        <dsp:cNvSpPr/>
      </dsp:nvSpPr>
      <dsp:spPr>
        <a:xfrm rot="18770822">
          <a:off x="1669699" y="1591900"/>
          <a:ext cx="1082288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1082288" y="23686"/>
              </a:lnTo>
            </a:path>
          </a:pathLst>
        </a:custGeom>
        <a:noFill/>
        <a:ln w="38100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2183786" y="1588529"/>
        <a:ext cx="54114" cy="54114"/>
      </dsp:txXfrm>
    </dsp:sp>
    <dsp:sp modelId="{9FA572BD-B99C-40F6-B131-C2BC486A9818}">
      <dsp:nvSpPr>
        <dsp:cNvPr id="0" name=""/>
        <dsp:cNvSpPr/>
      </dsp:nvSpPr>
      <dsp:spPr>
        <a:xfrm>
          <a:off x="2578845" y="758832"/>
          <a:ext cx="1840008" cy="920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>
              <a:latin typeface="Arial" pitchFamily="34" charset="0"/>
              <a:cs typeface="Arial" pitchFamily="34" charset="0"/>
            </a:rPr>
            <a:t>Độ</a:t>
          </a:r>
          <a:r>
            <a:rPr lang="en-US" sz="23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300" b="1" kern="1200" dirty="0" err="1">
              <a:latin typeface="Arial" pitchFamily="34" charset="0"/>
              <a:cs typeface="Arial" pitchFamily="34" charset="0"/>
            </a:rPr>
            <a:t>dài</a:t>
          </a:r>
          <a:r>
            <a:rPr lang="en-US" sz="23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300" b="1" kern="1200" dirty="0" err="1">
              <a:latin typeface="Arial" pitchFamily="34" charset="0"/>
              <a:cs typeface="Arial" pitchFamily="34" charset="0"/>
            </a:rPr>
            <a:t>đường</a:t>
          </a:r>
          <a:r>
            <a:rPr lang="en-US" sz="23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300" b="1" kern="1200" dirty="0" err="1">
              <a:latin typeface="Arial" pitchFamily="34" charset="0"/>
              <a:cs typeface="Arial" pitchFamily="34" charset="0"/>
            </a:rPr>
            <a:t>tròn</a:t>
          </a:r>
          <a:endParaRPr lang="en-US" sz="2300" b="1" kern="1200" dirty="0">
            <a:latin typeface="Arial" pitchFamily="34" charset="0"/>
            <a:cs typeface="Arial" pitchFamily="34" charset="0"/>
          </a:endParaRPr>
        </a:p>
      </dsp:txBody>
      <dsp:txXfrm>
        <a:off x="2605791" y="785778"/>
        <a:ext cx="1786116" cy="866112"/>
      </dsp:txXfrm>
    </dsp:sp>
    <dsp:sp modelId="{DA1E45B0-14F8-4B76-A80C-687F078054A3}">
      <dsp:nvSpPr>
        <dsp:cNvPr id="0" name=""/>
        <dsp:cNvSpPr/>
      </dsp:nvSpPr>
      <dsp:spPr>
        <a:xfrm rot="19457599">
          <a:off x="4333660" y="930647"/>
          <a:ext cx="906391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906391" y="23686"/>
              </a:lnTo>
            </a:path>
          </a:pathLst>
        </a:custGeom>
        <a:noFill/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4764196" y="931674"/>
        <a:ext cx="45319" cy="45319"/>
      </dsp:txXfrm>
    </dsp:sp>
    <dsp:sp modelId="{1F00B28E-2BA1-42CF-9116-158D834BF257}">
      <dsp:nvSpPr>
        <dsp:cNvPr id="0" name=""/>
        <dsp:cNvSpPr/>
      </dsp:nvSpPr>
      <dsp:spPr>
        <a:xfrm>
          <a:off x="5154857" y="229830"/>
          <a:ext cx="1840008" cy="920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2300" b="1" i="0" kern="1200" smtClean="0">
                    <a:latin typeface="Cambria Math" panose="02040503050406030204" pitchFamily="18" charset="0"/>
                  </a:rPr>
                  <m:t>𝐂</m:t>
                </m:r>
                <m:r>
                  <a:rPr lang="en-US" sz="2300" b="1" i="0" kern="1200" smtClean="0">
                    <a:latin typeface="Cambria Math" panose="02040503050406030204" pitchFamily="18" charset="0"/>
                  </a:rPr>
                  <m:t>=</m:t>
                </m:r>
                <m:r>
                  <a:rPr lang="en-US" sz="2300" b="1" i="0" kern="1200" smtClean="0">
                    <a:latin typeface="Cambria Math" panose="02040503050406030204" pitchFamily="18" charset="0"/>
                  </a:rPr>
                  <m:t>𝟐</m:t>
                </m:r>
                <m:r>
                  <a:rPr lang="el-GR" sz="2300" b="1" i="0" kern="1200" smtClean="0">
                    <a:latin typeface="Cambria Math" panose="02040503050406030204" pitchFamily="18" charset="0"/>
                  </a:rPr>
                  <m:t>𝛑</m:t>
                </m:r>
                <m:r>
                  <a:rPr lang="en-US" sz="2300" b="1" i="0" kern="1200" smtClean="0">
                    <a:latin typeface="Cambria Math" panose="02040503050406030204" pitchFamily="18" charset="0"/>
                  </a:rPr>
                  <m:t>𝐑</m:t>
                </m:r>
              </m:oMath>
            </m:oMathPara>
          </a14:m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5181803" y="256776"/>
        <a:ext cx="1786116" cy="866112"/>
      </dsp:txXfrm>
    </dsp:sp>
    <dsp:sp modelId="{56E7C65E-F726-4A25-ACE6-42BC279FFEFB}">
      <dsp:nvSpPr>
        <dsp:cNvPr id="0" name=""/>
        <dsp:cNvSpPr/>
      </dsp:nvSpPr>
      <dsp:spPr>
        <a:xfrm rot="2142401">
          <a:off x="4333660" y="1459649"/>
          <a:ext cx="906391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906391" y="23686"/>
              </a:lnTo>
            </a:path>
          </a:pathLst>
        </a:custGeom>
        <a:noFill/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4764196" y="1460676"/>
        <a:ext cx="45319" cy="45319"/>
      </dsp:txXfrm>
    </dsp:sp>
    <dsp:sp modelId="{962FC2E5-0DAB-4D85-8931-2A1324A75ED1}">
      <dsp:nvSpPr>
        <dsp:cNvPr id="0" name=""/>
        <dsp:cNvSpPr/>
      </dsp:nvSpPr>
      <dsp:spPr>
        <a:xfrm>
          <a:off x="5154857" y="1287835"/>
          <a:ext cx="1840008" cy="920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2300" b="1" i="0" kern="1200" smtClean="0">
                  <a:latin typeface="Cambria Math" panose="02040503050406030204" pitchFamily="18" charset="0"/>
                </a:rPr>
                <m:t>𝐂</m:t>
              </m:r>
              <m:r>
                <a:rPr lang="en-US" sz="2300" b="1" i="0" kern="1200" smtClean="0">
                  <a:latin typeface="Cambria Math" panose="02040503050406030204" pitchFamily="18" charset="0"/>
                </a:rPr>
                <m:t>=</m:t>
              </m:r>
              <m:r>
                <a:rPr lang="el-GR" sz="2300" b="1" i="0" kern="1200" smtClean="0">
                  <a:latin typeface="Cambria Math" panose="02040503050406030204" pitchFamily="18" charset="0"/>
                </a:rPr>
                <m:t>𝛑</m:t>
              </m:r>
            </m:oMath>
          </a14:m>
          <a:r>
            <a:rPr lang="en-US" sz="2300" b="1" kern="1200" dirty="0">
              <a:latin typeface="Arial" panose="020B0604020202020204" pitchFamily="34" charset="0"/>
              <a:cs typeface="Arial" panose="020B0604020202020204" pitchFamily="34" charset="0"/>
            </a:rPr>
            <a:t>d</a:t>
          </a:r>
          <a:endParaRPr lang="en-US" sz="2300" kern="1200" dirty="0">
            <a:latin typeface="Arial" pitchFamily="34" charset="0"/>
            <a:cs typeface="Arial" pitchFamily="34" charset="0"/>
          </a:endParaRPr>
        </a:p>
      </dsp:txBody>
      <dsp:txXfrm>
        <a:off x="5181803" y="1314781"/>
        <a:ext cx="1786116" cy="866112"/>
      </dsp:txXfrm>
    </dsp:sp>
    <dsp:sp modelId="{910EB7C3-B918-4723-95C9-98672EAF6A83}">
      <dsp:nvSpPr>
        <dsp:cNvPr id="0" name=""/>
        <dsp:cNvSpPr/>
      </dsp:nvSpPr>
      <dsp:spPr>
        <a:xfrm rot="2829178">
          <a:off x="1669699" y="2385404"/>
          <a:ext cx="1082288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1082288" y="23686"/>
              </a:lnTo>
            </a:path>
          </a:pathLst>
        </a:custGeom>
        <a:noFill/>
        <a:ln w="38100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2183786" y="2382033"/>
        <a:ext cx="54114" cy="54114"/>
      </dsp:txXfrm>
    </dsp:sp>
    <dsp:sp modelId="{8361421C-99E2-48E1-BCD0-2D0054D7B57C}">
      <dsp:nvSpPr>
        <dsp:cNvPr id="0" name=""/>
        <dsp:cNvSpPr/>
      </dsp:nvSpPr>
      <dsp:spPr>
        <a:xfrm>
          <a:off x="2578845" y="2345840"/>
          <a:ext cx="1840008" cy="920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Độ</a:t>
          </a:r>
          <a:r>
            <a:rPr lang="en-US" sz="2300" b="1" kern="1200" dirty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300" b="1" kern="1200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dài</a:t>
          </a:r>
          <a:r>
            <a:rPr lang="en-US" sz="2300" b="1" kern="1200" dirty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cung</a:t>
          </a:r>
          <a:r>
            <a:rPr lang="en-US" sz="2300" b="1" kern="1200" dirty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300" b="1" kern="1200" dirty="0" err="1">
              <a:solidFill>
                <a:srgbClr val="7030A0"/>
              </a:solidFill>
              <a:latin typeface="Arial" pitchFamily="34" charset="0"/>
              <a:cs typeface="Arial" pitchFamily="34" charset="0"/>
            </a:rPr>
            <a:t>tròn</a:t>
          </a:r>
          <a:endParaRPr lang="en-US" sz="2300" b="1" kern="1200" dirty="0">
            <a:solidFill>
              <a:srgbClr val="7030A0"/>
            </a:solidFill>
            <a:latin typeface="Arial" pitchFamily="34" charset="0"/>
            <a:cs typeface="Arial" pitchFamily="34" charset="0"/>
          </a:endParaRPr>
        </a:p>
      </dsp:txBody>
      <dsp:txXfrm>
        <a:off x="2605791" y="2372786"/>
        <a:ext cx="1786116" cy="866112"/>
      </dsp:txXfrm>
    </dsp:sp>
    <dsp:sp modelId="{426C579C-EF16-4EC0-AFB1-E75EE7A83D33}">
      <dsp:nvSpPr>
        <dsp:cNvPr id="0" name=""/>
        <dsp:cNvSpPr/>
      </dsp:nvSpPr>
      <dsp:spPr>
        <a:xfrm>
          <a:off x="4418854" y="2782155"/>
          <a:ext cx="736003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736003" y="23686"/>
              </a:lnTo>
            </a:path>
          </a:pathLst>
        </a:custGeom>
        <a:noFill/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4768455" y="2787442"/>
        <a:ext cx="36800" cy="36800"/>
      </dsp:txXfrm>
    </dsp:sp>
    <dsp:sp modelId="{D31FA38D-8FEA-4628-B6B1-FC0B926BA30F}">
      <dsp:nvSpPr>
        <dsp:cNvPr id="0" name=""/>
        <dsp:cNvSpPr/>
      </dsp:nvSpPr>
      <dsp:spPr>
        <a:xfrm>
          <a:off x="5154857" y="2345840"/>
          <a:ext cx="1840008" cy="920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2300" b="1" i="1" kern="120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m:t>𝒍</m:t>
                </m:r>
                <m:r>
                  <a:rPr lang="en-US" sz="2300" b="1" i="1" kern="1200" smtClean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m:t>= </m:t>
                </m:r>
                <m:f>
                  <m:fPr>
                    <m:ctrlPr>
                      <a:rPr lang="en-US" sz="2300" b="1" i="1" kern="120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en-US" sz="2300" b="1" i="1" kern="120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>
                      <a:rPr lang="en-US" sz="2300" b="1" i="1" kern="120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𝑹𝒏</m:t>
                    </m:r>
                  </m:num>
                  <m:den>
                    <m:r>
                      <a:rPr lang="en-US" sz="2300" b="1" i="1" kern="120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𝟏𝟖𝟎</m:t>
                    </m:r>
                  </m:den>
                </m:f>
              </m:oMath>
            </m:oMathPara>
          </a14:m>
          <a:endParaRPr lang="en-US" sz="2300" kern="1200" dirty="0">
            <a:solidFill>
              <a:srgbClr val="7030A0"/>
            </a:solidFill>
            <a:latin typeface="Arial" pitchFamily="34" charset="0"/>
            <a:cs typeface="Arial" pitchFamily="34" charset="0"/>
          </a:endParaRPr>
        </a:p>
      </dsp:txBody>
      <dsp:txXfrm>
        <a:off x="5181803" y="2372786"/>
        <a:ext cx="1786116" cy="866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B0C8C-F0B6-4D82-B8EE-F18DCFD4B124}">
      <dsp:nvSpPr>
        <dsp:cNvPr id="0" name=""/>
        <dsp:cNvSpPr/>
      </dsp:nvSpPr>
      <dsp:spPr>
        <a:xfrm>
          <a:off x="2065" y="774623"/>
          <a:ext cx="1862972" cy="9314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>
              <a:latin typeface="Arial" pitchFamily="34" charset="0"/>
              <a:cs typeface="Arial" pitchFamily="34" charset="0"/>
            </a:rPr>
            <a:t>Hình</a:t>
          </a:r>
          <a:r>
            <a:rPr lang="en-US" sz="2300" b="1" kern="1200" dirty="0">
              <a:latin typeface="Arial" pitchFamily="34" charset="0"/>
              <a:cs typeface="Arial" pitchFamily="34" charset="0"/>
            </a:rPr>
            <a:t> </a:t>
          </a:r>
          <a:r>
            <a:rPr lang="en-US" sz="2300" b="1" kern="1200" dirty="0" err="1">
              <a:latin typeface="Arial" pitchFamily="34" charset="0"/>
              <a:cs typeface="Arial" pitchFamily="34" charset="0"/>
            </a:rPr>
            <a:t>tròn</a:t>
          </a:r>
          <a:endParaRPr lang="en-US" sz="2300" b="1" kern="1200" dirty="0">
            <a:latin typeface="Arial" pitchFamily="34" charset="0"/>
            <a:cs typeface="Arial" pitchFamily="34" charset="0"/>
          </a:endParaRPr>
        </a:p>
      </dsp:txBody>
      <dsp:txXfrm>
        <a:off x="29347" y="801905"/>
        <a:ext cx="1808408" cy="876922"/>
      </dsp:txXfrm>
    </dsp:sp>
    <dsp:sp modelId="{FB2F70A1-933D-46E8-8260-E4B32F74C6F0}">
      <dsp:nvSpPr>
        <dsp:cNvPr id="0" name=""/>
        <dsp:cNvSpPr/>
      </dsp:nvSpPr>
      <dsp:spPr>
        <a:xfrm rot="18833429">
          <a:off x="1700196" y="819260"/>
          <a:ext cx="1074871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074871" y="33793"/>
              </a:lnTo>
            </a:path>
          </a:pathLst>
        </a:custGeom>
        <a:noFill/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2210760" y="826183"/>
        <a:ext cx="53743" cy="53743"/>
      </dsp:txXfrm>
    </dsp:sp>
    <dsp:sp modelId="{FEF89390-312B-46AD-B4E7-008B37D8F6F7}">
      <dsp:nvSpPr>
        <dsp:cNvPr id="0" name=""/>
        <dsp:cNvSpPr/>
      </dsp:nvSpPr>
      <dsp:spPr>
        <a:xfrm>
          <a:off x="2610226" y="0"/>
          <a:ext cx="1862972" cy="9314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u="none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Diện</a:t>
          </a:r>
          <a:r>
            <a:rPr lang="en-US" sz="2100" b="1" i="0" u="none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100" b="1" i="0" u="none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tích</a:t>
          </a:r>
          <a:endParaRPr lang="en-US" sz="2100" b="1" i="0" u="none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u="none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100" b="1" i="0" u="none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hình</a:t>
          </a:r>
          <a:r>
            <a:rPr lang="en-US" sz="2100" b="1" i="0" u="none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100" b="1" i="0" u="none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tròn</a:t>
          </a:r>
          <a:endParaRPr lang="en-US" sz="2100" b="1" i="0" u="none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637508" y="27282"/>
        <a:ext cx="1808408" cy="876922"/>
      </dsp:txXfrm>
    </dsp:sp>
    <dsp:sp modelId="{319A5451-6B33-479B-AFE4-FCD41BD60677}">
      <dsp:nvSpPr>
        <dsp:cNvPr id="0" name=""/>
        <dsp:cNvSpPr/>
      </dsp:nvSpPr>
      <dsp:spPr>
        <a:xfrm>
          <a:off x="4473198" y="431949"/>
          <a:ext cx="747253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747253" y="33793"/>
              </a:lnTo>
            </a:path>
          </a:pathLst>
        </a:custGeom>
        <a:noFill/>
        <a:ln w="3810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4828144" y="447061"/>
        <a:ext cx="37362" cy="37362"/>
      </dsp:txXfrm>
    </dsp:sp>
    <dsp:sp modelId="{17D1A0D3-E6D5-4AD4-A5D4-26B82AE6D52D}">
      <dsp:nvSpPr>
        <dsp:cNvPr id="0" name=""/>
        <dsp:cNvSpPr/>
      </dsp:nvSpPr>
      <dsp:spPr>
        <a:xfrm>
          <a:off x="5220452" y="0"/>
          <a:ext cx="1862972" cy="9314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2100" b="1" i="0" kern="120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m:t>𝐒</m:t>
                </m:r>
                <m:r>
                  <a:rPr lang="en-US" sz="2100" b="1" i="0" kern="120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lang="el-GR" sz="2100" b="1" i="0" kern="120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m:t>𝛑</m:t>
                </m:r>
                <m:sSup>
                  <m:sSupPr>
                    <m:ctrlPr>
                      <a:rPr lang="el-GR" sz="2100" b="1" i="1" kern="12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 lang="en-US" sz="2100" b="1" i="0" kern="12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𝐑</m:t>
                    </m:r>
                  </m:e>
                  <m:sup>
                    <m:r>
                      <a:rPr lang="en-US" sz="2100" b="1" i="0" kern="12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</m:sup>
                </m:sSup>
              </m:oMath>
            </m:oMathPara>
          </a14:m>
          <a:endParaRPr lang="en-US" sz="2100" b="1" i="1" u="sng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247734" y="27282"/>
        <a:ext cx="1808408" cy="876922"/>
      </dsp:txXfrm>
    </dsp:sp>
    <dsp:sp modelId="{C0921842-8E87-45A7-9284-CFDD55B0A5C0}">
      <dsp:nvSpPr>
        <dsp:cNvPr id="0" name=""/>
        <dsp:cNvSpPr/>
      </dsp:nvSpPr>
      <dsp:spPr>
        <a:xfrm rot="2142401">
          <a:off x="1778780" y="1474374"/>
          <a:ext cx="917702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917702" y="33793"/>
              </a:lnTo>
            </a:path>
          </a:pathLst>
        </a:custGeom>
        <a:noFill/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2214689" y="1485226"/>
        <a:ext cx="45885" cy="45885"/>
      </dsp:txXfrm>
    </dsp:sp>
    <dsp:sp modelId="{4A4815F6-D329-44CF-8ED0-987C8BD3DBEE}">
      <dsp:nvSpPr>
        <dsp:cNvPr id="0" name=""/>
        <dsp:cNvSpPr/>
      </dsp:nvSpPr>
      <dsp:spPr>
        <a:xfrm>
          <a:off x="2610226" y="1310227"/>
          <a:ext cx="1862972" cy="9314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1" u="sng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Diện</a:t>
          </a:r>
          <a:r>
            <a:rPr lang="en-US" sz="2100" b="1" i="1" u="sng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100" b="1" i="1" u="sng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tích</a:t>
          </a:r>
          <a:r>
            <a:rPr lang="en-US" sz="2100" b="1" i="1" u="sng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100" b="1" i="1" u="sng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hình</a:t>
          </a:r>
          <a:r>
            <a:rPr lang="en-US" sz="2100" b="1" i="1" u="sng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100" b="1" i="1" u="sng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quạt</a:t>
          </a:r>
          <a:r>
            <a:rPr lang="en-US" sz="2100" b="1" i="1" u="sng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100" b="1" i="1" u="sng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tròn</a:t>
          </a:r>
          <a:endParaRPr lang="en-US" sz="2100" b="1" i="1" u="sng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2637508" y="1337509"/>
        <a:ext cx="1808408" cy="876922"/>
      </dsp:txXfrm>
    </dsp:sp>
    <dsp:sp modelId="{E4E22BEE-8D30-407D-8B82-FF889C9841D9}">
      <dsp:nvSpPr>
        <dsp:cNvPr id="0" name=""/>
        <dsp:cNvSpPr/>
      </dsp:nvSpPr>
      <dsp:spPr>
        <a:xfrm>
          <a:off x="4473198" y="1742177"/>
          <a:ext cx="745188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745188" y="33793"/>
              </a:lnTo>
            </a:path>
          </a:pathLst>
        </a:custGeom>
        <a:noFill/>
        <a:ln w="3810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rial" pitchFamily="34" charset="0"/>
            <a:cs typeface="Arial" pitchFamily="34" charset="0"/>
          </a:endParaRPr>
        </a:p>
      </dsp:txBody>
      <dsp:txXfrm>
        <a:off x="4827163" y="1757341"/>
        <a:ext cx="37259" cy="37259"/>
      </dsp:txXfrm>
    </dsp:sp>
    <dsp:sp modelId="{D22F4BDE-DD67-491A-87FB-D73ACE2F217B}">
      <dsp:nvSpPr>
        <dsp:cNvPr id="0" name=""/>
        <dsp:cNvSpPr/>
      </dsp:nvSpPr>
      <dsp:spPr>
        <a:xfrm>
          <a:off x="5218387" y="1310227"/>
          <a:ext cx="1862972" cy="9314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?????</a:t>
          </a:r>
          <a:endParaRPr lang="en-US" sz="2100" b="1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5245669" y="1337509"/>
        <a:ext cx="1808408" cy="876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17668-3CEF-4F1D-8284-D0A8F445D34D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19AB7-AA8A-44EE-A564-2A9113FE4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24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4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4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7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5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5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0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BB716-E2C8-46A1-B3C6-73B4C24950BF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E84FC-3AA8-4AA0-B6C6-C1CD8010B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7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361.png"/><Relationship Id="rId7" Type="http://schemas.openxmlformats.org/officeDocument/2006/relationships/image" Target="../media/image3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51.png"/><Relationship Id="rId4" Type="http://schemas.openxmlformats.org/officeDocument/2006/relationships/image" Target="../media/image37.png"/><Relationship Id="rId9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0.png"/><Relationship Id="rId7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370.png"/><Relationship Id="rId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6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diagramData" Target="../diagrams/data3.xml"/><Relationship Id="rId5" Type="http://schemas.openxmlformats.org/officeDocument/2006/relationships/diagramColors" Target="../diagrams/colors1.xml"/><Relationship Id="rId15" Type="http://schemas.microsoft.com/office/2007/relationships/diagramDrawing" Target="../diagrams/drawing2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Relationship Id="rId14" Type="http://schemas.openxmlformats.org/officeDocument/2006/relationships/diagramColors" Target="../diagrams/colors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7" Type="http://schemas.openxmlformats.org/officeDocument/2006/relationships/image" Target="../media/image3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46.png"/><Relationship Id="rId5" Type="http://schemas.openxmlformats.org/officeDocument/2006/relationships/image" Target="../media/image360.png"/><Relationship Id="rId10" Type="http://schemas.openxmlformats.org/officeDocument/2006/relationships/image" Target="../media/image45.png"/><Relationship Id="rId4" Type="http://schemas.openxmlformats.org/officeDocument/2006/relationships/image" Target="../media/image350.png"/><Relationship Id="rId9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3.png"/><Relationship Id="rId5" Type="http://schemas.openxmlformats.org/officeDocument/2006/relationships/image" Target="../media/image18.png"/><Relationship Id="rId10" Type="http://schemas.openxmlformats.org/officeDocument/2006/relationships/image" Target="../media/image20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png"/><Relationship Id="rId3" Type="http://schemas.openxmlformats.org/officeDocument/2006/relationships/image" Target="../media/image241.png"/><Relationship Id="rId12" Type="http://schemas.openxmlformats.org/officeDocument/2006/relationships/image" Target="../media/image29.png"/><Relationship Id="rId2" Type="http://schemas.openxmlformats.org/officeDocument/2006/relationships/image" Target="../media/image23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28.png"/><Relationship Id="rId5" Type="http://schemas.openxmlformats.org/officeDocument/2006/relationships/image" Target="../media/image24.png"/><Relationship Id="rId15" Type="http://schemas.openxmlformats.org/officeDocument/2006/relationships/image" Target="../media/image301.png"/><Relationship Id="rId10" Type="http://schemas.openxmlformats.org/officeDocument/2006/relationships/image" Target="../media/image27.png"/><Relationship Id="rId4" Type="http://schemas.openxmlformats.org/officeDocument/2006/relationships/image" Target="../media/image190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3" Type="http://schemas.openxmlformats.org/officeDocument/2006/relationships/image" Target="../media/image31.png"/><Relationship Id="rId7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210.png"/><Relationship Id="rId10" Type="http://schemas.openxmlformats.org/officeDocument/2006/relationships/image" Target="../media/image300.png"/><Relationship Id="rId4" Type="http://schemas.openxmlformats.org/officeDocument/2006/relationships/image" Target="../media/image152.png"/><Relationship Id="rId9" Type="http://schemas.openxmlformats.org/officeDocument/2006/relationships/image" Target="../media/image2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TextBox 5"/>
          <p:cNvSpPr txBox="1"/>
          <p:nvPr/>
        </p:nvSpPr>
        <p:spPr>
          <a:xfrm>
            <a:off x="315722" y="1265936"/>
            <a:ext cx="11636248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ĐỘ DÀI ĐƯỜNG TRÒN, CUNG TRÒN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DIỆN TÍCH HÌNH TRÒN</a:t>
            </a:r>
            <a:endParaRPr lang="en-US" sz="4800" b="1" dirty="0">
              <a:solidFill>
                <a:srgbClr val="FFFF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70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05332_1203425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3464" y="586538"/>
            <a:ext cx="5129784" cy="15696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cổ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thụ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6,6 m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" y="2807208"/>
            <a:ext cx="3566160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gian: </a:t>
            </a:r>
          </a:p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 = 6,6 : 3 = 2,2 (m)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6616" y="4227659"/>
                <a:ext cx="4791456" cy="138499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2060"/>
                    </a:solidFill>
                    <a:latin typeface="Arial" pitchFamily="34" charset="0"/>
                    <a:cs typeface="Arial" panose="020B0604020202020204" pitchFamily="34" charset="0"/>
                  </a:rPr>
                  <a:t>Cách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theo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công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thức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𝛑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𝐝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⇒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𝐝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: 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𝛑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𝟏𝟒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≈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𝐦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616" y="4227659"/>
                <a:ext cx="4791456" cy="1384995"/>
              </a:xfrm>
              <a:prstGeom prst="rect">
                <a:avLst/>
              </a:prstGeom>
              <a:blipFill rotWithShape="0">
                <a:blip r:embed="rId4"/>
                <a:stretch>
                  <a:fillRect l="-2672" t="-4846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940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2590173" y="2554288"/>
            <a:ext cx="2278062" cy="2278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 rot="1553429">
            <a:off x="1862139" y="1801814"/>
            <a:ext cx="3773487" cy="3773487"/>
            <a:chOff x="1598" y="902"/>
            <a:chExt cx="1838" cy="1838"/>
          </a:xfrm>
        </p:grpSpPr>
        <p:pic>
          <p:nvPicPr>
            <p:cNvPr id="54304" name="Picture 10" descr="COMPA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00000">
              <a:off x="1888" y="1071"/>
              <a:ext cx="754" cy="8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305" name="Rectangle 11"/>
            <p:cNvSpPr>
              <a:spLocks noChangeArrowheads="1"/>
            </p:cNvSpPr>
            <p:nvPr/>
          </p:nvSpPr>
          <p:spPr bwMode="auto">
            <a:xfrm>
              <a:off x="1598" y="902"/>
              <a:ext cx="1838" cy="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5613" name="AutoShape 13"/>
          <p:cNvSpPr>
            <a:spLocks noChangeArrowheads="1"/>
          </p:cNvSpPr>
          <p:nvPr/>
        </p:nvSpPr>
        <p:spPr bwMode="auto">
          <a:xfrm rot="-2547924">
            <a:off x="2605089" y="2541589"/>
            <a:ext cx="2293937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4707 w 21600"/>
              <a:gd name="T13" fmla="*/ 0 h 21600"/>
              <a:gd name="T14" fmla="*/ 16893 w 21600"/>
              <a:gd name="T15" fmla="*/ 18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434" y="921"/>
                </a:moveTo>
                <a:cubicBezTo>
                  <a:pt x="7809" y="313"/>
                  <a:pt x="9296" y="-1"/>
                  <a:pt x="10800" y="0"/>
                </a:cubicBezTo>
                <a:cubicBezTo>
                  <a:pt x="12303" y="0"/>
                  <a:pt x="13790" y="313"/>
                  <a:pt x="15165" y="921"/>
                </a:cubicBezTo>
                <a:cubicBezTo>
                  <a:pt x="13790" y="313"/>
                  <a:pt x="12303" y="-1"/>
                  <a:pt x="10799" y="0"/>
                </a:cubicBezTo>
                <a:cubicBezTo>
                  <a:pt x="9296" y="0"/>
                  <a:pt x="7809" y="313"/>
                  <a:pt x="6434" y="921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Oval 23"/>
          <p:cNvSpPr>
            <a:spLocks noChangeArrowheads="1"/>
          </p:cNvSpPr>
          <p:nvPr/>
        </p:nvSpPr>
        <p:spPr bwMode="auto">
          <a:xfrm>
            <a:off x="3679198" y="3629025"/>
            <a:ext cx="88900" cy="88900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dirty="0"/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 rot="424178">
            <a:off x="2573339" y="2547939"/>
            <a:ext cx="2293937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4707 w 21600"/>
              <a:gd name="T13" fmla="*/ 0 h 21600"/>
              <a:gd name="T14" fmla="*/ 16893 w 21600"/>
              <a:gd name="T15" fmla="*/ 18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434" y="921"/>
                </a:moveTo>
                <a:cubicBezTo>
                  <a:pt x="7809" y="313"/>
                  <a:pt x="9296" y="-1"/>
                  <a:pt x="10800" y="0"/>
                </a:cubicBezTo>
                <a:cubicBezTo>
                  <a:pt x="12303" y="0"/>
                  <a:pt x="13790" y="313"/>
                  <a:pt x="15165" y="921"/>
                </a:cubicBezTo>
                <a:cubicBezTo>
                  <a:pt x="13790" y="313"/>
                  <a:pt x="12303" y="-1"/>
                  <a:pt x="10799" y="0"/>
                </a:cubicBezTo>
                <a:cubicBezTo>
                  <a:pt x="9296" y="0"/>
                  <a:pt x="7809" y="313"/>
                  <a:pt x="6434" y="921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 rot="3243343">
            <a:off x="2583658" y="2556670"/>
            <a:ext cx="2293937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4707 w 21600"/>
              <a:gd name="T13" fmla="*/ 0 h 21600"/>
              <a:gd name="T14" fmla="*/ 16893 w 21600"/>
              <a:gd name="T15" fmla="*/ 18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434" y="921"/>
                </a:moveTo>
                <a:cubicBezTo>
                  <a:pt x="7809" y="313"/>
                  <a:pt x="9296" y="-1"/>
                  <a:pt x="10800" y="0"/>
                </a:cubicBezTo>
                <a:cubicBezTo>
                  <a:pt x="12303" y="0"/>
                  <a:pt x="13790" y="313"/>
                  <a:pt x="15165" y="921"/>
                </a:cubicBezTo>
                <a:cubicBezTo>
                  <a:pt x="13790" y="313"/>
                  <a:pt x="12303" y="-1"/>
                  <a:pt x="10799" y="0"/>
                </a:cubicBezTo>
                <a:cubicBezTo>
                  <a:pt x="9296" y="0"/>
                  <a:pt x="7809" y="313"/>
                  <a:pt x="6434" y="921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AutoShape 27"/>
          <p:cNvSpPr>
            <a:spLocks noChangeArrowheads="1"/>
          </p:cNvSpPr>
          <p:nvPr/>
        </p:nvSpPr>
        <p:spPr bwMode="auto">
          <a:xfrm rot="5608459">
            <a:off x="2578894" y="2551907"/>
            <a:ext cx="2293938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5514 w 21600"/>
              <a:gd name="T13" fmla="*/ 0 h 21600"/>
              <a:gd name="T14" fmla="*/ 16086 w 21600"/>
              <a:gd name="T15" fmla="*/ 13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7243" y="602"/>
                </a:moveTo>
                <a:cubicBezTo>
                  <a:pt x="8387" y="203"/>
                  <a:pt x="9589" y="-1"/>
                  <a:pt x="10800" y="0"/>
                </a:cubicBezTo>
                <a:cubicBezTo>
                  <a:pt x="12010" y="0"/>
                  <a:pt x="13212" y="203"/>
                  <a:pt x="14356" y="602"/>
                </a:cubicBezTo>
                <a:cubicBezTo>
                  <a:pt x="13212" y="203"/>
                  <a:pt x="12010" y="-1"/>
                  <a:pt x="10799" y="0"/>
                </a:cubicBezTo>
                <a:cubicBezTo>
                  <a:pt x="9589" y="0"/>
                  <a:pt x="8387" y="203"/>
                  <a:pt x="7243" y="60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AutoShape 28"/>
          <p:cNvSpPr>
            <a:spLocks noChangeArrowheads="1"/>
          </p:cNvSpPr>
          <p:nvPr/>
        </p:nvSpPr>
        <p:spPr bwMode="auto">
          <a:xfrm rot="7971850">
            <a:off x="2602707" y="2504282"/>
            <a:ext cx="2293938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5678 w 21600"/>
              <a:gd name="T13" fmla="*/ 0 h 21600"/>
              <a:gd name="T14" fmla="*/ 15922 w 21600"/>
              <a:gd name="T15" fmla="*/ 129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7406" y="547"/>
                </a:moveTo>
                <a:cubicBezTo>
                  <a:pt x="8500" y="184"/>
                  <a:pt x="9646" y="-1"/>
                  <a:pt x="10800" y="0"/>
                </a:cubicBezTo>
                <a:cubicBezTo>
                  <a:pt x="11953" y="0"/>
                  <a:pt x="13099" y="184"/>
                  <a:pt x="14193" y="547"/>
                </a:cubicBezTo>
                <a:cubicBezTo>
                  <a:pt x="13099" y="184"/>
                  <a:pt x="11953" y="-1"/>
                  <a:pt x="10799" y="0"/>
                </a:cubicBezTo>
                <a:cubicBezTo>
                  <a:pt x="9646" y="0"/>
                  <a:pt x="8500" y="184"/>
                  <a:pt x="7406" y="547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AutoShape 29"/>
          <p:cNvSpPr>
            <a:spLocks noChangeArrowheads="1"/>
          </p:cNvSpPr>
          <p:nvPr/>
        </p:nvSpPr>
        <p:spPr bwMode="auto">
          <a:xfrm rot="10117530">
            <a:off x="2597150" y="2514601"/>
            <a:ext cx="2293938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5702 w 21600"/>
              <a:gd name="T13" fmla="*/ 0 h 21600"/>
              <a:gd name="T14" fmla="*/ 15898 w 21600"/>
              <a:gd name="T15" fmla="*/ 127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7429" y="539"/>
                </a:moveTo>
                <a:cubicBezTo>
                  <a:pt x="8517" y="182"/>
                  <a:pt x="9655" y="-1"/>
                  <a:pt x="10800" y="0"/>
                </a:cubicBezTo>
                <a:cubicBezTo>
                  <a:pt x="11944" y="0"/>
                  <a:pt x="13082" y="182"/>
                  <a:pt x="14170" y="539"/>
                </a:cubicBezTo>
                <a:cubicBezTo>
                  <a:pt x="13082" y="182"/>
                  <a:pt x="11944" y="-1"/>
                  <a:pt x="10799" y="0"/>
                </a:cubicBezTo>
                <a:cubicBezTo>
                  <a:pt x="9655" y="0"/>
                  <a:pt x="8517" y="182"/>
                  <a:pt x="7429" y="539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AutoShape 30"/>
          <p:cNvSpPr>
            <a:spLocks noChangeArrowheads="1"/>
          </p:cNvSpPr>
          <p:nvPr/>
        </p:nvSpPr>
        <p:spPr bwMode="auto">
          <a:xfrm rot="-9135806">
            <a:off x="2622550" y="2517776"/>
            <a:ext cx="2293938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5376 w 21600"/>
              <a:gd name="T13" fmla="*/ 0 h 21600"/>
              <a:gd name="T14" fmla="*/ 16224 w 21600"/>
              <a:gd name="T15" fmla="*/ 146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7106" y="651"/>
                </a:moveTo>
                <a:cubicBezTo>
                  <a:pt x="8290" y="220"/>
                  <a:pt x="9540" y="-1"/>
                  <a:pt x="10800" y="0"/>
                </a:cubicBezTo>
                <a:cubicBezTo>
                  <a:pt x="12059" y="0"/>
                  <a:pt x="13309" y="220"/>
                  <a:pt x="14493" y="651"/>
                </a:cubicBezTo>
                <a:cubicBezTo>
                  <a:pt x="13309" y="220"/>
                  <a:pt x="12059" y="-1"/>
                  <a:pt x="10799" y="0"/>
                </a:cubicBezTo>
                <a:cubicBezTo>
                  <a:pt x="9540" y="0"/>
                  <a:pt x="8290" y="220"/>
                  <a:pt x="7106" y="651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AutoShape 31"/>
          <p:cNvSpPr>
            <a:spLocks noChangeArrowheads="1"/>
          </p:cNvSpPr>
          <p:nvPr/>
        </p:nvSpPr>
        <p:spPr bwMode="auto">
          <a:xfrm rot="-6888062">
            <a:off x="2599533" y="2499520"/>
            <a:ext cx="2293937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98 w 21600"/>
              <a:gd name="T13" fmla="*/ 0 h 21600"/>
              <a:gd name="T14" fmla="*/ 16102 w 21600"/>
              <a:gd name="T15" fmla="*/ 139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7227" y="607"/>
                </a:moveTo>
                <a:cubicBezTo>
                  <a:pt x="8375" y="205"/>
                  <a:pt x="9583" y="-1"/>
                  <a:pt x="10800" y="0"/>
                </a:cubicBezTo>
                <a:cubicBezTo>
                  <a:pt x="12016" y="0"/>
                  <a:pt x="13224" y="205"/>
                  <a:pt x="14372" y="607"/>
                </a:cubicBezTo>
                <a:cubicBezTo>
                  <a:pt x="13224" y="205"/>
                  <a:pt x="12016" y="-1"/>
                  <a:pt x="10799" y="0"/>
                </a:cubicBezTo>
                <a:cubicBezTo>
                  <a:pt x="9583" y="0"/>
                  <a:pt x="8375" y="205"/>
                  <a:pt x="7227" y="607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556662" y="3644932"/>
            <a:ext cx="47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/>
              <a:t>O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2693360" y="2960688"/>
            <a:ext cx="973138" cy="696912"/>
            <a:chOff x="750" y="1865"/>
            <a:chExt cx="613" cy="439"/>
          </a:xfrm>
        </p:grpSpPr>
        <p:sp>
          <p:nvSpPr>
            <p:cNvPr id="54302" name="Line 24"/>
            <p:cNvSpPr>
              <a:spLocks noChangeShapeType="1"/>
            </p:cNvSpPr>
            <p:nvPr/>
          </p:nvSpPr>
          <p:spPr bwMode="auto">
            <a:xfrm>
              <a:off x="750" y="2029"/>
              <a:ext cx="613" cy="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3" name="Text Box 33"/>
            <p:cNvSpPr txBox="1">
              <a:spLocks noChangeArrowheads="1"/>
            </p:cNvSpPr>
            <p:nvPr/>
          </p:nvSpPr>
          <p:spPr bwMode="auto">
            <a:xfrm>
              <a:off x="1014" y="1865"/>
              <a:ext cx="3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dirty="0"/>
                <a:t>R</a:t>
              </a:r>
            </a:p>
          </p:txBody>
        </p:sp>
      </p:grpSp>
      <p:sp>
        <p:nvSpPr>
          <p:cNvPr id="25635" name="AutoShape 35"/>
          <p:cNvSpPr>
            <a:spLocks noChangeArrowheads="1"/>
          </p:cNvSpPr>
          <p:nvPr/>
        </p:nvSpPr>
        <p:spPr bwMode="auto">
          <a:xfrm rot="-4860315">
            <a:off x="2609058" y="2537620"/>
            <a:ext cx="2293937" cy="23082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6364 w 21600"/>
              <a:gd name="T13" fmla="*/ 0 h 21600"/>
              <a:gd name="T14" fmla="*/ 15236 w 21600"/>
              <a:gd name="T15" fmla="*/ 95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077" y="348"/>
                </a:moveTo>
                <a:cubicBezTo>
                  <a:pt x="8966" y="117"/>
                  <a:pt x="9881" y="-1"/>
                  <a:pt x="10800" y="0"/>
                </a:cubicBezTo>
                <a:cubicBezTo>
                  <a:pt x="11718" y="0"/>
                  <a:pt x="12633" y="117"/>
                  <a:pt x="13522" y="348"/>
                </a:cubicBezTo>
                <a:cubicBezTo>
                  <a:pt x="12633" y="117"/>
                  <a:pt x="11718" y="-1"/>
                  <a:pt x="10799" y="0"/>
                </a:cubicBezTo>
                <a:cubicBezTo>
                  <a:pt x="9881" y="0"/>
                  <a:pt x="8966" y="117"/>
                  <a:pt x="8077" y="348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218711" y="1424158"/>
            <a:ext cx="6647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050816" y="3598533"/>
                <a:ext cx="1811330" cy="566565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𝐒</m:t>
                      </m:r>
                      <m:r>
                        <a:rPr lang="en-US" sz="36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36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sSup>
                        <m:sSupPr>
                          <m:ctrlPr>
                            <a:rPr lang="el-GR" sz="3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𝐑</m:t>
                          </m:r>
                        </m:e>
                        <m:sup>
                          <m:r>
                            <a:rPr lang="en-US" sz="3600" b="1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0816" y="3598533"/>
                <a:ext cx="1811330" cy="5665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5359965" y="2050818"/>
            <a:ext cx="67257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kính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R (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h.vẽ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37759" y="1060704"/>
            <a:ext cx="0" cy="525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71456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43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6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4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4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5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25613" grpId="0" animBg="1"/>
      <p:bldP spid="25623" grpId="0" animBg="1"/>
      <p:bldP spid="25625" grpId="0" animBg="1"/>
      <p:bldP spid="25626" grpId="0" animBg="1"/>
      <p:bldP spid="25627" grpId="0" animBg="1"/>
      <p:bldP spid="25628" grpId="0" animBg="1"/>
      <p:bldP spid="25629" grpId="0" animBg="1"/>
      <p:bldP spid="25630" grpId="0" animBg="1"/>
      <p:bldP spid="25631" grpId="0" animBg="1"/>
      <p:bldP spid="25632" grpId="0"/>
      <p:bldP spid="25635" grpId="0" animBg="1"/>
      <p:bldP spid="21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6656" y="436686"/>
            <a:ext cx="998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3:</a:t>
            </a:r>
            <a:r>
              <a:rPr lang="en-US" sz="2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2m.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32688" y="1466112"/>
            <a:ext cx="3067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u="sng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u="sng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b="1" u="sng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u="sng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01409" y="2064651"/>
                <a:ext cx="58887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Theo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đề</a:t>
                </a:r>
                <a:r>
                  <a:rPr lang="en-US" sz="28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bài</a:t>
                </a:r>
                <a:r>
                  <a:rPr lang="en-US" sz="28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ta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πR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409" y="2064651"/>
                <a:ext cx="5888736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2070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01409" y="2768947"/>
                <a:ext cx="503518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den>
                      </m:f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</m:t>
                          </m:r>
                        </m:e>
                      </m:d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409" y="2768947"/>
                <a:ext cx="5035180" cy="90178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201409" y="3966025"/>
            <a:ext cx="5888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83705" y="4716220"/>
                <a:ext cx="15575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π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</m:t>
                          </m:r>
                        </m:e>
                        <m:sup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3705" y="4716220"/>
                <a:ext cx="155752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377424" y="4499505"/>
                <a:ext cx="4553926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den>
                      </m:f>
                      <m:d>
                        <m:d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en-US" sz="28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7424" y="4499505"/>
                <a:ext cx="4553926" cy="90178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704073" y="4368469"/>
                <a:ext cx="2039112" cy="1145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el-GR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π</m:t>
                      </m:r>
                      <m:r>
                        <a:rPr lang="en-US" sz="28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280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π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073" y="4368469"/>
                <a:ext cx="2039112" cy="11455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0" r="1758"/>
          <a:stretch/>
        </p:blipFill>
        <p:spPr>
          <a:xfrm>
            <a:off x="8165585" y="1369625"/>
            <a:ext cx="3757924" cy="32886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976349" y="4726876"/>
                <a:ext cx="188671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32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en-US" sz="28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6349" y="4726876"/>
                <a:ext cx="1886712" cy="523220"/>
              </a:xfrm>
              <a:prstGeom prst="rect">
                <a:avLst/>
              </a:prstGeom>
              <a:blipFill rotWithShape="0">
                <a:blip r:embed="rId9"/>
                <a:stretch>
                  <a:fillRect r="-1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20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67488" y="490687"/>
                <a:ext cx="9305162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b="1" u="sng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Bài </a:t>
                </a:r>
                <a:r>
                  <a:rPr lang="en-US" sz="2800" b="1" u="sng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tập</a:t>
                </a:r>
                <a:r>
                  <a:rPr lang="en-US" sz="2800" b="1" u="sng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4:</a:t>
                </a:r>
                <a:r>
                  <a:rPr lang="en-US" sz="2800" b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Mặt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đồng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hồ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diện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tích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cm</m:t>
                        </m:r>
                      </m:e>
                      <m:sup>
                        <m: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thì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mặt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đồng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hồ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bao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nhiêu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cm 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488" y="490687"/>
                <a:ext cx="9305162" cy="1384995"/>
              </a:xfrm>
              <a:prstGeom prst="rect">
                <a:avLst/>
              </a:prstGeom>
              <a:blipFill rotWithShape="0">
                <a:blip r:embed="rId3"/>
                <a:stretch>
                  <a:fillRect l="-1376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932688" y="1914168"/>
            <a:ext cx="3048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8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8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03959" y="3947727"/>
                <a:ext cx="6920866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mặt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đồng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hồ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khoảng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=2.8=16 (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cm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  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959" y="3947727"/>
                <a:ext cx="6920866" cy="1107996"/>
              </a:xfrm>
              <a:prstGeom prst="rect">
                <a:avLst/>
              </a:prstGeom>
              <a:blipFill rotWithShape="0">
                <a:blip r:embed="rId4"/>
                <a:stretch>
                  <a:fillRect l="-1761" t="-6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03960" y="2715824"/>
                <a:ext cx="15575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π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</m:t>
                          </m:r>
                        </m:e>
                        <m:sup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960" y="2715824"/>
                <a:ext cx="15575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8" descr="http://www.vietpages.com.vn/vietpages.com.vn/30022024_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951" y="1893444"/>
            <a:ext cx="3462084" cy="3261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746698" y="2723714"/>
                <a:ext cx="4361387" cy="4714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</m:t>
                        </m:r>
                        <m: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: 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π</m:t>
                        </m:r>
                      </m:e>
                    </m:rad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201</m:t>
                        </m:r>
                        <m:r>
                          <a:rPr lang="en-US" sz="28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3,14</m:t>
                        </m:r>
                      </m:e>
                    </m:rad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698" y="2723714"/>
                <a:ext cx="4361387" cy="471411"/>
              </a:xfrm>
              <a:prstGeom prst="rect">
                <a:avLst/>
              </a:prstGeom>
              <a:blipFill rotWithShape="0">
                <a:blip r:embed="rId7"/>
                <a:stretch>
                  <a:fillRect t="-15584" b="-44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694432" y="3331121"/>
                <a:ext cx="3291094" cy="4714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R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64</m:t>
                        </m:r>
                      </m:e>
                    </m:rad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=8 (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cm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432" y="3331121"/>
                <a:ext cx="3291094" cy="47141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239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2749570178"/>
                  </p:ext>
                </p:extLst>
              </p:nvPr>
            </p:nvGraphicFramePr>
            <p:xfrm>
              <a:off x="2060575" y="123824"/>
              <a:ext cx="6997700" cy="349567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2749570178"/>
                  </p:ext>
                </p:extLst>
              </p:nvPr>
            </p:nvGraphicFramePr>
            <p:xfrm>
              <a:off x="2060575" y="123824"/>
              <a:ext cx="6997700" cy="349567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188431235"/>
                  </p:ext>
                </p:extLst>
              </p:nvPr>
            </p:nvGraphicFramePr>
            <p:xfrm>
              <a:off x="2003425" y="4190999"/>
              <a:ext cx="7083425" cy="248073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1" r:lo="rId12" r:qs="rId13" r:cs="rId14"/>
              </a:graphicData>
            </a:graphic>
          </p:graphicFrame>
        </mc:Choice>
        <mc:Fallback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188431235"/>
                  </p:ext>
                </p:extLst>
              </p:nvPr>
            </p:nvGraphicFramePr>
            <p:xfrm>
              <a:off x="2003425" y="4190999"/>
              <a:ext cx="7083425" cy="248073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6" r:lo="rId12" r:qs="rId13" r:cs="rId14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483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5E9DE7-7E7B-4E49-9E24-150059E17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graphicEl>
                                              <a:dgm id="{005E9DE7-7E7B-4E49-9E24-150059E174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A77CB1A-6C61-45A8-85EB-6AE379049A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>
                                            <p:graphicEl>
                                              <a:dgm id="{FA77CB1A-6C61-45A8-85EB-6AE379049A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A572BD-B99C-40F6-B131-C2BC486A9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>
                                            <p:graphicEl>
                                              <a:dgm id="{9FA572BD-B99C-40F6-B131-C2BC486A98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1E45B0-14F8-4B76-A80C-687F078054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>
                                            <p:graphicEl>
                                              <a:dgm id="{DA1E45B0-14F8-4B76-A80C-687F078054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00B28E-2BA1-42CF-9116-158D834BF2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">
                                            <p:graphicEl>
                                              <a:dgm id="{1F00B28E-2BA1-42CF-9116-158D834BF2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E7C65E-F726-4A25-ACE6-42BC279FFE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">
                                            <p:graphicEl>
                                              <a:dgm id="{56E7C65E-F726-4A25-ACE6-42BC279FFE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2FC2E5-0DAB-4D85-8931-2A1324A75E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">
                                            <p:graphicEl>
                                              <a:dgm id="{962FC2E5-0DAB-4D85-8931-2A1324A75E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EB7C3-B918-4723-95C9-98672EAF6A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">
                                            <p:graphicEl>
                                              <a:dgm id="{910EB7C3-B918-4723-95C9-98672EAF6A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61421C-99E2-48E1-BCD0-2D0054D7B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">
                                            <p:graphicEl>
                                              <a:dgm id="{8361421C-99E2-48E1-BCD0-2D0054D7B5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6C579C-EF16-4EC0-AFB1-E75EE7A83D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">
                                            <p:graphicEl>
                                              <a:dgm id="{426C579C-EF16-4EC0-AFB1-E75EE7A83D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31FA38D-8FEA-4628-B6B1-FC0B926BA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">
                                            <p:graphicEl>
                                              <a:dgm id="{D31FA38D-8FEA-4628-B6B1-FC0B926BA3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F7B0C8C-F0B6-4D82-B8EE-F18DCFD4B1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5">
                                            <p:graphicEl>
                                              <a:dgm id="{4F7B0C8C-F0B6-4D82-B8EE-F18DCFD4B1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2F70A1-933D-46E8-8260-E4B32F74C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">
                                            <p:graphicEl>
                                              <a:dgm id="{FB2F70A1-933D-46E8-8260-E4B32F74C6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F89390-312B-46AD-B4E7-008B37D8F6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5">
                                            <p:graphicEl>
                                              <a:dgm id="{FEF89390-312B-46AD-B4E7-008B37D8F6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9A5451-6B33-479B-AFE4-FCD41BD606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">
                                            <p:graphicEl>
                                              <a:dgm id="{319A5451-6B33-479B-AFE4-FCD41BD606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D1A0D3-E6D5-4AD4-A5D4-26B82AE6D5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5">
                                            <p:graphicEl>
                                              <a:dgm id="{17D1A0D3-E6D5-4AD4-A5D4-26B82AE6D5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0921842-8E87-45A7-9284-CFDD55B0A5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">
                                            <p:graphicEl>
                                              <a:dgm id="{C0921842-8E87-45A7-9284-CFDD55B0A5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4815F6-D329-44CF-8ED0-987C8BD3D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5">
                                            <p:graphicEl>
                                              <a:dgm id="{4A4815F6-D329-44CF-8ED0-987C8BD3DB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4E22BEE-8D30-407D-8B82-FF889C984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">
                                            <p:graphicEl>
                                              <a:dgm id="{E4E22BEE-8D30-407D-8B82-FF889C9841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2F4BDE-DD67-491A-87FB-D73ACE2F21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5">
                                            <p:graphicEl>
                                              <a:dgm id="{D22F4BDE-DD67-491A-87FB-D73ACE2F21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Graphic spid="5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99" t="3878" r="13417" b="32434"/>
          <a:stretch/>
        </p:blipFill>
        <p:spPr>
          <a:xfrm>
            <a:off x="1686560" y="762000"/>
            <a:ext cx="8849360" cy="517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2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1">
            <a:extLst>
              <a:ext uri="{FF2B5EF4-FFF2-40B4-BE49-F238E27FC236}">
                <a16:creationId xmlns:a16="http://schemas.microsoft.com/office/drawing/2014/main" id="{A94A3200-2711-46A0-9BF2-CACB788F5244}"/>
              </a:ext>
            </a:extLst>
          </p:cNvPr>
          <p:cNvSpPr>
            <a:spLocks noChangeArrowheads="1"/>
          </p:cNvSpPr>
          <p:nvPr/>
        </p:nvSpPr>
        <p:spPr bwMode="auto">
          <a:xfrm rot="18784407">
            <a:off x="5645150" y="2060575"/>
            <a:ext cx="2138363" cy="21637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70 w 21600"/>
              <a:gd name="T13" fmla="*/ 0 h 21600"/>
              <a:gd name="T14" fmla="*/ 19730 w 21600"/>
              <a:gd name="T15" fmla="*/ 472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3370" y="2961"/>
                </a:moveTo>
                <a:cubicBezTo>
                  <a:pt x="5376" y="1059"/>
                  <a:pt x="8035" y="-1"/>
                  <a:pt x="10800" y="0"/>
                </a:cubicBezTo>
                <a:cubicBezTo>
                  <a:pt x="13564" y="0"/>
                  <a:pt x="16223" y="1059"/>
                  <a:pt x="18229" y="2961"/>
                </a:cubicBezTo>
                <a:cubicBezTo>
                  <a:pt x="16223" y="1059"/>
                  <a:pt x="13564" y="-1"/>
                  <a:pt x="10799" y="0"/>
                </a:cubicBezTo>
                <a:cubicBezTo>
                  <a:pt x="8035" y="0"/>
                  <a:pt x="5376" y="1059"/>
                  <a:pt x="3370" y="2961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4" name="Line 42">
            <a:extLst>
              <a:ext uri="{FF2B5EF4-FFF2-40B4-BE49-F238E27FC236}">
                <a16:creationId xmlns:a16="http://schemas.microsoft.com/office/drawing/2014/main" id="{6B1B05EF-D19B-408A-9601-7328A19B52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6738" y="3162300"/>
            <a:ext cx="10445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" name="AutoShape 43">
            <a:extLst>
              <a:ext uri="{FF2B5EF4-FFF2-40B4-BE49-F238E27FC236}">
                <a16:creationId xmlns:a16="http://schemas.microsoft.com/office/drawing/2014/main" id="{B8931FE2-50E0-4422-B4F0-1F6ABF56A110}"/>
              </a:ext>
            </a:extLst>
          </p:cNvPr>
          <p:cNvSpPr>
            <a:spLocks noChangeArrowheads="1"/>
          </p:cNvSpPr>
          <p:nvPr/>
        </p:nvSpPr>
        <p:spPr bwMode="auto">
          <a:xfrm rot="2433384">
            <a:off x="5640388" y="2055813"/>
            <a:ext cx="2138362" cy="21637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394 w 21600"/>
              <a:gd name="T13" fmla="*/ 0 h 21600"/>
              <a:gd name="T14" fmla="*/ 20206 w 21600"/>
              <a:gd name="T15" fmla="*/ 549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793" y="3551"/>
                </a:moveTo>
                <a:cubicBezTo>
                  <a:pt x="4841" y="1290"/>
                  <a:pt x="7749" y="-1"/>
                  <a:pt x="10800" y="0"/>
                </a:cubicBezTo>
                <a:cubicBezTo>
                  <a:pt x="13850" y="0"/>
                  <a:pt x="16758" y="1290"/>
                  <a:pt x="18806" y="3551"/>
                </a:cubicBezTo>
                <a:cubicBezTo>
                  <a:pt x="16758" y="1290"/>
                  <a:pt x="13850" y="-1"/>
                  <a:pt x="10799" y="0"/>
                </a:cubicBezTo>
                <a:cubicBezTo>
                  <a:pt x="7749" y="0"/>
                  <a:pt x="4841" y="1290"/>
                  <a:pt x="2793" y="3551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6" name="AutoShape 44">
            <a:extLst>
              <a:ext uri="{FF2B5EF4-FFF2-40B4-BE49-F238E27FC236}">
                <a16:creationId xmlns:a16="http://schemas.microsoft.com/office/drawing/2014/main" id="{FBFD8E86-C0B8-45F1-B734-D7FBF796F87C}"/>
              </a:ext>
            </a:extLst>
          </p:cNvPr>
          <p:cNvSpPr>
            <a:spLocks noChangeArrowheads="1"/>
          </p:cNvSpPr>
          <p:nvPr/>
        </p:nvSpPr>
        <p:spPr bwMode="auto">
          <a:xfrm rot="8202594">
            <a:off x="5635625" y="2065338"/>
            <a:ext cx="2138363" cy="21637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200 w 21600"/>
              <a:gd name="T13" fmla="*/ 0 h 21600"/>
              <a:gd name="T14" fmla="*/ 20400 w 21600"/>
              <a:gd name="T15" fmla="*/ 585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546" y="3834"/>
                </a:moveTo>
                <a:cubicBezTo>
                  <a:pt x="4598" y="1402"/>
                  <a:pt x="7618" y="-1"/>
                  <a:pt x="10800" y="0"/>
                </a:cubicBezTo>
                <a:cubicBezTo>
                  <a:pt x="13981" y="0"/>
                  <a:pt x="17001" y="1402"/>
                  <a:pt x="19053" y="3834"/>
                </a:cubicBezTo>
                <a:cubicBezTo>
                  <a:pt x="17001" y="1402"/>
                  <a:pt x="13981" y="-1"/>
                  <a:pt x="10799" y="0"/>
                </a:cubicBezTo>
                <a:cubicBezTo>
                  <a:pt x="7618" y="0"/>
                  <a:pt x="4598" y="1402"/>
                  <a:pt x="2546" y="3834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7" name="AutoShape 45">
            <a:extLst>
              <a:ext uri="{FF2B5EF4-FFF2-40B4-BE49-F238E27FC236}">
                <a16:creationId xmlns:a16="http://schemas.microsoft.com/office/drawing/2014/main" id="{981D7EB8-E39F-48EE-86BF-3E42B3FA7098}"/>
              </a:ext>
            </a:extLst>
          </p:cNvPr>
          <p:cNvSpPr>
            <a:spLocks noChangeArrowheads="1"/>
          </p:cNvSpPr>
          <p:nvPr/>
        </p:nvSpPr>
        <p:spPr bwMode="auto">
          <a:xfrm rot="13258927">
            <a:off x="5645150" y="2060575"/>
            <a:ext cx="2138363" cy="21637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1200 w 21600"/>
              <a:gd name="T13" fmla="*/ 0 h 21600"/>
              <a:gd name="T14" fmla="*/ 20400 w 21600"/>
              <a:gd name="T15" fmla="*/ 585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546" y="3834"/>
                </a:moveTo>
                <a:cubicBezTo>
                  <a:pt x="4598" y="1402"/>
                  <a:pt x="7618" y="-1"/>
                  <a:pt x="10800" y="0"/>
                </a:cubicBezTo>
                <a:cubicBezTo>
                  <a:pt x="13981" y="0"/>
                  <a:pt x="17001" y="1402"/>
                  <a:pt x="19053" y="3834"/>
                </a:cubicBezTo>
                <a:cubicBezTo>
                  <a:pt x="17001" y="1402"/>
                  <a:pt x="13981" y="-1"/>
                  <a:pt x="10799" y="0"/>
                </a:cubicBezTo>
                <a:cubicBezTo>
                  <a:pt x="7618" y="0"/>
                  <a:pt x="4598" y="1402"/>
                  <a:pt x="2546" y="3834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8" name="PubPieSlice">
            <a:extLst>
              <a:ext uri="{FF2B5EF4-FFF2-40B4-BE49-F238E27FC236}">
                <a16:creationId xmlns:a16="http://schemas.microsoft.com/office/drawing/2014/main" id="{ECD23DC0-8A67-4BCA-98DF-396B30EEABDC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>
            <a:off x="5651500" y="2073275"/>
            <a:ext cx="2130425" cy="2159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2611" y="3758"/>
                </a:moveTo>
                <a:cubicBezTo>
                  <a:pt x="926" y="5717"/>
                  <a:pt x="0" y="8215"/>
                  <a:pt x="0" y="10799"/>
                </a:cubicBezTo>
                <a:cubicBezTo>
                  <a:pt x="-1" y="14945"/>
                  <a:pt x="2373" y="18725"/>
                  <a:pt x="6106" y="20527"/>
                </a:cubicBezTo>
                <a:lnTo>
                  <a:pt x="10800" y="10800"/>
                </a:lnTo>
                <a:lnTo>
                  <a:pt x="2611" y="3758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9" name="Text Box 46">
            <a:extLst>
              <a:ext uri="{FF2B5EF4-FFF2-40B4-BE49-F238E27FC236}">
                <a16:creationId xmlns:a16="http://schemas.microsoft.com/office/drawing/2014/main" id="{4D3D0F57-B6A0-4F4D-98C4-6736A869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3192463"/>
            <a:ext cx="50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aseline="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10" name="Text Box 47">
            <a:extLst>
              <a:ext uri="{FF2B5EF4-FFF2-40B4-BE49-F238E27FC236}">
                <a16:creationId xmlns:a16="http://schemas.microsoft.com/office/drawing/2014/main" id="{AC30A3F5-DBD9-4891-917F-2C5F569C7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2788" y="2792413"/>
            <a:ext cx="652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aseline="0">
                <a:solidFill>
                  <a:srgbClr val="FFFF00"/>
                </a:solidFill>
              </a:rPr>
              <a:t>R</a:t>
            </a:r>
          </a:p>
        </p:txBody>
      </p:sp>
      <p:sp>
        <p:nvSpPr>
          <p:cNvPr id="11" name="Line 50">
            <a:extLst>
              <a:ext uri="{FF2B5EF4-FFF2-40B4-BE49-F238E27FC236}">
                <a16:creationId xmlns:a16="http://schemas.microsoft.com/office/drawing/2014/main" id="{1F475050-7851-4DAB-A1D6-7A192437F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8463" y="3163888"/>
            <a:ext cx="798512" cy="696912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2" name="Line 49">
            <a:extLst>
              <a:ext uri="{FF2B5EF4-FFF2-40B4-BE49-F238E27FC236}">
                <a16:creationId xmlns:a16="http://schemas.microsoft.com/office/drawing/2014/main" id="{908FA78E-E5EE-47AC-814F-8AF52799F5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4175" y="2162175"/>
            <a:ext cx="436563" cy="944563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3" name="AutoShape 51">
            <a:extLst>
              <a:ext uri="{FF2B5EF4-FFF2-40B4-BE49-F238E27FC236}">
                <a16:creationId xmlns:a16="http://schemas.microsoft.com/office/drawing/2014/main" id="{793630CC-44B3-476C-A8AC-D1816D8A69C3}"/>
              </a:ext>
            </a:extLst>
          </p:cNvPr>
          <p:cNvSpPr>
            <a:spLocks noChangeArrowheads="1"/>
          </p:cNvSpPr>
          <p:nvPr/>
        </p:nvSpPr>
        <p:spPr bwMode="auto">
          <a:xfrm rot="4702936">
            <a:off x="5643563" y="2062162"/>
            <a:ext cx="2154238" cy="21637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886 w 21600"/>
              <a:gd name="T13" fmla="*/ 0 h 21600"/>
              <a:gd name="T14" fmla="*/ 20714 w 21600"/>
              <a:gd name="T15" fmla="*/ 651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29" y="4360"/>
                </a:moveTo>
                <a:cubicBezTo>
                  <a:pt x="4166" y="1617"/>
                  <a:pt x="7382" y="-1"/>
                  <a:pt x="10800" y="0"/>
                </a:cubicBezTo>
                <a:cubicBezTo>
                  <a:pt x="14217" y="0"/>
                  <a:pt x="17433" y="1617"/>
                  <a:pt x="19470" y="4360"/>
                </a:cubicBezTo>
                <a:cubicBezTo>
                  <a:pt x="17433" y="1617"/>
                  <a:pt x="14217" y="-1"/>
                  <a:pt x="10799" y="0"/>
                </a:cubicBezTo>
                <a:cubicBezTo>
                  <a:pt x="7382" y="0"/>
                  <a:pt x="4166" y="1617"/>
                  <a:pt x="2129" y="436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4" name="Text Box 52">
            <a:extLst>
              <a:ext uri="{FF2B5EF4-FFF2-40B4-BE49-F238E27FC236}">
                <a16:creationId xmlns:a16="http://schemas.microsoft.com/office/drawing/2014/main" id="{89AD5CAD-272C-4408-A7BC-40E82CC20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863" y="4122738"/>
            <a:ext cx="1466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aseline="0">
                <a:solidFill>
                  <a:srgbClr val="FFFF00"/>
                </a:solidFill>
              </a:rPr>
              <a:t>2 bán kính</a:t>
            </a:r>
          </a:p>
        </p:txBody>
      </p:sp>
      <p:sp>
        <p:nvSpPr>
          <p:cNvPr id="15" name="Line 53">
            <a:extLst>
              <a:ext uri="{FF2B5EF4-FFF2-40B4-BE49-F238E27FC236}">
                <a16:creationId xmlns:a16="http://schemas.microsoft.com/office/drawing/2014/main" id="{AF307BDD-F8BE-40D1-BE07-4CB907943D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84800" y="2771775"/>
            <a:ext cx="1481138" cy="13509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6" name="Line 54">
            <a:extLst>
              <a:ext uri="{FF2B5EF4-FFF2-40B4-BE49-F238E27FC236}">
                <a16:creationId xmlns:a16="http://schemas.microsoft.com/office/drawing/2014/main" id="{C5F1BE6F-2178-4666-9168-F9408E5C68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1313" y="3505200"/>
            <a:ext cx="1670050" cy="5969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7" name="Text Box 55">
            <a:extLst>
              <a:ext uri="{FF2B5EF4-FFF2-40B4-BE49-F238E27FC236}">
                <a16:creationId xmlns:a16="http://schemas.microsoft.com/office/drawing/2014/main" id="{84C26EE8-7560-4AF7-B42D-2483CE7DC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2513" y="4035425"/>
            <a:ext cx="1508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aseline="0">
                <a:solidFill>
                  <a:srgbClr val="FFFF00"/>
                </a:solidFill>
              </a:rPr>
              <a:t>Cung tròn</a:t>
            </a:r>
          </a:p>
        </p:txBody>
      </p:sp>
      <p:sp>
        <p:nvSpPr>
          <p:cNvPr id="18" name="Line 56">
            <a:extLst>
              <a:ext uri="{FF2B5EF4-FFF2-40B4-BE49-F238E27FC236}">
                <a16:creationId xmlns:a16="http://schemas.microsoft.com/office/drawing/2014/main" id="{4AAE561D-CE8D-45AB-9A66-FE14AB176C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94625" y="3367088"/>
            <a:ext cx="290513" cy="7397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9" name="AutoShape 58">
            <a:extLst>
              <a:ext uri="{FF2B5EF4-FFF2-40B4-BE49-F238E27FC236}">
                <a16:creationId xmlns:a16="http://schemas.microsoft.com/office/drawing/2014/main" id="{0F8316DA-AEFA-4355-98B2-2F5150C99E1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873750" y="5014913"/>
            <a:ext cx="1905000" cy="987425"/>
          </a:xfrm>
          <a:prstGeom prst="wedgeEllipseCallout">
            <a:avLst>
              <a:gd name="adj1" fmla="val -22755"/>
              <a:gd name="adj2" fmla="val 2315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aseline="0"/>
              <a:t>Hình quạt tròn</a:t>
            </a:r>
          </a:p>
        </p:txBody>
      </p:sp>
      <p:sp>
        <p:nvSpPr>
          <p:cNvPr id="20" name="Oval 40">
            <a:extLst>
              <a:ext uri="{FF2B5EF4-FFF2-40B4-BE49-F238E27FC236}">
                <a16:creationId xmlns:a16="http://schemas.microsoft.com/office/drawing/2014/main" id="{6B6E6DB9-C2AA-42D0-81EE-551E92152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7025" y="3106738"/>
            <a:ext cx="101600" cy="1016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aseline="0">
              <a:solidFill>
                <a:srgbClr val="FFFF00"/>
              </a:solidFill>
            </a:endParaRPr>
          </a:p>
        </p:txBody>
      </p:sp>
      <p:sp>
        <p:nvSpPr>
          <p:cNvPr id="21" name="Text Box 59">
            <a:extLst>
              <a:ext uri="{FF2B5EF4-FFF2-40B4-BE49-F238E27FC236}">
                <a16:creationId xmlns:a16="http://schemas.microsoft.com/office/drawing/2014/main" id="{99C5B84A-3F30-424A-BA7F-F8A8ECB35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" y="5370513"/>
            <a:ext cx="2003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baseline="0">
              <a:solidFill>
                <a:schemeClr val="bg1"/>
              </a:solidFill>
            </a:endParaRPr>
          </a:p>
        </p:txBody>
      </p:sp>
      <p:sp>
        <p:nvSpPr>
          <p:cNvPr id="22" name="Text Box 60">
            <a:extLst>
              <a:ext uri="{FF2B5EF4-FFF2-40B4-BE49-F238E27FC236}">
                <a16:creationId xmlns:a16="http://schemas.microsoft.com/office/drawing/2014/main" id="{5B0A7C55-0F33-41C4-97C9-FF6607195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650" y="382588"/>
            <a:ext cx="69710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i="1" baseline="0">
                <a:solidFill>
                  <a:srgbClr val="FFFF00"/>
                </a:solidFill>
                <a:cs typeface="Arial" panose="020B0604020202020204" pitchFamily="34" charset="0"/>
              </a:rPr>
              <a:t>- Hình quạt tròn: là một phần hình tròn giới hạn bởi một cung tròn và hai bán kính đi qua hai mút của cung đó.</a:t>
            </a:r>
          </a:p>
        </p:txBody>
      </p:sp>
      <p:sp>
        <p:nvSpPr>
          <p:cNvPr id="23" name="Text Box 61">
            <a:extLst>
              <a:ext uri="{FF2B5EF4-FFF2-40B4-BE49-F238E27FC236}">
                <a16:creationId xmlns:a16="http://schemas.microsoft.com/office/drawing/2014/main" id="{E6A8E55A-9394-4C5D-9ED4-F65D2457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6050" y="2466975"/>
            <a:ext cx="434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aseline="0">
                <a:solidFill>
                  <a:srgbClr val="FFFF00"/>
                </a:solidFill>
              </a:rPr>
              <a:t>n</a:t>
            </a:r>
            <a:r>
              <a:rPr lang="en-US" altLang="en-US" sz="2000" baseline="0">
                <a:solidFill>
                  <a:srgbClr val="FFFF00"/>
                </a:solidFill>
                <a:cs typeface="Arial" panose="020B0604020202020204" pitchFamily="34" charset="0"/>
              </a:rPr>
              <a:t>º</a:t>
            </a:r>
          </a:p>
        </p:txBody>
      </p:sp>
      <p:sp>
        <p:nvSpPr>
          <p:cNvPr id="24" name="AutoShape 63">
            <a:extLst>
              <a:ext uri="{FF2B5EF4-FFF2-40B4-BE49-F238E27FC236}">
                <a16:creationId xmlns:a16="http://schemas.microsoft.com/office/drawing/2014/main" id="{01C4C3EF-8831-464B-BAC0-A9308A3E009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45088" y="4730750"/>
            <a:ext cx="3255962" cy="1292225"/>
          </a:xfrm>
          <a:prstGeom prst="wedgeEllipseCallout">
            <a:avLst>
              <a:gd name="adj1" fmla="val -14556"/>
              <a:gd name="adj2" fmla="val 169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aseline="0"/>
              <a:t>Hình quạt tròn OAB tâm O, bán kính R, cung n</a:t>
            </a:r>
            <a:r>
              <a:rPr lang="en-US" altLang="en-US" sz="2000"/>
              <a:t>0</a:t>
            </a:r>
            <a:endParaRPr lang="en-US" altLang="en-US" sz="2000" baseline="0"/>
          </a:p>
        </p:txBody>
      </p:sp>
      <p:sp>
        <p:nvSpPr>
          <p:cNvPr id="25" name="Text Box 64">
            <a:extLst>
              <a:ext uri="{FF2B5EF4-FFF2-40B4-BE49-F238E27FC236}">
                <a16:creationId xmlns:a16="http://schemas.microsoft.com/office/drawing/2014/main" id="{D2CC7C79-696C-40FA-A184-8F88EE003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3425" y="1830388"/>
            <a:ext cx="47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aseline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26" name="Text Box 65">
            <a:extLst>
              <a:ext uri="{FF2B5EF4-FFF2-40B4-BE49-F238E27FC236}">
                <a16:creationId xmlns:a16="http://schemas.microsoft.com/office/drawing/2014/main" id="{A9CE3A23-603C-4CD8-8842-24B6B9197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767138"/>
            <a:ext cx="477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aseline="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7" name="Oval 40">
            <a:extLst>
              <a:ext uri="{FF2B5EF4-FFF2-40B4-BE49-F238E27FC236}">
                <a16:creationId xmlns:a16="http://schemas.microsoft.com/office/drawing/2014/main" id="{13B4E6C1-50B4-41A2-A7EE-195A7A455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488" y="3883025"/>
            <a:ext cx="101600" cy="1016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aseline="0"/>
          </a:p>
        </p:txBody>
      </p:sp>
      <p:pic>
        <p:nvPicPr>
          <p:cNvPr id="28" name="Picture 98">
            <a:extLst>
              <a:ext uri="{FF2B5EF4-FFF2-40B4-BE49-F238E27FC236}">
                <a16:creationId xmlns:a16="http://schemas.microsoft.com/office/drawing/2014/main" id="{1037AA25-5C07-4BC6-94A2-F0BF1511E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3938"/>
            <a:ext cx="4397375" cy="313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701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08092E-6 L 0.08803 -0.06358 " pathEditMode="relative" rAng="0" ptsTypes="AA"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00" y="-32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4" grpId="0"/>
      <p:bldP spid="14" grpId="1"/>
      <p:bldP spid="17" grpId="0"/>
      <p:bldP spid="17" grpId="1"/>
      <p:bldP spid="19" grpId="0" uiExpand="1" build="allAtOnce" animBg="1"/>
      <p:bldP spid="20" grpId="0" animBg="1"/>
      <p:bldP spid="22" grpId="0"/>
      <p:bldP spid="23" grpId="0"/>
      <p:bldP spid="24" grpId="0" build="allAtOnce" animBg="1"/>
      <p:bldP spid="25" grpId="0"/>
      <p:bldP spid="26" grpId="0"/>
      <p:bldP spid="27" grpId="0" animBg="1"/>
      <p:bldP spid="2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5911" y="148667"/>
            <a:ext cx="73575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chemeClr val="bg1"/>
                </a:solidFill>
              </a:rPr>
              <a:t>Cách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tính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diện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tích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b="1" u="sng" dirty="0" err="1">
                <a:solidFill>
                  <a:srgbClr val="FFFF00"/>
                </a:solidFill>
              </a:rPr>
              <a:t>hình</a:t>
            </a:r>
            <a:r>
              <a:rPr lang="en-US" sz="4000" b="1" u="sng" dirty="0">
                <a:solidFill>
                  <a:srgbClr val="FFFF00"/>
                </a:solidFill>
              </a:rPr>
              <a:t> </a:t>
            </a:r>
            <a:r>
              <a:rPr lang="en-US" sz="4000" b="1" u="sng" dirty="0" err="1">
                <a:solidFill>
                  <a:srgbClr val="FFFF00"/>
                </a:solidFill>
              </a:rPr>
              <a:t>quạt</a:t>
            </a:r>
            <a:r>
              <a:rPr lang="en-US" sz="4000" b="1" u="sng" dirty="0">
                <a:solidFill>
                  <a:srgbClr val="FFFF00"/>
                </a:solidFill>
              </a:rPr>
              <a:t> </a:t>
            </a:r>
            <a:r>
              <a:rPr lang="en-US" sz="4000" b="1" u="sng" dirty="0" err="1">
                <a:solidFill>
                  <a:srgbClr val="FFFF00"/>
                </a:solidFill>
              </a:rPr>
              <a:t>tròn</a:t>
            </a:r>
            <a:endParaRPr lang="en-US" sz="4000" b="1" u="sng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 Box 70"/>
              <p:cNvSpPr txBox="1">
                <a:spLocks noChangeArrowheads="1"/>
              </p:cNvSpPr>
              <p:nvPr/>
            </p:nvSpPr>
            <p:spPr bwMode="auto">
              <a:xfrm>
                <a:off x="9650023" y="1126650"/>
                <a:ext cx="617118" cy="5486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en-US" alt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altLang="en-US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6" name="Text 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50023" y="1126650"/>
                <a:ext cx="617118" cy="5486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9265524" y="877860"/>
            <a:ext cx="2742586" cy="2928877"/>
            <a:chOff x="8702025" y="1716275"/>
            <a:chExt cx="2742586" cy="2928877"/>
          </a:xfrm>
        </p:grpSpPr>
        <p:sp>
          <p:nvSpPr>
            <p:cNvPr id="46" name="Text Box 70"/>
            <p:cNvSpPr txBox="1">
              <a:spLocks noChangeArrowheads="1"/>
            </p:cNvSpPr>
            <p:nvPr/>
          </p:nvSpPr>
          <p:spPr bwMode="auto">
            <a:xfrm>
              <a:off x="9971433" y="1716275"/>
              <a:ext cx="4206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9" name="Text Box 66"/>
            <p:cNvSpPr txBox="1">
              <a:spLocks noChangeArrowheads="1"/>
            </p:cNvSpPr>
            <p:nvPr/>
          </p:nvSpPr>
          <p:spPr bwMode="auto">
            <a:xfrm>
              <a:off x="10086953" y="2383963"/>
              <a:ext cx="703281" cy="579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20" name="PubPieSlice"/>
            <p:cNvSpPr>
              <a:spLocks noEditPoints="1" noChangeArrowheads="1"/>
            </p:cNvSpPr>
            <p:nvPr/>
          </p:nvSpPr>
          <p:spPr bwMode="auto">
            <a:xfrm>
              <a:off x="8845732" y="2101025"/>
              <a:ext cx="2598879" cy="25441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55 w 21600"/>
                <a:gd name="T10" fmla="*/ 3170 h 21600"/>
                <a:gd name="T11" fmla="*/ 18445 w 21600"/>
                <a:gd name="T12" fmla="*/ 1843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6973" y="0"/>
                    <a:pt x="3433" y="2024"/>
                    <a:pt x="1492" y="5321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68"/>
            <p:cNvSpPr>
              <a:spLocks noChangeArrowheads="1"/>
            </p:cNvSpPr>
            <p:nvPr/>
          </p:nvSpPr>
          <p:spPr bwMode="auto">
            <a:xfrm>
              <a:off x="8873677" y="2089429"/>
              <a:ext cx="2554633" cy="2544127"/>
            </a:xfrm>
            <a:prstGeom prst="ellips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" name="Oval 69"/>
            <p:cNvSpPr>
              <a:spLocks noChangeArrowheads="1"/>
            </p:cNvSpPr>
            <p:nvPr/>
          </p:nvSpPr>
          <p:spPr bwMode="auto">
            <a:xfrm>
              <a:off x="10086953" y="3297715"/>
              <a:ext cx="128081" cy="1275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" name="Text Box 70"/>
            <p:cNvSpPr txBox="1">
              <a:spLocks noChangeArrowheads="1"/>
            </p:cNvSpPr>
            <p:nvPr/>
          </p:nvSpPr>
          <p:spPr bwMode="auto">
            <a:xfrm>
              <a:off x="9949557" y="3381205"/>
              <a:ext cx="617117" cy="579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solidFill>
                    <a:schemeClr val="bg1"/>
                  </a:solidFill>
                </a:rPr>
                <a:t>O</a:t>
              </a:r>
            </a:p>
          </p:txBody>
        </p:sp>
        <p:sp>
          <p:nvSpPr>
            <p:cNvPr id="25" name="Text Box 70"/>
            <p:cNvSpPr txBox="1">
              <a:spLocks noChangeArrowheads="1"/>
            </p:cNvSpPr>
            <p:nvPr/>
          </p:nvSpPr>
          <p:spPr bwMode="auto">
            <a:xfrm>
              <a:off x="8702025" y="2433130"/>
              <a:ext cx="617118" cy="579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solidFill>
                    <a:schemeClr val="bg1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10028585" y="1823850"/>
                  <a:ext cx="233172" cy="49244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28585" y="1823850"/>
                  <a:ext cx="233172" cy="492443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8935182" y="2469290"/>
                  <a:ext cx="233172" cy="49244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35182" y="2469290"/>
                  <a:ext cx="233172" cy="492443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6A777F4-6B4E-44C0-8CD2-87EF44AFA41B}"/>
              </a:ext>
            </a:extLst>
          </p:cNvPr>
          <p:cNvSpPr txBox="1"/>
          <p:nvPr/>
        </p:nvSpPr>
        <p:spPr>
          <a:xfrm>
            <a:off x="176628" y="1020131"/>
            <a:ext cx="593963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>
                <a:solidFill>
                  <a:srgbClr val="FFFFFF"/>
                </a:solidFill>
              </a:rPr>
              <a:t>- Hình tròn bán kính R có diện tích là: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40BAB66-4DDD-4397-A11B-B166683997A8}"/>
              </a:ext>
            </a:extLst>
          </p:cNvPr>
          <p:cNvSpPr txBox="1"/>
          <p:nvPr/>
        </p:nvSpPr>
        <p:spPr>
          <a:xfrm>
            <a:off x="6049108" y="999811"/>
            <a:ext cx="8322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>
                <a:solidFill>
                  <a:srgbClr val="FFFFFF"/>
                </a:solidFill>
                <a:sym typeface="Symbol" panose="05050102010706020507" pitchFamily="18" charset="2"/>
              </a:rPr>
              <a:t>.R</a:t>
            </a:r>
            <a:r>
              <a:rPr lang="en-US" sz="3000" baseline="30000">
                <a:solidFill>
                  <a:srgbClr val="FFFFFF"/>
                </a:solidFill>
                <a:sym typeface="Symbol" panose="05050102010706020507" pitchFamily="18" charset="2"/>
              </a:rPr>
              <a:t>2</a:t>
            </a:r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2F9FD6-05E2-4808-BB83-25FF8537CB42}"/>
              </a:ext>
            </a:extLst>
          </p:cNvPr>
          <p:cNvSpPr txBox="1"/>
          <p:nvPr/>
        </p:nvSpPr>
        <p:spPr>
          <a:xfrm>
            <a:off x="176628" y="1690691"/>
            <a:ext cx="80808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>
                <a:solidFill>
                  <a:srgbClr val="FFFFFF"/>
                </a:solidFill>
              </a:rPr>
              <a:t>- Hình quạt tròn bán kính R, cung 1</a:t>
            </a:r>
            <a:r>
              <a:rPr lang="en-US" sz="3000" baseline="30000">
                <a:solidFill>
                  <a:srgbClr val="FFFFFF"/>
                </a:solidFill>
              </a:rPr>
              <a:t>0</a:t>
            </a:r>
            <a:r>
              <a:rPr lang="en-US" sz="3000">
                <a:solidFill>
                  <a:srgbClr val="FFFFFF"/>
                </a:solidFill>
              </a:rPr>
              <a:t> có diện tích là: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AFB6C62-D6E0-4EF6-B168-F0F7E56EDC10}"/>
                  </a:ext>
                </a:extLst>
              </p:cNvPr>
              <p:cNvSpPr txBox="1"/>
              <p:nvPr/>
            </p:nvSpPr>
            <p:spPr>
              <a:xfrm>
                <a:off x="8050628" y="1487491"/>
                <a:ext cx="1005403" cy="9433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00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000">
                              <a:solidFill>
                                <a:srgbClr val="FFFFFF"/>
                              </a:solidFill>
                              <a:sym typeface="Symbol" panose="05050102010706020507" pitchFamily="18" charset="2"/>
                            </a:rPr>
                            <m:t>.</m:t>
                          </m:r>
                          <m:r>
                            <m:rPr>
                              <m:nor/>
                            </m:rPr>
                            <a:rPr lang="en-US" sz="3000">
                              <a:solidFill>
                                <a:srgbClr val="FFFFFF"/>
                              </a:solidFill>
                              <a:sym typeface="Symbol" panose="05050102010706020507" pitchFamily="18" charset="2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en-US" sz="3000" baseline="30000">
                              <a:solidFill>
                                <a:srgbClr val="FFFFFF"/>
                              </a:solidFill>
                              <a:sym typeface="Symbol" panose="05050102010706020507" pitchFamily="18" charset="2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en-US" sz="3000">
                              <a:solidFill>
                                <a:srgbClr val="FFFFFF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sz="3000" b="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US" sz="3000">
                  <a:solidFill>
                    <a:srgbClr val="FFFFFF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AFB6C62-D6E0-4EF6-B168-F0F7E56EDC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0628" y="1487491"/>
                <a:ext cx="1005403" cy="94333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CD11C02F-7245-4B8F-927B-1B14495090FB}"/>
              </a:ext>
            </a:extLst>
          </p:cNvPr>
          <p:cNvSpPr txBox="1"/>
          <p:nvPr/>
        </p:nvSpPr>
        <p:spPr>
          <a:xfrm>
            <a:off x="176628" y="2676211"/>
            <a:ext cx="80808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>
                <a:solidFill>
                  <a:srgbClr val="FFFFFF"/>
                </a:solidFill>
              </a:rPr>
              <a:t>- Hình quạt tròn bán kính R, cung n</a:t>
            </a:r>
            <a:r>
              <a:rPr lang="en-US" sz="3000" baseline="30000">
                <a:solidFill>
                  <a:srgbClr val="FFFFFF"/>
                </a:solidFill>
              </a:rPr>
              <a:t>0</a:t>
            </a:r>
            <a:r>
              <a:rPr lang="en-US" sz="3000">
                <a:solidFill>
                  <a:srgbClr val="FFFFFF"/>
                </a:solidFill>
              </a:rPr>
              <a:t> có diện tích là: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B80C758-67B9-47A1-95BB-651F04C21540}"/>
                  </a:ext>
                </a:extLst>
              </p:cNvPr>
              <p:cNvSpPr txBox="1"/>
              <p:nvPr/>
            </p:nvSpPr>
            <p:spPr>
              <a:xfrm>
                <a:off x="8050628" y="2493331"/>
                <a:ext cx="1218603" cy="813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0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.</m:t>
                        </m:r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en-US" sz="3000" baseline="30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</a:rPr>
                          <m:t> 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360</m:t>
                        </m:r>
                      </m:den>
                    </m:f>
                  </m:oMath>
                </a14:m>
                <a:r>
                  <a:rPr lang="en-US" sz="3000">
                    <a:solidFill>
                      <a:srgbClr val="FFFFFF"/>
                    </a:solidFill>
                  </a:rPr>
                  <a:t>.n</a:t>
                </a:r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B80C758-67B9-47A1-95BB-651F04C215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0628" y="2493331"/>
                <a:ext cx="1218603" cy="813556"/>
              </a:xfrm>
              <a:prstGeom prst="rect">
                <a:avLst/>
              </a:prstGeom>
              <a:blipFill>
                <a:blip r:embed="rId7"/>
                <a:stretch>
                  <a:fillRect r="-10500"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3F9FAF3-A2C6-4246-B792-F30391DE4D67}"/>
                  </a:ext>
                </a:extLst>
              </p:cNvPr>
              <p:cNvSpPr txBox="1"/>
              <p:nvPr/>
            </p:nvSpPr>
            <p:spPr>
              <a:xfrm>
                <a:off x="1538068" y="3478851"/>
                <a:ext cx="1218603" cy="813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0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.</m:t>
                        </m:r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en-US" sz="3000" baseline="30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</a:rPr>
                          <m:t> 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360</m:t>
                        </m:r>
                      </m:den>
                    </m:f>
                  </m:oMath>
                </a14:m>
                <a:r>
                  <a:rPr lang="en-US" sz="3000">
                    <a:solidFill>
                      <a:srgbClr val="FFFFFF"/>
                    </a:solidFill>
                  </a:rPr>
                  <a:t>.n</a:t>
                </a: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3F9FAF3-A2C6-4246-B792-F30391DE4D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068" y="3478851"/>
                <a:ext cx="1218603" cy="813556"/>
              </a:xfrm>
              <a:prstGeom prst="rect">
                <a:avLst/>
              </a:prstGeom>
              <a:blipFill>
                <a:blip r:embed="rId8"/>
                <a:stretch>
                  <a:fillRect r="-11000"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BEBB1F-0DB5-4B87-8BD3-447417D6F151}"/>
                  </a:ext>
                </a:extLst>
              </p:cNvPr>
              <p:cNvSpPr txBox="1"/>
              <p:nvPr/>
            </p:nvSpPr>
            <p:spPr>
              <a:xfrm>
                <a:off x="2797908" y="3478851"/>
                <a:ext cx="1721433" cy="8240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US" sz="30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.</m:t>
                        </m:r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  <a:sym typeface="Symbol" panose="05050102010706020507" pitchFamily="18" charset="2"/>
                          </a:rPr>
                          <m:t>Rn</m:t>
                        </m:r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</a:rPr>
                          <m:t> 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180</m:t>
                        </m:r>
                      </m:den>
                    </m:f>
                  </m:oMath>
                </a14:m>
                <a:r>
                  <a:rPr lang="en-US" sz="3000">
                    <a:solidFill>
                      <a:srgbClr val="FFFFFF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>
                            <a:solidFill>
                              <a:srgbClr val="FFFFFF"/>
                            </a:solidFill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</a:rPr>
                          <m:t>R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endParaRPr lang="en-US" sz="3000">
                  <a:solidFill>
                    <a:srgbClr val="FFFFFF"/>
                  </a:solidFill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BEBB1F-0DB5-4B87-8BD3-447417D6F1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7908" y="3478851"/>
                <a:ext cx="1721433" cy="824072"/>
              </a:xfrm>
              <a:prstGeom prst="rect">
                <a:avLst/>
              </a:prstGeom>
              <a:blipFill>
                <a:blip r:embed="rId9"/>
                <a:stretch>
                  <a:fillRect b="-9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BB4CA84-764E-463D-B0AD-A5F3FFEF9428}"/>
                  </a:ext>
                </a:extLst>
              </p:cNvPr>
              <p:cNvSpPr txBox="1"/>
              <p:nvPr/>
            </p:nvSpPr>
            <p:spPr>
              <a:xfrm>
                <a:off x="4555588" y="3478851"/>
                <a:ext cx="1018677" cy="8107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en-US" sz="300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𝑙</m:t>
                    </m:r>
                  </m:oMath>
                </a14:m>
                <a:r>
                  <a:rPr lang="en-US" sz="3000">
                    <a:solidFill>
                      <a:srgbClr val="FFFFFF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>
                            <a:solidFill>
                              <a:srgbClr val="FFFFFF"/>
                            </a:solidFill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</a:rPr>
                          <m:t>R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000">
                            <a:solidFill>
                              <a:srgbClr val="FFFFFF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endParaRPr lang="en-US" sz="3000">
                  <a:solidFill>
                    <a:srgbClr val="FFFFFF"/>
                  </a:solidFill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BB4CA84-764E-463D-B0AD-A5F3FFEF94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588" y="3478851"/>
                <a:ext cx="1018677" cy="810735"/>
              </a:xfrm>
              <a:prstGeom prst="rect">
                <a:avLst/>
              </a:prstGeom>
              <a:blipFill>
                <a:blip r:embed="rId10"/>
                <a:stretch>
                  <a:fillRect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B500595-30EB-4B61-AADC-4D59C61853EB}"/>
                  </a:ext>
                </a:extLst>
              </p:cNvPr>
              <p:cNvSpPr txBox="1"/>
              <p:nvPr/>
            </p:nvSpPr>
            <p:spPr>
              <a:xfrm>
                <a:off x="4504788" y="4748851"/>
                <a:ext cx="1365054" cy="8107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𝑺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en-US" sz="30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𝒍</m:t>
                    </m:r>
                  </m:oMath>
                </a14:m>
                <a:r>
                  <a:rPr lang="en-US" sz="3000" b="1">
                    <a:solidFill>
                      <a:srgbClr val="FFFF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>
                            <a:solidFill>
                              <a:srgbClr val="FFFF00"/>
                            </a:solidFill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000" b="1">
                            <a:solidFill>
                              <a:srgbClr val="FFFF00"/>
                            </a:solidFill>
                          </a:rPr>
                          <m:t>R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000" b="1">
                            <a:solidFill>
                              <a:srgbClr val="FFFF00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endParaRPr lang="en-US" sz="3000" b="1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B500595-30EB-4B61-AADC-4D59C6185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788" y="4748851"/>
                <a:ext cx="1365054" cy="810735"/>
              </a:xfrm>
              <a:prstGeom prst="rect">
                <a:avLst/>
              </a:prstGeom>
              <a:blipFill>
                <a:blip r:embed="rId11"/>
                <a:stretch>
                  <a:fillRect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437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" grpId="0"/>
      <p:bldP spid="17" grpId="0"/>
      <p:bldP spid="18" grpId="0"/>
      <p:bldP spid="21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06571" y="651510"/>
            <a:ext cx="5340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HƯỚNG DẪN VỀ NHÀ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22781" y="3816501"/>
            <a:ext cx="10552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BTVN: 67, 69, 73 (SGK- tr.95, 96) </a:t>
            </a:r>
          </a:p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78, 81 (SGK- tr. 99, 100)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</a:t>
            </a: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534" y="1498854"/>
            <a:ext cx="10164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(C)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88109" y="2715530"/>
                <a:ext cx="1018336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Biết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),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vận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dụng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giải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bài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toán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tế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109" y="2715530"/>
                <a:ext cx="10183369" cy="954107"/>
              </a:xfrm>
              <a:prstGeom prst="rect">
                <a:avLst/>
              </a:prstGeom>
              <a:blipFill rotWithShape="0">
                <a:blip r:embed="rId2"/>
                <a:stretch>
                  <a:fillRect l="-1257" t="-6369" r="-1198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04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05332_1203425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287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7492" y="3063240"/>
            <a:ext cx="4521708" cy="1523494"/>
          </a:xfrm>
          <a:prstGeom prst="rect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 KÍNH 1</a:t>
            </a:r>
          </a:p>
          <a:p>
            <a:pPr algn="ctr">
              <a:spcAft>
                <a:spcPts val="600"/>
              </a:spcAft>
            </a:pP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3 </a:t>
            </a:r>
          </a:p>
        </p:txBody>
      </p:sp>
    </p:spTree>
    <p:extLst>
      <p:ext uri="{BB962C8B-B14F-4D97-AF65-F5344CB8AC3E}">
        <p14:creationId xmlns:p14="http://schemas.microsoft.com/office/powerpoint/2010/main" val="398709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872" y="7772"/>
            <a:ext cx="9409176" cy="68788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04892" y="2219861"/>
            <a:ext cx="538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7303834" y="676275"/>
            <a:ext cx="2202116" cy="4714875"/>
          </a:xfrm>
          <a:prstGeom prst="straightConnector1">
            <a:avLst/>
          </a:prstGeom>
          <a:ln w="889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95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Kết quả hình ảnh cho logo sở giáo dục hà nộ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484" y="442340"/>
            <a:ext cx="2806065" cy="280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7" name="TextBox 6"/>
          <p:cNvSpPr txBox="1"/>
          <p:nvPr/>
        </p:nvSpPr>
        <p:spPr>
          <a:xfrm>
            <a:off x="270002" y="3230106"/>
            <a:ext cx="11636248" cy="184665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8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CHƯƠNG TRÌNH DẠY HỌC TRÊN TRUYỀN HÌNH</a:t>
            </a:r>
          </a:p>
          <a:p>
            <a:pPr algn="ctr">
              <a:lnSpc>
                <a:spcPct val="150000"/>
              </a:lnSpc>
            </a:pPr>
            <a:r>
              <a:rPr lang="en-US" sz="3800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MÔN TOÁN 9</a:t>
            </a:r>
          </a:p>
        </p:txBody>
      </p:sp>
    </p:spTree>
    <p:extLst>
      <p:ext uri="{BB962C8B-B14F-4D97-AF65-F5344CB8AC3E}">
        <p14:creationId xmlns:p14="http://schemas.microsoft.com/office/powerpoint/2010/main" val="346468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05332_1203425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287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7492" y="3063240"/>
            <a:ext cx="4521708" cy="1523494"/>
          </a:xfrm>
          <a:prstGeom prst="rect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 KÍNH 1</a:t>
            </a:r>
          </a:p>
          <a:p>
            <a:pPr algn="ctr">
              <a:spcAft>
                <a:spcPts val="600"/>
              </a:spcAft>
            </a:pP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3 </a:t>
            </a:r>
          </a:p>
        </p:txBody>
      </p:sp>
    </p:spTree>
    <p:extLst>
      <p:ext uri="{BB962C8B-B14F-4D97-AF65-F5344CB8AC3E}">
        <p14:creationId xmlns:p14="http://schemas.microsoft.com/office/powerpoint/2010/main" val="335500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extBox 1"/>
          <p:cNvSpPr txBox="1"/>
          <p:nvPr/>
        </p:nvSpPr>
        <p:spPr>
          <a:xfrm>
            <a:off x="361442" y="269240"/>
            <a:ext cx="11636248" cy="103105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ĐỘ DÀI ĐƯỜNG TRÒN, CUNG TRÒN</a:t>
            </a:r>
          </a:p>
          <a:p>
            <a:pPr algn="ctr">
              <a:spcAft>
                <a:spcPts val="600"/>
              </a:spcAft>
            </a:pPr>
            <a:r>
              <a:rPr lang="en-US" sz="28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DIỆN TÍCH HÌNH TRÒN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3777" y="1331578"/>
            <a:ext cx="7245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3777" y="2011192"/>
            <a:ext cx="10402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- “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3778" y="2571005"/>
            <a:ext cx="7245295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-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h.vẽ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83251" y="3229591"/>
                <a:ext cx="1683538" cy="492443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𝐑</m:t>
                      </m:r>
                    </m:oMath>
                  </m:oMathPara>
                </a14:m>
                <a:endParaRPr lang="en-US" sz="32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251" y="3229591"/>
                <a:ext cx="1683538" cy="49244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637276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197156" y="3851197"/>
                <a:ext cx="6380465" cy="907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l-GR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(đọc </a:t>
                </a:r>
                <a:r>
                  <a:rPr lang="en-US" sz="24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“pi”)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hiệu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vô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tỉ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spcAft>
                    <a:spcPts val="600"/>
                  </a:spcAft>
                </a:pP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giá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trị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gần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đúng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thường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lấy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4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3,14 </a:t>
                </a:r>
                <a:endParaRPr lang="en-US" sz="24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156" y="3851197"/>
                <a:ext cx="6380465" cy="907941"/>
              </a:xfrm>
              <a:prstGeom prst="rect">
                <a:avLst/>
              </a:prstGeom>
              <a:blipFill rotWithShape="1">
                <a:blip r:embed="rId3"/>
                <a:stretch>
                  <a:fillRect l="-1433" t="-4698" b="-14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815598" y="4710303"/>
            <a:ext cx="7336509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2400" dirty="0" err="1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Nếu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(d = 2R)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816352" y="5337899"/>
                <a:ext cx="1410747" cy="492443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FF0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𝐂</m:t>
                    </m:r>
                    <m:r>
                      <a:rPr lang="en-US" sz="3200" b="1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3200" b="1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𝛑</m:t>
                    </m:r>
                  </m:oMath>
                </a14:m>
                <a:r>
                  <a:rPr lang="en-US" sz="3200" b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352" y="5337899"/>
                <a:ext cx="1410747" cy="492443"/>
              </a:xfrm>
              <a:prstGeom prst="rect">
                <a:avLst/>
              </a:prstGeom>
              <a:blipFill rotWithShape="0">
                <a:blip r:embed="rId4"/>
                <a:stretch>
                  <a:fillRect t="-24390" r="-12876" b="-4756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roup 30"/>
          <p:cNvGrpSpPr/>
          <p:nvPr/>
        </p:nvGrpSpPr>
        <p:grpSpPr>
          <a:xfrm>
            <a:off x="7946936" y="2513185"/>
            <a:ext cx="3536996" cy="3517538"/>
            <a:chOff x="7946936" y="2513185"/>
            <a:chExt cx="3536996" cy="3517538"/>
          </a:xfrm>
        </p:grpSpPr>
        <p:sp>
          <p:nvSpPr>
            <p:cNvPr id="87" name="Rectangle 18"/>
            <p:cNvSpPr>
              <a:spLocks noChangeArrowheads="1"/>
            </p:cNvSpPr>
            <p:nvPr/>
          </p:nvSpPr>
          <p:spPr bwMode="auto">
            <a:xfrm>
              <a:off x="9561529" y="3435717"/>
              <a:ext cx="457200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32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d</a:t>
              </a:r>
            </a:p>
            <a:p>
              <a:pPr algn="ctr" eaLnBrk="1" hangingPunct="1"/>
              <a:endPara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 rot="2559134">
              <a:off x="9362648" y="4235680"/>
              <a:ext cx="87872" cy="74729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7946936" y="2513185"/>
              <a:ext cx="3536996" cy="3517538"/>
              <a:chOff x="7946936" y="2513185"/>
              <a:chExt cx="3536996" cy="3517538"/>
            </a:xfrm>
          </p:grpSpPr>
          <p:sp>
            <p:nvSpPr>
              <p:cNvPr id="79" name="Line 14"/>
              <p:cNvSpPr>
                <a:spLocks noChangeShapeType="1"/>
              </p:cNvSpPr>
              <p:nvPr/>
            </p:nvSpPr>
            <p:spPr bwMode="auto">
              <a:xfrm rot="2559134" flipH="1">
                <a:off x="8329410" y="2513185"/>
                <a:ext cx="38415" cy="1537528"/>
              </a:xfrm>
              <a:prstGeom prst="line">
                <a:avLst/>
              </a:prstGeom>
              <a:noFill/>
              <a:ln w="38100" cap="rnd">
                <a:solidFill>
                  <a:schemeClr val="bg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82" name="Oval 10"/>
              <p:cNvSpPr>
                <a:spLocks noChangeArrowheads="1"/>
              </p:cNvSpPr>
              <p:nvPr/>
            </p:nvSpPr>
            <p:spPr bwMode="auto">
              <a:xfrm rot="2559134">
                <a:off x="7946936" y="2848005"/>
                <a:ext cx="2895600" cy="2895600"/>
              </a:xfrm>
              <a:prstGeom prst="ellips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83" name="Text Box 11"/>
              <p:cNvSpPr txBox="1">
                <a:spLocks noChangeArrowheads="1"/>
              </p:cNvSpPr>
              <p:nvPr/>
            </p:nvSpPr>
            <p:spPr bwMode="auto">
              <a:xfrm>
                <a:off x="8982866" y="4082770"/>
                <a:ext cx="42068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 dirty="0">
                    <a:solidFill>
                      <a:schemeClr val="bg1"/>
                    </a:solidFill>
                  </a:rPr>
                  <a:t>O</a:t>
                </a:r>
              </a:p>
            </p:txBody>
          </p:sp>
          <p:sp>
            <p:nvSpPr>
              <p:cNvPr id="84" name="Line 13"/>
              <p:cNvSpPr>
                <a:spLocks noChangeShapeType="1"/>
              </p:cNvSpPr>
              <p:nvPr/>
            </p:nvSpPr>
            <p:spPr bwMode="auto">
              <a:xfrm rot="2559134">
                <a:off x="7972751" y="4229683"/>
                <a:ext cx="2895600" cy="7620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86" name="Rectangle 17"/>
              <p:cNvSpPr>
                <a:spLocks noChangeArrowheads="1"/>
              </p:cNvSpPr>
              <p:nvPr/>
            </p:nvSpPr>
            <p:spPr bwMode="auto">
              <a:xfrm>
                <a:off x="9309618" y="4526926"/>
                <a:ext cx="685800" cy="8002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2800" b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R</a:t>
                </a:r>
              </a:p>
              <a:p>
                <a:pPr algn="ctr" eaLnBrk="1" hangingPunct="1"/>
                <a:endParaRPr lang="en-US" altLang="en-US" b="1" dirty="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 rot="2559134">
                <a:off x="10368745" y="5088901"/>
                <a:ext cx="164159" cy="152400"/>
                <a:chOff x="10599842" y="3995928"/>
                <a:chExt cx="268748" cy="228600"/>
              </a:xfrm>
            </p:grpSpPr>
            <p:sp>
              <p:nvSpPr>
                <p:cNvPr id="92" name="Line 2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612440" y="4002024"/>
                  <a:ext cx="256150" cy="0"/>
                </a:xfrm>
                <a:prstGeom prst="line">
                  <a:avLst/>
                </a:prstGeom>
                <a:noFill/>
                <a:ln w="3175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3" name="Line 2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599842" y="3995928"/>
                  <a:ext cx="4199" cy="228600"/>
                </a:xfrm>
                <a:prstGeom prst="line">
                  <a:avLst/>
                </a:prstGeom>
                <a:noFill/>
                <a:ln w="3175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 rot="2559134">
                <a:off x="8448163" y="3193029"/>
                <a:ext cx="114300" cy="152400"/>
                <a:chOff x="8009073" y="3919728"/>
                <a:chExt cx="228600" cy="228600"/>
              </a:xfrm>
            </p:grpSpPr>
            <p:sp>
              <p:nvSpPr>
                <p:cNvPr id="90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8009073" y="3919728"/>
                  <a:ext cx="228600" cy="0"/>
                </a:xfrm>
                <a:prstGeom prst="line">
                  <a:avLst/>
                </a:prstGeom>
                <a:noFill/>
                <a:ln w="3175">
                  <a:solidFill>
                    <a:schemeClr val="bg1">
                      <a:lumMod val="9500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1" name="Line 24"/>
                <p:cNvSpPr>
                  <a:spLocks noChangeShapeType="1"/>
                </p:cNvSpPr>
                <p:nvPr/>
              </p:nvSpPr>
              <p:spPr bwMode="auto">
                <a:xfrm>
                  <a:off x="8237673" y="3919728"/>
                  <a:ext cx="0" cy="228600"/>
                </a:xfrm>
                <a:prstGeom prst="line">
                  <a:avLst/>
                </a:prstGeom>
                <a:noFill/>
                <a:ln w="3175" cap="rnd" cmpd="sng">
                  <a:solidFill>
                    <a:schemeClr val="bg1">
                      <a:lumMod val="95000"/>
                    </a:schemeClr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94" name="Line 14"/>
              <p:cNvSpPr>
                <a:spLocks noChangeShapeType="1"/>
              </p:cNvSpPr>
              <p:nvPr/>
            </p:nvSpPr>
            <p:spPr bwMode="auto">
              <a:xfrm rot="2640000">
                <a:off x="10422412" y="4623568"/>
                <a:ext cx="0" cy="1407155"/>
              </a:xfrm>
              <a:prstGeom prst="line">
                <a:avLst/>
              </a:prstGeom>
              <a:noFill/>
              <a:ln w="38100" cap="rnd">
                <a:solidFill>
                  <a:schemeClr val="bg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0" name="Straight Arrow Connector 19"/>
              <p:cNvCxnSpPr/>
              <p:nvPr/>
            </p:nvCxnSpPr>
            <p:spPr>
              <a:xfrm>
                <a:off x="8680719" y="2946220"/>
                <a:ext cx="2085300" cy="1997737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prstDash val="sysDash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10848047" y="3748287"/>
                <a:ext cx="635885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</p:grpSp>
      </p:grpSp>
      <p:cxnSp>
        <p:nvCxnSpPr>
          <p:cNvPr id="13" name="Straight Connector 12"/>
          <p:cNvCxnSpPr/>
          <p:nvPr/>
        </p:nvCxnSpPr>
        <p:spPr>
          <a:xfrm>
            <a:off x="9419336" y="4268216"/>
            <a:ext cx="1034796" cy="988221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56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 animBg="1"/>
      <p:bldP spid="10" grpId="0"/>
      <p:bldP spid="56" grpId="0"/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668936"/>
              </p:ext>
            </p:extLst>
          </p:nvPr>
        </p:nvGraphicFramePr>
        <p:xfrm>
          <a:off x="1464176" y="2696164"/>
          <a:ext cx="9234304" cy="2242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9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9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32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</a:t>
                      </a:r>
                      <a:r>
                        <a:rPr lang="en-US" sz="32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kính</a:t>
                      </a:r>
                      <a:r>
                        <a:rPr lang="en-US" sz="32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32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tròn</a:t>
                      </a:r>
                      <a:r>
                        <a:rPr lang="en-US" sz="32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(R)</a:t>
                      </a:r>
                      <a:endParaRPr lang="en-US" sz="3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/>
                        <a:t>10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32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3200" b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kính</a:t>
                      </a:r>
                      <a:r>
                        <a:rPr lang="en-US" sz="3200" b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3200" b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tròn</a:t>
                      </a:r>
                      <a:r>
                        <a:rPr lang="en-US" sz="3200" b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(d)</a:t>
                      </a:r>
                      <a:endParaRPr lang="en-US" sz="3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solidFill>
                            <a:schemeClr val="bg1"/>
                          </a:solidFill>
                        </a:rPr>
                        <a:t>Độ</a:t>
                      </a:r>
                      <a:r>
                        <a:rPr lang="en-US" sz="32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bg1"/>
                          </a:solidFill>
                        </a:rPr>
                        <a:t>dài</a:t>
                      </a:r>
                      <a:r>
                        <a:rPr lang="en-US" sz="32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bg1"/>
                          </a:solidFill>
                        </a:rPr>
                        <a:t>đường</a:t>
                      </a:r>
                      <a:r>
                        <a:rPr lang="en-US" sz="32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bg1"/>
                          </a:solidFill>
                        </a:rPr>
                        <a:t>tròn</a:t>
                      </a:r>
                      <a:r>
                        <a:rPr lang="en-US" sz="3200" baseline="0" dirty="0">
                          <a:solidFill>
                            <a:schemeClr val="bg1"/>
                          </a:solidFill>
                        </a:rPr>
                        <a:t> (C)</a:t>
                      </a:r>
                      <a:endParaRPr lang="en-US" sz="3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</a:rPr>
                        <a:t>25,12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1436" y="998728"/>
                <a:ext cx="1042568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Aft>
                    <a:spcPts val="600"/>
                  </a:spcAft>
                </a:pP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Lấy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giá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trị</a:t>
                </a:r>
                <a:r>
                  <a:rPr lang="en-US" sz="2800" b="1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gần</a:t>
                </a:r>
                <a:r>
                  <a:rPr lang="en-US" sz="2800" b="1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đúng</a:t>
                </a:r>
                <a:r>
                  <a:rPr lang="en-US" sz="2800" b="1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800" b="1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2800" b="1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b="1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3,14 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điền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ô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trống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bảng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sau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đơn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vị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cm,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làm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kết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quả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đến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chữ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thập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phân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thứ</a:t>
                </a:r>
                <a:r>
                  <a:rPr lang="en-US" sz="28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hai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436" y="998728"/>
                <a:ext cx="10425684" cy="1384995"/>
              </a:xfrm>
              <a:prstGeom prst="rect">
                <a:avLst/>
              </a:prstGeom>
              <a:blipFill rotWithShape="0">
                <a:blip r:embed="rId3"/>
                <a:stretch>
                  <a:fillRect l="-1228" t="-4846" r="-1170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21436" y="374904"/>
            <a:ext cx="2945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143318" y="3540773"/>
            <a:ext cx="69494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93992" y="4309224"/>
            <a:ext cx="123172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62,80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20202" y="4309223"/>
            <a:ext cx="125239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31,40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05706" y="2798855"/>
            <a:ext cx="69494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24468" y="377217"/>
                <a:ext cx="1683538" cy="49244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32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r>
                        <a:rPr lang="en-US" sz="32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𝐑</m:t>
                      </m:r>
                    </m:oMath>
                  </m:oMathPara>
                </a14:m>
                <a:endPara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68" y="377217"/>
                <a:ext cx="1683538" cy="4924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28784" y="378259"/>
                <a:ext cx="1410747" cy="49244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𝐂</m:t>
                    </m:r>
                    <m:r>
                      <a:rPr lang="en-US" sz="32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32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𝛑</m:t>
                    </m:r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784" y="378259"/>
                <a:ext cx="1410747" cy="492443"/>
              </a:xfrm>
              <a:prstGeom prst="rect">
                <a:avLst/>
              </a:prstGeom>
              <a:blipFill rotWithShape="0">
                <a:blip r:embed="rId5"/>
                <a:stretch>
                  <a:fillRect t="-22892" r="-12876" b="-46988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9541764" y="3542792"/>
            <a:ext cx="100126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539096" y="2794032"/>
            <a:ext cx="98488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5186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2" grpId="0" animBg="1"/>
      <p:bldP spid="10" grpId="0" animBg="1"/>
      <p:bldP spid="12" grpId="0" animBg="1"/>
      <p:bldP spid="15" grpId="0" animBg="1"/>
      <p:bldP spid="16" grpId="0" animBg="1"/>
      <p:bldP spid="17" grpId="0" animBg="1"/>
      <p:bldP spid="36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11708" y="695215"/>
            <a:ext cx="890016" cy="82359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FF00"/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0596" y="651110"/>
            <a:ext cx="93378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itchFamily="34" charset="0"/>
                <a:cs typeface="Arial" panose="020B0604020202020204" pitchFamily="34" charset="0"/>
              </a:rPr>
              <a:t>Hãy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trống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(…)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dãy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9996" y="1605217"/>
                <a:ext cx="8419536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Arial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 (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ứng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với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360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…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996" y="1605217"/>
                <a:ext cx="8419536" cy="1384995"/>
              </a:xfrm>
              <a:prstGeom prst="rect">
                <a:avLst/>
              </a:prstGeom>
              <a:blipFill rotWithShape="0">
                <a:blip r:embed="rId3"/>
                <a:stretch>
                  <a:fillRect l="-1521" r="-1448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0852" y="3412878"/>
                <a:ext cx="8046720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Vậy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en-US" sz="2800" i="1" baseline="30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𝟑𝟔𝟎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…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52" y="3412878"/>
                <a:ext cx="8046720" cy="803682"/>
              </a:xfrm>
              <a:prstGeom prst="rect">
                <a:avLst/>
              </a:prstGeom>
              <a:blipFill rotWithShape="0">
                <a:blip r:embed="rId4"/>
                <a:stretch>
                  <a:fillRect l="-1515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1708" y="4806859"/>
                <a:ext cx="80467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i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Suy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ra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08" y="4806859"/>
                <a:ext cx="8046720" cy="523220"/>
              </a:xfrm>
              <a:prstGeom prst="rect">
                <a:avLst/>
              </a:prstGeom>
              <a:blipFill rotWithShape="0">
                <a:blip r:embed="rId5"/>
                <a:stretch>
                  <a:fillRect l="-1591" t="-12941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523268" y="2377110"/>
                <a:ext cx="1683538" cy="492443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r>
                        <a:rPr lang="en-US" sz="3200" b="1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𝐑</m:t>
                      </m:r>
                    </m:oMath>
                  </m:oMathPara>
                </a14:m>
                <a:endParaRPr lang="en-US" sz="32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268" y="2377110"/>
                <a:ext cx="1683538" cy="49244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7695666" y="3213472"/>
            <a:ext cx="1067256" cy="1209411"/>
            <a:chOff x="3859966" y="5495544"/>
            <a:chExt cx="2476826" cy="1161288"/>
          </a:xfrm>
        </p:grpSpPr>
        <p:sp>
          <p:nvSpPr>
            <p:cNvPr id="14" name="Rectangle 13"/>
            <p:cNvSpPr/>
            <p:nvPr/>
          </p:nvSpPr>
          <p:spPr>
            <a:xfrm>
              <a:off x="4059936" y="5495544"/>
              <a:ext cx="2167128" cy="116128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3859966" y="5575265"/>
                  <a:ext cx="2476826" cy="9187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9966" y="5575265"/>
                  <a:ext cx="2476826" cy="91872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9" name="Group 48"/>
          <p:cNvGrpSpPr/>
          <p:nvPr/>
        </p:nvGrpSpPr>
        <p:grpSpPr>
          <a:xfrm>
            <a:off x="6858861" y="4644160"/>
            <a:ext cx="2000861" cy="1081567"/>
            <a:chOff x="3774906" y="5495544"/>
            <a:chExt cx="2476826" cy="1161288"/>
          </a:xfrm>
        </p:grpSpPr>
        <p:sp>
          <p:nvSpPr>
            <p:cNvPr id="50" name="Rectangle 49"/>
            <p:cNvSpPr/>
            <p:nvPr/>
          </p:nvSpPr>
          <p:spPr>
            <a:xfrm>
              <a:off x="4059936" y="5495544"/>
              <a:ext cx="2167128" cy="1161288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3774906" y="5575265"/>
                  <a:ext cx="2476826" cy="9221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just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𝑹</m:t>
                            </m:r>
                            <m:r>
                              <m:rPr>
                                <m:nor/>
                              </m:rPr>
                              <a:rPr lang="en-US" sz="3200" b="1" i="0" smtClean="0">
                                <a:solidFill>
                                  <a:srgbClr val="FFFF00"/>
                                </a:solidFill>
                                <a:latin typeface="Arial" pitchFamily="34" charset="0"/>
                                <a:ea typeface="Cambria Math" panose="02040503050406030204" pitchFamily="18" charset="0"/>
                                <a:cs typeface="Arial" pitchFamily="34" charset="0"/>
                              </a:rPr>
                              <m:t>n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4906" y="5575265"/>
                  <a:ext cx="2476826" cy="922176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709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15" t="21039" r="37769" b="29265"/>
          <a:stretch>
            <a:fillRect/>
          </a:stretch>
        </p:blipFill>
        <p:spPr bwMode="auto">
          <a:xfrm>
            <a:off x="9070052" y="1870497"/>
            <a:ext cx="3024933" cy="3003646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sx="1000" sy="1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187756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137669" y="3310128"/>
            <a:ext cx="2476826" cy="1161288"/>
            <a:chOff x="3859966" y="5495544"/>
            <a:chExt cx="2476826" cy="1161288"/>
          </a:xfrm>
        </p:grpSpPr>
        <p:sp>
          <p:nvSpPr>
            <p:cNvPr id="5" name="Rectangle 4"/>
            <p:cNvSpPr/>
            <p:nvPr/>
          </p:nvSpPr>
          <p:spPr>
            <a:xfrm>
              <a:off x="4059936" y="5495544"/>
              <a:ext cx="2167128" cy="1161288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3859966" y="5575265"/>
                  <a:ext cx="2476826" cy="9221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just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𝛑</m:t>
                            </m:r>
                            <m:r>
                              <a:rPr lang="en-US" sz="32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𝐑</m:t>
                            </m:r>
                            <m:r>
                              <m:rPr>
                                <m:nor/>
                              </m:rPr>
                              <a:rPr lang="en-US" sz="3200" b="1" smtClean="0">
                                <a:solidFill>
                                  <a:srgbClr val="FFFF00"/>
                                </a:solidFill>
                                <a:latin typeface="Arial" pitchFamily="34" charset="0"/>
                                <a:ea typeface="Cambria Math" panose="02040503050406030204" pitchFamily="18" charset="0"/>
                                <a:cs typeface="Arial" pitchFamily="34" charset="0"/>
                              </a:rPr>
                              <m:t>n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9966" y="5575265"/>
                  <a:ext cx="2476826" cy="92217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06931" y="1632122"/>
                <a:ext cx="6410289" cy="2778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200000"/>
                  </a:lnSpc>
                </a:pPr>
                <a:r>
                  <a:rPr lang="en-US" sz="2800" b="1" dirty="0">
                    <a:solidFill>
                      <a:schemeClr val="bg1"/>
                    </a:solidFill>
                    <a:latin typeface="Arial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Trên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R,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𝒍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𝐧</m:t>
                        </m:r>
                      </m:e>
                      <m:sup>
                        <m:r>
                          <a:rPr lang="en-US" sz="2800" b="1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𝐨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theo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công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thức</a:t>
                </a:r>
                <a:r>
                  <a:rPr lang="en-US" sz="2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931" y="1632122"/>
                <a:ext cx="6410289" cy="2778068"/>
              </a:xfrm>
              <a:prstGeom prst="rect">
                <a:avLst/>
              </a:prstGeom>
              <a:blipFill rotWithShape="0">
                <a:blip r:embed="rId3"/>
                <a:stretch>
                  <a:fillRect l="-1998" r="-1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106930" y="1257727"/>
            <a:ext cx="6410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cung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7772400" y="1499616"/>
            <a:ext cx="0" cy="3621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15" t="21039" r="37769" b="29265"/>
          <a:stretch>
            <a:fillRect/>
          </a:stretch>
        </p:blipFill>
        <p:spPr bwMode="auto">
          <a:xfrm>
            <a:off x="8476490" y="1808305"/>
            <a:ext cx="3024933" cy="3003646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sx="1000" sy="1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150578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0144" y="498201"/>
                <a:ext cx="8412936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2800" i="1" dirty="0" err="1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r>
                  <a:rPr lang="en-US" sz="2800" i="1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i="1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 (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ứng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với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360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…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44" y="498201"/>
                <a:ext cx="8412936" cy="1384995"/>
              </a:xfrm>
              <a:prstGeom prst="rect">
                <a:avLst/>
              </a:prstGeom>
              <a:blipFill rotWithShape="0">
                <a:blip r:embed="rId2"/>
                <a:stretch>
                  <a:fillRect l="-1449" b="-5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9288" y="2051675"/>
                <a:ext cx="8046720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</a:rPr>
                  <a:t>- 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Vậy </a:t>
                </a:r>
                <a:r>
                  <a:rPr lang="en-US" sz="2800" b="1" i="1" dirty="0" err="1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b="1" i="1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10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𝟑𝟔𝟎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32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88" y="2051675"/>
                <a:ext cx="8046720" cy="803682"/>
              </a:xfrm>
              <a:prstGeom prst="rect">
                <a:avLst/>
              </a:prstGeom>
              <a:blipFill rotWithShape="1">
                <a:blip r:embed="rId3"/>
                <a:stretch>
                  <a:fillRect l="-1591" b="-7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99288" y="3481300"/>
                <a:ext cx="80467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bg1"/>
                    </a:solidFill>
                  </a:rPr>
                  <a:t>- </a:t>
                </a:r>
                <a:r>
                  <a:rPr lang="en-US" sz="2800" i="1" dirty="0" err="1">
                    <a:solidFill>
                      <a:schemeClr val="bg1"/>
                    </a:solidFill>
                  </a:rPr>
                  <a:t>Suy</a:t>
                </a:r>
                <a:r>
                  <a:rPr lang="en-US" sz="2800" i="1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</a:rPr>
                  <a:t>ra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b="1" i="1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n0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…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88" y="3481300"/>
                <a:ext cx="8046720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1591" t="-13953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093293" y="1270094"/>
                <a:ext cx="1683538" cy="492443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en-US" sz="32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32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r>
                        <a:rPr lang="en-US" sz="32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𝐑</m:t>
                      </m:r>
                    </m:oMath>
                  </m:oMathPara>
                </a14:m>
                <a:endParaRPr 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3293" y="1270094"/>
                <a:ext cx="1683538" cy="49244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7735824" y="1881987"/>
            <a:ext cx="1067256" cy="1209411"/>
            <a:chOff x="3859966" y="5495544"/>
            <a:chExt cx="2476826" cy="1161288"/>
          </a:xfrm>
        </p:grpSpPr>
        <p:sp>
          <p:nvSpPr>
            <p:cNvPr id="14" name="Rectangle 13"/>
            <p:cNvSpPr/>
            <p:nvPr/>
          </p:nvSpPr>
          <p:spPr>
            <a:xfrm>
              <a:off x="4059936" y="5495544"/>
              <a:ext cx="2167128" cy="116128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3859966" y="5575265"/>
                  <a:ext cx="2476826" cy="9187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den>
                        </m:f>
                      </m:oMath>
                    </m:oMathPara>
                  </a14:m>
                  <a:endParaRPr lang="en-US" sz="3200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9966" y="5575265"/>
                  <a:ext cx="2476826" cy="918726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Rectangle 2"/>
          <p:cNvSpPr/>
          <p:nvPr/>
        </p:nvSpPr>
        <p:spPr>
          <a:xfrm>
            <a:off x="543790" y="640628"/>
            <a:ext cx="23775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366621" y="2226784"/>
                <a:ext cx="151656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p>
                    </m:sSup>
                  </m:oMath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6621" y="2226784"/>
                <a:ext cx="1516569" cy="523220"/>
              </a:xfrm>
              <a:prstGeom prst="rect">
                <a:avLst/>
              </a:prstGeom>
              <a:blipFill rotWithShape="0">
                <a:blip r:embed="rId9"/>
                <a:stretch>
                  <a:fillRect l="-8032" t="-13953" b="-29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590704" y="3479926"/>
                <a:ext cx="15307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p>
                    </m:sSup>
                  </m:oMath>
                </a14:m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704" y="3479926"/>
                <a:ext cx="1530740" cy="523220"/>
              </a:xfrm>
              <a:prstGeom prst="rect">
                <a:avLst/>
              </a:prstGeom>
              <a:blipFill rotWithShape="0">
                <a:blip r:embed="rId10"/>
                <a:stretch>
                  <a:fillRect l="-8367" t="-15116" b="-29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/>
          <p:cNvGrpSpPr/>
          <p:nvPr/>
        </p:nvGrpSpPr>
        <p:grpSpPr>
          <a:xfrm>
            <a:off x="6783715" y="3244656"/>
            <a:ext cx="2000861" cy="1081567"/>
            <a:chOff x="3774906" y="5495544"/>
            <a:chExt cx="2476826" cy="1161288"/>
          </a:xfrm>
        </p:grpSpPr>
        <p:sp>
          <p:nvSpPr>
            <p:cNvPr id="18" name="Rectangle 17"/>
            <p:cNvSpPr/>
            <p:nvPr/>
          </p:nvSpPr>
          <p:spPr>
            <a:xfrm>
              <a:off x="4059936" y="5495544"/>
              <a:ext cx="2167128" cy="1161288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3774906" y="5575265"/>
                  <a:ext cx="2476826" cy="99014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just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𝑹</m:t>
                            </m:r>
                            <m:r>
                              <m:rPr>
                                <m:nor/>
                              </m:rPr>
                              <a:rPr lang="en-US" sz="3200" b="1" i="0" smtClean="0">
                                <a:solidFill>
                                  <a:schemeClr val="bg1"/>
                                </a:solidFill>
                                <a:latin typeface="Arial" pitchFamily="34" charset="0"/>
                                <a:ea typeface="Cambria Math" panose="02040503050406030204" pitchFamily="18" charset="0"/>
                                <a:cs typeface="Arial" pitchFamily="34" charset="0"/>
                              </a:rPr>
                              <m:t>n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4906" y="5575265"/>
                  <a:ext cx="2476826" cy="990148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983684" y="640270"/>
                <a:ext cx="1952677" cy="52322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u="sng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𝟑𝟔𝟎</m:t>
                        </m:r>
                      </m:e>
                      <m:sup>
                        <m: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𝒐</m:t>
                        </m:r>
                      </m:sup>
                    </m:sSup>
                  </m:oMath>
                </a14:m>
                <a:endParaRPr lang="en-US" sz="2800" b="1" u="sng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3684" y="640270"/>
                <a:ext cx="1952677" cy="523220"/>
              </a:xfrm>
              <a:prstGeom prst="rect">
                <a:avLst/>
              </a:prstGeom>
              <a:blipFill rotWithShape="0">
                <a:blip r:embed="rId12"/>
                <a:stretch>
                  <a:fillRect l="-6563" t="-13953" b="-29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362440" y="2225082"/>
                <a:ext cx="1523622" cy="52322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sz="2800" b="1" i="1" u="sng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e>
                      <m:sup>
                        <m: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𝒐</m:t>
                        </m:r>
                      </m:sup>
                    </m:sSup>
                  </m:oMath>
                </a14:m>
                <a:endParaRPr lang="en-US" sz="2800" b="1" u="sng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440" y="2225082"/>
                <a:ext cx="1523622" cy="523220"/>
              </a:xfrm>
              <a:prstGeom prst="rect">
                <a:avLst/>
              </a:prstGeom>
              <a:blipFill rotWithShape="0">
                <a:blip r:embed="rId13"/>
                <a:stretch>
                  <a:fillRect l="-8000" t="-13953" b="-29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627244" y="3486729"/>
                <a:ext cx="1541256" cy="52322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sz="2800" b="1" i="1" u="sng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e>
                      <m:sup>
                        <m:r>
                          <a:rPr lang="en-US" sz="2800" b="1" i="1" u="sng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𝒐</m:t>
                        </m:r>
                      </m:sup>
                    </m:sSup>
                  </m:oMath>
                </a14:m>
                <a:endParaRPr lang="en-US" sz="2800" b="1" u="sng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244" y="3486729"/>
                <a:ext cx="1541256" cy="523220"/>
              </a:xfrm>
              <a:prstGeom prst="rect">
                <a:avLst/>
              </a:prstGeom>
              <a:blipFill rotWithShape="0">
                <a:blip r:embed="rId15"/>
                <a:stretch>
                  <a:fillRect l="-8300" t="-15116" b="-29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2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15" t="21039" r="37769" b="29265"/>
          <a:stretch>
            <a:fillRect/>
          </a:stretch>
        </p:blipFill>
        <p:spPr bwMode="auto">
          <a:xfrm>
            <a:off x="9040823" y="1163490"/>
            <a:ext cx="3024933" cy="3003646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sx="1000" sy="1000" algn="ctr" rotWithShape="0">
              <a:schemeClr val="bg1"/>
            </a:outerShdw>
          </a:effectLst>
        </p:spPr>
      </p:pic>
      <p:sp>
        <p:nvSpPr>
          <p:cNvPr id="30" name="Rectangle 29"/>
          <p:cNvSpPr/>
          <p:nvPr/>
        </p:nvSpPr>
        <p:spPr>
          <a:xfrm>
            <a:off x="541826" y="636950"/>
            <a:ext cx="237757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b="1" i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b="1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5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6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63027" y="1793452"/>
                <a:ext cx="1007677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b="1" u="sng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Bài </a:t>
                </a:r>
                <a:r>
                  <a:rPr lang="en-US" sz="2800" b="1" u="sng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tập</a:t>
                </a:r>
                <a:r>
                  <a:rPr lang="en-US" sz="2800" b="1" u="sng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en-US" sz="2800" b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dm.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027" y="1793452"/>
                <a:ext cx="10076771" cy="1384995"/>
              </a:xfrm>
              <a:prstGeom prst="rect">
                <a:avLst/>
              </a:prstGeom>
              <a:blipFill rotWithShape="0">
                <a:blip r:embed="rId3"/>
                <a:stretch>
                  <a:fillRect l="-1270" b="-5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63026" y="3302806"/>
            <a:ext cx="2718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4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4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69264" y="4499501"/>
            <a:ext cx="8430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69264" y="5140066"/>
                <a:ext cx="1577034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πRn</m:t>
                          </m:r>
                        </m:num>
                        <m:den>
                          <m:r>
                            <a:rPr lang="en-US" sz="2800" b="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180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64" y="5140066"/>
                <a:ext cx="1577034" cy="89896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695475" y="5151575"/>
                <a:ext cx="5370316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≈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09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dm</m:t>
                          </m:r>
                        </m:e>
                      </m:d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21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5475" y="5151575"/>
                <a:ext cx="5370316" cy="90178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69264" y="3881065"/>
                <a:ext cx="3932206" cy="8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; R = 2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64" y="3881065"/>
                <a:ext cx="3932206" cy="800219"/>
              </a:xfrm>
              <a:prstGeom prst="rect">
                <a:avLst/>
              </a:prstGeom>
              <a:blipFill rotWithShape="0">
                <a:blip r:embed="rId6"/>
                <a:stretch>
                  <a:fillRect l="-3101" t="-8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25868" y="-25555"/>
                <a:ext cx="10238944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200000"/>
                  </a:lnSpc>
                </a:pPr>
                <a:r>
                  <a:rPr lang="en-US" sz="26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Trên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tròn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bán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kính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R,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độ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dài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𝒍</m:t>
                    </m:r>
                  </m:oMath>
                </a14:m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:r>
                  <a:rPr lang="en-US" sz="2800" i="1" baseline="30000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200000"/>
                  </a:lnSpc>
                </a:pP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tính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theo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công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thức</a:t>
                </a:r>
                <a:r>
                  <a:rPr lang="en-US" sz="2800" i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   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868" y="-25555"/>
                <a:ext cx="10238944" cy="1692771"/>
              </a:xfrm>
              <a:prstGeom prst="rect">
                <a:avLst/>
              </a:prstGeom>
              <a:blipFill rotWithShape="0">
                <a:blip r:embed="rId7"/>
                <a:stretch>
                  <a:fillRect b="-86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926188" y="5132525"/>
                <a:ext cx="2060949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num>
                        <m:den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dm</m:t>
                          </m:r>
                        </m:e>
                      </m:d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6188" y="5132525"/>
                <a:ext cx="2060949" cy="90178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2379727" y="5137245"/>
                <a:ext cx="1732462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60</m:t>
                          </m:r>
                        </m:num>
                        <m:den>
                          <m:r>
                            <a:rPr lang="en-US" sz="28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180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727" y="5137245"/>
                <a:ext cx="1732462" cy="90178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4" name="Group 43"/>
          <p:cNvGrpSpPr/>
          <p:nvPr/>
        </p:nvGrpSpPr>
        <p:grpSpPr>
          <a:xfrm>
            <a:off x="5491058" y="857237"/>
            <a:ext cx="2476826" cy="1161288"/>
            <a:chOff x="3859966" y="5644399"/>
            <a:chExt cx="2476826" cy="1161288"/>
          </a:xfrm>
        </p:grpSpPr>
        <p:sp>
          <p:nvSpPr>
            <p:cNvPr id="45" name="Rectangle 44"/>
            <p:cNvSpPr/>
            <p:nvPr/>
          </p:nvSpPr>
          <p:spPr>
            <a:xfrm>
              <a:off x="4059936" y="5644399"/>
              <a:ext cx="2167128" cy="1161288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3859966" y="5681590"/>
                  <a:ext cx="2476826" cy="9221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just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𝑹</m:t>
                            </m:r>
                            <m:r>
                              <m:rPr>
                                <m:nor/>
                              </m:rPr>
                              <a:rPr lang="en-US" sz="3200" b="1" i="0" smtClean="0">
                                <a:solidFill>
                                  <a:srgbClr val="FFFF00"/>
                                </a:solidFill>
                                <a:latin typeface="Arial" pitchFamily="34" charset="0"/>
                                <a:ea typeface="Cambria Math" panose="02040503050406030204" pitchFamily="18" charset="0"/>
                                <a:cs typeface="Arial" pitchFamily="34" charset="0"/>
                              </a:rPr>
                              <m:t>n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den>
                        </m:f>
                      </m:oMath>
                    </m:oMathPara>
                  </a14:m>
                  <a:endParaRPr lang="en-US" sz="32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9966" y="5681590"/>
                  <a:ext cx="2476826" cy="922176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1153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2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5198</TotalTime>
  <Words>990</Words>
  <Application>Microsoft Office PowerPoint</Application>
  <PresentationFormat>Widescreen</PresentationFormat>
  <Paragraphs>152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HONG VAN</dc:creator>
  <cp:lastModifiedBy>Hùng Cường Mai</cp:lastModifiedBy>
  <cp:revision>473</cp:revision>
  <dcterms:created xsi:type="dcterms:W3CDTF">2020-03-05T23:56:23Z</dcterms:created>
  <dcterms:modified xsi:type="dcterms:W3CDTF">2022-01-21T16:09:19Z</dcterms:modified>
</cp:coreProperties>
</file>