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093" r:id="rId10"/>
    <p:sldMasterId id="2147484116" r:id="rId11"/>
  </p:sldMasterIdLst>
  <p:notesMasterIdLst>
    <p:notesMasterId r:id="rId41"/>
  </p:notesMasterIdLst>
  <p:sldIdLst>
    <p:sldId id="1010" r:id="rId12"/>
    <p:sldId id="1088" r:id="rId13"/>
    <p:sldId id="1220" r:id="rId14"/>
    <p:sldId id="1221" r:id="rId15"/>
    <p:sldId id="1113" r:id="rId16"/>
    <p:sldId id="1171" r:id="rId17"/>
    <p:sldId id="1222" r:id="rId18"/>
    <p:sldId id="1223" r:id="rId19"/>
    <p:sldId id="1172" r:id="rId20"/>
    <p:sldId id="1038" r:id="rId21"/>
    <p:sldId id="1237" r:id="rId22"/>
    <p:sldId id="1240" r:id="rId23"/>
    <p:sldId id="1241" r:id="rId24"/>
    <p:sldId id="1242" r:id="rId25"/>
    <p:sldId id="1243" r:id="rId26"/>
    <p:sldId id="1244" r:id="rId27"/>
    <p:sldId id="1245" r:id="rId28"/>
    <p:sldId id="1250" r:id="rId29"/>
    <p:sldId id="1246" r:id="rId30"/>
    <p:sldId id="1208" r:id="rId31"/>
    <p:sldId id="1251" r:id="rId32"/>
    <p:sldId id="1268" r:id="rId33"/>
    <p:sldId id="1260" r:id="rId34"/>
    <p:sldId id="1261" r:id="rId35"/>
    <p:sldId id="1262" r:id="rId36"/>
    <p:sldId id="1263" r:id="rId37"/>
    <p:sldId id="1264" r:id="rId38"/>
    <p:sldId id="1265" r:id="rId39"/>
    <p:sldId id="126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3F9FB"/>
    <a:srgbClr val="3B9580"/>
    <a:srgbClr val="2F7D52"/>
    <a:srgbClr val="00CC99"/>
    <a:srgbClr val="3A9C66"/>
    <a:srgbClr val="54C487"/>
    <a:srgbClr val="348C5C"/>
    <a:srgbClr val="FFEFBD"/>
    <a:srgbClr val="DD8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3178" autoAdjust="0"/>
  </p:normalViewPr>
  <p:slideViewPr>
    <p:cSldViewPr snapToGrid="0">
      <p:cViewPr varScale="1">
        <p:scale>
          <a:sx n="67" d="100"/>
          <a:sy n="67" d="100"/>
        </p:scale>
        <p:origin x="852" y="60"/>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149676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2237315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98212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90444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969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90265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2722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18</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3053687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311686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6761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61303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222868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398262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754709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8425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65228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7</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117562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8</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398807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3581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0746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12/12/2024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12/12/2024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12/12/2024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2024/12/12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12/12/2024</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6499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9160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6131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177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93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11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78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658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198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788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9556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067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5851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421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60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12/12/2024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68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271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053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7698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120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0035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66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66951"/>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C26BE-4176-4DF6-88B8-ECBED8DFD863}"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953054"/>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4.wdp"/><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gif"/><Relationship Id="rId18" Type="http://schemas.openxmlformats.org/officeDocument/2006/relationships/image" Target="../media/image45.png"/><Relationship Id="rId3" Type="http://schemas.openxmlformats.org/officeDocument/2006/relationships/slideLayout" Target="../slideLayouts/slideLayout76.xml"/><Relationship Id="rId21" Type="http://schemas.openxmlformats.org/officeDocument/2006/relationships/image" Target="../media/image46.png"/><Relationship Id="rId7" Type="http://schemas.microsoft.com/office/2007/relationships/hdphoto" Target="../media/hdphoto6.wdp"/><Relationship Id="rId12" Type="http://schemas.openxmlformats.org/officeDocument/2006/relationships/image" Target="../media/image40.gif"/><Relationship Id="rId17" Type="http://schemas.microsoft.com/office/2007/relationships/hdphoto" Target="../media/hdphoto8.wdp"/><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slide" Target="slide24.xml"/><Relationship Id="rId1" Type="http://schemas.microsoft.com/office/2007/relationships/media" Target="../media/media1.mp3"/><Relationship Id="rId6" Type="http://schemas.openxmlformats.org/officeDocument/2006/relationships/image" Target="../media/image36.png"/><Relationship Id="rId11" Type="http://schemas.microsoft.com/office/2007/relationships/hdphoto" Target="../media/hdphoto7.wdp"/><Relationship Id="rId5" Type="http://schemas.microsoft.com/office/2007/relationships/hdphoto" Target="../media/hdphoto5.wdp"/><Relationship Id="rId15" Type="http://schemas.openxmlformats.org/officeDocument/2006/relationships/image" Target="../media/image43.gif"/><Relationship Id="rId10" Type="http://schemas.openxmlformats.org/officeDocument/2006/relationships/image" Target="../media/image39.png"/><Relationship Id="rId19" Type="http://schemas.microsoft.com/office/2007/relationships/hdphoto" Target="../media/hdphoto9.wdp"/><Relationship Id="rId4" Type="http://schemas.openxmlformats.org/officeDocument/2006/relationships/image" Target="../media/image35.png"/><Relationship Id="rId9" Type="http://schemas.openxmlformats.org/officeDocument/2006/relationships/image" Target="../media/image38.gif"/><Relationship Id="rId14" Type="http://schemas.openxmlformats.org/officeDocument/2006/relationships/image" Target="../media/image42.gif"/><Relationship Id="rId22"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2.wdp"/><Relationship Id="rId18" Type="http://schemas.openxmlformats.org/officeDocument/2006/relationships/slide" Target="slide27.xml"/><Relationship Id="rId3" Type="http://schemas.openxmlformats.org/officeDocument/2006/relationships/slideLayout" Target="../slideLayouts/slideLayout76.xml"/><Relationship Id="rId21" Type="http://schemas.openxmlformats.org/officeDocument/2006/relationships/image" Target="../media/image47.png"/><Relationship Id="rId7" Type="http://schemas.openxmlformats.org/officeDocument/2006/relationships/image" Target="../media/image39.png"/><Relationship Id="rId12" Type="http://schemas.openxmlformats.org/officeDocument/2006/relationships/image" Target="../media/image52.png"/><Relationship Id="rId17" Type="http://schemas.openxmlformats.org/officeDocument/2006/relationships/slide" Target="slide26.xml"/><Relationship Id="rId2" Type="http://schemas.openxmlformats.org/officeDocument/2006/relationships/audio" Target="../media/media2.mp3"/><Relationship Id="rId16" Type="http://schemas.openxmlformats.org/officeDocument/2006/relationships/slide" Target="slide25.xml"/><Relationship Id="rId20" Type="http://schemas.openxmlformats.org/officeDocument/2006/relationships/slide" Target="slide29.xml"/><Relationship Id="rId1" Type="http://schemas.microsoft.com/office/2007/relationships/media" Target="../media/media2.mp3"/><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49.png"/><Relationship Id="rId15" Type="http://schemas.microsoft.com/office/2007/relationships/hdphoto" Target="../media/hdphoto13.wdp"/><Relationship Id="rId10" Type="http://schemas.openxmlformats.org/officeDocument/2006/relationships/image" Target="../media/image51.png"/><Relationship Id="rId19" Type="http://schemas.openxmlformats.org/officeDocument/2006/relationships/slide" Target="slide28.xml"/><Relationship Id="rId4" Type="http://schemas.openxmlformats.org/officeDocument/2006/relationships/image" Target="../media/image48.png"/><Relationship Id="rId9" Type="http://schemas.openxmlformats.org/officeDocument/2006/relationships/image" Target="../media/image50.png"/><Relationship Id="rId1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6.xml"/><Relationship Id="rId6" Type="http://schemas.openxmlformats.org/officeDocument/2006/relationships/image" Target="../media/image55.png"/><Relationship Id="rId5" Type="http://schemas.openxmlformats.org/officeDocument/2006/relationships/slide" Target="slide24.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76.xml"/><Relationship Id="rId6" Type="http://schemas.openxmlformats.org/officeDocument/2006/relationships/slide" Target="slide24.xml"/><Relationship Id="rId5" Type="http://schemas.openxmlformats.org/officeDocument/2006/relationships/image" Target="../media/image56.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6.xml"/><Relationship Id="rId6" Type="http://schemas.openxmlformats.org/officeDocument/2006/relationships/image" Target="../media/image55.png"/><Relationship Id="rId5" Type="http://schemas.openxmlformats.org/officeDocument/2006/relationships/slide" Target="slide24.xml"/><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6.xml"/><Relationship Id="rId6" Type="http://schemas.openxmlformats.org/officeDocument/2006/relationships/image" Target="../media/image55.png"/><Relationship Id="rId5" Type="http://schemas.openxmlformats.org/officeDocument/2006/relationships/slide" Target="slide24.xml"/><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6.xml"/><Relationship Id="rId6" Type="http://schemas.openxmlformats.org/officeDocument/2006/relationships/image" Target="../media/image55.png"/><Relationship Id="rId5" Type="http://schemas.openxmlformats.org/officeDocument/2006/relationships/slide" Target="slide24.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1" cy="6863001"/>
          </a:xfrm>
          <a:prstGeom prst="rect">
            <a:avLst/>
          </a:prstGeom>
        </p:spPr>
      </p:pic>
      <p:sp>
        <p:nvSpPr>
          <p:cNvPr id="5" name="Rectangle 4"/>
          <p:cNvSpPr/>
          <p:nvPr/>
        </p:nvSpPr>
        <p:spPr>
          <a:xfrm>
            <a:off x="5673634" y="172990"/>
            <a:ext cx="6096000" cy="5185522"/>
          </a:xfrm>
          <a:prstGeom prst="rect">
            <a:avLst/>
          </a:prstGeom>
          <a:solidFill>
            <a:srgbClr val="FFFFFF">
              <a:alpha val="92157"/>
            </a:srgbClr>
          </a:solidFill>
        </p:spPr>
        <p:txBody>
          <a:bodyPr>
            <a:spAutoFit/>
          </a:bodyPr>
          <a:lstStyle/>
          <a:p>
            <a:pPr marL="228600" algn="just" fontAlgn="base">
              <a:lnSpc>
                <a:spcPct val="150000"/>
              </a:lnSpc>
              <a:spcBef>
                <a:spcPct val="0"/>
              </a:spcBef>
              <a:spcAft>
                <a:spcPts val="800"/>
              </a:spcAft>
            </a:pPr>
            <a:r>
              <a:rPr lang="en-US" sz="2800" dirty="0" err="1">
                <a:solidFill>
                  <a:srgbClr val="FF0000"/>
                </a:solidFill>
                <a:latin typeface="Times New Roman" panose="02020603050405020304" pitchFamily="18" charset="0"/>
                <a:ea typeface="Calibri" panose="020F0502020204030204" pitchFamily="34" charset="0"/>
                <a:cs typeface="Arial" charset="0"/>
              </a:rPr>
              <a:t>Yêu</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thương</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và</a:t>
            </a:r>
            <a:r>
              <a:rPr lang="en-US" sz="2800" dirty="0">
                <a:solidFill>
                  <a:srgbClr val="FF0000"/>
                </a:solidFill>
                <a:latin typeface="Times New Roman" panose="02020603050405020304" pitchFamily="18" charset="0"/>
                <a:ea typeface="Calibri" panose="020F0502020204030204" pitchFamily="34" charset="0"/>
                <a:cs typeface="Arial" charset="0"/>
              </a:rPr>
              <a:t> chia </a:t>
            </a:r>
            <a:r>
              <a:rPr lang="en-US" sz="2800" dirty="0" err="1">
                <a:solidFill>
                  <a:srgbClr val="FF0000"/>
                </a:solidFill>
                <a:latin typeface="Times New Roman" panose="02020603050405020304" pitchFamily="18" charset="0"/>
                <a:ea typeface="Calibri" panose="020F0502020204030204" pitchFamily="34" charset="0"/>
                <a:cs typeface="Arial" charset="0"/>
              </a:rPr>
              <a:t>sẻ</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không</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chỉ</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là</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t́ình</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cảm</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đẹp</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đẽ</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cao</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quý</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giữa</a:t>
            </a:r>
            <a:r>
              <a:rPr lang="en-US" sz="2800" dirty="0">
                <a:solidFill>
                  <a:srgbClr val="FF0000"/>
                </a:solidFill>
                <a:latin typeface="Times New Roman" panose="02020603050405020304" pitchFamily="18" charset="0"/>
                <a:ea typeface="Calibri" panose="020F0502020204030204" pitchFamily="34" charset="0"/>
                <a:cs typeface="Arial" charset="0"/>
              </a:rPr>
              <a:t> con </a:t>
            </a:r>
            <a:r>
              <a:rPr lang="en-US" sz="2800" dirty="0" err="1">
                <a:solidFill>
                  <a:srgbClr val="FF0000"/>
                </a:solidFill>
                <a:latin typeface="Times New Roman" panose="02020603050405020304" pitchFamily="18" charset="0"/>
                <a:ea typeface="Calibri" panose="020F0502020204030204" pitchFamily="34" charset="0"/>
                <a:cs typeface="Arial" charset="0"/>
              </a:rPr>
              <a:t>người</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với</a:t>
            </a:r>
            <a:r>
              <a:rPr lang="en-US" sz="2800" dirty="0">
                <a:solidFill>
                  <a:srgbClr val="FF0000"/>
                </a:solidFill>
                <a:latin typeface="Times New Roman" panose="02020603050405020304" pitchFamily="18" charset="0"/>
                <a:ea typeface="Calibri" panose="020F0502020204030204" pitchFamily="34" charset="0"/>
                <a:cs typeface="Arial" charset="0"/>
              </a:rPr>
              <a:t> con </a:t>
            </a:r>
            <a:r>
              <a:rPr lang="en-US" sz="2800" dirty="0" err="1">
                <a:solidFill>
                  <a:srgbClr val="FF0000"/>
                </a:solidFill>
                <a:latin typeface="Times New Roman" panose="02020603050405020304" pitchFamily="18" charset="0"/>
                <a:ea typeface="Calibri" panose="020F0502020204030204" pitchFamily="34" charset="0"/>
                <a:cs typeface="Arial" charset="0"/>
              </a:rPr>
              <a:t>người</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mà</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còn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là</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tình</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yêu</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thương</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sự</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trân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trọng</a:t>
            </a:r>
            <a:r>
              <a:rPr lang="en-US" sz="2800" dirty="0">
                <a:solidFill>
                  <a:srgbClr val="FF0000"/>
                </a:solidFill>
                <a:latin typeface="Times New Roman" panose="02020603050405020304" pitchFamily="18" charset="0"/>
                <a:ea typeface="Calibri" panose="020F0502020204030204" pitchFamily="34" charset="0"/>
                <a:cs typeface="Arial" charset="0"/>
              </a:rPr>
              <a:t>, ý </a:t>
            </a:r>
            <a:r>
              <a:rPr lang="en-US" sz="2800" dirty="0" err="1">
                <a:solidFill>
                  <a:srgbClr val="FF0000"/>
                </a:solidFill>
                <a:latin typeface="Times New Roman" panose="02020603050405020304" pitchFamily="18" charset="0"/>
                <a:ea typeface="Calibri" panose="020F0502020204030204" pitchFamily="34" charset="0"/>
                <a:cs typeface="Arial" charset="0"/>
              </a:rPr>
              <a:t>thức</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bảo</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vệ</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thiên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nhiên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của</a:t>
            </a:r>
            <a:r>
              <a:rPr lang="en-US" sz="2800" dirty="0">
                <a:solidFill>
                  <a:srgbClr val="FF0000"/>
                </a:solidFill>
                <a:latin typeface="Times New Roman" panose="02020603050405020304" pitchFamily="18" charset="0"/>
                <a:ea typeface="Calibri" panose="020F0502020204030204" pitchFamily="34" charset="0"/>
                <a:cs typeface="Arial" charset="0"/>
              </a:rPr>
              <a:t> con </a:t>
            </a:r>
            <a:r>
              <a:rPr lang="en-US" sz="2800" dirty="0" err="1">
                <a:solidFill>
                  <a:srgbClr val="FF0000"/>
                </a:solidFill>
                <a:latin typeface="Times New Roman" panose="02020603050405020304" pitchFamily="18" charset="0"/>
                <a:ea typeface="Calibri" panose="020F0502020204030204" pitchFamily="34" charset="0"/>
                <a:cs typeface="Arial" charset="0"/>
              </a:rPr>
              <a:t>người</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Bài</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thơ</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i="1" dirty="0">
                <a:solidFill>
                  <a:srgbClr val="FF0000"/>
                </a:solidFill>
                <a:latin typeface="Times New Roman" panose="02020603050405020304" pitchFamily="18" charset="0"/>
                <a:ea typeface="Calibri" panose="020F0502020204030204" pitchFamily="34" charset="0"/>
                <a:cs typeface="Arial" charset="0"/>
              </a:rPr>
              <a:t>Con </a:t>
            </a:r>
            <a:r>
              <a:rPr lang="en-US" sz="2800" i="1" dirty="0" err="1">
                <a:solidFill>
                  <a:srgbClr val="FF0000"/>
                </a:solidFill>
                <a:latin typeface="Times New Roman" panose="02020603050405020304" pitchFamily="18" charset="0"/>
                <a:ea typeface="Calibri" panose="020F0502020204030204" pitchFamily="34" charset="0"/>
                <a:cs typeface="Arial" charset="0"/>
              </a:rPr>
              <a:t>chào</a:t>
            </a:r>
            <a:r>
              <a:rPr lang="en-US" sz="2800" i="1" dirty="0">
                <a:solidFill>
                  <a:srgbClr val="FF0000"/>
                </a:solidFill>
                <a:latin typeface="Times New Roman" panose="02020603050405020304" pitchFamily="18" charset="0"/>
                <a:ea typeface="Calibri" panose="020F0502020204030204" pitchFamily="34" charset="0"/>
                <a:cs typeface="Arial" charset="0"/>
              </a:rPr>
              <a:t> </a:t>
            </a:r>
            <a:r>
              <a:rPr lang="en-US" sz="2800" i="1" dirty="0" err="1">
                <a:solidFill>
                  <a:srgbClr val="FF0000"/>
                </a:solidFill>
                <a:latin typeface="Times New Roman" panose="02020603050405020304" pitchFamily="18" charset="0"/>
                <a:ea typeface="Calibri" panose="020F0502020204030204" pitchFamily="34" charset="0"/>
                <a:cs typeface="Arial" charset="0"/>
              </a:rPr>
              <a:t>mào</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của</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nhà</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thơ</a:t>
            </a:r>
            <a:r>
              <a:rPr lang="en-US" sz="2800" dirty="0">
                <a:solidFill>
                  <a:srgbClr val="FF0000"/>
                </a:solidFill>
                <a:latin typeface="Times New Roman" panose="02020603050405020304" pitchFamily="18" charset="0"/>
                <a:ea typeface="Calibri" panose="020F0502020204030204" pitchFamily="34" charset="0"/>
                <a:cs typeface="Arial" charset="0"/>
              </a:rPr>
              <a:t> Mai </a:t>
            </a:r>
            <a:r>
              <a:rPr lang="en-US" sz="2800" dirty="0" err="1">
                <a:solidFill>
                  <a:srgbClr val="FF0000"/>
                </a:solidFill>
                <a:latin typeface="Times New Roman" panose="02020603050405020304" pitchFamily="18" charset="0"/>
                <a:ea typeface="Calibri" panose="020F0502020204030204" pitchFamily="34" charset="0"/>
                <a:cs typeface="Arial" charset="0"/>
              </a:rPr>
              <a:t>Văn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Phấn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là</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cảm</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xúc</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tình</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cảm</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của</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nhà</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thơ</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trước</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thiên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nhiên</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tuyệt</a:t>
            </a:r>
            <a:r>
              <a:rPr lang="en-US" sz="2800" dirty="0">
                <a:solidFill>
                  <a:srgbClr val="FF0000"/>
                </a:solidFill>
                <a:latin typeface="Times New Roman" panose="02020603050405020304" pitchFamily="18" charset="0"/>
                <a:ea typeface="Calibri" panose="020F0502020204030204" pitchFamily="34" charset="0"/>
                <a:cs typeface="Arial" charset="0"/>
              </a:rPr>
              <a:t> </a:t>
            </a:r>
            <a:r>
              <a:rPr lang="en-US" sz="2800" dirty="0" err="1">
                <a:solidFill>
                  <a:srgbClr val="FF0000"/>
                </a:solidFill>
                <a:latin typeface="Times New Roman" panose="02020603050405020304" pitchFamily="18" charset="0"/>
                <a:ea typeface="Calibri" panose="020F0502020204030204" pitchFamily="34" charset="0"/>
                <a:cs typeface="Arial" charset="0"/>
              </a:rPr>
              <a:t>đẹp</a:t>
            </a:r>
            <a:r>
              <a:rPr lang="en-US" sz="2800" dirty="0">
                <a:solidFill>
                  <a:srgbClr val="FF0000"/>
                </a:solidFill>
                <a:latin typeface="Times New Roman" panose="02020603050405020304" pitchFamily="18" charset="0"/>
                <a:ea typeface="Calibri" panose="020F0502020204030204" pitchFamily="34" charset="0"/>
                <a:cs typeface="Arial" charset="0"/>
              </a:rPr>
              <a:t>! </a:t>
            </a:r>
          </a:p>
        </p:txBody>
      </p:sp>
    </p:spTree>
    <p:extLst>
      <p:ext uri="{BB962C8B-B14F-4D97-AF65-F5344CB8AC3E}">
        <p14:creationId xmlns:p14="http://schemas.microsoft.com/office/powerpoint/2010/main" val="408789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937635" y="0"/>
            <a:ext cx="525436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36" name="Group 35"/>
          <p:cNvGrpSpPr/>
          <p:nvPr/>
        </p:nvGrpSpPr>
        <p:grpSpPr>
          <a:xfrm>
            <a:off x="-108291" y="183678"/>
            <a:ext cx="9529052" cy="461665"/>
            <a:chOff x="-178462" y="1828800"/>
            <a:chExt cx="19060588" cy="923316"/>
          </a:xfrm>
        </p:grpSpPr>
        <p:sp>
          <p:nvSpPr>
            <p:cNvPr id="37" name="Round Same Side Corner Rectangle 3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8" name="TextBox 3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CHI TIẾT</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40" name="Group 39"/>
          <p:cNvGrpSpPr/>
          <p:nvPr/>
        </p:nvGrpSpPr>
        <p:grpSpPr>
          <a:xfrm>
            <a:off x="300863" y="679037"/>
            <a:ext cx="5776087" cy="496647"/>
            <a:chOff x="644526" y="2766774"/>
            <a:chExt cx="11553677" cy="993289"/>
          </a:xfrm>
        </p:grpSpPr>
        <p:sp>
          <p:nvSpPr>
            <p:cNvPr id="41" name="TextBox 40"/>
            <p:cNvSpPr txBox="1"/>
            <p:nvPr/>
          </p:nvSpPr>
          <p:spPr>
            <a:xfrm>
              <a:off x="1906586" y="2766774"/>
              <a:ext cx="10291617" cy="923325"/>
            </a:xfrm>
            <a:prstGeom prst="rect">
              <a:avLst/>
            </a:prstGeom>
            <a:noFill/>
          </p:spPr>
          <p:txBody>
            <a:bodyPr wrap="square" rtlCol="0">
              <a:spAutoFit/>
            </a:bodyPr>
            <a:lstStyle/>
            <a:p>
              <a:pPr defTabSz="1076536"/>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Hình ảnh con chim chào mào</a:t>
              </a:r>
            </a:p>
          </p:txBody>
        </p:sp>
        <p:sp>
          <p:nvSpPr>
            <p:cNvPr id="42" name="Rounded Rectangle 41"/>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43" name="TextBox 42"/>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44" name="Rectangle 43"/>
          <p:cNvSpPr/>
          <p:nvPr/>
        </p:nvSpPr>
        <p:spPr>
          <a:xfrm>
            <a:off x="7021130" y="1036058"/>
            <a:ext cx="5154172" cy="2677656"/>
          </a:xfrm>
          <a:prstGeom prst="rect">
            <a:avLst/>
          </a:prstGeom>
        </p:spPr>
        <p:txBody>
          <a:bodyPr wrap="square">
            <a:spAutoFit/>
          </a:bodyPr>
          <a:lstStyle/>
          <a:p>
            <a:pPr algn="just">
              <a:lnSpc>
                <a:spcPct val="200000"/>
              </a:lnSpc>
            </a:pPr>
            <a:r>
              <a:rPr lang="vi-VN" sz="2800" b="1" dirty="0">
                <a:solidFill>
                  <a:schemeClr val="bg1"/>
                </a:solidFill>
                <a:latin typeface="+mj-lt"/>
              </a:rPr>
              <a:t>Con chào mào đốm trắng mũ đỏ</a:t>
            </a:r>
          </a:p>
          <a:p>
            <a:pPr algn="just">
              <a:lnSpc>
                <a:spcPct val="200000"/>
              </a:lnSpc>
            </a:pPr>
            <a:r>
              <a:rPr lang="vi-VN" sz="2800" b="1" dirty="0">
                <a:solidFill>
                  <a:schemeClr val="bg1"/>
                </a:solidFill>
                <a:latin typeface="+mj-lt"/>
              </a:rPr>
              <a:t>Hót trên cây cao chót vót</a:t>
            </a:r>
          </a:p>
          <a:p>
            <a:pPr algn="just">
              <a:lnSpc>
                <a:spcPct val="200000"/>
              </a:lnSpc>
            </a:pPr>
            <a:r>
              <a:rPr lang="vi-VN" sz="2800" b="1" dirty="0">
                <a:solidFill>
                  <a:schemeClr val="bg1"/>
                </a:solidFill>
                <a:latin typeface="+mj-lt"/>
              </a:rPr>
              <a:t>triu… uýt… huýt… tu hìu… </a:t>
            </a:r>
          </a:p>
        </p:txBody>
      </p:sp>
      <p:grpSp>
        <p:nvGrpSpPr>
          <p:cNvPr id="45" name="Google Shape;1022;p52"/>
          <p:cNvGrpSpPr/>
          <p:nvPr/>
        </p:nvGrpSpPr>
        <p:grpSpPr>
          <a:xfrm>
            <a:off x="1014661" y="1852876"/>
            <a:ext cx="4902866" cy="4347899"/>
            <a:chOff x="4852681" y="4457861"/>
            <a:chExt cx="719788" cy="652561"/>
          </a:xfrm>
        </p:grpSpPr>
        <p:sp>
          <p:nvSpPr>
            <p:cNvPr id="46" name="Google Shape;1023;p52"/>
            <p:cNvSpPr/>
            <p:nvPr/>
          </p:nvSpPr>
          <p:spPr>
            <a:xfrm>
              <a:off x="5209000" y="4739226"/>
              <a:ext cx="363469" cy="371197"/>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5">
                <a:lumMod val="5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47" name="Google Shape;1024;p52"/>
            <p:cNvSpPr/>
            <p:nvPr/>
          </p:nvSpPr>
          <p:spPr>
            <a:xfrm>
              <a:off x="4852681" y="4739226"/>
              <a:ext cx="363265" cy="371197"/>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48" name="Google Shape;1025;p52"/>
            <p:cNvSpPr/>
            <p:nvPr/>
          </p:nvSpPr>
          <p:spPr>
            <a:xfrm>
              <a:off x="5044529" y="4457861"/>
              <a:ext cx="336092" cy="363011"/>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5">
                <a:lumMod val="20000"/>
                <a:lumOff val="8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sp>
        <p:nvSpPr>
          <p:cNvPr id="2" name="Rectangle 1"/>
          <p:cNvSpPr/>
          <p:nvPr/>
        </p:nvSpPr>
        <p:spPr>
          <a:xfrm>
            <a:off x="2372933" y="1996075"/>
            <a:ext cx="2137620" cy="1654748"/>
          </a:xfrm>
          <a:prstGeom prst="rect">
            <a:avLst/>
          </a:prstGeom>
        </p:spPr>
        <p:txBody>
          <a:bodyPr wrap="square">
            <a:spAutoFit/>
          </a:bodyPr>
          <a:lstStyle/>
          <a:p>
            <a:pPr algn="ctr">
              <a:lnSpc>
                <a:spcPct val="150000"/>
              </a:lnSpc>
            </a:pPr>
            <a:r>
              <a:rPr lang="vi-VN"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Màu </a:t>
            </a:r>
          </a:p>
          <a:p>
            <a:pPr algn="ctr">
              <a:lnSpc>
                <a:spcPct val="150000"/>
              </a:lnSpc>
            </a:pPr>
            <a:r>
              <a:rPr lang="vi-VN"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Rectangle 48"/>
          <p:cNvSpPr/>
          <p:nvPr/>
        </p:nvSpPr>
        <p:spPr>
          <a:xfrm>
            <a:off x="1159392" y="4087008"/>
            <a:ext cx="2137620" cy="1654748"/>
          </a:xfrm>
          <a:prstGeom prst="rect">
            <a:avLst/>
          </a:prstGeom>
        </p:spPr>
        <p:txBody>
          <a:bodyPr wrap="square">
            <a:spAutoFit/>
          </a:bodyPr>
          <a:lstStyle/>
          <a:p>
            <a:pPr algn="ctr">
              <a:lnSpc>
                <a:spcPct val="150000"/>
              </a:lnSpc>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Âm </a:t>
            </a:r>
          </a:p>
          <a:p>
            <a:pPr algn="ctr">
              <a:lnSpc>
                <a:spcPct val="150000"/>
              </a:lnSpc>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thanh</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Rectangle 49"/>
          <p:cNvSpPr/>
          <p:nvPr/>
        </p:nvSpPr>
        <p:spPr>
          <a:xfrm>
            <a:off x="3586973" y="4087008"/>
            <a:ext cx="2137620" cy="1754326"/>
          </a:xfrm>
          <a:prstGeom prst="rect">
            <a:avLst/>
          </a:prstGeom>
        </p:spPr>
        <p:txBody>
          <a:bodyPr wrap="square">
            <a:spAutoFit/>
          </a:bodyPr>
          <a:lstStyle/>
          <a:p>
            <a:pPr algn="ctr">
              <a:lnSpc>
                <a:spcPct val="150000"/>
              </a:lnSpc>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 gian</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1" name="Group 50"/>
          <p:cNvGrpSpPr/>
          <p:nvPr/>
        </p:nvGrpSpPr>
        <p:grpSpPr>
          <a:xfrm>
            <a:off x="7157328" y="4104429"/>
            <a:ext cx="4814979" cy="2603293"/>
            <a:chOff x="0" y="0"/>
            <a:chExt cx="12192000" cy="6858000"/>
          </a:xfrm>
        </p:grpSpPr>
        <p:pic>
          <p:nvPicPr>
            <p:cNvPr id="52" name="Picture 51"/>
            <p:cNvPicPr>
              <a:picLocks noChangeAspect="1"/>
            </p:cNvPicPr>
            <p:nvPr/>
          </p:nvPicPr>
          <p:blipFill>
            <a:blip r:embed="rId3"/>
            <a:stretch>
              <a:fillRect/>
            </a:stretch>
          </p:blipFill>
          <p:spPr>
            <a:xfrm>
              <a:off x="0" y="0"/>
              <a:ext cx="12192000" cy="6858000"/>
            </a:xfrm>
            <a:prstGeom prst="rect">
              <a:avLst/>
            </a:prstGeom>
          </p:spPr>
        </p:pic>
        <p:sp>
          <p:nvSpPr>
            <p:cNvPr id="53" name="Rectangle 52"/>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ectangle 53"/>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Rectangle 54"/>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7864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80">
                                          <p:stCondLst>
                                            <p:cond delay="0"/>
                                          </p:stCondLst>
                                        </p:cTn>
                                        <p:tgtEl>
                                          <p:spTgt spid="2"/>
                                        </p:tgtEl>
                                      </p:cBhvr>
                                    </p:animEffect>
                                    <p:anim calcmode="lin" valueType="num">
                                      <p:cBhvr>
                                        <p:cTn id="3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7" dur="26">
                                          <p:stCondLst>
                                            <p:cond delay="650"/>
                                          </p:stCondLst>
                                        </p:cTn>
                                        <p:tgtEl>
                                          <p:spTgt spid="2"/>
                                        </p:tgtEl>
                                      </p:cBhvr>
                                      <p:to x="100000" y="60000"/>
                                    </p:animScale>
                                    <p:animScale>
                                      <p:cBhvr>
                                        <p:cTn id="38" dur="166" decel="50000">
                                          <p:stCondLst>
                                            <p:cond delay="676"/>
                                          </p:stCondLst>
                                        </p:cTn>
                                        <p:tgtEl>
                                          <p:spTgt spid="2"/>
                                        </p:tgtEl>
                                      </p:cBhvr>
                                      <p:to x="100000" y="100000"/>
                                    </p:animScale>
                                    <p:animScale>
                                      <p:cBhvr>
                                        <p:cTn id="39" dur="26">
                                          <p:stCondLst>
                                            <p:cond delay="1312"/>
                                          </p:stCondLst>
                                        </p:cTn>
                                        <p:tgtEl>
                                          <p:spTgt spid="2"/>
                                        </p:tgtEl>
                                      </p:cBhvr>
                                      <p:to x="100000" y="80000"/>
                                    </p:animScale>
                                    <p:animScale>
                                      <p:cBhvr>
                                        <p:cTn id="40" dur="166" decel="50000">
                                          <p:stCondLst>
                                            <p:cond delay="1338"/>
                                          </p:stCondLst>
                                        </p:cTn>
                                        <p:tgtEl>
                                          <p:spTgt spid="2"/>
                                        </p:tgtEl>
                                      </p:cBhvr>
                                      <p:to x="100000" y="100000"/>
                                    </p:animScale>
                                    <p:animScale>
                                      <p:cBhvr>
                                        <p:cTn id="41" dur="26">
                                          <p:stCondLst>
                                            <p:cond delay="1642"/>
                                          </p:stCondLst>
                                        </p:cTn>
                                        <p:tgtEl>
                                          <p:spTgt spid="2"/>
                                        </p:tgtEl>
                                      </p:cBhvr>
                                      <p:to x="100000" y="90000"/>
                                    </p:animScale>
                                    <p:animScale>
                                      <p:cBhvr>
                                        <p:cTn id="42" dur="166" decel="50000">
                                          <p:stCondLst>
                                            <p:cond delay="1668"/>
                                          </p:stCondLst>
                                        </p:cTn>
                                        <p:tgtEl>
                                          <p:spTgt spid="2"/>
                                        </p:tgtEl>
                                      </p:cBhvr>
                                      <p:to x="100000" y="100000"/>
                                    </p:animScale>
                                    <p:animScale>
                                      <p:cBhvr>
                                        <p:cTn id="43" dur="26">
                                          <p:stCondLst>
                                            <p:cond delay="1808"/>
                                          </p:stCondLst>
                                        </p:cTn>
                                        <p:tgtEl>
                                          <p:spTgt spid="2"/>
                                        </p:tgtEl>
                                      </p:cBhvr>
                                      <p:to x="100000" y="95000"/>
                                    </p:animScale>
                                    <p:animScale>
                                      <p:cBhvr>
                                        <p:cTn id="44" dur="166" decel="50000">
                                          <p:stCondLst>
                                            <p:cond delay="1834"/>
                                          </p:stCondLst>
                                        </p:cTn>
                                        <p:tgtEl>
                                          <p:spTgt spid="2"/>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80">
                                          <p:stCondLst>
                                            <p:cond delay="0"/>
                                          </p:stCondLst>
                                        </p:cTn>
                                        <p:tgtEl>
                                          <p:spTgt spid="50"/>
                                        </p:tgtEl>
                                      </p:cBhvr>
                                    </p:animEffect>
                                    <p:anim calcmode="lin" valueType="num">
                                      <p:cBhvr>
                                        <p:cTn id="4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3" dur="26">
                                          <p:stCondLst>
                                            <p:cond delay="650"/>
                                          </p:stCondLst>
                                        </p:cTn>
                                        <p:tgtEl>
                                          <p:spTgt spid="50"/>
                                        </p:tgtEl>
                                      </p:cBhvr>
                                      <p:to x="100000" y="60000"/>
                                    </p:animScale>
                                    <p:animScale>
                                      <p:cBhvr>
                                        <p:cTn id="54" dur="166" decel="50000">
                                          <p:stCondLst>
                                            <p:cond delay="676"/>
                                          </p:stCondLst>
                                        </p:cTn>
                                        <p:tgtEl>
                                          <p:spTgt spid="50"/>
                                        </p:tgtEl>
                                      </p:cBhvr>
                                      <p:to x="100000" y="100000"/>
                                    </p:animScale>
                                    <p:animScale>
                                      <p:cBhvr>
                                        <p:cTn id="55" dur="26">
                                          <p:stCondLst>
                                            <p:cond delay="1312"/>
                                          </p:stCondLst>
                                        </p:cTn>
                                        <p:tgtEl>
                                          <p:spTgt spid="50"/>
                                        </p:tgtEl>
                                      </p:cBhvr>
                                      <p:to x="100000" y="80000"/>
                                    </p:animScale>
                                    <p:animScale>
                                      <p:cBhvr>
                                        <p:cTn id="56" dur="166" decel="50000">
                                          <p:stCondLst>
                                            <p:cond delay="1338"/>
                                          </p:stCondLst>
                                        </p:cTn>
                                        <p:tgtEl>
                                          <p:spTgt spid="50"/>
                                        </p:tgtEl>
                                      </p:cBhvr>
                                      <p:to x="100000" y="100000"/>
                                    </p:animScale>
                                    <p:animScale>
                                      <p:cBhvr>
                                        <p:cTn id="57" dur="26">
                                          <p:stCondLst>
                                            <p:cond delay="1642"/>
                                          </p:stCondLst>
                                        </p:cTn>
                                        <p:tgtEl>
                                          <p:spTgt spid="50"/>
                                        </p:tgtEl>
                                      </p:cBhvr>
                                      <p:to x="100000" y="90000"/>
                                    </p:animScale>
                                    <p:animScale>
                                      <p:cBhvr>
                                        <p:cTn id="58" dur="166" decel="50000">
                                          <p:stCondLst>
                                            <p:cond delay="1668"/>
                                          </p:stCondLst>
                                        </p:cTn>
                                        <p:tgtEl>
                                          <p:spTgt spid="50"/>
                                        </p:tgtEl>
                                      </p:cBhvr>
                                      <p:to x="100000" y="100000"/>
                                    </p:animScale>
                                    <p:animScale>
                                      <p:cBhvr>
                                        <p:cTn id="59" dur="26">
                                          <p:stCondLst>
                                            <p:cond delay="1808"/>
                                          </p:stCondLst>
                                        </p:cTn>
                                        <p:tgtEl>
                                          <p:spTgt spid="50"/>
                                        </p:tgtEl>
                                      </p:cBhvr>
                                      <p:to x="100000" y="95000"/>
                                    </p:animScale>
                                    <p:animScale>
                                      <p:cBhvr>
                                        <p:cTn id="60" dur="166" decel="50000">
                                          <p:stCondLst>
                                            <p:cond delay="1834"/>
                                          </p:stCondLst>
                                        </p:cTn>
                                        <p:tgtEl>
                                          <p:spTgt spid="50"/>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580">
                                          <p:stCondLst>
                                            <p:cond delay="0"/>
                                          </p:stCondLst>
                                        </p:cTn>
                                        <p:tgtEl>
                                          <p:spTgt spid="49"/>
                                        </p:tgtEl>
                                      </p:cBhvr>
                                    </p:animEffect>
                                    <p:anim calcmode="lin" valueType="num">
                                      <p:cBhvr>
                                        <p:cTn id="64"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9" dur="26">
                                          <p:stCondLst>
                                            <p:cond delay="650"/>
                                          </p:stCondLst>
                                        </p:cTn>
                                        <p:tgtEl>
                                          <p:spTgt spid="49"/>
                                        </p:tgtEl>
                                      </p:cBhvr>
                                      <p:to x="100000" y="60000"/>
                                    </p:animScale>
                                    <p:animScale>
                                      <p:cBhvr>
                                        <p:cTn id="70" dur="166" decel="50000">
                                          <p:stCondLst>
                                            <p:cond delay="676"/>
                                          </p:stCondLst>
                                        </p:cTn>
                                        <p:tgtEl>
                                          <p:spTgt spid="49"/>
                                        </p:tgtEl>
                                      </p:cBhvr>
                                      <p:to x="100000" y="100000"/>
                                    </p:animScale>
                                    <p:animScale>
                                      <p:cBhvr>
                                        <p:cTn id="71" dur="26">
                                          <p:stCondLst>
                                            <p:cond delay="1312"/>
                                          </p:stCondLst>
                                        </p:cTn>
                                        <p:tgtEl>
                                          <p:spTgt spid="49"/>
                                        </p:tgtEl>
                                      </p:cBhvr>
                                      <p:to x="100000" y="80000"/>
                                    </p:animScale>
                                    <p:animScale>
                                      <p:cBhvr>
                                        <p:cTn id="72" dur="166" decel="50000">
                                          <p:stCondLst>
                                            <p:cond delay="1338"/>
                                          </p:stCondLst>
                                        </p:cTn>
                                        <p:tgtEl>
                                          <p:spTgt spid="49"/>
                                        </p:tgtEl>
                                      </p:cBhvr>
                                      <p:to x="100000" y="100000"/>
                                    </p:animScale>
                                    <p:animScale>
                                      <p:cBhvr>
                                        <p:cTn id="73" dur="26">
                                          <p:stCondLst>
                                            <p:cond delay="1642"/>
                                          </p:stCondLst>
                                        </p:cTn>
                                        <p:tgtEl>
                                          <p:spTgt spid="49"/>
                                        </p:tgtEl>
                                      </p:cBhvr>
                                      <p:to x="100000" y="90000"/>
                                    </p:animScale>
                                    <p:animScale>
                                      <p:cBhvr>
                                        <p:cTn id="74" dur="166" decel="50000">
                                          <p:stCondLst>
                                            <p:cond delay="1668"/>
                                          </p:stCondLst>
                                        </p:cTn>
                                        <p:tgtEl>
                                          <p:spTgt spid="49"/>
                                        </p:tgtEl>
                                      </p:cBhvr>
                                      <p:to x="100000" y="100000"/>
                                    </p:animScale>
                                    <p:animScale>
                                      <p:cBhvr>
                                        <p:cTn id="75" dur="26">
                                          <p:stCondLst>
                                            <p:cond delay="1808"/>
                                          </p:stCondLst>
                                        </p:cTn>
                                        <p:tgtEl>
                                          <p:spTgt spid="49"/>
                                        </p:tgtEl>
                                      </p:cBhvr>
                                      <p:to x="100000" y="95000"/>
                                    </p:animScale>
                                    <p:animScale>
                                      <p:cBhvr>
                                        <p:cTn id="76" dur="166" decel="50000">
                                          <p:stCondLst>
                                            <p:cond delay="1834"/>
                                          </p:stCondLst>
                                        </p:cTn>
                                        <p:tgtEl>
                                          <p:spTgt spid="49"/>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down)">
                                      <p:cBhvr>
                                        <p:cTn id="79" dur="580">
                                          <p:stCondLst>
                                            <p:cond delay="0"/>
                                          </p:stCondLst>
                                        </p:cTn>
                                        <p:tgtEl>
                                          <p:spTgt spid="45"/>
                                        </p:tgtEl>
                                      </p:cBhvr>
                                    </p:animEffect>
                                    <p:anim calcmode="lin" valueType="num">
                                      <p:cBhvr>
                                        <p:cTn id="8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5" dur="26">
                                          <p:stCondLst>
                                            <p:cond delay="650"/>
                                          </p:stCondLst>
                                        </p:cTn>
                                        <p:tgtEl>
                                          <p:spTgt spid="45"/>
                                        </p:tgtEl>
                                      </p:cBhvr>
                                      <p:to x="100000" y="60000"/>
                                    </p:animScale>
                                    <p:animScale>
                                      <p:cBhvr>
                                        <p:cTn id="86" dur="166" decel="50000">
                                          <p:stCondLst>
                                            <p:cond delay="676"/>
                                          </p:stCondLst>
                                        </p:cTn>
                                        <p:tgtEl>
                                          <p:spTgt spid="45"/>
                                        </p:tgtEl>
                                      </p:cBhvr>
                                      <p:to x="100000" y="100000"/>
                                    </p:animScale>
                                    <p:animScale>
                                      <p:cBhvr>
                                        <p:cTn id="87" dur="26">
                                          <p:stCondLst>
                                            <p:cond delay="1312"/>
                                          </p:stCondLst>
                                        </p:cTn>
                                        <p:tgtEl>
                                          <p:spTgt spid="45"/>
                                        </p:tgtEl>
                                      </p:cBhvr>
                                      <p:to x="100000" y="80000"/>
                                    </p:animScale>
                                    <p:animScale>
                                      <p:cBhvr>
                                        <p:cTn id="88" dur="166" decel="50000">
                                          <p:stCondLst>
                                            <p:cond delay="1338"/>
                                          </p:stCondLst>
                                        </p:cTn>
                                        <p:tgtEl>
                                          <p:spTgt spid="45"/>
                                        </p:tgtEl>
                                      </p:cBhvr>
                                      <p:to x="100000" y="100000"/>
                                    </p:animScale>
                                    <p:animScale>
                                      <p:cBhvr>
                                        <p:cTn id="89" dur="26">
                                          <p:stCondLst>
                                            <p:cond delay="1642"/>
                                          </p:stCondLst>
                                        </p:cTn>
                                        <p:tgtEl>
                                          <p:spTgt spid="45"/>
                                        </p:tgtEl>
                                      </p:cBhvr>
                                      <p:to x="100000" y="90000"/>
                                    </p:animScale>
                                    <p:animScale>
                                      <p:cBhvr>
                                        <p:cTn id="90" dur="166" decel="50000">
                                          <p:stCondLst>
                                            <p:cond delay="1668"/>
                                          </p:stCondLst>
                                        </p:cTn>
                                        <p:tgtEl>
                                          <p:spTgt spid="45"/>
                                        </p:tgtEl>
                                      </p:cBhvr>
                                      <p:to x="100000" y="100000"/>
                                    </p:animScale>
                                    <p:animScale>
                                      <p:cBhvr>
                                        <p:cTn id="91" dur="26">
                                          <p:stCondLst>
                                            <p:cond delay="1808"/>
                                          </p:stCondLst>
                                        </p:cTn>
                                        <p:tgtEl>
                                          <p:spTgt spid="45"/>
                                        </p:tgtEl>
                                      </p:cBhvr>
                                      <p:to x="100000" y="95000"/>
                                    </p:animScale>
                                    <p:animScale>
                                      <p:cBhvr>
                                        <p:cTn id="92" dur="166" decel="50000">
                                          <p:stCondLst>
                                            <p:cond delay="1834"/>
                                          </p:stCondLst>
                                        </p:cTn>
                                        <p:tgtEl>
                                          <p:spTgt spid="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p:bldP spid="2"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1458" y="0"/>
            <a:ext cx="4794681"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44" name="Rectangle 43"/>
          <p:cNvSpPr/>
          <p:nvPr/>
        </p:nvSpPr>
        <p:spPr>
          <a:xfrm>
            <a:off x="-35696" y="717322"/>
            <a:ext cx="4913852" cy="2677656"/>
          </a:xfrm>
          <a:prstGeom prst="rect">
            <a:avLst/>
          </a:prstGeom>
        </p:spPr>
        <p:txBody>
          <a:bodyPr wrap="square">
            <a:spAutoFit/>
          </a:bodyPr>
          <a:lstStyle/>
          <a:p>
            <a:pPr algn="just">
              <a:lnSpc>
                <a:spcPct val="200000"/>
              </a:lnSpc>
            </a:pPr>
            <a:r>
              <a:rPr lang="vi-VN" sz="2800" dirty="0">
                <a:solidFill>
                  <a:prstClr val="white"/>
                </a:solidFill>
                <a:latin typeface="Times New Roman" panose="02020603050405020304" pitchFamily="18" charset="0"/>
              </a:rPr>
              <a:t>Con chào mào đốm trắng mũ đỏ</a:t>
            </a:r>
          </a:p>
          <a:p>
            <a:pPr algn="just">
              <a:lnSpc>
                <a:spcPct val="200000"/>
              </a:lnSpc>
            </a:pPr>
            <a:r>
              <a:rPr lang="vi-VN" sz="2800" dirty="0">
                <a:solidFill>
                  <a:prstClr val="white"/>
                </a:solidFill>
                <a:latin typeface="Times New Roman" panose="02020603050405020304" pitchFamily="18" charset="0"/>
              </a:rPr>
              <a:t>Hót trên cây cao chót vót</a:t>
            </a:r>
          </a:p>
          <a:p>
            <a:pPr algn="just">
              <a:lnSpc>
                <a:spcPct val="200000"/>
              </a:lnSpc>
            </a:pPr>
            <a:r>
              <a:rPr lang="vi-VN" sz="2800" dirty="0">
                <a:solidFill>
                  <a:prstClr val="white"/>
                </a:solidFill>
                <a:latin typeface="Times New Roman" panose="02020603050405020304" pitchFamily="18" charset="0"/>
              </a:rPr>
              <a:t>triu… uýt… huýt… tu hìu… </a:t>
            </a:r>
          </a:p>
        </p:txBody>
      </p:sp>
      <p:grpSp>
        <p:nvGrpSpPr>
          <p:cNvPr id="51" name="Group 50"/>
          <p:cNvGrpSpPr/>
          <p:nvPr/>
        </p:nvGrpSpPr>
        <p:grpSpPr>
          <a:xfrm flipH="1">
            <a:off x="121762" y="4098134"/>
            <a:ext cx="4381431" cy="2603293"/>
            <a:chOff x="0" y="0"/>
            <a:chExt cx="12192000" cy="6858000"/>
          </a:xfrm>
        </p:grpSpPr>
        <p:pic>
          <p:nvPicPr>
            <p:cNvPr id="52" name="Picture 51"/>
            <p:cNvPicPr>
              <a:picLocks noChangeAspect="1"/>
            </p:cNvPicPr>
            <p:nvPr/>
          </p:nvPicPr>
          <p:blipFill>
            <a:blip r:embed="rId3"/>
            <a:stretch>
              <a:fillRect/>
            </a:stretch>
          </p:blipFill>
          <p:spPr>
            <a:xfrm>
              <a:off x="0" y="0"/>
              <a:ext cx="12192000" cy="6858000"/>
            </a:xfrm>
            <a:prstGeom prst="rect">
              <a:avLst/>
            </a:prstGeom>
          </p:spPr>
        </p:pic>
        <p:sp>
          <p:nvSpPr>
            <p:cNvPr id="53" name="Rectangle 52"/>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ectangle 53"/>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Rectangle 54"/>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4" name="Rounded Rectangle 23">
            <a:extLst>
              <a:ext uri="{FF2B5EF4-FFF2-40B4-BE49-F238E27FC236}">
                <a16:creationId xmlns:a16="http://schemas.microsoft.com/office/drawing/2014/main" id="{A148BE78-0E37-364B-99F6-915234049A31}"/>
              </a:ext>
            </a:extLst>
          </p:cNvPr>
          <p:cNvSpPr/>
          <p:nvPr/>
        </p:nvSpPr>
        <p:spPr>
          <a:xfrm>
            <a:off x="4978172" y="302658"/>
            <a:ext cx="2579916" cy="818696"/>
          </a:xfrm>
          <a:prstGeom prst="roundRect">
            <a:avLst/>
          </a:prstGeom>
          <a:solidFill>
            <a:schemeClr val="accent5">
              <a:lumMod val="20000"/>
              <a:lumOff val="8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x-none" sz="3200" b="1" dirty="0">
                <a:solidFill>
                  <a:srgbClr val="FF0000"/>
                </a:solidFill>
                <a:latin typeface="Times New Roman" panose="02020603050405020304" pitchFamily="18" charset="0"/>
                <a:cs typeface="Times New Roman" panose="02020603050405020304" pitchFamily="18" charset="0"/>
              </a:rPr>
              <a:t>Màu sắc</a:t>
            </a:r>
          </a:p>
        </p:txBody>
      </p:sp>
      <p:sp>
        <p:nvSpPr>
          <p:cNvPr id="25" name="Rounded Rectangle 24">
            <a:extLst>
              <a:ext uri="{FF2B5EF4-FFF2-40B4-BE49-F238E27FC236}">
                <a16:creationId xmlns:a16="http://schemas.microsoft.com/office/drawing/2014/main" id="{520D9E17-FC37-3345-A890-8E48088375D8}"/>
              </a:ext>
            </a:extLst>
          </p:cNvPr>
          <p:cNvSpPr/>
          <p:nvPr/>
        </p:nvSpPr>
        <p:spPr>
          <a:xfrm>
            <a:off x="4942475" y="1715581"/>
            <a:ext cx="2579916" cy="818696"/>
          </a:xfrm>
          <a:prstGeom prst="roundRect">
            <a:avLst/>
          </a:prstGeom>
          <a:solidFill>
            <a:srgbClr val="92D050"/>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x-none" sz="3200" b="1" dirty="0">
                <a:solidFill>
                  <a:schemeClr val="bg1"/>
                </a:solidFill>
                <a:latin typeface="Times New Roman" panose="02020603050405020304" pitchFamily="18" charset="0"/>
                <a:cs typeface="Times New Roman" panose="02020603050405020304" pitchFamily="18" charset="0"/>
              </a:rPr>
              <a:t>Âm thanh</a:t>
            </a:r>
          </a:p>
        </p:txBody>
      </p:sp>
      <p:sp>
        <p:nvSpPr>
          <p:cNvPr id="26" name="Rounded Rectangle 25">
            <a:extLst>
              <a:ext uri="{FF2B5EF4-FFF2-40B4-BE49-F238E27FC236}">
                <a16:creationId xmlns:a16="http://schemas.microsoft.com/office/drawing/2014/main" id="{DA89C3EF-E214-AD4E-9BDC-E370AC8A137B}"/>
              </a:ext>
            </a:extLst>
          </p:cNvPr>
          <p:cNvSpPr/>
          <p:nvPr/>
        </p:nvSpPr>
        <p:spPr>
          <a:xfrm>
            <a:off x="4942475" y="3091490"/>
            <a:ext cx="2579916" cy="818696"/>
          </a:xfrm>
          <a:prstGeom prst="roundRect">
            <a:avLst/>
          </a:prstGeom>
          <a:solidFill>
            <a:schemeClr val="accent5">
              <a:lumMod val="5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x-none" sz="3200" b="1" dirty="0">
                <a:solidFill>
                  <a:schemeClr val="bg1"/>
                </a:solidFill>
                <a:latin typeface="Times New Roman" panose="02020603050405020304" pitchFamily="18" charset="0"/>
                <a:cs typeface="Times New Roman" panose="02020603050405020304" pitchFamily="18" charset="0"/>
              </a:rPr>
              <a:t>Không gian</a:t>
            </a:r>
          </a:p>
        </p:txBody>
      </p:sp>
      <p:sp>
        <p:nvSpPr>
          <p:cNvPr id="27" name="Rounded Rectangle 26">
            <a:extLst>
              <a:ext uri="{FF2B5EF4-FFF2-40B4-BE49-F238E27FC236}">
                <a16:creationId xmlns:a16="http://schemas.microsoft.com/office/drawing/2014/main" id="{16C42FEC-2DCD-1C41-B55C-406FEADCEB04}"/>
              </a:ext>
            </a:extLst>
          </p:cNvPr>
          <p:cNvSpPr/>
          <p:nvPr/>
        </p:nvSpPr>
        <p:spPr>
          <a:xfrm>
            <a:off x="8033067" y="172032"/>
            <a:ext cx="3958755" cy="1086530"/>
          </a:xfrm>
          <a:prstGeom prst="roundRect">
            <a:avLst/>
          </a:prstGeom>
          <a:solidFill>
            <a:schemeClr val="bg1"/>
          </a:solidFill>
          <a:ln w="28575">
            <a:solidFill>
              <a:schemeClr val="accent5">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x-none" sz="3200" dirty="0">
                <a:solidFill>
                  <a:prstClr val="black"/>
                </a:solidFill>
                <a:latin typeface="Times New Roman" panose="02020603050405020304" pitchFamily="18" charset="0"/>
                <a:cs typeface="Times New Roman" panose="02020603050405020304" pitchFamily="18" charset="0"/>
              </a:rPr>
              <a:t>Đốm trắng mũ đỏ </a:t>
            </a:r>
          </a:p>
          <a:p>
            <a:pPr algn="ctr"/>
            <a:r>
              <a:rPr lang="x-none" sz="3200" dirty="0">
                <a:solidFill>
                  <a:prstClr val="black"/>
                </a:solidFill>
                <a:latin typeface="Times New Roman" panose="02020603050405020304" pitchFamily="18" charset="0"/>
                <a:cs typeface="Times New Roman" panose="02020603050405020304" pitchFamily="18" charset="0"/>
              </a:rPr>
              <a:t>→ Tươi tắn</a:t>
            </a:r>
          </a:p>
        </p:txBody>
      </p:sp>
      <p:sp>
        <p:nvSpPr>
          <p:cNvPr id="28" name="Rounded Rectangle 27">
            <a:extLst>
              <a:ext uri="{FF2B5EF4-FFF2-40B4-BE49-F238E27FC236}">
                <a16:creationId xmlns:a16="http://schemas.microsoft.com/office/drawing/2014/main" id="{30056B82-6CDC-D643-9D56-FCAD18B88325}"/>
              </a:ext>
            </a:extLst>
          </p:cNvPr>
          <p:cNvSpPr/>
          <p:nvPr/>
        </p:nvSpPr>
        <p:spPr>
          <a:xfrm>
            <a:off x="7997370" y="1578373"/>
            <a:ext cx="3958755" cy="1086530"/>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3200" dirty="0">
                <a:solidFill>
                  <a:prstClr val="black"/>
                </a:solidFill>
                <a:latin typeface="Times New Roman" panose="02020603050405020304" pitchFamily="18" charset="0"/>
                <a:cs typeface="Times New Roman" panose="02020603050405020304" pitchFamily="18" charset="0"/>
              </a:rPr>
              <a:t>Tiếng hót dài, </a:t>
            </a:r>
          </a:p>
          <a:p>
            <a:pPr algn="ctr"/>
            <a:r>
              <a:rPr lang="x-none" sz="3200" dirty="0">
                <a:solidFill>
                  <a:prstClr val="black"/>
                </a:solidFill>
                <a:latin typeface="Times New Roman" panose="02020603050405020304" pitchFamily="18" charset="0"/>
                <a:cs typeface="Times New Roman" panose="02020603050405020304" pitchFamily="18" charset="0"/>
              </a:rPr>
              <a:t>trong trẻo</a:t>
            </a:r>
          </a:p>
        </p:txBody>
      </p:sp>
      <p:sp>
        <p:nvSpPr>
          <p:cNvPr id="29" name="Rounded Rectangle 28">
            <a:extLst>
              <a:ext uri="{FF2B5EF4-FFF2-40B4-BE49-F238E27FC236}">
                <a16:creationId xmlns:a16="http://schemas.microsoft.com/office/drawing/2014/main" id="{38B185BC-5BF6-E049-BDF1-FF8D64BE3322}"/>
              </a:ext>
            </a:extLst>
          </p:cNvPr>
          <p:cNvSpPr/>
          <p:nvPr/>
        </p:nvSpPr>
        <p:spPr>
          <a:xfrm>
            <a:off x="7997370" y="2952247"/>
            <a:ext cx="3958755" cy="1086530"/>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x-none" sz="3200" dirty="0">
                <a:solidFill>
                  <a:prstClr val="black"/>
                </a:solidFill>
                <a:latin typeface="Times New Roman" panose="02020603050405020304" pitchFamily="18" charset="0"/>
                <a:cs typeface="Times New Roman" panose="02020603050405020304" pitchFamily="18" charset="0"/>
              </a:rPr>
              <a:t>Cây cao chót vót → thoáng đãng, bình yên </a:t>
            </a:r>
          </a:p>
        </p:txBody>
      </p:sp>
      <p:cxnSp>
        <p:nvCxnSpPr>
          <p:cNvPr id="30" name="Straight Arrow Connector 29">
            <a:extLst>
              <a:ext uri="{FF2B5EF4-FFF2-40B4-BE49-F238E27FC236}">
                <a16:creationId xmlns:a16="http://schemas.microsoft.com/office/drawing/2014/main" id="{D7988F6A-6B02-D342-856A-6CAF50C62AD1}"/>
              </a:ext>
            </a:extLst>
          </p:cNvPr>
          <p:cNvCxnSpPr>
            <a:cxnSpLocks/>
            <a:stCxn id="24" idx="3"/>
            <a:endCxn id="27" idx="1"/>
          </p:cNvCxnSpPr>
          <p:nvPr/>
        </p:nvCxnSpPr>
        <p:spPr>
          <a:xfrm>
            <a:off x="7558088" y="712006"/>
            <a:ext cx="474979" cy="32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282D97E4-B412-F947-B182-C0AACDFFDA23}"/>
              </a:ext>
            </a:extLst>
          </p:cNvPr>
          <p:cNvCxnSpPr>
            <a:cxnSpLocks/>
          </p:cNvCxnSpPr>
          <p:nvPr/>
        </p:nvCxnSpPr>
        <p:spPr>
          <a:xfrm>
            <a:off x="7522391" y="2119992"/>
            <a:ext cx="474979" cy="32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E9710CA5-6CE7-9246-A4A4-D13F0E42A558}"/>
              </a:ext>
            </a:extLst>
          </p:cNvPr>
          <p:cNvCxnSpPr>
            <a:cxnSpLocks/>
          </p:cNvCxnSpPr>
          <p:nvPr/>
        </p:nvCxnSpPr>
        <p:spPr>
          <a:xfrm>
            <a:off x="7522391" y="3490964"/>
            <a:ext cx="474979" cy="32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4" name="Rectangle 33"/>
          <p:cNvSpPr/>
          <p:nvPr/>
        </p:nvSpPr>
        <p:spPr>
          <a:xfrm>
            <a:off x="2114551" y="1063070"/>
            <a:ext cx="2662961" cy="45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Times New Roman" panose="02020603050405020304" pitchFamily="18" charset="0"/>
                <a:cs typeface="Times New Roman" panose="02020603050405020304" pitchFamily="18" charset="0"/>
              </a:rPr>
              <a:t>đốm trắng mũ đỏ</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00015" y="1903529"/>
            <a:ext cx="771530" cy="45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Times New Roman" panose="02020603050405020304" pitchFamily="18" charset="0"/>
                <a:cs typeface="Times New Roman" panose="02020603050405020304" pitchFamily="18" charset="0"/>
              </a:rPr>
              <a:t>Hót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45747" y="2794580"/>
            <a:ext cx="4503192" cy="45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Times New Roman" panose="02020603050405020304" pitchFamily="18" charset="0"/>
              </a:rPr>
              <a:t>triu… uýt… huýt… tu hìu…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307490" y="1951407"/>
            <a:ext cx="2662961" cy="45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Times New Roman" panose="02020603050405020304" pitchFamily="18" charset="0"/>
                <a:cs typeface="Times New Roman" panose="02020603050405020304" pitchFamily="18" charset="0"/>
              </a:rPr>
              <a:t>cây cao trót vót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7" name="Freeform 5"/>
          <p:cNvSpPr>
            <a:spLocks/>
          </p:cNvSpPr>
          <p:nvPr/>
        </p:nvSpPr>
        <p:spPr bwMode="auto">
          <a:xfrm rot="5400000">
            <a:off x="7886685" y="2396946"/>
            <a:ext cx="417511" cy="3943586"/>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 name="Rectangle 1"/>
          <p:cNvSpPr/>
          <p:nvPr/>
        </p:nvSpPr>
        <p:spPr>
          <a:xfrm>
            <a:off x="4978172" y="4368739"/>
            <a:ext cx="7013650" cy="2246769"/>
          </a:xfrm>
          <a:prstGeom prst="rect">
            <a:avLst/>
          </a:prstGeom>
        </p:spPr>
        <p:txBody>
          <a:bodyPr wrap="square">
            <a:spAutoFit/>
          </a:bodyPr>
          <a:lstStyle/>
          <a:p>
            <a:pPr algn="just"/>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vi-VN" sz="2800" b="1" dirty="0">
                <a:solidFill>
                  <a:srgbClr val="002060"/>
                </a:solidFill>
                <a:latin typeface="Times New Roman" panose="02020603050405020304" pitchFamily="18" charset="0"/>
                <a:ea typeface="Calibri" panose="020F0502020204030204" pitchFamily="34" charset="0"/>
                <a:cs typeface="Arial" charset="0"/>
              </a:rPr>
              <a:t>NT</a:t>
            </a:r>
            <a:r>
              <a:rPr lang="en-US" sz="2800" b="1"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hình</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ảnh</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thơ</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chân</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thực</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sống</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động</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ngôn</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từ</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cô</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đọng</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hàm</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súc</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bút</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pháp</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tả</a:t>
            </a:r>
            <a:r>
              <a:rPr lang="en-US" sz="2800" dirty="0">
                <a:solidFill>
                  <a:srgbClr val="002060"/>
                </a:solidFill>
                <a:latin typeface="Times New Roman" panose="02020603050405020304" pitchFamily="18" charset="0"/>
                <a:ea typeface="Calibri" panose="020F0502020204030204" pitchFamily="34" charset="0"/>
                <a:cs typeface="Arial" charset="0"/>
              </a:rPr>
              <a:t> </a:t>
            </a:r>
            <a:r>
              <a:rPr lang="en-US" sz="2800" dirty="0" err="1">
                <a:solidFill>
                  <a:srgbClr val="002060"/>
                </a:solidFill>
                <a:latin typeface="Times New Roman" panose="02020603050405020304" pitchFamily="18" charset="0"/>
                <a:ea typeface="Calibri" panose="020F0502020204030204" pitchFamily="34" charset="0"/>
                <a:cs typeface="Arial" charset="0"/>
              </a:rPr>
              <a:t>thực</a:t>
            </a:r>
            <a:r>
              <a:rPr lang="en-US" sz="2800" dirty="0">
                <a:solidFill>
                  <a:srgbClr val="002060"/>
                </a:solidFill>
                <a:latin typeface="Times New Roman" panose="02020603050405020304" pitchFamily="18" charset="0"/>
                <a:ea typeface="Calibri" panose="020F0502020204030204" pitchFamily="34" charset="0"/>
                <a:cs typeface="Arial" charset="0"/>
              </a:rPr>
              <a:t>)</a:t>
            </a:r>
          </a:p>
          <a:p>
            <a:pPr algn="just"/>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x-none" sz="2800" dirty="0">
                <a:solidFill>
                  <a:srgbClr val="FF0000"/>
                </a:solidFill>
                <a:latin typeface="Times New Roman" panose="02020603050405020304" pitchFamily="18" charset="0"/>
                <a:cs typeface="Times New Roman" panose="02020603050405020304" pitchFamily="18" charset="0"/>
              </a:rPr>
              <a:t>Vừa gợi ra vẻ đẹp của chú chim chào mào, vừa gợi ra vẻ đẹp của thiên nhiên</a:t>
            </a:r>
          </a:p>
        </p:txBody>
      </p:sp>
    </p:spTree>
    <p:extLst>
      <p:ext uri="{BB962C8B-B14F-4D97-AF65-F5344CB8AC3E}">
        <p14:creationId xmlns:p14="http://schemas.microsoft.com/office/powerpoint/2010/main" val="195530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barn(inVertical)">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p:cTn id="68" dur="500" fill="hold"/>
                                        <p:tgtEl>
                                          <p:spTgt spid="47"/>
                                        </p:tgtEl>
                                        <p:attrNameLst>
                                          <p:attrName>ppt_w</p:attrName>
                                        </p:attrNameLst>
                                      </p:cBhvr>
                                      <p:tavLst>
                                        <p:tav tm="0">
                                          <p:val>
                                            <p:fltVal val="0"/>
                                          </p:val>
                                        </p:tav>
                                        <p:tav tm="100000">
                                          <p:val>
                                            <p:strVal val="#ppt_w"/>
                                          </p:val>
                                        </p:tav>
                                      </p:tavLst>
                                    </p:anim>
                                    <p:anim calcmode="lin" valueType="num">
                                      <p:cBhvr>
                                        <p:cTn id="69" dur="500" fill="hold"/>
                                        <p:tgtEl>
                                          <p:spTgt spid="47"/>
                                        </p:tgtEl>
                                        <p:attrNameLst>
                                          <p:attrName>ppt_h</p:attrName>
                                        </p:attrNameLst>
                                      </p:cBhvr>
                                      <p:tavLst>
                                        <p:tav tm="0">
                                          <p:val>
                                            <p:fltVal val="0"/>
                                          </p:val>
                                        </p:tav>
                                        <p:tav tm="100000">
                                          <p:val>
                                            <p:strVal val="#ppt_h"/>
                                          </p:val>
                                        </p:tav>
                                      </p:tavLst>
                                    </p:anim>
                                    <p:animEffect transition="in" filter="fade">
                                      <p:cBhvr>
                                        <p:cTn id="70" dur="500"/>
                                        <p:tgtEl>
                                          <p:spTgt spid="4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Effect transition="in" filter="fade">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4" grpId="0" animBg="1"/>
      <p:bldP spid="35" grpId="0" animBg="1"/>
      <p:bldP spid="45" grpId="0" animBg="1"/>
      <p:bldP spid="46" grpId="0" animBg="1"/>
      <p:bldP spid="47"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 name="Rectangle 2"/>
          <p:cNvSpPr/>
          <p:nvPr/>
        </p:nvSpPr>
        <p:spPr>
          <a:xfrm>
            <a:off x="193964" y="244662"/>
            <a:ext cx="5444836" cy="6555641"/>
          </a:xfrm>
          <a:prstGeom prst="rect">
            <a:avLst/>
          </a:prstGeom>
        </p:spPr>
        <p:txBody>
          <a:bodyPr wrap="square">
            <a:spAutoFit/>
          </a:bodyPr>
          <a:lstStyle/>
          <a:p>
            <a:pPr algn="just" fontAlgn="base">
              <a:lnSpc>
                <a:spcPct val="150000"/>
              </a:lnSpc>
              <a:spcBef>
                <a:spcPct val="0"/>
              </a:spcBef>
            </a:pPr>
            <a:r>
              <a:rPr lang="vi-VN"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Ba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câu</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thơ</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đã</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mở</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ra</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một</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khung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cảnh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thanh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bình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có</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thể</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đó</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là</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ban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mai</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trong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suốt</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hoặc</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hoàng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hôn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ráng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vàng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thanh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tịnh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Nó</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mang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đến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cho</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bạn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đọc</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cảm</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giác</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yên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bình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về</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một</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khoảng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không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thiên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nhiên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thanh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sạch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mướt</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xanh</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Đến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câu</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thơ</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thứ</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ba</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của</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khổ</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thơ</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này</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là</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một</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bản</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ký</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xướng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âm</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giọng</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chim</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đầy</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thú</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vị</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triu</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uýt</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huýt</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tu</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Arial" charset="0"/>
              </a:rPr>
              <a:t>hìu</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Arial" charset="0"/>
              </a:rPr>
              <a:t>…”.  </a:t>
            </a:r>
          </a:p>
        </p:txBody>
      </p:sp>
    </p:spTree>
    <p:extLst>
      <p:ext uri="{BB962C8B-B14F-4D97-AF65-F5344CB8AC3E}">
        <p14:creationId xmlns:p14="http://schemas.microsoft.com/office/powerpoint/2010/main" val="356364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027777" y="1344896"/>
            <a:ext cx="3247159" cy="3171825"/>
          </a:xfrm>
          <a:prstGeom prst="ellipse">
            <a:avLst/>
          </a:prstGeom>
          <a:ln>
            <a:noFill/>
          </a:ln>
          <a:effectLst>
            <a:softEdge rad="112500"/>
          </a:effectLst>
        </p:spPr>
      </p:pic>
      <p:grpSp>
        <p:nvGrpSpPr>
          <p:cNvPr id="36" name="Group 35"/>
          <p:cNvGrpSpPr/>
          <p:nvPr/>
        </p:nvGrpSpPr>
        <p:grpSpPr>
          <a:xfrm>
            <a:off x="-108291" y="183678"/>
            <a:ext cx="9529052" cy="461665"/>
            <a:chOff x="-178462" y="1828800"/>
            <a:chExt cx="19060588" cy="923316"/>
          </a:xfrm>
        </p:grpSpPr>
        <p:sp>
          <p:nvSpPr>
            <p:cNvPr id="37" name="Round Same Side Corner Rectangle 3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8" name="TextBox 3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CHI TIẾT</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40" name="Group 39"/>
          <p:cNvGrpSpPr/>
          <p:nvPr/>
        </p:nvGrpSpPr>
        <p:grpSpPr>
          <a:xfrm>
            <a:off x="300863" y="679037"/>
            <a:ext cx="10786236" cy="496647"/>
            <a:chOff x="644526" y="2766774"/>
            <a:chExt cx="21575279" cy="993289"/>
          </a:xfrm>
        </p:grpSpPr>
        <p:sp>
          <p:nvSpPr>
            <p:cNvPr id="41" name="TextBox 40"/>
            <p:cNvSpPr txBox="1"/>
            <p:nvPr/>
          </p:nvSpPr>
          <p:spPr>
            <a:xfrm>
              <a:off x="1906584" y="2766774"/>
              <a:ext cx="20313221" cy="923326"/>
            </a:xfrm>
            <a:prstGeom prst="rect">
              <a:avLst/>
            </a:prstGeom>
            <a:noFill/>
          </p:spPr>
          <p:txBody>
            <a:bodyPr wrap="square" rtlCol="0">
              <a:spAutoFit/>
            </a:bodyPr>
            <a:lstStyle/>
            <a:p>
              <a:pPr defTabSz="1076536"/>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Ý nghĩ, cảm xúc của nhân vật tôi về con chim chào mào.</a:t>
              </a:r>
            </a:p>
          </p:txBody>
        </p:sp>
        <p:sp>
          <p:nvSpPr>
            <p:cNvPr id="42" name="Rounded Rectangle 41"/>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43" name="TextBox 42"/>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4" name="Rectangle 23"/>
          <p:cNvSpPr/>
          <p:nvPr/>
        </p:nvSpPr>
        <p:spPr>
          <a:xfrm>
            <a:off x="300863" y="2747006"/>
            <a:ext cx="6096000" cy="3539430"/>
          </a:xfrm>
          <a:prstGeom prst="rect">
            <a:avLst/>
          </a:prstGeom>
        </p:spPr>
        <p:txBody>
          <a:bodyPr>
            <a:spAutoFit/>
          </a:bodyPr>
          <a:lstStyle/>
          <a:p>
            <a:pPr algn="just"/>
            <a:r>
              <a:rPr lang="vi-VN" sz="2800" dirty="0">
                <a:latin typeface="+mj-lt"/>
              </a:rPr>
              <a:t> </a:t>
            </a:r>
          </a:p>
          <a:p>
            <a:pPr algn="just"/>
            <a:r>
              <a:rPr lang="vi-VN" sz="2800" dirty="0">
                <a:latin typeface="+mj-lt"/>
              </a:rPr>
              <a:t>Tôi vội vẽ chiếc lồng trong ý nghĩ</a:t>
            </a:r>
          </a:p>
          <a:p>
            <a:pPr algn="just"/>
            <a:r>
              <a:rPr lang="vi-VN" sz="2800" dirty="0">
                <a:latin typeface="+mj-lt"/>
              </a:rPr>
              <a:t>Sợ chim bay đi</a:t>
            </a:r>
          </a:p>
          <a:p>
            <a:pPr algn="just"/>
            <a:r>
              <a:rPr lang="vi-VN" sz="2800" dirty="0">
                <a:latin typeface="+mj-lt"/>
              </a:rPr>
              <a:t> </a:t>
            </a:r>
          </a:p>
          <a:p>
            <a:pPr algn="just"/>
            <a:r>
              <a:rPr lang="vi-VN" sz="2800" dirty="0">
                <a:latin typeface="+mj-lt"/>
              </a:rPr>
              <a:t>Vừa vẽ xong nó cất cánh</a:t>
            </a:r>
          </a:p>
          <a:p>
            <a:pPr algn="just"/>
            <a:r>
              <a:rPr lang="vi-VN" sz="2800" dirty="0">
                <a:latin typeface="+mj-lt"/>
              </a:rPr>
              <a:t>Tôi ôm khung nắng, khung gió</a:t>
            </a:r>
          </a:p>
          <a:p>
            <a:pPr algn="just"/>
            <a:r>
              <a:rPr lang="vi-VN" sz="2800" dirty="0">
                <a:latin typeface="+mj-lt"/>
              </a:rPr>
              <a:t>Nhành cây xanh hối hả đuổi theo</a:t>
            </a:r>
          </a:p>
          <a:p>
            <a:pPr algn="just"/>
            <a:r>
              <a:rPr lang="vi-VN" sz="2800" dirty="0">
                <a:latin typeface="+mj-lt"/>
              </a:rPr>
              <a:t> </a:t>
            </a:r>
          </a:p>
        </p:txBody>
      </p:sp>
      <p:sp>
        <p:nvSpPr>
          <p:cNvPr id="25" name="Rectangle 24"/>
          <p:cNvSpPr/>
          <p:nvPr/>
        </p:nvSpPr>
        <p:spPr>
          <a:xfrm>
            <a:off x="6143625" y="3081356"/>
            <a:ext cx="6048375" cy="3539430"/>
          </a:xfrm>
          <a:prstGeom prst="rect">
            <a:avLst/>
          </a:prstGeom>
        </p:spPr>
        <p:txBody>
          <a:bodyPr wrap="square">
            <a:spAutoFit/>
          </a:bodyPr>
          <a:lstStyle/>
          <a:p>
            <a:pPr algn="just"/>
            <a:r>
              <a:rPr lang="vi-VN" sz="2800" dirty="0">
                <a:latin typeface="+mj-lt"/>
              </a:rPr>
              <a:t>Trong vô tăm tích* tôi nghĩ</a:t>
            </a:r>
          </a:p>
          <a:p>
            <a:pPr algn="just"/>
            <a:r>
              <a:rPr lang="vi-VN" sz="2800" dirty="0">
                <a:latin typeface="+mj-lt"/>
              </a:rPr>
              <a:t>Lát nữa chào mào sẽ mổ những con sâu</a:t>
            </a:r>
          </a:p>
          <a:p>
            <a:pPr algn="just"/>
            <a:r>
              <a:rPr lang="vi-VN" sz="2800" dirty="0">
                <a:latin typeface="+mj-lt"/>
              </a:rPr>
              <a:t>Trái cây chín đỏ</a:t>
            </a:r>
          </a:p>
          <a:p>
            <a:pPr algn="just"/>
            <a:r>
              <a:rPr lang="vi-VN" sz="2800" dirty="0">
                <a:latin typeface="+mj-lt"/>
              </a:rPr>
              <a:t>Từng giọt nước</a:t>
            </a:r>
          </a:p>
          <a:p>
            <a:pPr algn="just"/>
            <a:r>
              <a:rPr lang="vi-VN" sz="2800" dirty="0">
                <a:latin typeface="+mj-lt"/>
              </a:rPr>
              <a:t>Thanh sạch của tôi</a:t>
            </a:r>
          </a:p>
          <a:p>
            <a:pPr algn="just"/>
            <a:r>
              <a:rPr lang="vi-VN" sz="2800" dirty="0">
                <a:latin typeface="+mj-lt"/>
              </a:rPr>
              <a:t> </a:t>
            </a:r>
          </a:p>
          <a:p>
            <a:pPr algn="just"/>
            <a:r>
              <a:rPr lang="vi-VN" sz="2800" dirty="0">
                <a:latin typeface="+mj-lt"/>
              </a:rPr>
              <a:t>triu… uýt… huýt… tu hìu…</a:t>
            </a:r>
          </a:p>
          <a:p>
            <a:pPr algn="just"/>
            <a:r>
              <a:rPr lang="vi-VN" sz="2800" dirty="0">
                <a:latin typeface="+mj-lt"/>
              </a:rPr>
              <a:t> </a:t>
            </a:r>
          </a:p>
        </p:txBody>
      </p:sp>
    </p:spTree>
    <p:extLst>
      <p:ext uri="{BB962C8B-B14F-4D97-AF65-F5344CB8AC3E}">
        <p14:creationId xmlns:p14="http://schemas.microsoft.com/office/powerpoint/2010/main" val="405995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1000" fill="hold"/>
                                        <p:tgtEl>
                                          <p:spTgt spid="26"/>
                                        </p:tgtEl>
                                        <p:attrNameLst>
                                          <p:attrName>ppt_w</p:attrName>
                                        </p:attrNameLst>
                                      </p:cBhvr>
                                      <p:tavLst>
                                        <p:tav tm="0">
                                          <p:val>
                                            <p:fltVal val="0"/>
                                          </p:val>
                                        </p:tav>
                                        <p:tav tm="100000">
                                          <p:val>
                                            <p:strVal val="#ppt_w"/>
                                          </p:val>
                                        </p:tav>
                                      </p:tavLst>
                                    </p:anim>
                                    <p:anim calcmode="lin" valueType="num">
                                      <p:cBhvr>
                                        <p:cTn id="15" dur="1000" fill="hold"/>
                                        <p:tgtEl>
                                          <p:spTgt spid="26"/>
                                        </p:tgtEl>
                                        <p:attrNameLst>
                                          <p:attrName>ppt_h</p:attrName>
                                        </p:attrNameLst>
                                      </p:cBhvr>
                                      <p:tavLst>
                                        <p:tav tm="0">
                                          <p:val>
                                            <p:fltVal val="0"/>
                                          </p:val>
                                        </p:tav>
                                        <p:tav tm="100000">
                                          <p:val>
                                            <p:strVal val="#ppt_h"/>
                                          </p:val>
                                        </p:tav>
                                      </p:tavLst>
                                    </p:anim>
                                    <p:anim calcmode="lin" valueType="num">
                                      <p:cBhvr>
                                        <p:cTn id="16" dur="1000" fill="hold"/>
                                        <p:tgtEl>
                                          <p:spTgt spid="26"/>
                                        </p:tgtEl>
                                        <p:attrNameLst>
                                          <p:attrName>style.rotation</p:attrName>
                                        </p:attrNameLst>
                                      </p:cBhvr>
                                      <p:tavLst>
                                        <p:tav tm="0">
                                          <p:val>
                                            <p:fltVal val="90"/>
                                          </p:val>
                                        </p:tav>
                                        <p:tav tm="100000">
                                          <p:val>
                                            <p:fltVal val="0"/>
                                          </p:val>
                                        </p:tav>
                                      </p:tavLst>
                                    </p:anim>
                                    <p:animEffect transition="in" filter="fade">
                                      <p:cBhvr>
                                        <p:cTn id="17" dur="1000"/>
                                        <p:tgtEl>
                                          <p:spTgt spid="2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743325" y="1471612"/>
            <a:ext cx="8448674" cy="14859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grpSp>
        <p:nvGrpSpPr>
          <p:cNvPr id="36" name="Group 35"/>
          <p:cNvGrpSpPr/>
          <p:nvPr/>
        </p:nvGrpSpPr>
        <p:grpSpPr>
          <a:xfrm>
            <a:off x="-108291" y="183678"/>
            <a:ext cx="9529052" cy="461665"/>
            <a:chOff x="-178462" y="1828800"/>
            <a:chExt cx="19060588" cy="923316"/>
          </a:xfrm>
        </p:grpSpPr>
        <p:sp>
          <p:nvSpPr>
            <p:cNvPr id="37" name="Round Same Side Corner Rectangle 3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8" name="TextBox 3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CHI TIẾT</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24" name="Group 23"/>
          <p:cNvGrpSpPr/>
          <p:nvPr/>
        </p:nvGrpSpPr>
        <p:grpSpPr>
          <a:xfrm>
            <a:off x="300863" y="679037"/>
            <a:ext cx="10786236" cy="496647"/>
            <a:chOff x="644526" y="2766774"/>
            <a:chExt cx="21575279" cy="993289"/>
          </a:xfrm>
        </p:grpSpPr>
        <p:sp>
          <p:nvSpPr>
            <p:cNvPr id="25" name="TextBox 24"/>
            <p:cNvSpPr txBox="1"/>
            <p:nvPr/>
          </p:nvSpPr>
          <p:spPr>
            <a:xfrm>
              <a:off x="1906584" y="2766774"/>
              <a:ext cx="20313221" cy="923326"/>
            </a:xfrm>
            <a:prstGeom prst="rect">
              <a:avLst/>
            </a:prstGeom>
            <a:noFill/>
          </p:spPr>
          <p:txBody>
            <a:bodyPr wrap="square" rtlCol="0">
              <a:spAutoFit/>
            </a:bodyPr>
            <a:lstStyle/>
            <a:p>
              <a:pPr defTabSz="1076536"/>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Ý nghĩ, cảm xúc của nhân vật tôi về con chim chào mào.</a:t>
              </a:r>
            </a:p>
          </p:txBody>
        </p:sp>
        <p:sp>
          <p:nvSpPr>
            <p:cNvPr id="26" name="Rounded Rectangle 25"/>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8" name="Rectangle 27"/>
          <p:cNvSpPr/>
          <p:nvPr/>
        </p:nvSpPr>
        <p:spPr>
          <a:xfrm>
            <a:off x="4539199" y="1235646"/>
            <a:ext cx="6096000" cy="1384995"/>
          </a:xfrm>
          <a:prstGeom prst="rect">
            <a:avLst/>
          </a:prstGeom>
        </p:spPr>
        <p:txBody>
          <a:bodyPr>
            <a:spAutoFit/>
          </a:bodyPr>
          <a:lstStyle/>
          <a:p>
            <a:pPr algn="just"/>
            <a:r>
              <a:rPr lang="vi-VN" sz="2800" b="1" dirty="0">
                <a:solidFill>
                  <a:schemeClr val="bg1"/>
                </a:solidFill>
                <a:latin typeface="+mj-lt"/>
              </a:rPr>
              <a:t> </a:t>
            </a:r>
          </a:p>
          <a:p>
            <a:pPr algn="just"/>
            <a:r>
              <a:rPr lang="vi-VN" sz="2800" b="1" dirty="0">
                <a:solidFill>
                  <a:schemeClr val="bg1"/>
                </a:solidFill>
                <a:latin typeface="+mj-lt"/>
              </a:rPr>
              <a:t>Tôi vội vẽ chiếc lồng trong ý nghĩ</a:t>
            </a:r>
          </a:p>
          <a:p>
            <a:pPr algn="just"/>
            <a:r>
              <a:rPr lang="vi-VN" sz="2800" b="1" dirty="0">
                <a:solidFill>
                  <a:schemeClr val="bg1"/>
                </a:solidFill>
                <a:latin typeface="+mj-lt"/>
              </a:rPr>
              <a:t>Sợ chim bay đi</a:t>
            </a:r>
          </a:p>
        </p:txBody>
      </p:sp>
      <p:pic>
        <p:nvPicPr>
          <p:cNvPr id="3" name="Picture 2"/>
          <p:cNvPicPr>
            <a:picLocks noChangeAspect="1"/>
          </p:cNvPicPr>
          <p:nvPr/>
        </p:nvPicPr>
        <p:blipFill>
          <a:blip r:embed="rId3"/>
          <a:stretch>
            <a:fillRect/>
          </a:stretch>
        </p:blipFill>
        <p:spPr>
          <a:xfrm>
            <a:off x="-476387" y="1671172"/>
            <a:ext cx="5351018" cy="1280379"/>
          </a:xfrm>
          <a:prstGeom prst="rect">
            <a:avLst/>
          </a:prstGeom>
        </p:spPr>
      </p:pic>
      <p:sp>
        <p:nvSpPr>
          <p:cNvPr id="31" name="Rectangle 30"/>
          <p:cNvSpPr/>
          <p:nvPr/>
        </p:nvSpPr>
        <p:spPr>
          <a:xfrm>
            <a:off x="529781" y="3123250"/>
            <a:ext cx="11100244" cy="1815882"/>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 gian trong ý nghĩ, hình dung:</a:t>
            </a:r>
          </a:p>
          <a:p>
            <a:pPr algn="just"/>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Mục đích: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giam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cầm</a:t>
            </a:r>
            <a:r>
              <a:rPr lang="en-US" sz="2800" i="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mào</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độc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chiếm</a:t>
            </a:r>
            <a:r>
              <a:rPr lang="en-US" sz="2800" i="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endParaRPr lang="x-none" sz="2800" dirty="0">
              <a:solidFill>
                <a:prstClr val="black"/>
              </a:solidFill>
              <a:latin typeface="Times New Roman" panose="02020603050405020304" pitchFamily="18" charset="0"/>
              <a:cs typeface="Times New Roman" panose="02020603050405020304" pitchFamily="18" charset="0"/>
            </a:endParaRPr>
          </a:p>
          <a:p>
            <a:pPr algn="just"/>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Tâm trạng: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lo sợ cái đẹp vụt mất, bay đi</a:t>
            </a:r>
            <a:endParaRPr lang="x-none" sz="2800"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199122" y="5275893"/>
            <a:ext cx="9886124" cy="1384995"/>
          </a:xfrm>
          <a:prstGeom prst="rect">
            <a:avLst/>
          </a:prstGeom>
        </p:spPr>
        <p:txBody>
          <a:bodyPr wrap="square">
            <a:spAutoFit/>
          </a:bodyPr>
          <a:lstStyle/>
          <a:p>
            <a:pPr algn="just"/>
            <a:r>
              <a:rPr lang="vi-VN" sz="2800" dirty="0">
                <a:latin typeface="+mj-lt"/>
              </a:rPr>
              <a:t>Tác giả khao khát mở rộng «chiếc lồng» thành không gian bất tận, muốn để tâm hồn mình bao trùm cả thiên nhiên rộng lớn để con chào mào tự do cất tiếng hót.</a:t>
            </a:r>
          </a:p>
        </p:txBody>
      </p:sp>
      <p:pic>
        <p:nvPicPr>
          <p:cNvPr id="33" name="Picture 32"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625798" y="5264099"/>
            <a:ext cx="1349688" cy="1033931"/>
          </a:xfrm>
          <a:prstGeom prst="rect">
            <a:avLst/>
          </a:prstGeom>
          <a:effectLst>
            <a:softEdge rad="127000"/>
          </a:effectLst>
        </p:spPr>
      </p:pic>
      <p:pic>
        <p:nvPicPr>
          <p:cNvPr id="4" name="Picture 3"/>
          <p:cNvPicPr>
            <a:picLocks noChangeAspect="1"/>
          </p:cNvPicPr>
          <p:nvPr/>
        </p:nvPicPr>
        <p:blipFill>
          <a:blip r:embed="rId6"/>
          <a:stretch>
            <a:fillRect/>
          </a:stretch>
        </p:blipFill>
        <p:spPr>
          <a:xfrm>
            <a:off x="10279856" y="1436832"/>
            <a:ext cx="1614486" cy="1555459"/>
          </a:xfrm>
          <a:prstGeom prst="ellipse">
            <a:avLst/>
          </a:prstGeom>
          <a:ln>
            <a:noFill/>
          </a:ln>
          <a:effectLst>
            <a:softEdge rad="112500"/>
          </a:effectLst>
        </p:spPr>
      </p:pic>
    </p:spTree>
    <p:extLst>
      <p:ext uri="{BB962C8B-B14F-4D97-AF65-F5344CB8AC3E}">
        <p14:creationId xmlns:p14="http://schemas.microsoft.com/office/powerpoint/2010/main" val="84692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circle(in)">
                                      <p:cBhvr>
                                        <p:cTn id="14" dur="2000"/>
                                        <p:tgtEl>
                                          <p:spTgt spid="2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animEffect transition="in" filter="fade">
                                      <p:cBhvr>
                                        <p:cTn id="25" dur="1000"/>
                                        <p:tgtEl>
                                          <p:spTgt spid="31">
                                            <p:txEl>
                                              <p:pRg st="0" end="0"/>
                                            </p:txEl>
                                          </p:spTgt>
                                        </p:tgtEl>
                                      </p:cBhvr>
                                    </p:animEffect>
                                    <p:anim calcmode="lin" valueType="num">
                                      <p:cBhvr>
                                        <p:cTn id="26"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xEl>
                                              <p:pRg st="1" end="1"/>
                                            </p:txEl>
                                          </p:spTgt>
                                        </p:tgtEl>
                                        <p:attrNameLst>
                                          <p:attrName>style.visibility</p:attrName>
                                        </p:attrNameLst>
                                      </p:cBhvr>
                                      <p:to>
                                        <p:strVal val="visible"/>
                                      </p:to>
                                    </p:set>
                                    <p:animEffect transition="in" filter="barn(inVertical)">
                                      <p:cBhvr>
                                        <p:cTn id="32" dur="500"/>
                                        <p:tgtEl>
                                          <p:spTgt spid="3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xEl>
                                              <p:pRg st="2" end="2"/>
                                            </p:txEl>
                                          </p:spTgt>
                                        </p:tgtEl>
                                        <p:attrNameLst>
                                          <p:attrName>style.visibility</p:attrName>
                                        </p:attrNameLst>
                                      </p:cBhvr>
                                      <p:to>
                                        <p:strVal val="visible"/>
                                      </p:to>
                                    </p:set>
                                    <p:animEffect transition="in" filter="barn(inVertical)">
                                      <p:cBhvr>
                                        <p:cTn id="37" dur="500"/>
                                        <p:tgtEl>
                                          <p:spTgt spid="3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08291" y="183678"/>
            <a:ext cx="9529052" cy="461665"/>
            <a:chOff x="-178462" y="1828800"/>
            <a:chExt cx="19060588" cy="923316"/>
          </a:xfrm>
        </p:grpSpPr>
        <p:sp>
          <p:nvSpPr>
            <p:cNvPr id="37" name="Round Same Side Corner Rectangle 3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8" name="TextBox 3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CHI TIẾT</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24" name="Group 23"/>
          <p:cNvGrpSpPr/>
          <p:nvPr/>
        </p:nvGrpSpPr>
        <p:grpSpPr>
          <a:xfrm>
            <a:off x="300863" y="679037"/>
            <a:ext cx="10786236" cy="496647"/>
            <a:chOff x="644526" y="2766774"/>
            <a:chExt cx="21575279" cy="993289"/>
          </a:xfrm>
        </p:grpSpPr>
        <p:sp>
          <p:nvSpPr>
            <p:cNvPr id="25" name="TextBox 24"/>
            <p:cNvSpPr txBox="1"/>
            <p:nvPr/>
          </p:nvSpPr>
          <p:spPr>
            <a:xfrm>
              <a:off x="1906584" y="2766774"/>
              <a:ext cx="20313221" cy="923326"/>
            </a:xfrm>
            <a:prstGeom prst="rect">
              <a:avLst/>
            </a:prstGeom>
            <a:noFill/>
          </p:spPr>
          <p:txBody>
            <a:bodyPr wrap="square" rtlCol="0">
              <a:spAutoFit/>
            </a:bodyPr>
            <a:lstStyle/>
            <a:p>
              <a:pPr defTabSz="1076536"/>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Ý nghĩ, cảm xúc của nhân vật tôi về con chim chào mào.</a:t>
              </a:r>
            </a:p>
          </p:txBody>
        </p:sp>
        <p:sp>
          <p:nvSpPr>
            <p:cNvPr id="26" name="Rounded Rectangle 25"/>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16"/>
          <p:cNvSpPr/>
          <p:nvPr/>
        </p:nvSpPr>
        <p:spPr>
          <a:xfrm>
            <a:off x="1468952" y="1428750"/>
            <a:ext cx="5396581" cy="14859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8" name="Rectangle 17"/>
          <p:cNvSpPr/>
          <p:nvPr/>
        </p:nvSpPr>
        <p:spPr>
          <a:xfrm>
            <a:off x="1486362" y="1529656"/>
            <a:ext cx="6096000" cy="1384995"/>
          </a:xfrm>
          <a:prstGeom prst="rect">
            <a:avLst/>
          </a:prstGeom>
        </p:spPr>
        <p:txBody>
          <a:bodyPr>
            <a:spAutoFit/>
          </a:bodyPr>
          <a:lstStyle/>
          <a:p>
            <a:pPr algn="just"/>
            <a:r>
              <a:rPr lang="vi-VN" sz="2800" b="1" dirty="0">
                <a:solidFill>
                  <a:schemeClr val="bg1"/>
                </a:solidFill>
                <a:latin typeface="+mj-lt"/>
              </a:rPr>
              <a:t>Vừa vẽ xong nó cất cánh</a:t>
            </a:r>
          </a:p>
          <a:p>
            <a:pPr algn="just"/>
            <a:r>
              <a:rPr lang="vi-VN" sz="2800" b="1" dirty="0">
                <a:solidFill>
                  <a:schemeClr val="bg1"/>
                </a:solidFill>
                <a:latin typeface="+mj-lt"/>
              </a:rPr>
              <a:t>Tôi ôm khung nắng, khung gió</a:t>
            </a:r>
          </a:p>
          <a:p>
            <a:pPr algn="just"/>
            <a:r>
              <a:rPr lang="vi-VN" sz="2800" b="1" dirty="0">
                <a:solidFill>
                  <a:schemeClr val="bg1"/>
                </a:solidFill>
                <a:latin typeface="+mj-lt"/>
              </a:rPr>
              <a:t>Nhành cây xanh hối hả đuổi theo</a:t>
            </a:r>
          </a:p>
        </p:txBody>
      </p:sp>
      <p:pic>
        <p:nvPicPr>
          <p:cNvPr id="19" name="Picture 18">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38213" y="1459438"/>
            <a:ext cx="1389542" cy="1389542"/>
          </a:xfrm>
          <a:prstGeom prst="rect">
            <a:avLst/>
          </a:prstGeom>
        </p:spPr>
      </p:pic>
      <p:sp>
        <p:nvSpPr>
          <p:cNvPr id="20" name="Rectangle 19"/>
          <p:cNvSpPr/>
          <p:nvPr/>
        </p:nvSpPr>
        <p:spPr>
          <a:xfrm>
            <a:off x="7700963" y="1428750"/>
            <a:ext cx="4514404" cy="1485901"/>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21" name="Rectangle 20"/>
          <p:cNvSpPr/>
          <p:nvPr/>
        </p:nvSpPr>
        <p:spPr>
          <a:xfrm>
            <a:off x="7984880" y="1529656"/>
            <a:ext cx="4057766" cy="1384995"/>
          </a:xfrm>
          <a:prstGeom prst="rect">
            <a:avLst/>
          </a:prstGeom>
        </p:spPr>
        <p:txBody>
          <a:bodyPr wrap="square">
            <a:spAutoFit/>
          </a:bodyPr>
          <a:lstStyle/>
          <a:p>
            <a:pPr algn="just"/>
            <a:r>
              <a:rPr lang="vi-VN" sz="2800" b="1" dirty="0">
                <a:solidFill>
                  <a:srgbClr val="FF0000"/>
                </a:solidFill>
                <a:latin typeface="+mj-lt"/>
              </a:rPr>
              <a:t>Cuộc đuổi bắt giữa tác giả và con chim chào mào</a:t>
            </a:r>
          </a:p>
        </p:txBody>
      </p:sp>
      <p:sp>
        <p:nvSpPr>
          <p:cNvPr id="22" name="Rectangle 21"/>
          <p:cNvSpPr/>
          <p:nvPr/>
        </p:nvSpPr>
        <p:spPr>
          <a:xfrm>
            <a:off x="563288" y="3167717"/>
            <a:ext cx="7423425" cy="1815882"/>
          </a:xfrm>
          <a:prstGeom prst="rect">
            <a:avLst/>
          </a:prstGeom>
        </p:spPr>
        <p:txBody>
          <a:bodyPr wrap="square">
            <a:spAutoFit/>
          </a:bodyPr>
          <a:lstStyle/>
          <a:p>
            <a:pPr algn="just"/>
            <a:r>
              <a:rPr lang="vi-VN" sz="28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Hình ảnh: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khung nắng, khung gió, cành cây xanh  những điều mà tác giả vẽ ra</a:t>
            </a:r>
          </a:p>
          <a:p>
            <a:pPr algn="just"/>
            <a:r>
              <a:rPr lang="vi-VN" sz="28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Hành động</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đuổi theo</a:t>
            </a:r>
          </a:p>
          <a:p>
            <a:pPr algn="just"/>
            <a:r>
              <a:rPr lang="vi-VN" sz="28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Tâm trạng: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hối hả  vội vã, cuống quýt</a:t>
            </a:r>
            <a:endParaRPr lang="x-none"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299739" y="3244156"/>
            <a:ext cx="3247159" cy="3171825"/>
          </a:xfrm>
          <a:prstGeom prst="ellipse">
            <a:avLst/>
          </a:prstGeom>
          <a:ln>
            <a:noFill/>
          </a:ln>
          <a:effectLst>
            <a:softEdge rad="112500"/>
          </a:effectLst>
        </p:spPr>
      </p:pic>
      <p:sp>
        <p:nvSpPr>
          <p:cNvPr id="34" name="Rectangle 33"/>
          <p:cNvSpPr/>
          <p:nvPr/>
        </p:nvSpPr>
        <p:spPr>
          <a:xfrm>
            <a:off x="1547924" y="5593891"/>
            <a:ext cx="7553214" cy="954107"/>
          </a:xfrm>
          <a:prstGeom prst="rect">
            <a:avLst/>
          </a:prstGeom>
        </p:spPr>
        <p:txBody>
          <a:bodyPr wrap="square">
            <a:spAutoFit/>
          </a:bodyPr>
          <a:lstStyle/>
          <a:p>
            <a:pPr algn="just"/>
            <a:r>
              <a:rPr lang="vi-VN" sz="2800" dirty="0">
                <a:solidFill>
                  <a:srgbClr val="FF0000"/>
                </a:solidFill>
                <a:latin typeface="+mj-lt"/>
              </a:rPr>
              <a:t>+ Mong muốn níu giữ</a:t>
            </a:r>
          </a:p>
          <a:p>
            <a:pPr algn="just"/>
            <a:r>
              <a:rPr lang="vi-VN" sz="2800" dirty="0">
                <a:solidFill>
                  <a:srgbClr val="FF0000"/>
                </a:solidFill>
                <a:latin typeface="+mj-lt"/>
              </a:rPr>
              <a:t>+ Ước muốn tận hưởng, hòa nhập với thiên nhiên</a:t>
            </a:r>
          </a:p>
        </p:txBody>
      </p:sp>
      <p:pic>
        <p:nvPicPr>
          <p:cNvPr id="35" name="Picture 3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388937" y="5057083"/>
            <a:ext cx="1349688" cy="1033931"/>
          </a:xfrm>
          <a:prstGeom prst="rect">
            <a:avLst/>
          </a:prstGeom>
          <a:effectLst>
            <a:softEdge rad="127000"/>
          </a:effectLst>
        </p:spPr>
      </p:pic>
      <p:pic>
        <p:nvPicPr>
          <p:cNvPr id="2" name="Picture 1"/>
          <p:cNvPicPr>
            <a:picLocks noChangeAspect="1"/>
          </p:cNvPicPr>
          <p:nvPr/>
        </p:nvPicPr>
        <p:blipFill>
          <a:blip r:embed="rId9"/>
          <a:stretch>
            <a:fillRect/>
          </a:stretch>
        </p:blipFill>
        <p:spPr>
          <a:xfrm>
            <a:off x="-1017495" y="1893223"/>
            <a:ext cx="3539236" cy="846860"/>
          </a:xfrm>
          <a:prstGeom prst="rect">
            <a:avLst/>
          </a:prstGeom>
        </p:spPr>
      </p:pic>
    </p:spTree>
    <p:extLst>
      <p:ext uri="{BB962C8B-B14F-4D97-AF65-F5344CB8AC3E}">
        <p14:creationId xmlns:p14="http://schemas.microsoft.com/office/powerpoint/2010/main" val="50282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Effect transition="in" filter="fade">
                                      <p:cBhvr>
                                        <p:cTn id="31" dur="1000"/>
                                        <p:tgtEl>
                                          <p:spTgt spid="22">
                                            <p:txEl>
                                              <p:pRg st="0" end="0"/>
                                            </p:txEl>
                                          </p:spTgt>
                                        </p:tgtEl>
                                      </p:cBhvr>
                                    </p:animEffect>
                                    <p:anim calcmode="lin" valueType="num">
                                      <p:cBhvr>
                                        <p:cTn id="32"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xEl>
                                              <p:pRg st="1" end="1"/>
                                            </p:txEl>
                                          </p:spTgt>
                                        </p:tgtEl>
                                        <p:attrNameLst>
                                          <p:attrName>style.visibility</p:attrName>
                                        </p:attrNameLst>
                                      </p:cBhvr>
                                      <p:to>
                                        <p:strVal val="visible"/>
                                      </p:to>
                                    </p:set>
                                    <p:animEffect transition="in" filter="fade">
                                      <p:cBhvr>
                                        <p:cTn id="38" dur="1000"/>
                                        <p:tgtEl>
                                          <p:spTgt spid="22">
                                            <p:txEl>
                                              <p:pRg st="1" end="1"/>
                                            </p:txEl>
                                          </p:spTgt>
                                        </p:tgtEl>
                                      </p:cBhvr>
                                    </p:animEffect>
                                    <p:anim calcmode="lin" valueType="num">
                                      <p:cBhvr>
                                        <p:cTn id="39"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1000"/>
                                        <p:tgtEl>
                                          <p:spTgt spid="22">
                                            <p:txEl>
                                              <p:pRg st="2" end="2"/>
                                            </p:txEl>
                                          </p:spTgt>
                                        </p:tgtEl>
                                      </p:cBhvr>
                                    </p:animEffect>
                                    <p:anim calcmode="lin" valueType="num">
                                      <p:cBhvr>
                                        <p:cTn id="46"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80">
                                          <p:stCondLst>
                                            <p:cond delay="0"/>
                                          </p:stCondLst>
                                        </p:cTn>
                                        <p:tgtEl>
                                          <p:spTgt spid="35"/>
                                        </p:tgtEl>
                                      </p:cBhvr>
                                    </p:animEffect>
                                    <p:anim calcmode="lin" valueType="num">
                                      <p:cBhvr>
                                        <p:cTn id="5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8" dur="26">
                                          <p:stCondLst>
                                            <p:cond delay="650"/>
                                          </p:stCondLst>
                                        </p:cTn>
                                        <p:tgtEl>
                                          <p:spTgt spid="35"/>
                                        </p:tgtEl>
                                      </p:cBhvr>
                                      <p:to x="100000" y="60000"/>
                                    </p:animScale>
                                    <p:animScale>
                                      <p:cBhvr>
                                        <p:cTn id="59" dur="166" decel="50000">
                                          <p:stCondLst>
                                            <p:cond delay="676"/>
                                          </p:stCondLst>
                                        </p:cTn>
                                        <p:tgtEl>
                                          <p:spTgt spid="35"/>
                                        </p:tgtEl>
                                      </p:cBhvr>
                                      <p:to x="100000" y="100000"/>
                                    </p:animScale>
                                    <p:animScale>
                                      <p:cBhvr>
                                        <p:cTn id="60" dur="26">
                                          <p:stCondLst>
                                            <p:cond delay="1312"/>
                                          </p:stCondLst>
                                        </p:cTn>
                                        <p:tgtEl>
                                          <p:spTgt spid="35"/>
                                        </p:tgtEl>
                                      </p:cBhvr>
                                      <p:to x="100000" y="80000"/>
                                    </p:animScale>
                                    <p:animScale>
                                      <p:cBhvr>
                                        <p:cTn id="61" dur="166" decel="50000">
                                          <p:stCondLst>
                                            <p:cond delay="1338"/>
                                          </p:stCondLst>
                                        </p:cTn>
                                        <p:tgtEl>
                                          <p:spTgt spid="35"/>
                                        </p:tgtEl>
                                      </p:cBhvr>
                                      <p:to x="100000" y="100000"/>
                                    </p:animScale>
                                    <p:animScale>
                                      <p:cBhvr>
                                        <p:cTn id="62" dur="26">
                                          <p:stCondLst>
                                            <p:cond delay="1642"/>
                                          </p:stCondLst>
                                        </p:cTn>
                                        <p:tgtEl>
                                          <p:spTgt spid="35"/>
                                        </p:tgtEl>
                                      </p:cBhvr>
                                      <p:to x="100000" y="90000"/>
                                    </p:animScale>
                                    <p:animScale>
                                      <p:cBhvr>
                                        <p:cTn id="63" dur="166" decel="50000">
                                          <p:stCondLst>
                                            <p:cond delay="1668"/>
                                          </p:stCondLst>
                                        </p:cTn>
                                        <p:tgtEl>
                                          <p:spTgt spid="35"/>
                                        </p:tgtEl>
                                      </p:cBhvr>
                                      <p:to x="100000" y="100000"/>
                                    </p:animScale>
                                    <p:animScale>
                                      <p:cBhvr>
                                        <p:cTn id="64" dur="26">
                                          <p:stCondLst>
                                            <p:cond delay="1808"/>
                                          </p:stCondLst>
                                        </p:cTn>
                                        <p:tgtEl>
                                          <p:spTgt spid="35"/>
                                        </p:tgtEl>
                                      </p:cBhvr>
                                      <p:to x="100000" y="95000"/>
                                    </p:animScale>
                                    <p:animScale>
                                      <p:cBhvr>
                                        <p:cTn id="65" dur="166" decel="50000">
                                          <p:stCondLst>
                                            <p:cond delay="1834"/>
                                          </p:stCondLst>
                                        </p:cTn>
                                        <p:tgtEl>
                                          <p:spTgt spid="35"/>
                                        </p:tgtEl>
                                      </p:cBhvr>
                                      <p:to x="100000" y="100000"/>
                                    </p:animScale>
                                  </p:childTnLst>
                                </p:cTn>
                              </p:par>
                              <p:par>
                                <p:cTn id="66" presetID="26"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80">
                                          <p:stCondLst>
                                            <p:cond delay="0"/>
                                          </p:stCondLst>
                                        </p:cTn>
                                        <p:tgtEl>
                                          <p:spTgt spid="34"/>
                                        </p:tgtEl>
                                      </p:cBhvr>
                                    </p:animEffect>
                                    <p:anim calcmode="lin" valueType="num">
                                      <p:cBhvr>
                                        <p:cTn id="69"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74" dur="26">
                                          <p:stCondLst>
                                            <p:cond delay="650"/>
                                          </p:stCondLst>
                                        </p:cTn>
                                        <p:tgtEl>
                                          <p:spTgt spid="34"/>
                                        </p:tgtEl>
                                      </p:cBhvr>
                                      <p:to x="100000" y="60000"/>
                                    </p:animScale>
                                    <p:animScale>
                                      <p:cBhvr>
                                        <p:cTn id="75" dur="166" decel="50000">
                                          <p:stCondLst>
                                            <p:cond delay="676"/>
                                          </p:stCondLst>
                                        </p:cTn>
                                        <p:tgtEl>
                                          <p:spTgt spid="34"/>
                                        </p:tgtEl>
                                      </p:cBhvr>
                                      <p:to x="100000" y="100000"/>
                                    </p:animScale>
                                    <p:animScale>
                                      <p:cBhvr>
                                        <p:cTn id="76" dur="26">
                                          <p:stCondLst>
                                            <p:cond delay="1312"/>
                                          </p:stCondLst>
                                        </p:cTn>
                                        <p:tgtEl>
                                          <p:spTgt spid="34"/>
                                        </p:tgtEl>
                                      </p:cBhvr>
                                      <p:to x="100000" y="80000"/>
                                    </p:animScale>
                                    <p:animScale>
                                      <p:cBhvr>
                                        <p:cTn id="77" dur="166" decel="50000">
                                          <p:stCondLst>
                                            <p:cond delay="1338"/>
                                          </p:stCondLst>
                                        </p:cTn>
                                        <p:tgtEl>
                                          <p:spTgt spid="34"/>
                                        </p:tgtEl>
                                      </p:cBhvr>
                                      <p:to x="100000" y="100000"/>
                                    </p:animScale>
                                    <p:animScale>
                                      <p:cBhvr>
                                        <p:cTn id="78" dur="26">
                                          <p:stCondLst>
                                            <p:cond delay="1642"/>
                                          </p:stCondLst>
                                        </p:cTn>
                                        <p:tgtEl>
                                          <p:spTgt spid="34"/>
                                        </p:tgtEl>
                                      </p:cBhvr>
                                      <p:to x="100000" y="90000"/>
                                    </p:animScale>
                                    <p:animScale>
                                      <p:cBhvr>
                                        <p:cTn id="79" dur="166" decel="50000">
                                          <p:stCondLst>
                                            <p:cond delay="1668"/>
                                          </p:stCondLst>
                                        </p:cTn>
                                        <p:tgtEl>
                                          <p:spTgt spid="34"/>
                                        </p:tgtEl>
                                      </p:cBhvr>
                                      <p:to x="100000" y="100000"/>
                                    </p:animScale>
                                    <p:animScale>
                                      <p:cBhvr>
                                        <p:cTn id="80" dur="26">
                                          <p:stCondLst>
                                            <p:cond delay="1808"/>
                                          </p:stCondLst>
                                        </p:cTn>
                                        <p:tgtEl>
                                          <p:spTgt spid="34"/>
                                        </p:tgtEl>
                                      </p:cBhvr>
                                      <p:to x="100000" y="95000"/>
                                    </p:animScale>
                                    <p:animScale>
                                      <p:cBhvr>
                                        <p:cTn id="81"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08291" y="183678"/>
            <a:ext cx="9529052" cy="461665"/>
            <a:chOff x="-178462" y="1828800"/>
            <a:chExt cx="19060588" cy="923316"/>
          </a:xfrm>
        </p:grpSpPr>
        <p:sp>
          <p:nvSpPr>
            <p:cNvPr id="37" name="Round Same Side Corner Rectangle 3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8" name="TextBox 3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CHI TIẾT</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24" name="Group 23"/>
          <p:cNvGrpSpPr/>
          <p:nvPr/>
        </p:nvGrpSpPr>
        <p:grpSpPr>
          <a:xfrm>
            <a:off x="300863" y="679037"/>
            <a:ext cx="6471412" cy="830997"/>
            <a:chOff x="644526" y="2766774"/>
            <a:chExt cx="12944508" cy="1661986"/>
          </a:xfrm>
        </p:grpSpPr>
        <p:sp>
          <p:nvSpPr>
            <p:cNvPr id="25" name="TextBox 24"/>
            <p:cNvSpPr txBox="1"/>
            <p:nvPr/>
          </p:nvSpPr>
          <p:spPr>
            <a:xfrm>
              <a:off x="1906584" y="2766774"/>
              <a:ext cx="11682450" cy="1661986"/>
            </a:xfrm>
            <a:prstGeom prst="rect">
              <a:avLst/>
            </a:prstGeom>
            <a:noFill/>
          </p:spPr>
          <p:txBody>
            <a:bodyPr wrap="square" rtlCol="0">
              <a:spAutoFit/>
            </a:bodyPr>
            <a:lstStyle/>
            <a:p>
              <a:pPr defTabSz="1076536"/>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Ý nghĩ, cảm xúc của nhân vật tôi về con chim chào mào.</a:t>
              </a:r>
            </a:p>
          </p:txBody>
        </p:sp>
        <p:sp>
          <p:nvSpPr>
            <p:cNvPr id="26" name="Rounded Rectangle 25"/>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p:cNvSpPr/>
          <p:nvPr/>
        </p:nvSpPr>
        <p:spPr>
          <a:xfrm>
            <a:off x="7272337" y="0"/>
            <a:ext cx="4919663"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1" name="Rectangle 20"/>
          <p:cNvSpPr/>
          <p:nvPr/>
        </p:nvSpPr>
        <p:spPr>
          <a:xfrm>
            <a:off x="7403571" y="1381036"/>
            <a:ext cx="4638197" cy="5909310"/>
          </a:xfrm>
          <a:prstGeom prst="rect">
            <a:avLst/>
          </a:prstGeom>
        </p:spPr>
        <p:txBody>
          <a:bodyPr wrap="square">
            <a:spAutoFit/>
          </a:bodyPr>
          <a:lstStyle/>
          <a:p>
            <a:pPr algn="just">
              <a:lnSpc>
                <a:spcPct val="150000"/>
              </a:lnSpc>
            </a:pPr>
            <a:r>
              <a:rPr lang="vi-VN" sz="2800" dirty="0">
                <a:solidFill>
                  <a:schemeClr val="bg1"/>
                </a:solidFill>
                <a:latin typeface="+mj-lt"/>
              </a:rPr>
              <a:t>Trong vô tăm tích* tôi nghĩ</a:t>
            </a:r>
          </a:p>
          <a:p>
            <a:pPr algn="just">
              <a:lnSpc>
                <a:spcPct val="150000"/>
              </a:lnSpc>
            </a:pPr>
            <a:r>
              <a:rPr lang="vi-VN" sz="2800" dirty="0">
                <a:solidFill>
                  <a:schemeClr val="bg1"/>
                </a:solidFill>
                <a:latin typeface="+mj-lt"/>
              </a:rPr>
              <a:t>Lát nữa chào mào sẽ mổ những con sâu</a:t>
            </a:r>
          </a:p>
          <a:p>
            <a:pPr algn="just">
              <a:lnSpc>
                <a:spcPct val="150000"/>
              </a:lnSpc>
            </a:pPr>
            <a:r>
              <a:rPr lang="vi-VN" sz="2800" dirty="0">
                <a:solidFill>
                  <a:schemeClr val="bg1"/>
                </a:solidFill>
                <a:latin typeface="+mj-lt"/>
              </a:rPr>
              <a:t>Trái cây chín đỏ</a:t>
            </a:r>
          </a:p>
          <a:p>
            <a:pPr algn="just">
              <a:lnSpc>
                <a:spcPct val="150000"/>
              </a:lnSpc>
            </a:pPr>
            <a:r>
              <a:rPr lang="vi-VN" sz="2800" dirty="0">
                <a:solidFill>
                  <a:schemeClr val="bg1"/>
                </a:solidFill>
                <a:latin typeface="+mj-lt"/>
              </a:rPr>
              <a:t>Từng giọt nước</a:t>
            </a:r>
          </a:p>
          <a:p>
            <a:pPr algn="just">
              <a:lnSpc>
                <a:spcPct val="150000"/>
              </a:lnSpc>
            </a:pPr>
            <a:r>
              <a:rPr lang="vi-VN" sz="2800" dirty="0">
                <a:solidFill>
                  <a:schemeClr val="bg1"/>
                </a:solidFill>
                <a:latin typeface="+mj-lt"/>
              </a:rPr>
              <a:t>Thanh sạch của tôi</a:t>
            </a:r>
          </a:p>
          <a:p>
            <a:pPr algn="just">
              <a:lnSpc>
                <a:spcPct val="150000"/>
              </a:lnSpc>
            </a:pPr>
            <a:r>
              <a:rPr lang="vi-VN" sz="2800" dirty="0">
                <a:solidFill>
                  <a:schemeClr val="bg1"/>
                </a:solidFill>
                <a:latin typeface="+mj-lt"/>
              </a:rPr>
              <a:t> </a:t>
            </a:r>
          </a:p>
          <a:p>
            <a:pPr algn="just">
              <a:lnSpc>
                <a:spcPct val="150000"/>
              </a:lnSpc>
            </a:pPr>
            <a:r>
              <a:rPr lang="vi-VN" sz="2800" dirty="0">
                <a:solidFill>
                  <a:schemeClr val="bg1"/>
                </a:solidFill>
                <a:latin typeface="+mj-lt"/>
              </a:rPr>
              <a:t>triu… uýt… huýt… tu hìu…</a:t>
            </a:r>
          </a:p>
          <a:p>
            <a:pPr algn="just">
              <a:lnSpc>
                <a:spcPct val="150000"/>
              </a:lnSpc>
            </a:pPr>
            <a:r>
              <a:rPr lang="vi-VN" sz="2800" dirty="0">
                <a:solidFill>
                  <a:schemeClr val="bg1"/>
                </a:solidFill>
                <a:latin typeface="+mj-lt"/>
              </a:rPr>
              <a:t> </a:t>
            </a:r>
          </a:p>
        </p:txBody>
      </p:sp>
      <p:sp>
        <p:nvSpPr>
          <p:cNvPr id="23" name="Rectangle 22"/>
          <p:cNvSpPr/>
          <p:nvPr/>
        </p:nvSpPr>
        <p:spPr>
          <a:xfrm>
            <a:off x="8272675" y="358124"/>
            <a:ext cx="2662961" cy="1008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dirty="0">
              <a:solidFill>
                <a:srgbClr val="FF0000"/>
              </a:solidFill>
              <a:latin typeface="Times New Roman" panose="02020603050405020304" pitchFamily="18" charset="0"/>
              <a:cs typeface="Times New Roman" panose="02020603050405020304" pitchFamily="18" charset="0"/>
            </a:endParaRPr>
          </a:p>
          <a:p>
            <a:endParaRPr lang="vi-VN"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3"/>
          <a:stretch>
            <a:fillRect/>
          </a:stretch>
        </p:blipFill>
        <p:spPr>
          <a:xfrm>
            <a:off x="7039981" y="482903"/>
            <a:ext cx="5112316" cy="1223263"/>
          </a:xfrm>
          <a:prstGeom prst="rect">
            <a:avLst/>
          </a:prstGeom>
        </p:spPr>
      </p:pic>
      <p:pic>
        <p:nvPicPr>
          <p:cNvPr id="34" name="Picture 33" descr="22858PICdbgea5Gz679dY_PIC2018.png"/>
          <p:cNvPicPr>
            <a:picLocks noChangeAspect="1"/>
          </p:cNvPicPr>
          <p:nvPr/>
        </p:nvPicPr>
        <p:blipFill>
          <a:blip r:embed="rId4" cstate="print"/>
          <a:stretch>
            <a:fillRect/>
          </a:stretch>
        </p:blipFill>
        <p:spPr>
          <a:xfrm flipH="1">
            <a:off x="-591971" y="2820792"/>
            <a:ext cx="3814678" cy="4037208"/>
          </a:xfrm>
          <a:prstGeom prst="rect">
            <a:avLst/>
          </a:prstGeom>
        </p:spPr>
      </p:pic>
      <p:sp>
        <p:nvSpPr>
          <p:cNvPr id="35" name="Cloud Callout 34"/>
          <p:cNvSpPr/>
          <p:nvPr/>
        </p:nvSpPr>
        <p:spPr>
          <a:xfrm>
            <a:off x="1900238" y="1510034"/>
            <a:ext cx="5221867" cy="3147691"/>
          </a:xfrm>
          <a:prstGeom prst="cloudCallou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ct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370978" y="1836410"/>
            <a:ext cx="4401297" cy="2246769"/>
          </a:xfrm>
          <a:prstGeom prst="rect">
            <a:avLst/>
          </a:prstGeom>
        </p:spPr>
        <p:txBody>
          <a:bodyPr wrap="square">
            <a:spAutoFit/>
          </a:bodyPr>
          <a:lstStyle/>
          <a:p>
            <a:pPr algn="ctr"/>
            <a:r>
              <a:rPr lang="x-none" sz="2800" dirty="0">
                <a:solidFill>
                  <a:srgbClr val="FF0000"/>
                </a:solidFill>
                <a:latin typeface="Times New Roman" panose="02020603050405020304" pitchFamily="18" charset="0"/>
                <a:cs typeface="Times New Roman" panose="02020603050405020304" pitchFamily="18" charset="0"/>
              </a:rPr>
              <a:t>Khi không thấy tăm tích con chim chào mào, tại sao nhân vật tôi lại hình dung về những con sâu, trái cây chín đỏ, giọt nước thanh sạch?</a:t>
            </a:r>
          </a:p>
        </p:txBody>
      </p:sp>
    </p:spTree>
    <p:extLst>
      <p:ext uri="{BB962C8B-B14F-4D97-AF65-F5344CB8AC3E}">
        <p14:creationId xmlns:p14="http://schemas.microsoft.com/office/powerpoint/2010/main" val="35690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80">
                                          <p:stCondLst>
                                            <p:cond delay="0"/>
                                          </p:stCondLst>
                                        </p:cTn>
                                        <p:tgtEl>
                                          <p:spTgt spid="34"/>
                                        </p:tgtEl>
                                      </p:cBhvr>
                                    </p:animEffect>
                                    <p:anim calcmode="lin" valueType="num">
                                      <p:cBhvr>
                                        <p:cTn id="3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5" dur="26">
                                          <p:stCondLst>
                                            <p:cond delay="650"/>
                                          </p:stCondLst>
                                        </p:cTn>
                                        <p:tgtEl>
                                          <p:spTgt spid="34"/>
                                        </p:tgtEl>
                                      </p:cBhvr>
                                      <p:to x="100000" y="60000"/>
                                    </p:animScale>
                                    <p:animScale>
                                      <p:cBhvr>
                                        <p:cTn id="36" dur="166" decel="50000">
                                          <p:stCondLst>
                                            <p:cond delay="676"/>
                                          </p:stCondLst>
                                        </p:cTn>
                                        <p:tgtEl>
                                          <p:spTgt spid="34"/>
                                        </p:tgtEl>
                                      </p:cBhvr>
                                      <p:to x="100000" y="100000"/>
                                    </p:animScale>
                                    <p:animScale>
                                      <p:cBhvr>
                                        <p:cTn id="37" dur="26">
                                          <p:stCondLst>
                                            <p:cond delay="1312"/>
                                          </p:stCondLst>
                                        </p:cTn>
                                        <p:tgtEl>
                                          <p:spTgt spid="34"/>
                                        </p:tgtEl>
                                      </p:cBhvr>
                                      <p:to x="100000" y="80000"/>
                                    </p:animScale>
                                    <p:animScale>
                                      <p:cBhvr>
                                        <p:cTn id="38" dur="166" decel="50000">
                                          <p:stCondLst>
                                            <p:cond delay="1338"/>
                                          </p:stCondLst>
                                        </p:cTn>
                                        <p:tgtEl>
                                          <p:spTgt spid="34"/>
                                        </p:tgtEl>
                                      </p:cBhvr>
                                      <p:to x="100000" y="100000"/>
                                    </p:animScale>
                                    <p:animScale>
                                      <p:cBhvr>
                                        <p:cTn id="39" dur="26">
                                          <p:stCondLst>
                                            <p:cond delay="1642"/>
                                          </p:stCondLst>
                                        </p:cTn>
                                        <p:tgtEl>
                                          <p:spTgt spid="34"/>
                                        </p:tgtEl>
                                      </p:cBhvr>
                                      <p:to x="100000" y="90000"/>
                                    </p:animScale>
                                    <p:animScale>
                                      <p:cBhvr>
                                        <p:cTn id="40" dur="166" decel="50000">
                                          <p:stCondLst>
                                            <p:cond delay="1668"/>
                                          </p:stCondLst>
                                        </p:cTn>
                                        <p:tgtEl>
                                          <p:spTgt spid="34"/>
                                        </p:tgtEl>
                                      </p:cBhvr>
                                      <p:to x="100000" y="100000"/>
                                    </p:animScale>
                                    <p:animScale>
                                      <p:cBhvr>
                                        <p:cTn id="41" dur="26">
                                          <p:stCondLst>
                                            <p:cond delay="1808"/>
                                          </p:stCondLst>
                                        </p:cTn>
                                        <p:tgtEl>
                                          <p:spTgt spid="34"/>
                                        </p:tgtEl>
                                      </p:cBhvr>
                                      <p:to x="100000" y="95000"/>
                                    </p:animScale>
                                    <p:animScale>
                                      <p:cBhvr>
                                        <p:cTn id="42" dur="166" decel="50000">
                                          <p:stCondLst>
                                            <p:cond delay="1834"/>
                                          </p:stCondLst>
                                        </p:cTn>
                                        <p:tgtEl>
                                          <p:spTgt spid="34"/>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down)">
                                      <p:cBhvr>
                                        <p:cTn id="45" dur="580">
                                          <p:stCondLst>
                                            <p:cond delay="0"/>
                                          </p:stCondLst>
                                        </p:cTn>
                                        <p:tgtEl>
                                          <p:spTgt spid="40"/>
                                        </p:tgtEl>
                                      </p:cBhvr>
                                    </p:animEffect>
                                    <p:anim calcmode="lin" valueType="num">
                                      <p:cBhvr>
                                        <p:cTn id="4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1" dur="26">
                                          <p:stCondLst>
                                            <p:cond delay="650"/>
                                          </p:stCondLst>
                                        </p:cTn>
                                        <p:tgtEl>
                                          <p:spTgt spid="40"/>
                                        </p:tgtEl>
                                      </p:cBhvr>
                                      <p:to x="100000" y="60000"/>
                                    </p:animScale>
                                    <p:animScale>
                                      <p:cBhvr>
                                        <p:cTn id="52" dur="166" decel="50000">
                                          <p:stCondLst>
                                            <p:cond delay="676"/>
                                          </p:stCondLst>
                                        </p:cTn>
                                        <p:tgtEl>
                                          <p:spTgt spid="40"/>
                                        </p:tgtEl>
                                      </p:cBhvr>
                                      <p:to x="100000" y="100000"/>
                                    </p:animScale>
                                    <p:animScale>
                                      <p:cBhvr>
                                        <p:cTn id="53" dur="26">
                                          <p:stCondLst>
                                            <p:cond delay="1312"/>
                                          </p:stCondLst>
                                        </p:cTn>
                                        <p:tgtEl>
                                          <p:spTgt spid="40"/>
                                        </p:tgtEl>
                                      </p:cBhvr>
                                      <p:to x="100000" y="80000"/>
                                    </p:animScale>
                                    <p:animScale>
                                      <p:cBhvr>
                                        <p:cTn id="54" dur="166" decel="50000">
                                          <p:stCondLst>
                                            <p:cond delay="1338"/>
                                          </p:stCondLst>
                                        </p:cTn>
                                        <p:tgtEl>
                                          <p:spTgt spid="40"/>
                                        </p:tgtEl>
                                      </p:cBhvr>
                                      <p:to x="100000" y="100000"/>
                                    </p:animScale>
                                    <p:animScale>
                                      <p:cBhvr>
                                        <p:cTn id="55" dur="26">
                                          <p:stCondLst>
                                            <p:cond delay="1642"/>
                                          </p:stCondLst>
                                        </p:cTn>
                                        <p:tgtEl>
                                          <p:spTgt spid="40"/>
                                        </p:tgtEl>
                                      </p:cBhvr>
                                      <p:to x="100000" y="90000"/>
                                    </p:animScale>
                                    <p:animScale>
                                      <p:cBhvr>
                                        <p:cTn id="56" dur="166" decel="50000">
                                          <p:stCondLst>
                                            <p:cond delay="1668"/>
                                          </p:stCondLst>
                                        </p:cTn>
                                        <p:tgtEl>
                                          <p:spTgt spid="40"/>
                                        </p:tgtEl>
                                      </p:cBhvr>
                                      <p:to x="100000" y="100000"/>
                                    </p:animScale>
                                    <p:animScale>
                                      <p:cBhvr>
                                        <p:cTn id="57" dur="26">
                                          <p:stCondLst>
                                            <p:cond delay="1808"/>
                                          </p:stCondLst>
                                        </p:cTn>
                                        <p:tgtEl>
                                          <p:spTgt spid="40"/>
                                        </p:tgtEl>
                                      </p:cBhvr>
                                      <p:to x="100000" y="95000"/>
                                    </p:animScale>
                                    <p:animScale>
                                      <p:cBhvr>
                                        <p:cTn id="58" dur="166" decel="50000">
                                          <p:stCondLst>
                                            <p:cond delay="1834"/>
                                          </p:stCondLst>
                                        </p:cTn>
                                        <p:tgtEl>
                                          <p:spTgt spid="40"/>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80">
                                          <p:stCondLst>
                                            <p:cond delay="0"/>
                                          </p:stCondLst>
                                        </p:cTn>
                                        <p:tgtEl>
                                          <p:spTgt spid="35"/>
                                        </p:tgtEl>
                                      </p:cBhvr>
                                    </p:animEffect>
                                    <p:anim calcmode="lin" valueType="num">
                                      <p:cBhvr>
                                        <p:cTn id="6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7" dur="26">
                                          <p:stCondLst>
                                            <p:cond delay="650"/>
                                          </p:stCondLst>
                                        </p:cTn>
                                        <p:tgtEl>
                                          <p:spTgt spid="35"/>
                                        </p:tgtEl>
                                      </p:cBhvr>
                                      <p:to x="100000" y="60000"/>
                                    </p:animScale>
                                    <p:animScale>
                                      <p:cBhvr>
                                        <p:cTn id="68" dur="166" decel="50000">
                                          <p:stCondLst>
                                            <p:cond delay="676"/>
                                          </p:stCondLst>
                                        </p:cTn>
                                        <p:tgtEl>
                                          <p:spTgt spid="35"/>
                                        </p:tgtEl>
                                      </p:cBhvr>
                                      <p:to x="100000" y="100000"/>
                                    </p:animScale>
                                    <p:animScale>
                                      <p:cBhvr>
                                        <p:cTn id="69" dur="26">
                                          <p:stCondLst>
                                            <p:cond delay="1312"/>
                                          </p:stCondLst>
                                        </p:cTn>
                                        <p:tgtEl>
                                          <p:spTgt spid="35"/>
                                        </p:tgtEl>
                                      </p:cBhvr>
                                      <p:to x="100000" y="80000"/>
                                    </p:animScale>
                                    <p:animScale>
                                      <p:cBhvr>
                                        <p:cTn id="70" dur="166" decel="50000">
                                          <p:stCondLst>
                                            <p:cond delay="1338"/>
                                          </p:stCondLst>
                                        </p:cTn>
                                        <p:tgtEl>
                                          <p:spTgt spid="35"/>
                                        </p:tgtEl>
                                      </p:cBhvr>
                                      <p:to x="100000" y="100000"/>
                                    </p:animScale>
                                    <p:animScale>
                                      <p:cBhvr>
                                        <p:cTn id="71" dur="26">
                                          <p:stCondLst>
                                            <p:cond delay="1642"/>
                                          </p:stCondLst>
                                        </p:cTn>
                                        <p:tgtEl>
                                          <p:spTgt spid="35"/>
                                        </p:tgtEl>
                                      </p:cBhvr>
                                      <p:to x="100000" y="90000"/>
                                    </p:animScale>
                                    <p:animScale>
                                      <p:cBhvr>
                                        <p:cTn id="72" dur="166" decel="50000">
                                          <p:stCondLst>
                                            <p:cond delay="1668"/>
                                          </p:stCondLst>
                                        </p:cTn>
                                        <p:tgtEl>
                                          <p:spTgt spid="35"/>
                                        </p:tgtEl>
                                      </p:cBhvr>
                                      <p:to x="100000" y="100000"/>
                                    </p:animScale>
                                    <p:animScale>
                                      <p:cBhvr>
                                        <p:cTn id="73" dur="26">
                                          <p:stCondLst>
                                            <p:cond delay="1808"/>
                                          </p:stCondLst>
                                        </p:cTn>
                                        <p:tgtEl>
                                          <p:spTgt spid="35"/>
                                        </p:tgtEl>
                                      </p:cBhvr>
                                      <p:to x="100000" y="95000"/>
                                    </p:animScale>
                                    <p:animScale>
                                      <p:cBhvr>
                                        <p:cTn id="74"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35"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08291" y="183678"/>
            <a:ext cx="9529052" cy="461665"/>
            <a:chOff x="-178462" y="1828800"/>
            <a:chExt cx="19060588" cy="923316"/>
          </a:xfrm>
        </p:grpSpPr>
        <p:sp>
          <p:nvSpPr>
            <p:cNvPr id="37" name="Round Same Side Corner Rectangle 3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8" name="TextBox 3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CHI TIẾT</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24" name="Group 23"/>
          <p:cNvGrpSpPr/>
          <p:nvPr/>
        </p:nvGrpSpPr>
        <p:grpSpPr>
          <a:xfrm>
            <a:off x="300863" y="679037"/>
            <a:ext cx="10457625" cy="496647"/>
            <a:chOff x="644526" y="2766774"/>
            <a:chExt cx="20917971" cy="993289"/>
          </a:xfrm>
        </p:grpSpPr>
        <p:sp>
          <p:nvSpPr>
            <p:cNvPr id="25" name="TextBox 24"/>
            <p:cNvSpPr txBox="1"/>
            <p:nvPr/>
          </p:nvSpPr>
          <p:spPr>
            <a:xfrm>
              <a:off x="1906584" y="2766774"/>
              <a:ext cx="19655913" cy="923326"/>
            </a:xfrm>
            <a:prstGeom prst="rect">
              <a:avLst/>
            </a:prstGeom>
            <a:noFill/>
          </p:spPr>
          <p:txBody>
            <a:bodyPr wrap="square" rtlCol="0">
              <a:spAutoFit/>
            </a:bodyPr>
            <a:lstStyle/>
            <a:p>
              <a:pPr defTabSz="1076536"/>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Ý nghĩ, cảm xúc của nhân vật tôi về con chim chào mào.</a:t>
              </a:r>
            </a:p>
          </p:txBody>
        </p:sp>
        <p:sp>
          <p:nvSpPr>
            <p:cNvPr id="26" name="Rounded Rectangle 25"/>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300863" y="1800225"/>
            <a:ext cx="3373348" cy="3971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3871914" y="1612625"/>
            <a:ext cx="7970444" cy="5262979"/>
          </a:xfrm>
          <a:prstGeom prst="rect">
            <a:avLst/>
          </a:prstGeom>
        </p:spPr>
        <p:txBody>
          <a:bodyPr wrap="square">
            <a:spAutoFit/>
          </a:bodyPr>
          <a:lstStyle/>
          <a:p>
            <a:pPr algn="just">
              <a:lnSpc>
                <a:spcPct val="150000"/>
              </a:lnSpc>
            </a:pPr>
            <a:r>
              <a:rPr lang="vi-VN" sz="2800" b="1" dirty="0">
                <a:latin typeface="+mj-lt"/>
              </a:rPr>
              <a:t>- Hình ảnh con chim chào mào trong ý nghĩ</a:t>
            </a:r>
            <a:r>
              <a:rPr lang="vi-VN" sz="2800" dirty="0">
                <a:latin typeface="+mj-lt"/>
              </a:rPr>
              <a:t>:</a:t>
            </a:r>
            <a:br>
              <a:rPr lang="vi-VN" sz="2800" dirty="0">
                <a:latin typeface="+mj-lt"/>
              </a:rPr>
            </a:br>
            <a:r>
              <a:rPr lang="vi-VN" sz="2800" dirty="0">
                <a:latin typeface="+mj-lt"/>
              </a:rPr>
              <a:t>+ </a:t>
            </a:r>
            <a:r>
              <a:rPr lang="vi-VN" sz="2800" b="1" i="1" dirty="0">
                <a:latin typeface="+mj-lt"/>
              </a:rPr>
              <a:t>Hoạt động</a:t>
            </a:r>
            <a:r>
              <a:rPr lang="vi-VN" sz="2800" dirty="0">
                <a:latin typeface="+mj-lt"/>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“con </a:t>
            </a:r>
            <a:r>
              <a:rPr lang="en-US" sz="2800" i="1" dirty="0" err="1">
                <a:solidFill>
                  <a:prstClr val="black"/>
                </a:solidFill>
                <a:latin typeface="Times New Roman" panose="02020603050405020304" pitchFamily="18" charset="0"/>
                <a:cs typeface="Times New Roman" panose="02020603050405020304" pitchFamily="18" charset="0"/>
              </a:rPr>
              <a:t>sâu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chín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đỏ</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giọt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của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a:t>
            </a:r>
            <a:endParaRPr lang="vi-VN" sz="2800" i="1"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vi-VN" sz="2800" i="1" dirty="0">
                <a:solidFill>
                  <a:prstClr val="black"/>
                </a:solidFill>
                <a:latin typeface="Times New Roman" panose="02020603050405020304" pitchFamily="18" charset="0"/>
                <a:cs typeface="Times New Roman" panose="02020603050405020304" pitchFamily="18" charset="0"/>
              </a:rPr>
              <a:t>+ </a:t>
            </a:r>
            <a:r>
              <a:rPr lang="vi-VN" sz="2800" b="1" i="1" dirty="0">
                <a:solidFill>
                  <a:prstClr val="black"/>
                </a:solidFill>
                <a:latin typeface="Times New Roman" panose="02020603050405020304" pitchFamily="18" charset="0"/>
                <a:cs typeface="Times New Roman" panose="02020603050405020304" pitchFamily="18" charset="0"/>
              </a:rPr>
              <a:t>Âm thanh</a:t>
            </a:r>
            <a:r>
              <a:rPr lang="vi-VN" sz="2800" i="1" dirty="0">
                <a:solidFill>
                  <a:prstClr val="black"/>
                </a:solidFill>
                <a:latin typeface="Times New Roman" panose="02020603050405020304" pitchFamily="18" charset="0"/>
                <a:cs typeface="Times New Roman" panose="02020603050405020304" pitchFamily="18" charset="0"/>
              </a:rPr>
              <a:t>: tiếng hót </a:t>
            </a:r>
            <a:r>
              <a:rPr lang="vi-VN"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sự lặp lại âm thanh</a:t>
            </a:r>
          </a:p>
          <a:p>
            <a:pPr algn="just">
              <a:lnSpc>
                <a:spcPct val="150000"/>
              </a:lnSpc>
            </a:pPr>
            <a:r>
              <a:rPr lang="vi-VN"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a:t>
            </a:r>
            <a:r>
              <a:rPr lang="en-US" sz="2800" dirty="0" err="1">
                <a:solidFill>
                  <a:prstClr val="black"/>
                </a:solidFill>
                <a:latin typeface="Times New Roman" panose="02020603050405020304" pitchFamily="18" charset="0"/>
                <a:cs typeface="Times New Roman" panose="02020603050405020304" pitchFamily="18" charset="0"/>
              </a:rPr>
              <a:t>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món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t>
            </a:r>
            <a:r>
              <a:rPr lang="en-US" sz="2800" i="1" dirty="0" err="1">
                <a:solidFill>
                  <a:srgbClr val="FF0000"/>
                </a:solidFill>
                <a:latin typeface="Times New Roman" panose="02020603050405020304" pitchFamily="18" charset="0"/>
                <a:cs typeface="Times New Roman" panose="02020603050405020304" pitchFamily="18" charset="0"/>
              </a:rPr>
              <a:t>chuộc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lỗi</a:t>
            </a:r>
            <a:r>
              <a:rPr lang="en-US" sz="2800" i="1" dirty="0">
                <a:solidFill>
                  <a:srgbClr val="FF0000"/>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rằng</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do,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a:t>
            </a:r>
            <a:r>
              <a:rPr lang="x-none" sz="2800"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6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circle(in)">
                                      <p:cBhvr>
                                        <p:cTn id="22" dur="2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 name="Rectangle 2"/>
          <p:cNvSpPr/>
          <p:nvPr/>
        </p:nvSpPr>
        <p:spPr>
          <a:xfrm>
            <a:off x="193964" y="0"/>
            <a:ext cx="6096000" cy="6555641"/>
          </a:xfrm>
          <a:prstGeom prst="rect">
            <a:avLst/>
          </a:prstGeom>
          <a:solidFill>
            <a:schemeClr val="bg1"/>
          </a:solidFill>
        </p:spPr>
        <p:txBody>
          <a:bodyPr wrap="square">
            <a:spAutoFit/>
          </a:bodyPr>
          <a:lstStyle/>
          <a:p>
            <a:pPr algn="just" fontAlgn="base">
              <a:lnSpc>
                <a:spcPct val="150000"/>
              </a:lnSpc>
              <a:spcBef>
                <a:spcPct val="0"/>
              </a:spcBef>
            </a:pP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vi-VN" sz="2800" dirty="0">
                <a:solidFill>
                  <a:srgbClr val="000000"/>
                </a:solidFill>
                <a:latin typeface="Times New Roman" panose="02020603050405020304" pitchFamily="18" charset="0"/>
                <a:ea typeface="Times New Roman" panose="02020603050405020304" pitchFamily="18" charset="0"/>
                <a:cs typeface="Arial" charset="0"/>
              </a:rPr>
              <a:t>Dòng thơ  “triu… uýt… huýt… tu hìu…</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vi-VN" sz="2800" dirty="0">
                <a:solidFill>
                  <a:srgbClr val="000000"/>
                </a:solidFill>
                <a:latin typeface="Times New Roman" panose="02020603050405020304" pitchFamily="18" charset="0"/>
                <a:ea typeface="Times New Roman" panose="02020603050405020304" pitchFamily="18" charset="0"/>
                <a:cs typeface="Arial" charset="0"/>
              </a:rPr>
              <a:t>được lặp lại 2 lần trong bài thơ. Tác giả đã cho những thanh âm của thiên nhiên </a:t>
            </a:r>
            <a:r>
              <a:rPr lang="en-US" sz="2800" dirty="0">
                <a:solidFill>
                  <a:srgbClr val="000000"/>
                </a:solidFill>
                <a:latin typeface="Times New Roman" panose="02020603050405020304" pitchFamily="18" charset="0"/>
                <a:ea typeface="Times New Roman" panose="02020603050405020304" pitchFamily="18" charset="0"/>
                <a:cs typeface="Arial" charset="0"/>
              </a:rPr>
              <a:t>đ</a:t>
            </a:r>
            <a:r>
              <a:rPr lang="vi-VN" sz="2800" dirty="0">
                <a:solidFill>
                  <a:srgbClr val="000000"/>
                </a:solidFill>
                <a:latin typeface="Times New Roman" panose="02020603050405020304" pitchFamily="18" charset="0"/>
                <a:ea typeface="Times New Roman" panose="02020603050405020304" pitchFamily="18" charset="0"/>
                <a:cs typeface="Arial" charset="0"/>
              </a:rPr>
              <a:t>iệp khúc, vang lên lần nữa ở cuối bài th</a:t>
            </a:r>
            <a:r>
              <a:rPr lang="en-US" sz="2800" dirty="0">
                <a:solidFill>
                  <a:srgbClr val="000000"/>
                </a:solidFill>
                <a:latin typeface="Times New Roman" panose="02020603050405020304" pitchFamily="18" charset="0"/>
                <a:ea typeface="Times New Roman" panose="02020603050405020304" pitchFamily="18" charset="0"/>
                <a:cs typeface="Arial" charset="0"/>
              </a:rPr>
              <a:t>ơ</a:t>
            </a:r>
            <a:r>
              <a:rPr lang="vi-VN" sz="2800" dirty="0">
                <a:solidFill>
                  <a:srgbClr val="000000"/>
                </a:solidFill>
                <a:latin typeface="Times New Roman" panose="02020603050405020304" pitchFamily="18" charset="0"/>
                <a:ea typeface="Times New Roman" panose="02020603050405020304" pitchFamily="18" charset="0"/>
                <a:cs typeface="Arial" charset="0"/>
              </a:rPr>
              <a:t>. Chuỗi âm thanh </a:t>
            </a:r>
            <a:r>
              <a:rPr lang="en-US" sz="2800" dirty="0" err="1">
                <a:solidFill>
                  <a:srgbClr val="000000"/>
                </a:solidFill>
                <a:latin typeface="Times New Roman" panose="02020603050405020304" pitchFamily="18" charset="0"/>
                <a:ea typeface="Times New Roman" panose="02020603050405020304" pitchFamily="18" charset="0"/>
                <a:cs typeface="Arial" charset="0"/>
              </a:rPr>
              <a:t>được</a:t>
            </a:r>
            <a:r>
              <a:rPr lang="vi-VN" sz="2800" dirty="0">
                <a:solidFill>
                  <a:srgbClr val="000000"/>
                </a:solidFill>
                <a:latin typeface="Times New Roman" panose="02020603050405020304" pitchFamily="18" charset="0"/>
                <a:ea typeface="Times New Roman" panose="02020603050405020304" pitchFamily="18" charset="0"/>
                <a:cs typeface="Arial" charset="0"/>
              </a:rPr>
              <a:t> nhắc lại trọn vẹn nh</a:t>
            </a:r>
            <a:r>
              <a:rPr lang="en-US" sz="2800" dirty="0">
                <a:solidFill>
                  <a:srgbClr val="000000"/>
                </a:solidFill>
                <a:latin typeface="Times New Roman" panose="02020603050405020304" pitchFamily="18" charset="0"/>
                <a:ea typeface="Times New Roman" panose="02020603050405020304" pitchFamily="18" charset="0"/>
                <a:cs typeface="Arial" charset="0"/>
              </a:rPr>
              <a:t>ư</a:t>
            </a:r>
            <a:r>
              <a:rPr lang="vi-VN" sz="2800" dirty="0">
                <a:solidFill>
                  <a:srgbClr val="000000"/>
                </a:solidFill>
                <a:latin typeface="Times New Roman" panose="02020603050405020304" pitchFamily="18" charset="0"/>
                <a:ea typeface="Times New Roman" panose="02020603050405020304" pitchFamily="18" charset="0"/>
                <a:cs typeface="Arial" charset="0"/>
              </a:rPr>
              <a:t> từng cất lên lần </a:t>
            </a:r>
            <a:r>
              <a:rPr lang="en-US" sz="2800" dirty="0">
                <a:solidFill>
                  <a:srgbClr val="000000"/>
                </a:solidFill>
                <a:latin typeface="Times New Roman" panose="02020603050405020304" pitchFamily="18" charset="0"/>
                <a:ea typeface="Times New Roman" panose="02020603050405020304" pitchFamily="18" charset="0"/>
                <a:cs typeface="Arial" charset="0"/>
              </a:rPr>
              <a:t>đ</a:t>
            </a:r>
            <a:r>
              <a:rPr lang="vi-VN" sz="2800" dirty="0">
                <a:solidFill>
                  <a:srgbClr val="000000"/>
                </a:solidFill>
                <a:latin typeface="Times New Roman" panose="02020603050405020304" pitchFamily="18" charset="0"/>
                <a:ea typeface="Times New Roman" panose="02020603050405020304" pitchFamily="18" charset="0"/>
                <a:cs typeface="Arial" charset="0"/>
              </a:rPr>
              <a:t>ầu, nh</a:t>
            </a:r>
            <a:r>
              <a:rPr lang="en-US" sz="2800" dirty="0">
                <a:solidFill>
                  <a:srgbClr val="000000"/>
                </a:solidFill>
                <a:latin typeface="Times New Roman" panose="02020603050405020304" pitchFamily="18" charset="0"/>
                <a:ea typeface="Times New Roman" panose="02020603050405020304" pitchFamily="18" charset="0"/>
                <a:cs typeface="Arial" charset="0"/>
              </a:rPr>
              <a:t>ư</a:t>
            </a:r>
            <a:r>
              <a:rPr lang="vi-VN" sz="2800" dirty="0">
                <a:solidFill>
                  <a:srgbClr val="000000"/>
                </a:solidFill>
                <a:latin typeface="Times New Roman" panose="02020603050405020304" pitchFamily="18" charset="0"/>
                <a:ea typeface="Times New Roman" panose="02020603050405020304" pitchFamily="18" charset="0"/>
                <a:cs typeface="Arial" charset="0"/>
              </a:rPr>
              <a:t>ng bạn </a:t>
            </a:r>
            <a:r>
              <a:rPr lang="en-US" sz="2800" dirty="0">
                <a:solidFill>
                  <a:srgbClr val="000000"/>
                </a:solidFill>
                <a:latin typeface="Times New Roman" panose="02020603050405020304" pitchFamily="18" charset="0"/>
                <a:ea typeface="Times New Roman" panose="02020603050405020304" pitchFamily="18" charset="0"/>
                <a:cs typeface="Arial" charset="0"/>
              </a:rPr>
              <a:t>đ</a:t>
            </a:r>
            <a:r>
              <a:rPr lang="vi-VN" sz="2800" dirty="0">
                <a:solidFill>
                  <a:srgbClr val="000000"/>
                </a:solidFill>
                <a:latin typeface="Times New Roman" panose="02020603050405020304" pitchFamily="18" charset="0"/>
                <a:ea typeface="Times New Roman" panose="02020603050405020304" pitchFamily="18" charset="0"/>
                <a:cs typeface="Arial" charset="0"/>
              </a:rPr>
              <a:t>ọc lại cảm nhận </a:t>
            </a:r>
            <a:r>
              <a:rPr lang="vi-VN" sz="2800" i="1" dirty="0">
                <a:solidFill>
                  <a:srgbClr val="000000"/>
                </a:solidFill>
                <a:latin typeface="Times New Roman" panose="02020603050405020304" pitchFamily="18" charset="0"/>
                <a:ea typeface="Times New Roman" panose="02020603050405020304" pitchFamily="18" charset="0"/>
                <a:cs typeface="Arial" charset="0"/>
              </a:rPr>
              <a:t>“con chào mào</a:t>
            </a:r>
            <a:r>
              <a:rPr lang="vi-VN"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a:solidFill>
                  <a:srgbClr val="000000"/>
                </a:solidFill>
                <a:latin typeface="Times New Roman" panose="02020603050405020304" pitchFamily="18" charset="0"/>
                <a:ea typeface="Times New Roman" panose="02020603050405020304" pitchFamily="18" charset="0"/>
                <a:cs typeface="Arial" charset="0"/>
              </a:rPr>
              <a:t>đ</a:t>
            </a:r>
            <a:r>
              <a:rPr lang="vi-VN" sz="2800" dirty="0">
                <a:solidFill>
                  <a:srgbClr val="000000"/>
                </a:solidFill>
                <a:latin typeface="Times New Roman" panose="02020603050405020304" pitchFamily="18" charset="0"/>
                <a:ea typeface="Times New Roman" panose="02020603050405020304" pitchFamily="18" charset="0"/>
                <a:cs typeface="Arial" charset="0"/>
              </a:rPr>
              <a:t>ã đi qua một hành trình, từ đơn lẻ tới hòa nhập, từ âm vực có phần lảnh lót, chói gắt </a:t>
            </a:r>
            <a:r>
              <a:rPr lang="en-US" sz="2800" dirty="0">
                <a:solidFill>
                  <a:srgbClr val="000000"/>
                </a:solidFill>
                <a:latin typeface="Times New Roman" panose="02020603050405020304" pitchFamily="18" charset="0"/>
                <a:ea typeface="Times New Roman" panose="02020603050405020304" pitchFamily="18" charset="0"/>
                <a:cs typeface="Arial" charset="0"/>
              </a:rPr>
              <a:t>đ</a:t>
            </a:r>
            <a:r>
              <a:rPr lang="vi-VN" sz="2800" dirty="0">
                <a:solidFill>
                  <a:srgbClr val="000000"/>
                </a:solidFill>
                <a:latin typeface="Times New Roman" panose="02020603050405020304" pitchFamily="18" charset="0"/>
                <a:ea typeface="Times New Roman" panose="02020603050405020304" pitchFamily="18" charset="0"/>
                <a:cs typeface="Arial" charset="0"/>
              </a:rPr>
              <a:t>ến phối bè, vang vọn</a:t>
            </a:r>
            <a:r>
              <a:rPr lang="en-US" sz="2800" dirty="0">
                <a:solidFill>
                  <a:srgbClr val="000000"/>
                </a:solidFill>
                <a:latin typeface="Times New Roman" panose="02020603050405020304" pitchFamily="18" charset="0"/>
                <a:ea typeface="Times New Roman" panose="02020603050405020304" pitchFamily="18" charset="0"/>
                <a:cs typeface="Arial" charset="0"/>
              </a:rPr>
              <a:t>g.</a:t>
            </a:r>
            <a:endParaRPr lang="en-US" sz="2800" dirty="0">
              <a:solidFill>
                <a:srgbClr val="000000">
                  <a:lumMod val="95000"/>
                  <a:lumOff val="5000"/>
                </a:srgbClr>
              </a:solidFill>
              <a:latin typeface="Times New Roman" panose="02020603050405020304" pitchFamily="18" charset="0"/>
              <a:ea typeface="Calibri" panose="020F0502020204030204" pitchFamily="34" charset="0"/>
              <a:cs typeface="Arial" charset="0"/>
            </a:endParaRPr>
          </a:p>
        </p:txBody>
      </p:sp>
    </p:spTree>
    <p:extLst>
      <p:ext uri="{BB962C8B-B14F-4D97-AF65-F5344CB8AC3E}">
        <p14:creationId xmlns:p14="http://schemas.microsoft.com/office/powerpoint/2010/main" val="222872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08291" y="183678"/>
            <a:ext cx="9529052" cy="461665"/>
            <a:chOff x="-178462" y="1828800"/>
            <a:chExt cx="19060588" cy="923316"/>
          </a:xfrm>
        </p:grpSpPr>
        <p:sp>
          <p:nvSpPr>
            <p:cNvPr id="37" name="Round Same Side Corner Rectangle 3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8" name="TextBox 37"/>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CHI TIẾT</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24" name="Group 23"/>
          <p:cNvGrpSpPr/>
          <p:nvPr/>
        </p:nvGrpSpPr>
        <p:grpSpPr>
          <a:xfrm>
            <a:off x="300863" y="679037"/>
            <a:ext cx="10457625" cy="496647"/>
            <a:chOff x="644526" y="2766774"/>
            <a:chExt cx="20917971" cy="993289"/>
          </a:xfrm>
        </p:grpSpPr>
        <p:sp>
          <p:nvSpPr>
            <p:cNvPr id="25" name="TextBox 24"/>
            <p:cNvSpPr txBox="1"/>
            <p:nvPr/>
          </p:nvSpPr>
          <p:spPr>
            <a:xfrm>
              <a:off x="1906584" y="2766774"/>
              <a:ext cx="19655913" cy="923326"/>
            </a:xfrm>
            <a:prstGeom prst="rect">
              <a:avLst/>
            </a:prstGeom>
            <a:noFill/>
          </p:spPr>
          <p:txBody>
            <a:bodyPr wrap="square" rtlCol="0">
              <a:spAutoFit/>
            </a:bodyPr>
            <a:lstStyle/>
            <a:p>
              <a:pPr defTabSz="1076536"/>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Những thay đổi trong suy nghĩ của nhân vật tôi</a:t>
              </a:r>
            </a:p>
          </p:txBody>
        </p:sp>
        <p:sp>
          <p:nvSpPr>
            <p:cNvPr id="26" name="Rounded Rectangle 25"/>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8272675" y="358124"/>
            <a:ext cx="2662961" cy="1008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dirty="0">
              <a:solidFill>
                <a:srgbClr val="FF0000"/>
              </a:solidFill>
              <a:latin typeface="Times New Roman" panose="02020603050405020304" pitchFamily="18" charset="0"/>
              <a:cs typeface="Times New Roman" panose="02020603050405020304" pitchFamily="18" charset="0"/>
            </a:endParaRPr>
          </a:p>
          <a:p>
            <a:endParaRPr lang="vi-VN"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083439" y="1400436"/>
            <a:ext cx="5396581" cy="119988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5" name="Rectangle 14"/>
          <p:cNvSpPr/>
          <p:nvPr/>
        </p:nvSpPr>
        <p:spPr>
          <a:xfrm>
            <a:off x="3405777" y="1541188"/>
            <a:ext cx="6096000" cy="954107"/>
          </a:xfrm>
          <a:prstGeom prst="rect">
            <a:avLst/>
          </a:prstGeom>
        </p:spPr>
        <p:txBody>
          <a:bodyPr>
            <a:spAutoFit/>
          </a:bodyPr>
          <a:lstStyle/>
          <a:p>
            <a:pPr algn="just"/>
            <a:r>
              <a:rPr lang="vi-VN" sz="2800" b="1" dirty="0">
                <a:solidFill>
                  <a:schemeClr val="bg1"/>
                </a:solidFill>
                <a:latin typeface="+mj-lt"/>
              </a:rPr>
              <a:t>Chẳng cần chim lại bay về</a:t>
            </a:r>
          </a:p>
          <a:p>
            <a:pPr algn="just"/>
            <a:r>
              <a:rPr lang="vi-VN" sz="2800" b="1" dirty="0">
                <a:solidFill>
                  <a:schemeClr val="bg1"/>
                </a:solidFill>
                <a:latin typeface="+mj-lt"/>
              </a:rPr>
              <a:t>Tiếng hót ấy giờ tôi nghe rất rõ</a:t>
            </a:r>
          </a:p>
        </p:txBody>
      </p:sp>
      <p:sp>
        <p:nvSpPr>
          <p:cNvPr id="16" name="Rectangle 15"/>
          <p:cNvSpPr/>
          <p:nvPr/>
        </p:nvSpPr>
        <p:spPr>
          <a:xfrm>
            <a:off x="730693" y="2944575"/>
            <a:ext cx="10885046" cy="523220"/>
          </a:xfrm>
          <a:prstGeom prst="rect">
            <a:avLst/>
          </a:prstGeom>
          <a:solidFill>
            <a:srgbClr val="F3F9FB"/>
          </a:solidFill>
        </p:spPr>
        <p:txBody>
          <a:bodyPr wrap="square">
            <a:spAutoFit/>
          </a:bodyPr>
          <a:lstStyle/>
          <a:p>
            <a:pPr algn="just"/>
            <a:r>
              <a:rPr lang="vi-VN" sz="2800" dirty="0">
                <a:solidFill>
                  <a:srgbClr val="FF0000"/>
                </a:solidFill>
                <a:latin typeface="+mj-lt"/>
              </a:rPr>
              <a:t>Con chào mào đã bay đi xa, trở về với thiên nhiên rộng lớn, bao la, tự do</a:t>
            </a:r>
          </a:p>
        </p:txBody>
      </p:sp>
      <p:pic>
        <p:nvPicPr>
          <p:cNvPr id="17" name="Picture 16"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56316" flipV="1">
            <a:off x="1709175" y="1830463"/>
            <a:ext cx="1349688" cy="1033931"/>
          </a:xfrm>
          <a:prstGeom prst="rect">
            <a:avLst/>
          </a:prstGeom>
          <a:effectLst>
            <a:softEdge rad="127000"/>
          </a:effectLst>
        </p:spPr>
      </p:pic>
      <p:sp>
        <p:nvSpPr>
          <p:cNvPr id="19" name="Rectangle 18"/>
          <p:cNvSpPr/>
          <p:nvPr/>
        </p:nvSpPr>
        <p:spPr>
          <a:xfrm>
            <a:off x="1235118" y="3740966"/>
            <a:ext cx="9876195" cy="954107"/>
          </a:xfrm>
          <a:prstGeom prst="rect">
            <a:avLst/>
          </a:prstGeom>
        </p:spPr>
        <p:txBody>
          <a:bodyPr wrap="square">
            <a:spAutoFit/>
          </a:bodyPr>
          <a:lstStyle/>
          <a:p>
            <a:pPr algn="just"/>
            <a:r>
              <a:rPr lang="vi-VN" sz="2800" dirty="0">
                <a:latin typeface="+mj-lt"/>
              </a:rPr>
              <a:t>+ Đối lập: Phủ định (chẳng cần) &gt; &lt;  Khẳng định (nghe rất rõ)</a:t>
            </a:r>
          </a:p>
          <a:p>
            <a:pPr algn="just"/>
            <a:r>
              <a:rPr lang="vi-VN" sz="2800" dirty="0">
                <a:latin typeface="+mj-lt"/>
                <a:sym typeface="Wingdings" panose="05000000000000000000" pitchFamily="2" charset="2"/>
              </a:rPr>
              <a:t> Tiếng nghe được cảm nhận từ tâm hồn nhà thơ</a:t>
            </a:r>
            <a:endParaRPr lang="vi-VN" sz="2800" dirty="0">
              <a:latin typeface="+mj-lt"/>
            </a:endParaRPr>
          </a:p>
        </p:txBody>
      </p:sp>
      <p:sp>
        <p:nvSpPr>
          <p:cNvPr id="3" name="Rectangle 2"/>
          <p:cNvSpPr/>
          <p:nvPr/>
        </p:nvSpPr>
        <p:spPr>
          <a:xfrm>
            <a:off x="163955" y="4871183"/>
            <a:ext cx="12028045" cy="1815882"/>
          </a:xfrm>
          <a:prstGeom prst="rect">
            <a:avLst/>
          </a:prstGeom>
        </p:spPr>
        <p:txBody>
          <a:bodyPr wrap="square">
            <a:spAutoFit/>
          </a:bodyPr>
          <a:lstStyle/>
          <a:p>
            <a:pPr algn="just" fontAlgn="base">
              <a:spcBef>
                <a:spcPct val="0"/>
              </a:spcBef>
              <a:spcAft>
                <a:spcPct val="0"/>
              </a:spcAft>
            </a:pPr>
            <a:r>
              <a:rPr lang="vi-VN" sz="2800" dirty="0">
                <a:solidFill>
                  <a:srgbClr val="FF0000"/>
                </a:solidFill>
                <a:latin typeface="Times New Roman" panose="02020603050405020304" pitchFamily="18" charset="0"/>
                <a:ea typeface="Times New Roman" panose="02020603050405020304" pitchFamily="18" charset="0"/>
                <a:cs typeface="Arial" charset="0"/>
              </a:rPr>
              <a:t>Sự thay đổi trong suy nghĩ</a:t>
            </a:r>
            <a:r>
              <a:rPr lang="vi-VN" sz="2800" dirty="0">
                <a:solidFill>
                  <a:srgbClr val="000000"/>
                </a:solidFill>
                <a:latin typeface="Times New Roman" panose="02020603050405020304" pitchFamily="18" charset="0"/>
                <a:ea typeface="Times New Roman" panose="02020603050405020304" pitchFamily="18" charset="0"/>
                <a:cs typeface="Arial" charset="0"/>
              </a:rPr>
              <a:t>: N</a:t>
            </a:r>
            <a:r>
              <a:rPr lang="en-US" sz="2800" dirty="0" err="1">
                <a:solidFill>
                  <a:srgbClr val="000000"/>
                </a:solidFill>
                <a:latin typeface="Times New Roman" panose="02020603050405020304" pitchFamily="18" charset="0"/>
                <a:ea typeface="Times New Roman" panose="02020603050405020304" pitchFamily="18" charset="0"/>
                <a:cs typeface="Arial" charset="0"/>
              </a:rPr>
              <a:t>hân</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vật</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tôi</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biết</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ứng</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xử</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với</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thiên</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nhiên</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bằng</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sự</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tôn</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trọng</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và</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tình</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yêu</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chứ</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không</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phải</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bằng</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mong</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muốn</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độc</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chiếm</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ích</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kỉ</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hẹp</a:t>
            </a:r>
            <a:r>
              <a:rPr lang="en-US" sz="2800" dirty="0">
                <a:solidFill>
                  <a:srgbClr val="000000"/>
                </a:solidFill>
                <a:latin typeface="Times New Roman" panose="02020603050405020304" pitchFamily="18" charset="0"/>
                <a:ea typeface="Times New Roman" panose="02020603050405020304" pitchFamily="18" charset="0"/>
                <a:cs typeface="Arial" charset="0"/>
              </a:rPr>
              <a:t> </a:t>
            </a:r>
            <a:r>
              <a:rPr lang="en-US" sz="2800" dirty="0" err="1">
                <a:solidFill>
                  <a:srgbClr val="000000"/>
                </a:solidFill>
                <a:latin typeface="Times New Roman" panose="02020603050405020304" pitchFamily="18" charset="0"/>
                <a:ea typeface="Times New Roman" panose="02020603050405020304" pitchFamily="18" charset="0"/>
                <a:cs typeface="Arial" charset="0"/>
              </a:rPr>
              <a:t>hòi</a:t>
            </a:r>
            <a:r>
              <a:rPr lang="en-US" sz="2800" dirty="0">
                <a:solidFill>
                  <a:srgbClr val="000000"/>
                </a:solidFill>
                <a:latin typeface="Times New Roman" panose="02020603050405020304" pitchFamily="18" charset="0"/>
                <a:ea typeface="Times New Roman" panose="02020603050405020304" pitchFamily="18" charset="0"/>
                <a:cs typeface="Arial" charset="0"/>
              </a:rPr>
              <a:t>. </a:t>
            </a:r>
            <a:endParaRPr lang="vi-VN" sz="2800" dirty="0">
              <a:solidFill>
                <a:srgbClr val="000000"/>
              </a:solidFill>
              <a:latin typeface="Times New Roman" panose="02020603050405020304" pitchFamily="18" charset="0"/>
              <a:ea typeface="Times New Roman" panose="02020603050405020304" pitchFamily="18" charset="0"/>
              <a:cs typeface="Arial" charset="0"/>
            </a:endParaRPr>
          </a:p>
          <a:p>
            <a:pPr algn="just" fontAlgn="base">
              <a:spcBef>
                <a:spcPct val="0"/>
              </a:spcBef>
              <a:spcAft>
                <a:spcPct val="0"/>
              </a:spcAft>
            </a:pPr>
            <a:r>
              <a:rPr lang="vi-VN" sz="2800" dirty="0">
                <a:solidFill>
                  <a:srgbClr val="FF0000"/>
                </a:solidFill>
                <a:latin typeface="Times New Roman" panose="02020603050405020304" pitchFamily="18" charset="0"/>
                <a:ea typeface="Times New Roman" panose="02020603050405020304" pitchFamily="18" charset="0"/>
                <a:cs typeface="Arial"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Tình</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yêu</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khiến</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cho</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tâm</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hồn</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người</a:t>
            </a:r>
            <a:r>
              <a:rPr lang="en-US" sz="2800" dirty="0">
                <a:solidFill>
                  <a:srgbClr val="FF0000"/>
                </a:solidFill>
                <a:latin typeface="Times New Roman" panose="02020603050405020304" pitchFamily="18" charset="0"/>
                <a:ea typeface="Times New Roman" panose="02020603050405020304" pitchFamily="18" charset="0"/>
                <a:cs typeface="Arial" charset="0"/>
              </a:rPr>
              <a:t> ta </a:t>
            </a:r>
            <a:r>
              <a:rPr lang="en-US" sz="2800" dirty="0" err="1">
                <a:solidFill>
                  <a:srgbClr val="FF0000"/>
                </a:solidFill>
                <a:latin typeface="Times New Roman" panose="02020603050405020304" pitchFamily="18" charset="0"/>
                <a:ea typeface="Times New Roman" panose="02020603050405020304" pitchFamily="18" charset="0"/>
                <a:cs typeface="Arial" charset="0"/>
              </a:rPr>
              <a:t>rộng</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mở</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phong</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phú</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tràn</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đầy</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niềm</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vui</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và</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sức</a:t>
            </a:r>
            <a:r>
              <a:rPr lang="en-US" sz="2800" dirty="0">
                <a:solidFill>
                  <a:srgbClr val="FF0000"/>
                </a:solidFill>
                <a:latin typeface="Times New Roman" panose="02020603050405020304" pitchFamily="18" charset="0"/>
                <a:ea typeface="Times New Roman" panose="02020603050405020304" pitchFamily="18" charset="0"/>
                <a:cs typeface="Arial" charset="0"/>
              </a:rPr>
              <a:t> </a:t>
            </a:r>
            <a:r>
              <a:rPr lang="en-US" sz="2800" dirty="0" err="1">
                <a:solidFill>
                  <a:srgbClr val="FF0000"/>
                </a:solidFill>
                <a:latin typeface="Times New Roman" panose="02020603050405020304" pitchFamily="18" charset="0"/>
                <a:ea typeface="Times New Roman" panose="02020603050405020304" pitchFamily="18" charset="0"/>
                <a:cs typeface="Arial" charset="0"/>
              </a:rPr>
              <a:t>sống</a:t>
            </a:r>
            <a:r>
              <a:rPr lang="en-US" sz="2800" dirty="0">
                <a:solidFill>
                  <a:srgbClr val="FF0000"/>
                </a:solidFill>
                <a:latin typeface="Times New Roman" panose="02020603050405020304" pitchFamily="18" charset="0"/>
                <a:ea typeface="Times New Roman" panose="02020603050405020304" pitchFamily="18" charset="0"/>
                <a:cs typeface="Arial" charset="0"/>
              </a:rPr>
              <a:t>...</a:t>
            </a:r>
          </a:p>
        </p:txBody>
      </p:sp>
      <p:pic>
        <p:nvPicPr>
          <p:cNvPr id="20" name="Picture 19"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56316" flipV="1">
            <a:off x="-21976" y="3871247"/>
            <a:ext cx="1349688" cy="1033931"/>
          </a:xfrm>
          <a:prstGeom prst="rect">
            <a:avLst/>
          </a:prstGeom>
          <a:effectLst>
            <a:softEdge rad="127000"/>
          </a:effectLst>
        </p:spPr>
      </p:pic>
      <p:pic>
        <p:nvPicPr>
          <p:cNvPr id="22" name="Picture 2" descr="hình ảnh chim chào mào | hình chim chào mào | ảnh chim chào mào | clipart chim  chào mào | Clipart cho học tập | Clipart cho dạy học | thư">
            <a:extLst>
              <a:ext uri="{FF2B5EF4-FFF2-40B4-BE49-F238E27FC236}">
                <a16:creationId xmlns:a16="http://schemas.microsoft.com/office/drawing/2014/main" id="{70581ED9-9566-F84C-B304-123DDCBF5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77562" y="47899"/>
            <a:ext cx="3049056" cy="304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64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4"/>
          <a:stretch>
            <a:fillRect/>
          </a:stretch>
        </p:blipFill>
        <p:spPr>
          <a:xfrm>
            <a:off x="0" y="254754"/>
            <a:ext cx="4233376" cy="4644381"/>
          </a:xfrm>
          <a:prstGeom prst="rect">
            <a:avLst/>
          </a:prstGeom>
        </p:spPr>
      </p:pic>
      <p:sp>
        <p:nvSpPr>
          <p:cNvPr id="12" name="Rectangle 11"/>
          <p:cNvSpPr/>
          <p:nvPr/>
        </p:nvSpPr>
        <p:spPr>
          <a:xfrm>
            <a:off x="1465116" y="4719098"/>
            <a:ext cx="6555633" cy="523220"/>
          </a:xfrm>
          <a:prstGeom prst="rect">
            <a:avLst/>
          </a:prstGeom>
        </p:spPr>
        <p:txBody>
          <a:bodyPr wrap="square">
            <a:spAutoFit/>
          </a:bodyPr>
          <a:lstStyle/>
          <a:p>
            <a:pPr algn="just">
              <a:spcAft>
                <a:spcPts val="1500"/>
              </a:spcAft>
            </a:pPr>
            <a:r>
              <a:rPr lang="vi-VN" sz="28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Mai Văn Phấn- </a:t>
            </a:r>
            <a:endPar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217" y="1068101"/>
            <a:ext cx="6599122" cy="1832262"/>
          </a:xfrm>
          <a:prstGeom prst="rect">
            <a:avLst/>
          </a:prstGeom>
        </p:spPr>
      </p:pic>
      <p:sp>
        <p:nvSpPr>
          <p:cNvPr id="27" name="Rectangle 26"/>
          <p:cNvSpPr/>
          <p:nvPr/>
        </p:nvSpPr>
        <p:spPr>
          <a:xfrm>
            <a:off x="419641" y="2446318"/>
            <a:ext cx="6084771" cy="3901196"/>
          </a:xfrm>
          <a:prstGeom prst="rect">
            <a:avLst/>
          </a:prstGeom>
          <a:noFill/>
          <a:ln w="28575" cmpd="dbl">
            <a:noFill/>
          </a:ln>
        </p:spPr>
        <p:txBody>
          <a:bodyPr wrap="square">
            <a:spAutoFit/>
          </a:bodyPr>
          <a:lstStyle/>
          <a:p>
            <a:pPr algn="just">
              <a:lnSpc>
                <a:spcPct val="150000"/>
              </a:lnSpc>
            </a:pPr>
            <a:r>
              <a:rPr lang="vi-VN" sz="2800" dirty="0">
                <a:latin typeface="+mj-lt"/>
              </a:rPr>
              <a:t>- Thể thơ tự do, có những câu thơ lặp lại hoàn toàn gợi âm thanh thiên nhiên với nhiều âm vực ngân vang</a:t>
            </a:r>
            <a:endParaRPr lang="en-US" sz="2800" dirty="0">
              <a:latin typeface="+mj-lt"/>
            </a:endParaRPr>
          </a:p>
          <a:p>
            <a:pPr algn="just">
              <a:lnSpc>
                <a:spcPct val="150000"/>
              </a:lnSpc>
            </a:pPr>
            <a:r>
              <a:rPr lang="vi-VN" sz="2800" dirty="0">
                <a:latin typeface="+mj-lt"/>
              </a:rPr>
              <a:t>- Hình ảnh thơ chân thực, giàu sức gợi.</a:t>
            </a:r>
            <a:endParaRPr lang="en-US" sz="2800" dirty="0">
              <a:latin typeface="+mj-lt"/>
            </a:endParaRPr>
          </a:p>
          <a:p>
            <a:pPr algn="just">
              <a:lnSpc>
                <a:spcPct val="150000"/>
              </a:lnSpc>
            </a:pPr>
            <a:r>
              <a:rPr lang="vi-VN" sz="2800" dirty="0">
                <a:latin typeface="+mj-lt"/>
              </a:rPr>
              <a:t>- Cấu tứ bài thơ lạ, kết thúc mở tạo nhiều dư âm trong lòng người đọc</a:t>
            </a:r>
            <a:endParaRPr lang="en-US" sz="2800" dirty="0">
              <a:latin typeface="+mj-lt"/>
            </a:endParaRPr>
          </a:p>
        </p:txBody>
      </p:sp>
      <p:grpSp>
        <p:nvGrpSpPr>
          <p:cNvPr id="9" name="Group 8"/>
          <p:cNvGrpSpPr/>
          <p:nvPr/>
        </p:nvGrpSpPr>
        <p:grpSpPr>
          <a:xfrm>
            <a:off x="-108291" y="183678"/>
            <a:ext cx="9529052" cy="461665"/>
            <a:chOff x="-178462" y="1828800"/>
            <a:chExt cx="19060588" cy="923316"/>
          </a:xfrm>
        </p:grpSpPr>
        <p:sp>
          <p:nvSpPr>
            <p:cNvPr id="10" name="Round Same Side Corner Rectangle 9"/>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1" name="TextBox 10"/>
            <p:cNvSpPr txBox="1"/>
            <p:nvPr/>
          </p:nvSpPr>
          <p:spPr>
            <a:xfrm>
              <a:off x="38148" y="1828800"/>
              <a:ext cx="1678785"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TỔNG KẾT</a:t>
              </a:r>
              <a:endParaRPr lang="en-US" sz="2400" b="1" dirty="0">
                <a:solidFill>
                  <a:srgbClr val="3C969A"/>
                </a:solidFill>
                <a:latin typeface="Tahoma" panose="020B0604030504040204" pitchFamily="34" charset="0"/>
                <a:cs typeface="Tahoma" panose="020B0604030504040204" pitchFamily="34" charset="0"/>
              </a:endParaRPr>
            </a:p>
          </p:txBody>
        </p:sp>
      </p:grpSp>
      <p:pic>
        <p:nvPicPr>
          <p:cNvPr id="13" name="Picture 2" descr="hình ảnh chim chào mào | hình chim chào mào | ảnh chim chào mào | clipart chim  chào mào | Clipart cho học tập | Clipart cho dạy học | thư">
            <a:extLst>
              <a:ext uri="{FF2B5EF4-FFF2-40B4-BE49-F238E27FC236}">
                <a16:creationId xmlns:a16="http://schemas.microsoft.com/office/drawing/2014/main" id="{70581ED9-9566-F84C-B304-123DDCBF5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86671" y="47899"/>
            <a:ext cx="6639947" cy="66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3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19641" y="2446318"/>
            <a:ext cx="6552659" cy="3970318"/>
          </a:xfrm>
          <a:prstGeom prst="rect">
            <a:avLst/>
          </a:prstGeom>
          <a:noFill/>
          <a:ln w="28575" cmpd="dbl">
            <a:noFill/>
          </a:ln>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 Bức tranh thiên nhiên trong sáng, khoáng đạt, thanh bình qua vẻ đẹp của con chim chào mào và tiếng chim trong trẻo.</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 Tình yêu thiên nhiên của tác giả được thể hiện qua thái độ tôn trọng, qua cách ứng xử của con người với thiên nhiên</a:t>
            </a:r>
            <a:endParaRPr lang="en-US" sz="2800" dirty="0">
              <a:solidFill>
                <a:prstClr val="black"/>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108291" y="183678"/>
            <a:ext cx="9529052" cy="461665"/>
            <a:chOff x="-178462" y="1828800"/>
            <a:chExt cx="19060588" cy="923316"/>
          </a:xfrm>
        </p:grpSpPr>
        <p:sp>
          <p:nvSpPr>
            <p:cNvPr id="10" name="Round Same Side Corner Rectangle 9"/>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1" name="TextBox 10"/>
            <p:cNvSpPr txBox="1"/>
            <p:nvPr/>
          </p:nvSpPr>
          <p:spPr>
            <a:xfrm>
              <a:off x="38148" y="1828800"/>
              <a:ext cx="1678785"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TỔNG KẾT</a:t>
              </a:r>
              <a:endParaRPr lang="en-US" sz="2400" b="1" dirty="0">
                <a:solidFill>
                  <a:srgbClr val="3C969A"/>
                </a:solidFill>
                <a:latin typeface="Tahoma" panose="020B0604030504040204" pitchFamily="34" charset="0"/>
                <a:cs typeface="Tahoma" panose="020B0604030504040204" pitchFamily="34" charset="0"/>
              </a:endParaRPr>
            </a:p>
          </p:txBody>
        </p:sp>
      </p:grpSp>
      <p:pic>
        <p:nvPicPr>
          <p:cNvPr id="13" name="Picture 2" descr="hình ảnh chim chào mào | hình chim chào mào | ảnh chim chào mào | clipart chim  chào mào | Clipart cho học tập | Clipart cho dạy học | thư">
            <a:extLst>
              <a:ext uri="{FF2B5EF4-FFF2-40B4-BE49-F238E27FC236}">
                <a16:creationId xmlns:a16="http://schemas.microsoft.com/office/drawing/2014/main" id="{70581ED9-9566-F84C-B304-123DDCBF5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86671" y="47899"/>
            <a:ext cx="6639947" cy="66386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429178" y="968088"/>
            <a:ext cx="6136000" cy="1703675"/>
          </a:xfrm>
          <a:prstGeom prst="rect">
            <a:avLst/>
          </a:prstGeom>
        </p:spPr>
      </p:pic>
    </p:spTree>
    <p:extLst>
      <p:ext uri="{BB962C8B-B14F-4D97-AF65-F5344CB8AC3E}">
        <p14:creationId xmlns:p14="http://schemas.microsoft.com/office/powerpoint/2010/main" val="25855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9" name="TextBox 8">
            <a:extLst>
              <a:ext uri="{FF2B5EF4-FFF2-40B4-BE49-F238E27FC236}">
                <a16:creationId xmlns:a16="http://schemas.microsoft.com/office/drawing/2014/main" id="{735222FD-7C68-C146-884B-2080D55D1C8C}"/>
              </a:ext>
            </a:extLst>
          </p:cNvPr>
          <p:cNvSpPr txBox="1"/>
          <p:nvPr/>
        </p:nvSpPr>
        <p:spPr>
          <a:xfrm>
            <a:off x="243094" y="250223"/>
            <a:ext cx="5642992" cy="5650971"/>
          </a:xfrm>
          <a:prstGeom prst="rect">
            <a:avLst/>
          </a:prstGeom>
          <a:noFill/>
        </p:spPr>
        <p:txBody>
          <a:bodyPr wrap="square" rtlCol="0">
            <a:spAutoFit/>
          </a:bodyPr>
          <a:lstStyle/>
          <a:p>
            <a:pPr algn="just">
              <a:lnSpc>
                <a:spcPct val="150000"/>
              </a:lnSpc>
            </a:pPr>
            <a:r>
              <a:rPr lang="en-US" sz="3500" dirty="0">
                <a:solidFill>
                  <a:srgbClr val="FF0000"/>
                </a:solidFill>
                <a:latin typeface="Times New Roman" panose="02020603050405020304" pitchFamily="18" charset="0"/>
                <a:cs typeface="Times New Roman" panose="02020603050405020304" pitchFamily="18" charset="0"/>
              </a:rPr>
              <a:t>Con </a:t>
            </a:r>
            <a:r>
              <a:rPr lang="en-US" sz="3500" dirty="0" err="1">
                <a:solidFill>
                  <a:srgbClr val="FF0000"/>
                </a:solidFill>
                <a:latin typeface="Times New Roman" panose="02020603050405020304" pitchFamily="18" charset="0"/>
                <a:cs typeface="Times New Roman" panose="02020603050405020304" pitchFamily="18" charset="0"/>
              </a:rPr>
              <a:t>chim</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chào</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mào</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đã</a:t>
            </a:r>
            <a:r>
              <a:rPr lang="en-US" sz="3500" dirty="0">
                <a:solidFill>
                  <a:srgbClr val="FF0000"/>
                </a:solidFill>
                <a:latin typeface="Times New Roman" panose="02020603050405020304" pitchFamily="18" charset="0"/>
                <a:cs typeface="Times New Roman" panose="02020603050405020304" pitchFamily="18" charset="0"/>
              </a:rPr>
              <a:t> bay </a:t>
            </a:r>
            <a:r>
              <a:rPr lang="en-US" sz="3500" dirty="0" err="1">
                <a:solidFill>
                  <a:srgbClr val="FF0000"/>
                </a:solidFill>
                <a:latin typeface="Times New Roman" panose="02020603050405020304" pitchFamily="18" charset="0"/>
                <a:cs typeface="Times New Roman" panose="02020603050405020304" pitchFamily="18" charset="0"/>
              </a:rPr>
              <a:t>đi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rồi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nhưng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nhân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vật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tôi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vẫn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có</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thể</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nghe</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rất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rõ</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tiếng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chim</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hót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Viết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một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đoạn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văn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khoảng</a:t>
            </a:r>
            <a:r>
              <a:rPr lang="en-US" sz="3500" dirty="0">
                <a:solidFill>
                  <a:srgbClr val="FF0000"/>
                </a:solidFill>
                <a:latin typeface="Times New Roman" panose="02020603050405020304" pitchFamily="18" charset="0"/>
                <a:cs typeface="Times New Roman" panose="02020603050405020304" pitchFamily="18" charset="0"/>
              </a:rPr>
              <a:t> 5-7 </a:t>
            </a:r>
            <a:r>
              <a:rPr lang="en-US" sz="3500" dirty="0" err="1">
                <a:solidFill>
                  <a:srgbClr val="FF0000"/>
                </a:solidFill>
                <a:latin typeface="Times New Roman" panose="02020603050405020304" pitchFamily="18" charset="0"/>
                <a:cs typeface="Times New Roman" panose="02020603050405020304" pitchFamily="18" charset="0"/>
              </a:rPr>
              <a:t>câu</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miêu</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tả</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một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hình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ảnh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thiên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nhiên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tươi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đẹp</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được</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em</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lưu</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giữ</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trong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ký</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ức</a:t>
            </a:r>
            <a:r>
              <a:rPr lang="en-US" sz="3500" dirty="0">
                <a:solidFill>
                  <a:srgbClr val="FF0000"/>
                </a:solidFill>
                <a:latin typeface="Times New Roman" panose="02020603050405020304" pitchFamily="18" charset="0"/>
                <a:cs typeface="Times New Roman" panose="02020603050405020304" pitchFamily="18" charset="0"/>
              </a:rPr>
              <a:t>. </a:t>
            </a:r>
            <a:r>
              <a:rPr lang="x-none" sz="35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80734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063778" y="-1394699"/>
            <a:ext cx="13827278" cy="8252699"/>
            <a:chOff x="-1035896" y="-1421250"/>
            <a:chExt cx="13540209" cy="8252699"/>
          </a:xfrm>
        </p:grpSpPr>
        <p:grpSp>
          <p:nvGrpSpPr>
            <p:cNvPr id="16" name="Group 15"/>
            <p:cNvGrpSpPr/>
            <p:nvPr/>
          </p:nvGrpSpPr>
          <p:grpSpPr>
            <a:xfrm>
              <a:off x="-1035896" y="-1421250"/>
              <a:ext cx="13227896" cy="8252699"/>
              <a:chOff x="-1035896" y="-1394698"/>
              <a:chExt cx="13227896" cy="8252699"/>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23774" b="72075" l="0" r="94578"/>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5896" y="-1394698"/>
                <a:ext cx="6324600" cy="5048250"/>
              </a:xfrm>
              <a:prstGeom prst="rect">
                <a:avLst/>
              </a:prstGeom>
            </p:spPr>
          </p:pic>
        </p:grpSp>
        <p:pic>
          <p:nvPicPr>
            <p:cNvPr id="21" name="Picture 20"/>
            <p:cNvPicPr>
              <a:picLocks noChangeAspect="1"/>
            </p:cNvPicPr>
            <p:nvPr/>
          </p:nvPicPr>
          <p:blipFill>
            <a:blip r:embed="rId8">
              <a:extLst>
                <a:ext uri="{BEBA8EAE-BF5A-486C-A8C5-ECC9F3942E4B}">
                  <a14:imgProps xmlns:a14="http://schemas.microsoft.com/office/drawing/2010/main">
                    <a14:imgLayer r:embed="rId7">
                      <a14:imgEffect>
                        <a14:backgroundRemoval t="0" b="53774" l="0"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6300658" y="0"/>
              <a:ext cx="6203655" cy="5048250"/>
            </a:xfrm>
            <a:prstGeom prst="rect">
              <a:avLst/>
            </a:prstGeom>
          </p:spPr>
        </p:pic>
      </p:gr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77594">
            <a:off x="759900" y="1731732"/>
            <a:ext cx="1593551" cy="1215832"/>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8271" y="459060"/>
            <a:ext cx="1491005" cy="2509704"/>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8750" y="1310286"/>
            <a:ext cx="1254310" cy="1563592"/>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308750" y="1043804"/>
            <a:ext cx="1245555" cy="2096555"/>
          </a:xfrm>
          <a:prstGeom prst="rect">
            <a:avLst/>
          </a:prstGeom>
        </p:spPr>
      </p:pic>
      <p:pic>
        <p:nvPicPr>
          <p:cNvPr id="1026" name="Picture 2" descr="HÃ¬nh áº£nh cÃ³ liÃªn qua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328795" y="1809065"/>
            <a:ext cx="1738067" cy="18444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52563" y="1092348"/>
            <a:ext cx="1245555" cy="2096555"/>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034582" flipH="1">
            <a:off x="12779964" y="52850"/>
            <a:ext cx="1997167" cy="1933942"/>
          </a:xfrm>
          <a:prstGeom prst="rect">
            <a:avLst/>
          </a:prstGeom>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756679" y="818669"/>
            <a:ext cx="1443108" cy="1731328"/>
          </a:xfrm>
          <a:prstGeom prst="rect">
            <a:avLst/>
          </a:prstGeom>
        </p:spPr>
      </p:pic>
      <p:pic>
        <p:nvPicPr>
          <p:cNvPr id="17" name="Picture 16"/>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backgroundMark x1="52239" y1="57771" x2="52239" y2="57771"/>
                        <a14:backgroundMark x1="52488" y1="65885" x2="52488" y2="65885"/>
                        <a14:backgroundMark x1="51741" y1="64516" x2="51741" y2="645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2882" flipH="1">
            <a:off x="-381577" y="2662173"/>
            <a:ext cx="4020153" cy="5252552"/>
          </a:xfrm>
          <a:prstGeom prst="rect">
            <a:avLst/>
          </a:prstGeom>
        </p:spPr>
      </p:pic>
      <p:pic>
        <p:nvPicPr>
          <p:cNvPr id="18" name="Picture 10" descr="C:\Users\ADMIN\Desktop\Tai nguyen thiet ke tro choi\Bảng gỗ\images.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520066" y="-18462"/>
            <a:ext cx="3385180" cy="34002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054140" y="1259196"/>
            <a:ext cx="2326279" cy="1478418"/>
          </a:xfrm>
          <a:prstGeom prst="rect">
            <a:avLst/>
          </a:prstGeom>
          <a:noFill/>
        </p:spPr>
        <p:txBody>
          <a:bodyPr wrap="none" rtlCol="0">
            <a:spAutoFit/>
          </a:bodyPr>
          <a:lstStyle/>
          <a:p>
            <a:pPr algn="ctr">
              <a:lnSpc>
                <a:spcPct val="150000"/>
              </a:lnSpc>
            </a:pPr>
            <a:r>
              <a:rPr lang="en-US" sz="3200" b="1" dirty="0">
                <a:solidFill>
                  <a:srgbClr val="008000"/>
                </a:solidFill>
                <a:latin typeface="Arial" panose="020B0604020202020204" pitchFamily="34" charset="0"/>
                <a:cs typeface="Arial" panose="020B0604020202020204" pitchFamily="34" charset="0"/>
              </a:rPr>
              <a:t>GIẢI CỨU</a:t>
            </a:r>
          </a:p>
          <a:p>
            <a:pPr algn="ctr">
              <a:lnSpc>
                <a:spcPct val="150000"/>
              </a:lnSpc>
            </a:pPr>
            <a:r>
              <a:rPr lang="en-US" sz="3200" b="1" dirty="0">
                <a:solidFill>
                  <a:srgbClr val="008000"/>
                </a:solidFill>
                <a:latin typeface="Arial" panose="020B0604020202020204" pitchFamily="34" charset="0"/>
                <a:cs typeface="Arial" panose="020B0604020202020204" pitchFamily="34" charset="0"/>
              </a:rPr>
              <a:t>LOÀI CHIM</a:t>
            </a:r>
          </a:p>
        </p:txBody>
      </p:sp>
      <p:pic>
        <p:nvPicPr>
          <p:cNvPr id="20"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7235" y="3491544"/>
            <a:ext cx="1245491" cy="757674"/>
          </a:xfrm>
          <a:prstGeom prst="rect">
            <a:avLst/>
          </a:prstGeom>
          <a:noFill/>
          <a:extLst>
            <a:ext uri="{909E8E84-426E-40DD-AFC4-6F175D3DCCD1}">
              <a14:hiddenFill xmlns:a14="http://schemas.microsoft.com/office/drawing/2010/main">
                <a:solidFill>
                  <a:srgbClr val="FFFFFF"/>
                </a:solidFill>
              </a14:hiddenFill>
            </a:ext>
          </a:extLst>
        </p:spPr>
      </p:pic>
      <p:pic>
        <p:nvPicPr>
          <p:cNvPr id="24" name="Tiếng Chim Hó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2868375" y="4465201"/>
            <a:ext cx="609600" cy="609600"/>
          </a:xfrm>
          <a:prstGeom prst="rect">
            <a:avLst/>
          </a:prstGeom>
        </p:spPr>
      </p:pic>
    </p:spTree>
    <p:extLst>
      <p:ext uri="{BB962C8B-B14F-4D97-AF65-F5344CB8AC3E}">
        <p14:creationId xmlns:p14="http://schemas.microsoft.com/office/powerpoint/2010/main" val="160782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0" presetClass="path" presetSubtype="0" repeatCount="indefinite" accel="50000" decel="50000" fill="hold" nodeType="withEffect">
                                  <p:stCondLst>
                                    <p:cond delay="0"/>
                                  </p:stCondLst>
                                  <p:childTnLst>
                                    <p:animMotion origin="layout" path="M -6.66667E-6 1.48148E-6 L -6.66667E-6 1.48148E-6 C -0.0056 0.00833 -0.01159 0.01643 -0.01706 0.025 C -0.01941 0.02847 -0.02097 0.0331 -0.02331 0.03611 C -0.02527 0.03866 -0.02761 0.03981 -0.02956 0.04167 C -0.04714 0.05949 -0.01693 0.03194 -0.04206 0.05278 C -0.0474 0.05718 -0.05287 0.06111 -0.05769 0.06667 C -0.05925 0.06852 -0.06068 0.0713 -0.06251 0.07222 C -0.06745 0.075 -0.07292 0.07593 -0.078 0.07778 C -0.07956 0.07963 -0.08112 0.08194 -0.08269 0.08333 C -0.08425 0.08472 -0.08594 0.08518 -0.08751 0.08611 C -0.09011 0.08796 -0.09258 0.09005 -0.09519 0.09167 C -0.09675 0.09282 -0.09844 0.09329 -0.10001 0.09444 C -0.10821 0.10093 -0.1043 0.10069 -0.11394 0.10278 C -0.12435 0.10509 -0.14519 0.10833 -0.14519 0.10833 C -0.14831 0.11018 -0.15157 0.11181 -0.15456 0.11389 C -0.15834 0.11643 -0.16172 0.1206 -0.1655 0.12222 C -0.17071 0.12454 -0.17592 0.12407 -0.18126 0.125 C -0.19011 0.13032 -0.18243 0.12639 -0.19675 0.13056 C -0.24297 0.14444 -0.17839 0.12708 -0.23907 0.14167 C -0.24219 0.14259 -0.24519 0.14375 -0.24831 0.14444 C -0.25248 0.1456 -0.25665 0.14653 -0.26081 0.14722 C -0.28881 0.15301 -0.28321 0.15185 -0.30626 0.15556 C -0.30873 0.15741 -0.3112 0.16018 -0.31407 0.16111 C -0.32435 0.16505 -0.36329 0.16667 -0.36407 0.16667 C -0.40066 0.17986 -0.37162 0.1706 -0.46081 0.16667 C -0.47553 0.1662 -0.48998 0.16481 -0.50456 0.16389 C -0.51615 0.16111 -0.52761 0.15903 -0.53907 0.15556 C -0.54206 0.15463 -0.54532 0.15417 -0.54831 0.15278 C -0.55157 0.15139 -0.55469 0.14954 -0.55782 0.14722 C -0.5599 0.14583 -0.56172 0.14259 -0.56407 0.14167 C -0.57227 0.13889 -0.58086 0.13981 -0.58907 0.13611 C -0.60808 0.12778 -0.59727 0.13125 -0.62175 0.12778 C -0.63282 0.11806 -0.62396 0.12454 -0.6405 0.11944 C -0.64271 0.11898 -0.64467 0.11759 -0.64675 0.11667 C -0.64935 0.11574 -0.65196 0.11481 -0.65469 0.11389 C -0.67279 0.10856 -0.65899 0.11366 -0.68112 0.10833 C -0.68386 0.10787 -0.68633 0.10648 -0.68907 0.10556 C -0.69154 0.10278 -0.69389 0.09884 -0.69675 0.09722 C -0.70235 0.09421 -0.70834 0.09398 -0.71407 0.09167 C -0.71771 0.09028 -0.72136 0.08796 -0.72487 0.08611 C -0.7461 0.06366 -0.72409 0.08333 -0.77487 0.08333 C -0.78855 0.08333 -0.80209 0.08032 -0.8155 0.07778 C -0.84362 0.07292 -0.8306 0.07407 -0.84844 0.06944 C -0.85248 0.06852 -0.85678 0.06782 -0.86094 0.06667 C -0.86407 0.06597 -0.86706 0.06481 -0.87032 0.06389 C -0.8737 0.06296 -0.88672 0.05995 -0.8905 0.05833 C -0.9073 0.05162 -0.89636 0.05301 -0.9155 0.04722 C -0.93881 0.04051 -0.93217 0.04468 -0.94675 0.03889 C -0.96915 0.03009 -0.93126 0.04444 -0.96237 0.03056 C -0.96446 0.02963 -0.96667 0.02893 -0.96862 0.02778 C -0.97188 0.02616 -0.97487 0.02361 -0.978 0.02222 C -0.98165 0.02083 -0.98529 0.02037 -0.98894 0.01944 C -0.99362 0.01667 -0.99896 0.0162 -1.003 0.01111 C -1.00456 0.00926 -1.00586 0.00625 -1.00769 0.00556 C -1.01706 0.00255 -1.02644 0.00185 -1.03581 1.48148E-6 C -1.05014 -0.00833 -1.02761 0.00463 -1.04831 -0.00556 C -1.05157 -0.00694 -1.05456 -0.00995 -1.05769 -0.01111 C -1.06277 -0.01273 -1.0681 -0.01296 -1.07331 -0.01389 L -1.08581 -0.01944 C -1.0879 -0.02037 -1.08985 -0.0213 -1.09206 -0.02222 C -1.09467 -0.02315 -1.09727 -0.02361 -1.09988 -0.025 C -1.10248 -0.02639 -1.10495 -0.02894 -1.10769 -0.03056 C -1.11394 -0.03426 -1.11485 -0.03264 -1.12175 -0.03611 C -1.12488 -0.0375 -1.12787 -0.04005 -1.13113 -0.04167 C -1.13529 -0.04352 -1.13946 -0.04468 -1.14363 -0.04722 C -1.14675 -0.04907 -1.14974 -0.05139 -1.153 -0.05278 C -1.15912 -0.05509 -1.1655 -0.05648 -1.17175 -0.05833 C -1.17488 -0.06111 -1.17787 -0.06412 -1.18113 -0.06667 C -1.18646 -0.07083 -1.18633 -0.06782 -1.19206 -0.075 C -1.19376 -0.07708 -1.1948 -0.08125 -1.19675 -0.08333 C -1.19961 -0.08611 -1.20326 -0.08542 -1.20613 -0.08889 C -1.20769 -0.09074 -1.20912 -0.09282 -1.21081 -0.09444 C -1.21394 -0.09722 -1.22032 -0.09884 -1.22331 -0.1 C -1.23321 -0.11319 -1.2254 -0.10509 -1.23738 -0.11111 C -1.2405 -0.1125 -1.24675 -0.11644 -1.24675 -0.11644 " pathEditMode="relative" ptsTypes="AAAAAAAAAAAAAAAAAAAAAAAAAAAAAAAAAAAAAAAAAAAAAAAAAAAAAAAAAAAAAAAAAAAAAAAAAAAA">
                                      <p:cBhvr>
                                        <p:cTn id="8" dur="5000" fill="hold"/>
                                        <p:tgtEl>
                                          <p:spTgt spid="15"/>
                                        </p:tgtEl>
                                        <p:attrNameLst>
                                          <p:attrName>ppt_x</p:attrName>
                                          <p:attrName>ppt_y</p:attrName>
                                        </p:attrNameLst>
                                      </p:cBhvr>
                                    </p:animMotion>
                                  </p:childTnLst>
                                </p:cTn>
                              </p:par>
                              <p:par>
                                <p:cTn id="9" presetID="0" presetClass="path" presetSubtype="0" repeatCount="indefinite" accel="50000" decel="50000" fill="hold" nodeType="withEffect">
                                  <p:stCondLst>
                                    <p:cond delay="500"/>
                                  </p:stCondLst>
                                  <p:childTnLst>
                                    <p:animMotion origin="layout" path="M -3.125E-6 -1.85185E-6 L -3.125E-6 0.00046 L 0.03282 0.03357 C 0.03685 0.0375 0.04453 0.04607 0.04453 0.0463 C 0.0461 0.05023 0.04688 0.05579 0.04922 0.05857 C 0.05196 0.06158 0.0556 0.06111 0.0586 0.0625 C 0.06107 0.06389 0.06328 0.06551 0.06563 0.06667 C 0.06797 0.07107 0.07006 0.0757 0.07266 0.0794 C 0.08607 0.09769 0.08399 0.09213 0.0961 0.1044 C 0.1017 0.10949 0.1069 0.11597 0.1125 0.12107 C 0.11706 0.12431 0.12253 0.12431 0.12657 0.1294 C 0.15742 0.16551 0.12422 0.1294 0.15469 0.1544 C 0.15886 0.15741 0.16224 0.16389 0.16641 0.1669 C 0.17709 0.17408 0.19024 0.17616 0.20157 0.1794 C 0.21732 0.19306 0.20495 0.18449 0.22735 0.1919 C 0.23047 0.19259 0.23334 0.19468 0.23672 0.19607 C 0.24128 0.19769 0.24597 0.19861 0.25065 0.20023 C 0.2586 0.20278 0.26641 0.20579 0.27422 0.20834 C 0.35534 0.20579 0.43672 0.20671 0.51797 0.20023 C 0.5237 0.19954 0.52839 0.19005 0.53438 0.1875 C 0.54349 0.18334 0.55339 0.18449 0.5625 0.1794 C 0.57552 0.17153 0.56706 0.17616 0.58828 0.1669 C 0.60743 0.14607 0.59349 0.15787 0.6211 0.14607 C 0.62657 0.14352 0.6319 0.14051 0.63737 0.1375 C 0.63985 0.13634 0.64206 0.1338 0.64453 0.13334 C 0.65769 0.13079 0.67097 0.13079 0.68438 0.1294 C 0.7168 0.11459 0.66667 0.13681 0.70534 0.12107 C 0.71172 0.11806 0.71784 0.11459 0.72422 0.1125 C 0.72956 0.11042 0.73503 0.10996 0.74063 0.10834 C 0.75547 0.1044 0.75157 0.10533 0.76394 0.10023 C 0.77995 0.08125 0.75964 0.10232 0.78516 0.0875 C 0.78776 0.08611 0.78946 0.08102 0.79219 0.0794 C 0.79584 0.07685 0.8 0.07685 0.80391 0.07523 C 0.80938 0.07269 0.81485 0.06968 0.82032 0.06667 C 0.82422 0.06412 0.82787 0.06042 0.8319 0.05857 C 0.83972 0.05486 0.85547 0.05023 0.85547 0.05023 C 0.89584 0.01412 0.8517 0.04861 0.89519 0.0294 C 0.89792 0.02778 0.89974 0.02269 0.90235 0.02107 C 0.91446 0.01134 0.9194 0.01158 0.93282 0.00857 C 0.93672 0.00556 0.94063 0.00347 0.9444 -1.85185E-6 C 0.95326 -0.0081 0.95651 -0.01481 0.96563 -0.02106 C 0.96862 -0.02291 0.97188 -0.02361 0.975 -0.025 C 0.99323 -0.05764 0.96979 -0.01852 0.99141 -0.0456 C 0.99401 -0.04907 0.99571 -0.05509 0.99831 -0.05833 C 1.00118 -0.0618 1.00456 -0.06435 1.00769 -0.06643 C 1.01615 -0.07315 1.01875 -0.07454 1.02657 -0.07916 C 1.02969 -0.08333 1.03269 -0.08773 1.03594 -0.09143 C 1.03815 -0.09444 1.04063 -0.09699 1.04284 -0.1 C 1.04922 -0.1081 1.05521 -0.11736 1.06159 -0.125 C 1.06628 -0.13055 1.07071 -0.13704 1.07578 -0.14143 C 1.07891 -0.14421 1.08229 -0.14629 1.08516 -0.15 C 1.10222 -0.17153 1.07995 -0.15393 1.10157 -0.18727 C 1.10391 -0.1912 1.10782 -0.19004 1.11094 -0.19143 C 1.12149 -0.21991 1.10782 -0.18611 1.12735 -0.22083 C 1.15404 -0.26829 1.1099 -0.20254 1.1461 -0.25393 C 1.14896 -0.26435 1.15131 -0.2743 1.15547 -0.2831 C 1.1724 -0.31944 1.15196 -0.26875 1.16953 -0.31227 C 1.1711 -0.31643 1.17279 -0.3206 1.17422 -0.32477 C 1.17591 -0.33032 1.17683 -0.33657 1.17891 -0.34143 C 1.18073 -0.34606 1.1836 -0.34977 1.18594 -0.35393 C 1.18894 -0.37014 1.19128 -0.38472 1.19766 -0.39977 L 1.20469 -0.41643 C 1.21055 -0.44768 1.20261 -0.40903 1.21172 -0.44143 C 1.21276 -0.44514 1.21263 -0.45023 1.21407 -0.45393 C 1.21589 -0.45879 1.2211 -0.46643 1.2211 -0.4662 " pathEditMode="relative" rAng="0" ptsTypes="AAAAAAAAAAAAAAAAAAAAAAAAAAAAAAAAAAAAAAAAAAAAAAAAAAAAAAAAAAAAAAAAA">
                                      <p:cBhvr>
                                        <p:cTn id="10" dur="5000" fill="hold"/>
                                        <p:tgtEl>
                                          <p:spTgt spid="4"/>
                                        </p:tgtEl>
                                        <p:attrNameLst>
                                          <p:attrName>ppt_x</p:attrName>
                                          <p:attrName>ppt_y</p:attrName>
                                        </p:attrNameLst>
                                      </p:cBhvr>
                                      <p:rCtr x="61055" y="-12894"/>
                                    </p:animMotion>
                                  </p:childTnLst>
                                </p:cTn>
                              </p:par>
                              <p:par>
                                <p:cTn id="11" presetID="26"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80">
                                          <p:stCondLst>
                                            <p:cond delay="0"/>
                                          </p:stCondLst>
                                        </p:cTn>
                                        <p:tgtEl>
                                          <p:spTgt spid="19"/>
                                        </p:tgtEl>
                                      </p:cBhvr>
                                    </p:animEffect>
                                    <p:anim calcmode="lin" valueType="num">
                                      <p:cBhvr>
                                        <p:cTn id="1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 dur="26">
                                          <p:stCondLst>
                                            <p:cond delay="650"/>
                                          </p:stCondLst>
                                        </p:cTn>
                                        <p:tgtEl>
                                          <p:spTgt spid="19"/>
                                        </p:tgtEl>
                                      </p:cBhvr>
                                      <p:to x="100000" y="60000"/>
                                    </p:animScale>
                                    <p:animScale>
                                      <p:cBhvr>
                                        <p:cTn id="20" dur="166" decel="50000">
                                          <p:stCondLst>
                                            <p:cond delay="676"/>
                                          </p:stCondLst>
                                        </p:cTn>
                                        <p:tgtEl>
                                          <p:spTgt spid="19"/>
                                        </p:tgtEl>
                                      </p:cBhvr>
                                      <p:to x="100000" y="100000"/>
                                    </p:animScale>
                                    <p:animScale>
                                      <p:cBhvr>
                                        <p:cTn id="21" dur="26">
                                          <p:stCondLst>
                                            <p:cond delay="1312"/>
                                          </p:stCondLst>
                                        </p:cTn>
                                        <p:tgtEl>
                                          <p:spTgt spid="19"/>
                                        </p:tgtEl>
                                      </p:cBhvr>
                                      <p:to x="100000" y="80000"/>
                                    </p:animScale>
                                    <p:animScale>
                                      <p:cBhvr>
                                        <p:cTn id="22" dur="166" decel="50000">
                                          <p:stCondLst>
                                            <p:cond delay="1338"/>
                                          </p:stCondLst>
                                        </p:cTn>
                                        <p:tgtEl>
                                          <p:spTgt spid="19"/>
                                        </p:tgtEl>
                                      </p:cBhvr>
                                      <p:to x="100000" y="100000"/>
                                    </p:animScale>
                                    <p:animScale>
                                      <p:cBhvr>
                                        <p:cTn id="23" dur="26">
                                          <p:stCondLst>
                                            <p:cond delay="1642"/>
                                          </p:stCondLst>
                                        </p:cTn>
                                        <p:tgtEl>
                                          <p:spTgt spid="19"/>
                                        </p:tgtEl>
                                      </p:cBhvr>
                                      <p:to x="100000" y="90000"/>
                                    </p:animScale>
                                    <p:animScale>
                                      <p:cBhvr>
                                        <p:cTn id="24" dur="166" decel="50000">
                                          <p:stCondLst>
                                            <p:cond delay="1668"/>
                                          </p:stCondLst>
                                        </p:cTn>
                                        <p:tgtEl>
                                          <p:spTgt spid="19"/>
                                        </p:tgtEl>
                                      </p:cBhvr>
                                      <p:to x="100000" y="100000"/>
                                    </p:animScale>
                                    <p:animScale>
                                      <p:cBhvr>
                                        <p:cTn id="25" dur="26">
                                          <p:stCondLst>
                                            <p:cond delay="1808"/>
                                          </p:stCondLst>
                                        </p:cTn>
                                        <p:tgtEl>
                                          <p:spTgt spid="19"/>
                                        </p:tgtEl>
                                      </p:cBhvr>
                                      <p:to x="100000" y="95000"/>
                                    </p:animScale>
                                    <p:animScale>
                                      <p:cBhvr>
                                        <p:cTn id="26" dur="166" decel="50000">
                                          <p:stCondLst>
                                            <p:cond delay="1834"/>
                                          </p:stCondLst>
                                        </p:cTn>
                                        <p:tgtEl>
                                          <p:spTgt spid="19"/>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0">
                                          <p:stCondLst>
                                            <p:cond delay="0"/>
                                          </p:stCondLst>
                                        </p:cTn>
                                        <p:tgtEl>
                                          <p:spTgt spid="20"/>
                                        </p:tgtEl>
                                      </p:cBhvr>
                                    </p:animEffect>
                                    <p:anim calcmode="lin" valueType="num">
                                      <p:cBhvr>
                                        <p:cTn id="4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1" dur="26">
                                          <p:stCondLst>
                                            <p:cond delay="650"/>
                                          </p:stCondLst>
                                        </p:cTn>
                                        <p:tgtEl>
                                          <p:spTgt spid="20"/>
                                        </p:tgtEl>
                                      </p:cBhvr>
                                      <p:to x="100000" y="60000"/>
                                    </p:animScale>
                                    <p:animScale>
                                      <p:cBhvr>
                                        <p:cTn id="52" dur="166" decel="50000">
                                          <p:stCondLst>
                                            <p:cond delay="676"/>
                                          </p:stCondLst>
                                        </p:cTn>
                                        <p:tgtEl>
                                          <p:spTgt spid="20"/>
                                        </p:tgtEl>
                                      </p:cBhvr>
                                      <p:to x="100000" y="100000"/>
                                    </p:animScale>
                                    <p:animScale>
                                      <p:cBhvr>
                                        <p:cTn id="53" dur="26">
                                          <p:stCondLst>
                                            <p:cond delay="1312"/>
                                          </p:stCondLst>
                                        </p:cTn>
                                        <p:tgtEl>
                                          <p:spTgt spid="20"/>
                                        </p:tgtEl>
                                      </p:cBhvr>
                                      <p:to x="100000" y="80000"/>
                                    </p:animScale>
                                    <p:animScale>
                                      <p:cBhvr>
                                        <p:cTn id="54" dur="166" decel="50000">
                                          <p:stCondLst>
                                            <p:cond delay="1338"/>
                                          </p:stCondLst>
                                        </p:cTn>
                                        <p:tgtEl>
                                          <p:spTgt spid="20"/>
                                        </p:tgtEl>
                                      </p:cBhvr>
                                      <p:to x="100000" y="100000"/>
                                    </p:animScale>
                                    <p:animScale>
                                      <p:cBhvr>
                                        <p:cTn id="55" dur="26">
                                          <p:stCondLst>
                                            <p:cond delay="1642"/>
                                          </p:stCondLst>
                                        </p:cTn>
                                        <p:tgtEl>
                                          <p:spTgt spid="20"/>
                                        </p:tgtEl>
                                      </p:cBhvr>
                                      <p:to x="100000" y="90000"/>
                                    </p:animScale>
                                    <p:animScale>
                                      <p:cBhvr>
                                        <p:cTn id="56" dur="166" decel="50000">
                                          <p:stCondLst>
                                            <p:cond delay="1668"/>
                                          </p:stCondLst>
                                        </p:cTn>
                                        <p:tgtEl>
                                          <p:spTgt spid="20"/>
                                        </p:tgtEl>
                                      </p:cBhvr>
                                      <p:to x="100000" y="100000"/>
                                    </p:animScale>
                                    <p:animScale>
                                      <p:cBhvr>
                                        <p:cTn id="57" dur="26">
                                          <p:stCondLst>
                                            <p:cond delay="1808"/>
                                          </p:stCondLst>
                                        </p:cTn>
                                        <p:tgtEl>
                                          <p:spTgt spid="20"/>
                                        </p:tgtEl>
                                      </p:cBhvr>
                                      <p:to x="100000" y="95000"/>
                                    </p:animScale>
                                    <p:animScale>
                                      <p:cBhvr>
                                        <p:cTn id="58"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26"/>
                                        </p:tgtEl>
                                      </p:cBhvr>
                                    </p:animEffect>
                                    <p:anim calcmode="lin" valueType="num">
                                      <p:cBhvr>
                                        <p:cTn id="64" dur="1000"/>
                                        <p:tgtEl>
                                          <p:spTgt spid="26"/>
                                        </p:tgtEl>
                                        <p:attrNameLst>
                                          <p:attrName>ppt_x</p:attrName>
                                        </p:attrNameLst>
                                      </p:cBhvr>
                                      <p:tavLst>
                                        <p:tav tm="0">
                                          <p:val>
                                            <p:strVal val="ppt_x"/>
                                          </p:val>
                                        </p:tav>
                                        <p:tav tm="100000">
                                          <p:val>
                                            <p:strVal val="ppt_x"/>
                                          </p:val>
                                        </p:tav>
                                      </p:tavLst>
                                    </p:anim>
                                    <p:anim calcmode="lin" valueType="num">
                                      <p:cBhvr>
                                        <p:cTn id="65" dur="1000"/>
                                        <p:tgtEl>
                                          <p:spTgt spid="26"/>
                                        </p:tgtEl>
                                        <p:attrNameLst>
                                          <p:attrName>ppt_y</p:attrName>
                                        </p:attrNameLst>
                                      </p:cBhvr>
                                      <p:tavLst>
                                        <p:tav tm="0">
                                          <p:val>
                                            <p:strVal val="ppt_y"/>
                                          </p:val>
                                        </p:tav>
                                        <p:tav tm="100000">
                                          <p:val>
                                            <p:strVal val="ppt_y+.1"/>
                                          </p:val>
                                        </p:tav>
                                      </p:tavLst>
                                    </p:anim>
                                    <p:set>
                                      <p:cBhvr>
                                        <p:cTn id="6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2"/>
                                        </p:tgtEl>
                                      </p:cBhvr>
                                    </p:animEffect>
                                    <p:anim calcmode="lin" valueType="num">
                                      <p:cBhvr>
                                        <p:cTn id="72" dur="1000"/>
                                        <p:tgtEl>
                                          <p:spTgt spid="12"/>
                                        </p:tgtEl>
                                        <p:attrNameLst>
                                          <p:attrName>ppt_x</p:attrName>
                                        </p:attrNameLst>
                                      </p:cBhvr>
                                      <p:tavLst>
                                        <p:tav tm="0">
                                          <p:val>
                                            <p:strVal val="ppt_x"/>
                                          </p:val>
                                        </p:tav>
                                        <p:tav tm="100000">
                                          <p:val>
                                            <p:strVal val="ppt_x"/>
                                          </p:val>
                                        </p:tav>
                                      </p:tavLst>
                                    </p:anim>
                                    <p:anim calcmode="lin" valueType="num">
                                      <p:cBhvr>
                                        <p:cTn id="73" dur="1000"/>
                                        <p:tgtEl>
                                          <p:spTgt spid="12"/>
                                        </p:tgtEl>
                                        <p:attrNameLst>
                                          <p:attrName>ppt_y</p:attrName>
                                        </p:attrNameLst>
                                      </p:cBhvr>
                                      <p:tavLst>
                                        <p:tav tm="0">
                                          <p:val>
                                            <p:strVal val="ppt_y"/>
                                          </p:val>
                                        </p:tav>
                                        <p:tav tm="100000">
                                          <p:val>
                                            <p:strVal val="ppt_y+.1"/>
                                          </p:val>
                                        </p:tav>
                                      </p:tavLst>
                                    </p:anim>
                                    <p:set>
                                      <p:cBhvr>
                                        <p:cTn id="7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nodeType="clickEffect">
                                  <p:stCondLst>
                                    <p:cond delay="0"/>
                                  </p:stCondLst>
                                  <p:childTnLst>
                                    <p:animEffect transition="out" filter="fade">
                                      <p:cBhvr>
                                        <p:cTn id="79" dur="1000"/>
                                        <p:tgtEl>
                                          <p:spTgt spid="14"/>
                                        </p:tgtEl>
                                      </p:cBhvr>
                                    </p:animEffect>
                                    <p:anim calcmode="lin" valueType="num">
                                      <p:cBhvr>
                                        <p:cTn id="80" dur="1000"/>
                                        <p:tgtEl>
                                          <p:spTgt spid="14"/>
                                        </p:tgtEl>
                                        <p:attrNameLst>
                                          <p:attrName>ppt_x</p:attrName>
                                        </p:attrNameLst>
                                      </p:cBhvr>
                                      <p:tavLst>
                                        <p:tav tm="0">
                                          <p:val>
                                            <p:strVal val="ppt_x"/>
                                          </p:val>
                                        </p:tav>
                                        <p:tav tm="100000">
                                          <p:val>
                                            <p:strVal val="ppt_x"/>
                                          </p:val>
                                        </p:tav>
                                      </p:tavLst>
                                    </p:anim>
                                    <p:anim calcmode="lin" valueType="num">
                                      <p:cBhvr>
                                        <p:cTn id="81" dur="1000"/>
                                        <p:tgtEl>
                                          <p:spTgt spid="14"/>
                                        </p:tgtEl>
                                        <p:attrNameLst>
                                          <p:attrName>ppt_y</p:attrName>
                                        </p:attrNameLst>
                                      </p:cBhvr>
                                      <p:tavLst>
                                        <p:tav tm="0">
                                          <p:val>
                                            <p:strVal val="ppt_y"/>
                                          </p:val>
                                        </p:tav>
                                        <p:tav tm="100000">
                                          <p:val>
                                            <p:strVal val="ppt_y+.1"/>
                                          </p:val>
                                        </p:tav>
                                      </p:tavLst>
                                    </p:anim>
                                    <p:set>
                                      <p:cBhvr>
                                        <p:cTn id="8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8182" numSld="8">
                <p:cTn id="83" repeatCount="indefinite" fill="hold" display="0">
                  <p:stCondLst>
                    <p:cond delay="indefinite"/>
                  </p:stCondLst>
                  <p:endCondLst>
                    <p:cond evt="onStopAudio" delay="0">
                      <p:tgtEl>
                        <p:sldTgt/>
                      </p:tgtEl>
                    </p:cond>
                  </p:endCondLst>
                </p:cTn>
                <p:tgtEl>
                  <p:spTgt spid="24"/>
                </p:tgtEl>
              </p:cMediaNode>
            </p:audio>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41919" y="3220295"/>
            <a:ext cx="1370239" cy="1357106"/>
          </a:xfrm>
          <a:prstGeom prst="rect">
            <a:avLst/>
          </a:prstGeom>
        </p:spPr>
      </p:pic>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50871" y="2582672"/>
            <a:ext cx="1154388" cy="19431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2608" y="484210"/>
            <a:ext cx="2537923" cy="2027580"/>
          </a:xfrm>
          <a:prstGeom prst="rect">
            <a:avLst/>
          </a:prstGeom>
        </p:spPr>
      </p:pic>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70523" y="346259"/>
            <a:ext cx="1154388" cy="1943100"/>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2384879" y="972698"/>
            <a:ext cx="1770743" cy="1688134"/>
          </a:xfrm>
          <a:prstGeom prst="rect">
            <a:avLst/>
          </a:prstGeom>
        </p:spPr>
      </p:pic>
      <p:pic>
        <p:nvPicPr>
          <p:cNvPr id="37" name="Picture 36"/>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22085" y="324722"/>
            <a:ext cx="1154388" cy="1943100"/>
          </a:xfrm>
          <a:prstGeom prst="rect">
            <a:avLst/>
          </a:prstGeom>
        </p:spPr>
      </p:pic>
      <p:pic>
        <p:nvPicPr>
          <p:cNvPr id="40" name="Picture 39"/>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64917" y1="87282" x2="64917" y2="87282"/>
                        <a14:foregroundMark x1="34254" y1="24439" x2="35912" y2="32170"/>
                        <a14:foregroundMark x1="61050" y1="95012" x2="61050" y2="95012"/>
                        <a14:foregroundMark x1="63260" y1="79551" x2="48343" y2="77057"/>
                        <a14:foregroundMark x1="70718" y1="88279" x2="37845" y2="80798"/>
                        <a14:foregroundMark x1="51657" y1="96259" x2="43923" y2="88030"/>
                        <a14:foregroundMark x1="64365" y1="95511" x2="64365" y2="95511"/>
                        <a14:foregroundMark x1="35912" y1="26185" x2="40884" y2="33666"/>
                      </a14:backgroundRemoval>
                    </a14:imgEffect>
                  </a14:imgLayer>
                </a14:imgProps>
              </a:ext>
              <a:ext uri="{28A0092B-C50C-407E-A947-70E740481C1C}">
                <a14:useLocalDpi xmlns:a14="http://schemas.microsoft.com/office/drawing/2010/main" val="0"/>
              </a:ext>
            </a:extLst>
          </a:blip>
          <a:stretch>
            <a:fillRect/>
          </a:stretch>
        </p:blipFill>
        <p:spPr>
          <a:xfrm rot="13288030" flipV="1">
            <a:off x="9177971" y="859799"/>
            <a:ext cx="1208740" cy="1261964"/>
          </a:xfrm>
          <a:prstGeom prst="rect">
            <a:avLst/>
          </a:prstGeom>
        </p:spPr>
      </p:pic>
      <p:pic>
        <p:nvPicPr>
          <p:cNvPr id="41" name="Picture 40"/>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259434" y="378183"/>
            <a:ext cx="1072006" cy="1804432"/>
          </a:xfrm>
          <a:prstGeom prst="rect">
            <a:avLst/>
          </a:prstGeom>
        </p:spPr>
      </p:pic>
      <p:pic>
        <p:nvPicPr>
          <p:cNvPr id="50" name="Picture 49"/>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8169" y1="18679" x2="13078" y2="19362"/>
                        <a14:foregroundMark x1="20523" y1="13440" x2="3018" y2="20729"/>
                      </a14:backgroundRemoval>
                    </a14:imgEffect>
                  </a14:imgLayer>
                </a14:imgProps>
              </a:ext>
              <a:ext uri="{28A0092B-C50C-407E-A947-70E740481C1C}">
                <a14:useLocalDpi xmlns:a14="http://schemas.microsoft.com/office/drawing/2010/main" val="0"/>
              </a:ext>
            </a:extLst>
          </a:blip>
          <a:stretch>
            <a:fillRect/>
          </a:stretch>
        </p:blipFill>
        <p:spPr>
          <a:xfrm rot="1204217" flipH="1">
            <a:off x="4203645" y="3217586"/>
            <a:ext cx="1367942" cy="1351446"/>
          </a:xfrm>
          <a:prstGeom prst="rect">
            <a:avLst/>
          </a:prstGeom>
        </p:spPr>
      </p:pic>
      <p:pic>
        <p:nvPicPr>
          <p:cNvPr id="51" name="Picture 50"/>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345101" y="2557753"/>
            <a:ext cx="1154388" cy="1943100"/>
          </a:xfrm>
          <a:prstGeom prst="rect">
            <a:avLst/>
          </a:prstGeom>
        </p:spPr>
      </p:pic>
      <p:sp>
        <p:nvSpPr>
          <p:cNvPr id="4" name="Oval 3">
            <a:hlinkClick r:id="rId16" action="ppaction://hlinksldjump"/>
          </p:cNvPr>
          <p:cNvSpPr/>
          <p:nvPr/>
        </p:nvSpPr>
        <p:spPr>
          <a:xfrm>
            <a:off x="3013504" y="57775"/>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1</a:t>
            </a:r>
          </a:p>
        </p:txBody>
      </p:sp>
      <p:sp>
        <p:nvSpPr>
          <p:cNvPr id="56" name="Oval 55">
            <a:hlinkClick r:id="rId17" action="ppaction://hlinksldjump"/>
          </p:cNvPr>
          <p:cNvSpPr/>
          <p:nvPr/>
        </p:nvSpPr>
        <p:spPr>
          <a:xfrm>
            <a:off x="6531524" y="73158"/>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2</a:t>
            </a:r>
          </a:p>
        </p:txBody>
      </p:sp>
      <p:sp>
        <p:nvSpPr>
          <p:cNvPr id="57" name="Oval 56">
            <a:hlinkClick r:id="rId18" action="ppaction://hlinksldjump"/>
          </p:cNvPr>
          <p:cNvSpPr/>
          <p:nvPr/>
        </p:nvSpPr>
        <p:spPr>
          <a:xfrm>
            <a:off x="9682314" y="130776"/>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3</a:t>
            </a:r>
          </a:p>
        </p:txBody>
      </p:sp>
      <p:sp>
        <p:nvSpPr>
          <p:cNvPr id="68" name="Oval 67">
            <a:hlinkClick r:id="rId19" action="ppaction://hlinksldjump"/>
          </p:cNvPr>
          <p:cNvSpPr/>
          <p:nvPr/>
        </p:nvSpPr>
        <p:spPr>
          <a:xfrm>
            <a:off x="4663534" y="2406084"/>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4</a:t>
            </a:r>
          </a:p>
        </p:txBody>
      </p:sp>
      <p:sp>
        <p:nvSpPr>
          <p:cNvPr id="69" name="Oval 68">
            <a:hlinkClick r:id="rId20" action="ppaction://hlinksldjump"/>
          </p:cNvPr>
          <p:cNvSpPr/>
          <p:nvPr/>
        </p:nvSpPr>
        <p:spPr>
          <a:xfrm>
            <a:off x="7923614" y="2406084"/>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5</a:t>
            </a:r>
          </a:p>
        </p:txBody>
      </p:sp>
      <p:pic>
        <p:nvPicPr>
          <p:cNvPr id="1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1258367" y="-1635549"/>
            <a:ext cx="609600" cy="609600"/>
          </a:xfrm>
          <a:prstGeom prst="rect">
            <a:avLst/>
          </a:prstGeom>
        </p:spPr>
      </p:pic>
      <p:pic>
        <p:nvPicPr>
          <p:cNvPr id="1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5371033" y="-2378499"/>
            <a:ext cx="609600" cy="609600"/>
          </a:xfrm>
          <a:prstGeom prst="rect">
            <a:avLst/>
          </a:prstGeom>
        </p:spPr>
      </p:pic>
      <p:pic>
        <p:nvPicPr>
          <p:cNvPr id="2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5523433" y="-2226099"/>
            <a:ext cx="609600" cy="609600"/>
          </a:xfrm>
          <a:prstGeom prst="rect">
            <a:avLst/>
          </a:prstGeom>
        </p:spPr>
      </p:pic>
      <p:pic>
        <p:nvPicPr>
          <p:cNvPr id="2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5675833" y="-2073699"/>
            <a:ext cx="609600" cy="609600"/>
          </a:xfrm>
          <a:prstGeom prst="rect">
            <a:avLst/>
          </a:prstGeom>
        </p:spPr>
      </p:pic>
      <p:pic>
        <p:nvPicPr>
          <p:cNvPr id="2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5828233" y="-1921299"/>
            <a:ext cx="609600" cy="609600"/>
          </a:xfrm>
          <a:prstGeom prst="rect">
            <a:avLst/>
          </a:prstGeom>
        </p:spPr>
      </p:pic>
      <p:pic>
        <p:nvPicPr>
          <p:cNvPr id="2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5980633" y="-1768899"/>
            <a:ext cx="609600" cy="609600"/>
          </a:xfrm>
          <a:prstGeom prst="rect">
            <a:avLst/>
          </a:prstGeom>
        </p:spPr>
      </p:pic>
    </p:spTree>
    <p:extLst>
      <p:ext uri="{BB962C8B-B14F-4D97-AF65-F5344CB8AC3E}">
        <p14:creationId xmlns:p14="http://schemas.microsoft.com/office/powerpoint/2010/main" val="2787413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5"/>
                                        </p:tgtEl>
                                        <p:attrNameLst>
                                          <p:attrName>r</p:attrName>
                                        </p:attrNameLst>
                                      </p:cBhvr>
                                    </p:animRot>
                                    <p:animRot by="-240000">
                                      <p:cBhvr>
                                        <p:cTn id="13" dur="600" fill="hold">
                                          <p:stCondLst>
                                            <p:cond delay="600"/>
                                          </p:stCondLst>
                                        </p:cTn>
                                        <p:tgtEl>
                                          <p:spTgt spid="15"/>
                                        </p:tgtEl>
                                        <p:attrNameLst>
                                          <p:attrName>r</p:attrName>
                                        </p:attrNameLst>
                                      </p:cBhvr>
                                    </p:animRot>
                                    <p:animRot by="240000">
                                      <p:cBhvr>
                                        <p:cTn id="14" dur="600" fill="hold">
                                          <p:stCondLst>
                                            <p:cond delay="1200"/>
                                          </p:stCondLst>
                                        </p:cTn>
                                        <p:tgtEl>
                                          <p:spTgt spid="15"/>
                                        </p:tgtEl>
                                        <p:attrNameLst>
                                          <p:attrName>r</p:attrName>
                                        </p:attrNameLst>
                                      </p:cBhvr>
                                    </p:animRot>
                                    <p:animRot by="-240000">
                                      <p:cBhvr>
                                        <p:cTn id="15" dur="600" fill="hold">
                                          <p:stCondLst>
                                            <p:cond delay="1800"/>
                                          </p:stCondLst>
                                        </p:cTn>
                                        <p:tgtEl>
                                          <p:spTgt spid="15"/>
                                        </p:tgtEl>
                                        <p:attrNameLst>
                                          <p:attrName>r</p:attrName>
                                        </p:attrNameLst>
                                      </p:cBhvr>
                                    </p:animRot>
                                    <p:animRot by="120000">
                                      <p:cBhvr>
                                        <p:cTn id="16" dur="600" fill="hold">
                                          <p:stCondLst>
                                            <p:cond delay="24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0"/>
                                        </p:tgtEl>
                                        <p:attrNameLst>
                                          <p:attrName>r</p:attrName>
                                        </p:attrNameLst>
                                      </p:cBhvr>
                                    </p:animRot>
                                    <p:animRot by="-240000">
                                      <p:cBhvr>
                                        <p:cTn id="19" dur="600" fill="hold">
                                          <p:stCondLst>
                                            <p:cond delay="600"/>
                                          </p:stCondLst>
                                        </p:cTn>
                                        <p:tgtEl>
                                          <p:spTgt spid="50"/>
                                        </p:tgtEl>
                                        <p:attrNameLst>
                                          <p:attrName>r</p:attrName>
                                        </p:attrNameLst>
                                      </p:cBhvr>
                                    </p:animRot>
                                    <p:animRot by="240000">
                                      <p:cBhvr>
                                        <p:cTn id="20" dur="600" fill="hold">
                                          <p:stCondLst>
                                            <p:cond delay="1200"/>
                                          </p:stCondLst>
                                        </p:cTn>
                                        <p:tgtEl>
                                          <p:spTgt spid="50"/>
                                        </p:tgtEl>
                                        <p:attrNameLst>
                                          <p:attrName>r</p:attrName>
                                        </p:attrNameLst>
                                      </p:cBhvr>
                                    </p:animRot>
                                    <p:animRot by="-240000">
                                      <p:cBhvr>
                                        <p:cTn id="21" dur="600" fill="hold">
                                          <p:stCondLst>
                                            <p:cond delay="1800"/>
                                          </p:stCondLst>
                                        </p:cTn>
                                        <p:tgtEl>
                                          <p:spTgt spid="50"/>
                                        </p:tgtEl>
                                        <p:attrNameLst>
                                          <p:attrName>r</p:attrName>
                                        </p:attrNameLst>
                                      </p:cBhvr>
                                    </p:animRot>
                                    <p:animRot by="120000">
                                      <p:cBhvr>
                                        <p:cTn id="22" dur="600" fill="hold">
                                          <p:stCondLst>
                                            <p:cond delay="2400"/>
                                          </p:stCondLst>
                                        </p:cTn>
                                        <p:tgtEl>
                                          <p:spTgt spid="5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6"/>
                                        </p:tgtEl>
                                        <p:attrNameLst>
                                          <p:attrName>r</p:attrName>
                                        </p:attrNameLst>
                                      </p:cBhvr>
                                    </p:animRot>
                                    <p:animRot by="-240000">
                                      <p:cBhvr>
                                        <p:cTn id="25" dur="600" fill="hold">
                                          <p:stCondLst>
                                            <p:cond delay="600"/>
                                          </p:stCondLst>
                                        </p:cTn>
                                        <p:tgtEl>
                                          <p:spTgt spid="16"/>
                                        </p:tgtEl>
                                        <p:attrNameLst>
                                          <p:attrName>r</p:attrName>
                                        </p:attrNameLst>
                                      </p:cBhvr>
                                    </p:animRot>
                                    <p:animRot by="240000">
                                      <p:cBhvr>
                                        <p:cTn id="26" dur="600" fill="hold">
                                          <p:stCondLst>
                                            <p:cond delay="1200"/>
                                          </p:stCondLst>
                                        </p:cTn>
                                        <p:tgtEl>
                                          <p:spTgt spid="16"/>
                                        </p:tgtEl>
                                        <p:attrNameLst>
                                          <p:attrName>r</p:attrName>
                                        </p:attrNameLst>
                                      </p:cBhvr>
                                    </p:animRot>
                                    <p:animRot by="-240000">
                                      <p:cBhvr>
                                        <p:cTn id="27" dur="600" fill="hold">
                                          <p:stCondLst>
                                            <p:cond delay="1800"/>
                                          </p:stCondLst>
                                        </p:cTn>
                                        <p:tgtEl>
                                          <p:spTgt spid="16"/>
                                        </p:tgtEl>
                                        <p:attrNameLst>
                                          <p:attrName>r</p:attrName>
                                        </p:attrNameLst>
                                      </p:cBhvr>
                                    </p:animRot>
                                    <p:animRot by="120000">
                                      <p:cBhvr>
                                        <p:cTn id="28" dur="600" fill="hold">
                                          <p:stCondLst>
                                            <p:cond delay="24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0"/>
                                        </p:tgtEl>
                                        <p:attrNameLst>
                                          <p:attrName>r</p:attrName>
                                        </p:attrNameLst>
                                      </p:cBhvr>
                                    </p:animRot>
                                    <p:animRot by="-240000">
                                      <p:cBhvr>
                                        <p:cTn id="31" dur="600" fill="hold">
                                          <p:stCondLst>
                                            <p:cond delay="600"/>
                                          </p:stCondLst>
                                        </p:cTn>
                                        <p:tgtEl>
                                          <p:spTgt spid="40"/>
                                        </p:tgtEl>
                                        <p:attrNameLst>
                                          <p:attrName>r</p:attrName>
                                        </p:attrNameLst>
                                      </p:cBhvr>
                                    </p:animRot>
                                    <p:animRot by="240000">
                                      <p:cBhvr>
                                        <p:cTn id="32" dur="600" fill="hold">
                                          <p:stCondLst>
                                            <p:cond delay="1200"/>
                                          </p:stCondLst>
                                        </p:cTn>
                                        <p:tgtEl>
                                          <p:spTgt spid="40"/>
                                        </p:tgtEl>
                                        <p:attrNameLst>
                                          <p:attrName>r</p:attrName>
                                        </p:attrNameLst>
                                      </p:cBhvr>
                                    </p:animRot>
                                    <p:animRot by="-240000">
                                      <p:cBhvr>
                                        <p:cTn id="33" dur="600" fill="hold">
                                          <p:stCondLst>
                                            <p:cond delay="1800"/>
                                          </p:stCondLst>
                                        </p:cTn>
                                        <p:tgtEl>
                                          <p:spTgt spid="40"/>
                                        </p:tgtEl>
                                        <p:attrNameLst>
                                          <p:attrName>r</p:attrName>
                                        </p:attrNameLst>
                                      </p:cBhvr>
                                    </p:animRot>
                                    <p:animRot by="120000">
                                      <p:cBhvr>
                                        <p:cTn id="34" dur="600" fill="hold">
                                          <p:stCondLst>
                                            <p:cond delay="24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23"/>
                                        </p:tgtEl>
                                      </p:cBhvr>
                                    </p:cmd>
                                  </p:childTnLst>
                                </p:cTn>
                              </p:par>
                              <p:par>
                                <p:cTn id="45" presetID="35" presetClass="path" presetSubtype="0" accel="50000" decel="50000" fill="hold" nodeType="withEffect">
                                  <p:stCondLst>
                                    <p:cond delay="0"/>
                                  </p:stCondLst>
                                  <p:childTnLst>
                                    <p:animMotion origin="layout" path="M 2.91667E-6 2.59259E-6 L -0.31237 -0.78241 " pathEditMode="relative" rAng="0" ptsTypes="AA">
                                      <p:cBhvr>
                                        <p:cTn id="46" dur="3000" fill="hold"/>
                                        <p:tgtEl>
                                          <p:spTgt spid="10"/>
                                        </p:tgtEl>
                                        <p:attrNameLst>
                                          <p:attrName>ppt_x</p:attrName>
                                          <p:attrName>ppt_y</p:attrName>
                                        </p:attrNameLst>
                                      </p:cBhvr>
                                      <p:rCtr x="-15625" y="-39120"/>
                                    </p:animMotion>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36"/>
                                        </p:tgtEl>
                                      </p:cBhvr>
                                    </p:animEffect>
                                    <p:anim calcmode="lin" valueType="num">
                                      <p:cBhvr>
                                        <p:cTn id="52" dur="1000"/>
                                        <p:tgtEl>
                                          <p:spTgt spid="36"/>
                                        </p:tgtEl>
                                        <p:attrNameLst>
                                          <p:attrName>ppt_x</p:attrName>
                                        </p:attrNameLst>
                                      </p:cBhvr>
                                      <p:tavLst>
                                        <p:tav tm="0">
                                          <p:val>
                                            <p:strVal val="ppt_x"/>
                                          </p:val>
                                        </p:tav>
                                        <p:tav tm="100000">
                                          <p:val>
                                            <p:strVal val="ppt_x"/>
                                          </p:val>
                                        </p:tav>
                                      </p:tavLst>
                                    </p:anim>
                                    <p:anim calcmode="lin" valueType="num">
                                      <p:cBhvr>
                                        <p:cTn id="53" dur="1000"/>
                                        <p:tgtEl>
                                          <p:spTgt spid="36"/>
                                        </p:tgtEl>
                                        <p:attrNameLst>
                                          <p:attrName>ppt_y</p:attrName>
                                        </p:attrNameLst>
                                      </p:cBhvr>
                                      <p:tavLst>
                                        <p:tav tm="0">
                                          <p:val>
                                            <p:strVal val="ppt_y"/>
                                          </p:val>
                                        </p:tav>
                                        <p:tav tm="100000">
                                          <p:val>
                                            <p:strVal val="ppt_y+.1"/>
                                          </p:val>
                                        </p:tav>
                                      </p:tavLst>
                                    </p:anim>
                                    <p:set>
                                      <p:cBhvr>
                                        <p:cTn id="54" dur="1" fill="hold">
                                          <p:stCondLst>
                                            <p:cond delay="999"/>
                                          </p:stCondLst>
                                        </p:cTn>
                                        <p:tgtEl>
                                          <p:spTgt spid="36"/>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5042" fill="hold"/>
                                        <p:tgtEl>
                                          <p:spTgt spid="22"/>
                                        </p:tgtEl>
                                      </p:cBhvr>
                                    </p:cmd>
                                  </p:childTnLst>
                                </p:cTn>
                              </p:par>
                              <p:par>
                                <p:cTn id="57" presetID="35" presetClass="path" presetSubtype="0" accel="50000" decel="50000" fill="hold" nodeType="withEffect">
                                  <p:stCondLst>
                                    <p:cond delay="0"/>
                                  </p:stCondLst>
                                  <p:childTnLst>
                                    <p:animMotion origin="layout" path="M -4.79167E-6 1.48148E-6 L -0.31406 -0.72338 " pathEditMode="relative" rAng="0" ptsTypes="AA">
                                      <p:cBhvr>
                                        <p:cTn id="58" dur="3000" fill="hold"/>
                                        <p:tgtEl>
                                          <p:spTgt spid="15"/>
                                        </p:tgtEl>
                                        <p:attrNameLst>
                                          <p:attrName>ppt_x</p:attrName>
                                          <p:attrName>ppt_y</p:attrName>
                                        </p:attrNameLst>
                                      </p:cBhvr>
                                      <p:rCtr x="-15703" y="-36157"/>
                                    </p:animMotion>
                                  </p:childTnLst>
                                </p:cTn>
                              </p:par>
                            </p:childTnLst>
                          </p:cTn>
                        </p:par>
                      </p:childTnLst>
                    </p:cTn>
                  </p:par>
                </p:childTnLst>
              </p:cTn>
              <p:nextCondLst>
                <p:cond evt="onClick" delay="0">
                  <p:tgtEl>
                    <p:spTgt spid="36"/>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37"/>
                                        </p:tgtEl>
                                      </p:cBhvr>
                                    </p:animEffect>
                                    <p:anim calcmode="lin" valueType="num">
                                      <p:cBhvr>
                                        <p:cTn id="64" dur="1000"/>
                                        <p:tgtEl>
                                          <p:spTgt spid="37"/>
                                        </p:tgtEl>
                                        <p:attrNameLst>
                                          <p:attrName>ppt_x</p:attrName>
                                        </p:attrNameLst>
                                      </p:cBhvr>
                                      <p:tavLst>
                                        <p:tav tm="0">
                                          <p:val>
                                            <p:strVal val="ppt_x"/>
                                          </p:val>
                                        </p:tav>
                                        <p:tav tm="100000">
                                          <p:val>
                                            <p:strVal val="ppt_x"/>
                                          </p:val>
                                        </p:tav>
                                      </p:tavLst>
                                    </p:anim>
                                    <p:anim calcmode="lin" valueType="num">
                                      <p:cBhvr>
                                        <p:cTn id="65" dur="1000"/>
                                        <p:tgtEl>
                                          <p:spTgt spid="37"/>
                                        </p:tgtEl>
                                        <p:attrNameLst>
                                          <p:attrName>ppt_y</p:attrName>
                                        </p:attrNameLst>
                                      </p:cBhvr>
                                      <p:tavLst>
                                        <p:tav tm="0">
                                          <p:val>
                                            <p:strVal val="ppt_y"/>
                                          </p:val>
                                        </p:tav>
                                        <p:tav tm="100000">
                                          <p:val>
                                            <p:strVal val="ppt_y+.1"/>
                                          </p:val>
                                        </p:tav>
                                      </p:tavLst>
                                    </p:anim>
                                    <p:set>
                                      <p:cBhvr>
                                        <p:cTn id="66" dur="1" fill="hold">
                                          <p:stCondLst>
                                            <p:cond delay="999"/>
                                          </p:stCondLst>
                                        </p:cTn>
                                        <p:tgtEl>
                                          <p:spTgt spid="37"/>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5042" fill="hold"/>
                                        <p:tgtEl>
                                          <p:spTgt spid="21"/>
                                        </p:tgtEl>
                                      </p:cBhvr>
                                    </p:cmd>
                                  </p:childTnLst>
                                </p:cTn>
                              </p:par>
                              <p:par>
                                <p:cTn id="69" presetID="32" presetClass="emph" presetSubtype="0" fill="hold" nodeType="withEffect">
                                  <p:stCondLst>
                                    <p:cond delay="0"/>
                                  </p:stCondLst>
                                  <p:childTnLst>
                                    <p:animRot by="120000">
                                      <p:cBhvr>
                                        <p:cTn id="70" dur="300" fill="hold">
                                          <p:stCondLst>
                                            <p:cond delay="0"/>
                                          </p:stCondLst>
                                        </p:cTn>
                                        <p:tgtEl>
                                          <p:spTgt spid="16"/>
                                        </p:tgtEl>
                                        <p:attrNameLst>
                                          <p:attrName>r</p:attrName>
                                        </p:attrNameLst>
                                      </p:cBhvr>
                                    </p:animRot>
                                    <p:animRot by="-240000">
                                      <p:cBhvr>
                                        <p:cTn id="71" dur="600" fill="hold">
                                          <p:stCondLst>
                                            <p:cond delay="600"/>
                                          </p:stCondLst>
                                        </p:cTn>
                                        <p:tgtEl>
                                          <p:spTgt spid="16"/>
                                        </p:tgtEl>
                                        <p:attrNameLst>
                                          <p:attrName>r</p:attrName>
                                        </p:attrNameLst>
                                      </p:cBhvr>
                                    </p:animRot>
                                    <p:animRot by="240000">
                                      <p:cBhvr>
                                        <p:cTn id="72" dur="600" fill="hold">
                                          <p:stCondLst>
                                            <p:cond delay="1200"/>
                                          </p:stCondLst>
                                        </p:cTn>
                                        <p:tgtEl>
                                          <p:spTgt spid="16"/>
                                        </p:tgtEl>
                                        <p:attrNameLst>
                                          <p:attrName>r</p:attrName>
                                        </p:attrNameLst>
                                      </p:cBhvr>
                                    </p:animRot>
                                    <p:animRot by="-240000">
                                      <p:cBhvr>
                                        <p:cTn id="73" dur="600" fill="hold">
                                          <p:stCondLst>
                                            <p:cond delay="1800"/>
                                          </p:stCondLst>
                                        </p:cTn>
                                        <p:tgtEl>
                                          <p:spTgt spid="16"/>
                                        </p:tgtEl>
                                        <p:attrNameLst>
                                          <p:attrName>r</p:attrName>
                                        </p:attrNameLst>
                                      </p:cBhvr>
                                    </p:animRot>
                                    <p:animRot by="120000">
                                      <p:cBhvr>
                                        <p:cTn id="74" dur="600" fill="hold">
                                          <p:stCondLst>
                                            <p:cond delay="2400"/>
                                          </p:stCondLst>
                                        </p:cTn>
                                        <p:tgtEl>
                                          <p:spTgt spid="16"/>
                                        </p:tgtEl>
                                        <p:attrNameLst>
                                          <p:attrName>r</p:attrName>
                                        </p:attrNameLst>
                                      </p:cBhvr>
                                    </p:animRot>
                                  </p:childTnLst>
                                </p:cTn>
                              </p:par>
                              <p:par>
                                <p:cTn id="75" presetID="63" presetClass="path" presetSubtype="0" accel="50000" decel="50000" fill="hold" nodeType="withEffect">
                                  <p:stCondLst>
                                    <p:cond delay="0"/>
                                  </p:stCondLst>
                                  <p:childTnLst>
                                    <p:animMotion origin="layout" path="M -1.875E-6 -2.59259E-6 L 0.17995 -0.69467 " pathEditMode="relative" rAng="0" ptsTypes="AA">
                                      <p:cBhvr>
                                        <p:cTn id="76" dur="3000" fill="hold"/>
                                        <p:tgtEl>
                                          <p:spTgt spid="16"/>
                                        </p:tgtEl>
                                        <p:attrNameLst>
                                          <p:attrName>ppt_x</p:attrName>
                                          <p:attrName>ppt_y</p:attrName>
                                        </p:attrNameLst>
                                      </p:cBhvr>
                                      <p:rCtr x="8997" y="-34722"/>
                                    </p:animMotion>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41"/>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41"/>
                                        </p:tgtEl>
                                      </p:cBhvr>
                                    </p:animEffect>
                                    <p:anim calcmode="lin" valueType="num">
                                      <p:cBhvr>
                                        <p:cTn id="82" dur="1000"/>
                                        <p:tgtEl>
                                          <p:spTgt spid="41"/>
                                        </p:tgtEl>
                                        <p:attrNameLst>
                                          <p:attrName>ppt_x</p:attrName>
                                        </p:attrNameLst>
                                      </p:cBhvr>
                                      <p:tavLst>
                                        <p:tav tm="0">
                                          <p:val>
                                            <p:strVal val="ppt_x"/>
                                          </p:val>
                                        </p:tav>
                                        <p:tav tm="100000">
                                          <p:val>
                                            <p:strVal val="ppt_x"/>
                                          </p:val>
                                        </p:tav>
                                      </p:tavLst>
                                    </p:anim>
                                    <p:anim calcmode="lin" valueType="num">
                                      <p:cBhvr>
                                        <p:cTn id="83" dur="1000"/>
                                        <p:tgtEl>
                                          <p:spTgt spid="41"/>
                                        </p:tgtEl>
                                        <p:attrNameLst>
                                          <p:attrName>ppt_y</p:attrName>
                                        </p:attrNameLst>
                                      </p:cBhvr>
                                      <p:tavLst>
                                        <p:tav tm="0">
                                          <p:val>
                                            <p:strVal val="ppt_y"/>
                                          </p:val>
                                        </p:tav>
                                        <p:tav tm="100000">
                                          <p:val>
                                            <p:strVal val="ppt_y+.1"/>
                                          </p:val>
                                        </p:tav>
                                      </p:tavLst>
                                    </p:anim>
                                    <p:set>
                                      <p:cBhvr>
                                        <p:cTn id="84" dur="1" fill="hold">
                                          <p:stCondLst>
                                            <p:cond delay="999"/>
                                          </p:stCondLst>
                                        </p:cTn>
                                        <p:tgtEl>
                                          <p:spTgt spid="41"/>
                                        </p:tgtEl>
                                        <p:attrNameLst>
                                          <p:attrName>style.visibility</p:attrName>
                                        </p:attrNameLst>
                                      </p:cBhvr>
                                      <p:to>
                                        <p:strVal val="hidden"/>
                                      </p:to>
                                    </p:set>
                                  </p:childTnLst>
                                </p:cTn>
                              </p:par>
                              <p:par>
                                <p:cTn id="85" presetID="1" presetClass="mediacall" presetSubtype="0" fill="hold" nodeType="withEffect">
                                  <p:stCondLst>
                                    <p:cond delay="0"/>
                                  </p:stCondLst>
                                  <p:childTnLst>
                                    <p:cmd type="call" cmd="playFrom(0.0)">
                                      <p:cBhvr>
                                        <p:cTn id="86" dur="5042" fill="hold"/>
                                        <p:tgtEl>
                                          <p:spTgt spid="20"/>
                                        </p:tgtEl>
                                      </p:cBhvr>
                                    </p:cmd>
                                  </p:childTnLst>
                                </p:cTn>
                              </p:par>
                              <p:par>
                                <p:cTn id="87" presetID="32" presetClass="emph" presetSubtype="0" repeatCount="indefinite" fill="hold" nodeType="withEffect">
                                  <p:stCondLst>
                                    <p:cond delay="0"/>
                                  </p:stCondLst>
                                  <p:endCondLst>
                                    <p:cond evt="onNext" delay="0">
                                      <p:tgtEl>
                                        <p:sldTgt/>
                                      </p:tgtEl>
                                    </p:cond>
                                  </p:endCondLst>
                                  <p:childTnLst>
                                    <p:animRot by="120000">
                                      <p:cBhvr>
                                        <p:cTn id="88" dur="200" fill="hold">
                                          <p:stCondLst>
                                            <p:cond delay="0"/>
                                          </p:stCondLst>
                                        </p:cTn>
                                        <p:tgtEl>
                                          <p:spTgt spid="40"/>
                                        </p:tgtEl>
                                        <p:attrNameLst>
                                          <p:attrName>r</p:attrName>
                                        </p:attrNameLst>
                                      </p:cBhvr>
                                    </p:animRot>
                                    <p:animRot by="-240000">
                                      <p:cBhvr>
                                        <p:cTn id="89" dur="400" fill="hold">
                                          <p:stCondLst>
                                            <p:cond delay="400"/>
                                          </p:stCondLst>
                                        </p:cTn>
                                        <p:tgtEl>
                                          <p:spTgt spid="40"/>
                                        </p:tgtEl>
                                        <p:attrNameLst>
                                          <p:attrName>r</p:attrName>
                                        </p:attrNameLst>
                                      </p:cBhvr>
                                    </p:animRot>
                                    <p:animRot by="240000">
                                      <p:cBhvr>
                                        <p:cTn id="90" dur="400" fill="hold">
                                          <p:stCondLst>
                                            <p:cond delay="800"/>
                                          </p:stCondLst>
                                        </p:cTn>
                                        <p:tgtEl>
                                          <p:spTgt spid="40"/>
                                        </p:tgtEl>
                                        <p:attrNameLst>
                                          <p:attrName>r</p:attrName>
                                        </p:attrNameLst>
                                      </p:cBhvr>
                                    </p:animRot>
                                    <p:animRot by="-240000">
                                      <p:cBhvr>
                                        <p:cTn id="91" dur="400" fill="hold">
                                          <p:stCondLst>
                                            <p:cond delay="1200"/>
                                          </p:stCondLst>
                                        </p:cTn>
                                        <p:tgtEl>
                                          <p:spTgt spid="40"/>
                                        </p:tgtEl>
                                        <p:attrNameLst>
                                          <p:attrName>r</p:attrName>
                                        </p:attrNameLst>
                                      </p:cBhvr>
                                    </p:animRot>
                                    <p:animRot by="120000">
                                      <p:cBhvr>
                                        <p:cTn id="92" dur="400" fill="hold">
                                          <p:stCondLst>
                                            <p:cond delay="1600"/>
                                          </p:stCondLst>
                                        </p:cTn>
                                        <p:tgtEl>
                                          <p:spTgt spid="40"/>
                                        </p:tgtEl>
                                        <p:attrNameLst>
                                          <p:attrName>r</p:attrName>
                                        </p:attrNameLst>
                                      </p:cBhvr>
                                    </p:animRot>
                                  </p:childTnLst>
                                </p:cTn>
                              </p:par>
                              <p:par>
                                <p:cTn id="93" presetID="63" presetClass="path" presetSubtype="0" accel="50000" decel="50000" fill="hold" nodeType="withEffect">
                                  <p:stCondLst>
                                    <p:cond delay="0"/>
                                  </p:stCondLst>
                                  <p:childTnLst>
                                    <p:animMotion origin="layout" path="M -3.75E-6 -1.11111E-6 L 0.22279 -0.41319 " pathEditMode="relative" rAng="0" ptsTypes="AA">
                                      <p:cBhvr>
                                        <p:cTn id="94" dur="3000" fill="hold"/>
                                        <p:tgtEl>
                                          <p:spTgt spid="40"/>
                                        </p:tgtEl>
                                        <p:attrNameLst>
                                          <p:attrName>ppt_x</p:attrName>
                                          <p:attrName>ppt_y</p:attrName>
                                        </p:attrNameLst>
                                      </p:cBhvr>
                                      <p:rCtr x="11133" y="-20671"/>
                                    </p:animMotion>
                                  </p:childTnLst>
                                </p:cTn>
                              </p:par>
                            </p:childTnLst>
                          </p:cTn>
                        </p:par>
                      </p:childTnLst>
                    </p:cTn>
                  </p:par>
                </p:childTnLst>
              </p:cTn>
              <p:nextCondLst>
                <p:cond evt="onClick" delay="0">
                  <p:tgtEl>
                    <p:spTgt spid="41"/>
                  </p:tgtEl>
                </p:cond>
              </p:nextCondLst>
            </p:seq>
            <p:seq concurrent="1" nextAc="seek">
              <p:cTn id="95" restart="whenNotActive" fill="hold" evtFilter="cancelBubble" nodeType="interactiveSeq">
                <p:stCondLst>
                  <p:cond evt="onClick" delay="0">
                    <p:tgtEl>
                      <p:spTgt spid="51"/>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51"/>
                                        </p:tgtEl>
                                      </p:cBhvr>
                                    </p:animEffect>
                                    <p:anim calcmode="lin" valueType="num">
                                      <p:cBhvr>
                                        <p:cTn id="100" dur="1000"/>
                                        <p:tgtEl>
                                          <p:spTgt spid="51"/>
                                        </p:tgtEl>
                                        <p:attrNameLst>
                                          <p:attrName>ppt_x</p:attrName>
                                        </p:attrNameLst>
                                      </p:cBhvr>
                                      <p:tavLst>
                                        <p:tav tm="0">
                                          <p:val>
                                            <p:strVal val="ppt_x"/>
                                          </p:val>
                                        </p:tav>
                                        <p:tav tm="100000">
                                          <p:val>
                                            <p:strVal val="ppt_x"/>
                                          </p:val>
                                        </p:tav>
                                      </p:tavLst>
                                    </p:anim>
                                    <p:anim calcmode="lin" valueType="num">
                                      <p:cBhvr>
                                        <p:cTn id="101" dur="1000"/>
                                        <p:tgtEl>
                                          <p:spTgt spid="51"/>
                                        </p:tgtEl>
                                        <p:attrNameLst>
                                          <p:attrName>ppt_y</p:attrName>
                                        </p:attrNameLst>
                                      </p:cBhvr>
                                      <p:tavLst>
                                        <p:tav tm="0">
                                          <p:val>
                                            <p:strVal val="ppt_y"/>
                                          </p:val>
                                        </p:tav>
                                        <p:tav tm="100000">
                                          <p:val>
                                            <p:strVal val="ppt_y+.1"/>
                                          </p:val>
                                        </p:tav>
                                      </p:tavLst>
                                    </p:anim>
                                    <p:set>
                                      <p:cBhvr>
                                        <p:cTn id="102" dur="1" fill="hold">
                                          <p:stCondLst>
                                            <p:cond delay="999"/>
                                          </p:stCondLst>
                                        </p:cTn>
                                        <p:tgtEl>
                                          <p:spTgt spid="51"/>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5042" fill="hold"/>
                                        <p:tgtEl>
                                          <p:spTgt spid="18"/>
                                        </p:tgtEl>
                                      </p:cBhvr>
                                    </p:cmd>
                                  </p:childTnLst>
                                </p:cTn>
                              </p:par>
                              <p:par>
                                <p:cTn id="105" presetID="32" presetClass="emph" presetSubtype="0" fill="hold" nodeType="withEffect">
                                  <p:stCondLst>
                                    <p:cond delay="0"/>
                                  </p:stCondLst>
                                  <p:childTnLst>
                                    <p:animRot by="120000">
                                      <p:cBhvr>
                                        <p:cTn id="106" dur="100" fill="hold">
                                          <p:stCondLst>
                                            <p:cond delay="0"/>
                                          </p:stCondLst>
                                        </p:cTn>
                                        <p:tgtEl>
                                          <p:spTgt spid="50"/>
                                        </p:tgtEl>
                                        <p:attrNameLst>
                                          <p:attrName>r</p:attrName>
                                        </p:attrNameLst>
                                      </p:cBhvr>
                                    </p:animRot>
                                    <p:animRot by="-240000">
                                      <p:cBhvr>
                                        <p:cTn id="107" dur="200" fill="hold">
                                          <p:stCondLst>
                                            <p:cond delay="200"/>
                                          </p:stCondLst>
                                        </p:cTn>
                                        <p:tgtEl>
                                          <p:spTgt spid="50"/>
                                        </p:tgtEl>
                                        <p:attrNameLst>
                                          <p:attrName>r</p:attrName>
                                        </p:attrNameLst>
                                      </p:cBhvr>
                                    </p:animRot>
                                    <p:animRot by="240000">
                                      <p:cBhvr>
                                        <p:cTn id="108" dur="200" fill="hold">
                                          <p:stCondLst>
                                            <p:cond delay="400"/>
                                          </p:stCondLst>
                                        </p:cTn>
                                        <p:tgtEl>
                                          <p:spTgt spid="50"/>
                                        </p:tgtEl>
                                        <p:attrNameLst>
                                          <p:attrName>r</p:attrName>
                                        </p:attrNameLst>
                                      </p:cBhvr>
                                    </p:animRot>
                                    <p:animRot by="-240000">
                                      <p:cBhvr>
                                        <p:cTn id="109" dur="200" fill="hold">
                                          <p:stCondLst>
                                            <p:cond delay="600"/>
                                          </p:stCondLst>
                                        </p:cTn>
                                        <p:tgtEl>
                                          <p:spTgt spid="50"/>
                                        </p:tgtEl>
                                        <p:attrNameLst>
                                          <p:attrName>r</p:attrName>
                                        </p:attrNameLst>
                                      </p:cBhvr>
                                    </p:animRot>
                                    <p:animRot by="120000">
                                      <p:cBhvr>
                                        <p:cTn id="110" dur="200" fill="hold">
                                          <p:stCondLst>
                                            <p:cond delay="800"/>
                                          </p:stCondLst>
                                        </p:cTn>
                                        <p:tgtEl>
                                          <p:spTgt spid="50"/>
                                        </p:tgtEl>
                                        <p:attrNameLst>
                                          <p:attrName>r</p:attrName>
                                        </p:attrNameLst>
                                      </p:cBhvr>
                                    </p:animRot>
                                  </p:childTnLst>
                                </p:cTn>
                              </p:par>
                              <p:par>
                                <p:cTn id="111" presetID="63" presetClass="path" presetSubtype="0" accel="50000" decel="50000" fill="hold" nodeType="withEffect">
                                  <p:stCondLst>
                                    <p:cond delay="0"/>
                                  </p:stCondLst>
                                  <p:childTnLst>
                                    <p:animMotion origin="layout" path="M -1.45833E-6 -2.59259E-6 L 0.17722 -0.67037 " pathEditMode="relative" rAng="0" ptsTypes="AA">
                                      <p:cBhvr>
                                        <p:cTn id="112" dur="3000" fill="hold"/>
                                        <p:tgtEl>
                                          <p:spTgt spid="50"/>
                                        </p:tgtEl>
                                        <p:attrNameLst>
                                          <p:attrName>ppt_x</p:attrName>
                                          <p:attrName>ppt_y</p:attrName>
                                        </p:attrNameLst>
                                      </p:cBhvr>
                                      <p:rCtr x="8854" y="-33519"/>
                                    </p:animMotion>
                                  </p:childTnLst>
                                </p:cTn>
                              </p:par>
                            </p:childTnLst>
                          </p:cTn>
                        </p:par>
                      </p:childTnLst>
                    </p:cTn>
                  </p:par>
                </p:childTnLst>
              </p:cTn>
              <p:nextCondLst>
                <p:cond evt="onClick" delay="0">
                  <p:tgtEl>
                    <p:spTgt spid="51"/>
                  </p:tgtEl>
                </p:cond>
              </p:nextCondLst>
            </p:seq>
            <p:seq concurrent="1" nextAc="seek">
              <p:cTn id="113" restart="whenNotActive" fill="hold" evtFilter="cancelBubble" nodeType="interactiveSeq">
                <p:stCondLst>
                  <p:cond evt="onClick" delay="0">
                    <p:tgtEl>
                      <p:spTgt spid="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4"/>
                                        </p:tgtEl>
                                      </p:cBhvr>
                                    </p:animEffect>
                                    <p:set>
                                      <p:cBhvr>
                                        <p:cTn id="11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9" restart="whenNotActive" fill="hold" evtFilter="cancelBubble" nodeType="interactiveSeq">
                <p:stCondLst>
                  <p:cond evt="onClick" delay="0">
                    <p:tgtEl>
                      <p:spTgt spid="56"/>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56"/>
                                        </p:tgtEl>
                                      </p:cBhvr>
                                    </p:animEffect>
                                    <p:set>
                                      <p:cBhvr>
                                        <p:cTn id="124"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57"/>
                    </p:tgtEl>
                  </p:cond>
                </p:stCondLst>
                <p:endSync evt="end" delay="0">
                  <p:rtn val="all"/>
                </p:endSync>
                <p:childTnLst>
                  <p:par>
                    <p:cTn id="126" fill="hold">
                      <p:stCondLst>
                        <p:cond delay="0"/>
                      </p:stCondLst>
                      <p:childTnLst>
                        <p:par>
                          <p:cTn id="127" fill="hold">
                            <p:stCondLst>
                              <p:cond delay="0"/>
                            </p:stCondLst>
                            <p:childTnLst>
                              <p:par>
                                <p:cTn id="128" presetID="10" presetClass="exit" presetSubtype="0" fill="hold" grpId="0" nodeType="clickEffect">
                                  <p:stCondLst>
                                    <p:cond delay="0"/>
                                  </p:stCondLst>
                                  <p:childTnLst>
                                    <p:animEffect transition="out" filter="fade">
                                      <p:cBhvr>
                                        <p:cTn id="129" dur="500"/>
                                        <p:tgtEl>
                                          <p:spTgt spid="57"/>
                                        </p:tgtEl>
                                      </p:cBhvr>
                                    </p:animEffect>
                                    <p:set>
                                      <p:cBhvr>
                                        <p:cTn id="13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1" restart="whenNotActive" fill="hold" evtFilter="cancelBubble" nodeType="interactiveSeq">
                <p:stCondLst>
                  <p:cond evt="onClick" delay="0">
                    <p:tgtEl>
                      <p:spTgt spid="68"/>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68"/>
                                        </p:tgtEl>
                                      </p:cBhvr>
                                    </p:animEffect>
                                    <p:set>
                                      <p:cBhvr>
                                        <p:cTn id="13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69"/>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69"/>
                                        </p:tgtEl>
                                      </p:cBhvr>
                                    </p:animEffect>
                                    <p:set>
                                      <p:cBhvr>
                                        <p:cTn id="14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1818">
                <p:cTn id="143" fill="hold" display="0">
                  <p:stCondLst>
                    <p:cond delay="indefinite"/>
                  </p:stCondLst>
                  <p:endCondLst>
                    <p:cond evt="onStopAudio" delay="0">
                      <p:tgtEl>
                        <p:sldTgt/>
                      </p:tgtEl>
                    </p:cond>
                  </p:endCondLst>
                </p:cTn>
                <p:tgtEl>
                  <p:spTgt spid="18"/>
                </p:tgtEl>
              </p:cMediaNode>
            </p:audio>
            <p:audio>
              <p:cMediaNode vol="31818">
                <p:cTn id="144" fill="hold" display="0">
                  <p:stCondLst>
                    <p:cond delay="indefinite"/>
                  </p:stCondLst>
                  <p:endCondLst>
                    <p:cond evt="onStopAudio" delay="0">
                      <p:tgtEl>
                        <p:sldTgt/>
                      </p:tgtEl>
                    </p:cond>
                  </p:endCondLst>
                </p:cTn>
                <p:tgtEl>
                  <p:spTgt spid="19"/>
                </p:tgtEl>
              </p:cMediaNode>
            </p:audio>
            <p:audio>
              <p:cMediaNode vol="31818">
                <p:cTn id="145" fill="hold" display="0">
                  <p:stCondLst>
                    <p:cond delay="indefinite"/>
                  </p:stCondLst>
                  <p:endCondLst>
                    <p:cond evt="onStopAudio" delay="0">
                      <p:tgtEl>
                        <p:sldTgt/>
                      </p:tgtEl>
                    </p:cond>
                  </p:endCondLst>
                </p:cTn>
                <p:tgtEl>
                  <p:spTgt spid="20"/>
                </p:tgtEl>
              </p:cMediaNode>
            </p:audio>
            <p:audio>
              <p:cMediaNode vol="31818">
                <p:cTn id="146" fill="hold" display="0">
                  <p:stCondLst>
                    <p:cond delay="indefinite"/>
                  </p:stCondLst>
                  <p:endCondLst>
                    <p:cond evt="onStopAudio" delay="0">
                      <p:tgtEl>
                        <p:sldTgt/>
                      </p:tgtEl>
                    </p:cond>
                  </p:endCondLst>
                </p:cTn>
                <p:tgtEl>
                  <p:spTgt spid="21"/>
                </p:tgtEl>
              </p:cMediaNode>
            </p:audio>
            <p:audio>
              <p:cMediaNode vol="31818">
                <p:cTn id="147" fill="hold" display="0">
                  <p:stCondLst>
                    <p:cond delay="indefinite"/>
                  </p:stCondLst>
                  <p:endCondLst>
                    <p:cond evt="onStopAudio" delay="0">
                      <p:tgtEl>
                        <p:sldTgt/>
                      </p:tgtEl>
                    </p:cond>
                  </p:endCondLst>
                </p:cTn>
                <p:tgtEl>
                  <p:spTgt spid="22"/>
                </p:tgtEl>
              </p:cMediaNode>
            </p:audio>
            <p:audio>
              <p:cMediaNode vol="31818">
                <p:cTn id="148" fill="hold" display="0">
                  <p:stCondLst>
                    <p:cond delay="indefinite"/>
                  </p:stCondLst>
                  <p:endCondLst>
                    <p:cond evt="onStopAudio" delay="0">
                      <p:tgtEl>
                        <p:sldTgt/>
                      </p:tgtEl>
                    </p:cond>
                  </p:endCondLst>
                </p:cTn>
                <p:tgtEl>
                  <p:spTgt spid="23"/>
                </p:tgtEl>
              </p:cMediaNode>
            </p:audio>
          </p:childTnLst>
        </p:cTn>
      </p:par>
    </p:tnLst>
    <p:bldLst>
      <p:bldP spid="4" grpId="0" animBg="1"/>
      <p:bldP spid="56" grpId="0" animBg="1"/>
      <p:bldP spid="57" grpId="0" animBg="1"/>
      <p:bldP spid="68" grpId="0" animBg="1"/>
      <p:bldP spid="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9131" y="934856"/>
            <a:ext cx="7089568" cy="2677656"/>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1: Phương thức biểu đạt chính của </a:t>
            </a:r>
            <a:r>
              <a:rPr lang="vi-VN" sz="2800" b="1" i="1" dirty="0">
                <a:solidFill>
                  <a:schemeClr val="bg1"/>
                </a:solidFill>
                <a:latin typeface="Times New Roman" panose="02020603050405020304" pitchFamily="18" charset="0"/>
                <a:cs typeface="Times New Roman" panose="02020603050405020304" pitchFamily="18" charset="0"/>
              </a:rPr>
              <a:t>Con chào mào </a:t>
            </a:r>
            <a:r>
              <a:rPr lang="vi-VN" sz="2800" b="1" dirty="0">
                <a:solidFill>
                  <a:schemeClr val="bg1"/>
                </a:solidFill>
                <a:latin typeface="Times New Roman" panose="02020603050405020304" pitchFamily="18" charset="0"/>
                <a:cs typeface="Times New Roman" panose="02020603050405020304" pitchFamily="18" charset="0"/>
              </a:rPr>
              <a:t>là gì?</a:t>
            </a:r>
            <a:endParaRPr lang="vi-VN"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A. Tự sự</a:t>
            </a:r>
          </a:p>
          <a:p>
            <a:r>
              <a:rPr lang="vi-VN" sz="2800" dirty="0">
                <a:solidFill>
                  <a:schemeClr val="bg1"/>
                </a:solidFill>
                <a:latin typeface="Times New Roman" panose="02020603050405020304" pitchFamily="18" charset="0"/>
                <a:cs typeface="Times New Roman" panose="02020603050405020304" pitchFamily="18" charset="0"/>
              </a:rPr>
              <a:t>B. Nghị luận</a:t>
            </a:r>
          </a:p>
          <a:p>
            <a:r>
              <a:rPr lang="vi-VN" sz="2800" dirty="0">
                <a:solidFill>
                  <a:schemeClr val="bg1"/>
                </a:solidFill>
                <a:latin typeface="Times New Roman" panose="02020603050405020304" pitchFamily="18" charset="0"/>
                <a:cs typeface="Times New Roman" panose="02020603050405020304" pitchFamily="18" charset="0"/>
              </a:rPr>
              <a:t>C. Biểu cảm</a:t>
            </a:r>
          </a:p>
          <a:p>
            <a:r>
              <a:rPr lang="vi-VN" sz="2800" dirty="0">
                <a:solidFill>
                  <a:schemeClr val="bg1"/>
                </a:solidFill>
                <a:latin typeface="Times New Roman" panose="02020603050405020304" pitchFamily="18" charset="0"/>
                <a:cs typeface="Times New Roman" panose="02020603050405020304" pitchFamily="18" charset="0"/>
              </a:rPr>
              <a:t>D. Miêu tả</a:t>
            </a:r>
          </a:p>
        </p:txBody>
      </p:sp>
      <p:sp>
        <p:nvSpPr>
          <p:cNvPr id="8" name="TextBox 7"/>
          <p:cNvSpPr txBox="1"/>
          <p:nvPr/>
        </p:nvSpPr>
        <p:spPr>
          <a:xfrm>
            <a:off x="4075531" y="5079160"/>
            <a:ext cx="4193338" cy="769441"/>
          </a:xfrm>
          <a:prstGeom prst="rect">
            <a:avLst/>
          </a:prstGeom>
          <a:noFill/>
        </p:spPr>
        <p:txBody>
          <a:bodyPr wrap="square" rtlCol="0">
            <a:spAutoFit/>
          </a:bodyPr>
          <a:lstStyle/>
          <a:p>
            <a:pPr algn="ctr"/>
            <a:r>
              <a:rPr lang="vi-VN" sz="4400" dirty="0">
                <a:solidFill>
                  <a:prstClr val="white"/>
                </a:solidFill>
                <a:latin typeface="Times New Roman" pitchFamily="18" charset="0"/>
                <a:cs typeface="Times New Roman" pitchFamily="18" charset="0"/>
              </a:rPr>
              <a:t>C</a:t>
            </a:r>
            <a:endParaRPr lang="en-US" sz="4400" dirty="0">
              <a:solidFill>
                <a:prstClr val="white"/>
              </a:solidFill>
              <a:latin typeface="Times New Roman" pitchFamily="18" charset="0"/>
              <a:cs typeface="Times New Roman" pitchFamily="18" charset="0"/>
            </a:endParaRP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6364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17620" y="5450774"/>
            <a:ext cx="3158837" cy="1678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07627" y="1220514"/>
            <a:ext cx="6868881" cy="3046988"/>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2</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hành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động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níu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giữ</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chào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mào</a:t>
            </a:r>
            <a:r>
              <a:rPr lang="en-US" sz="3200" b="1"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Ôm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lòng</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Bắt</a:t>
            </a:r>
            <a:r>
              <a:rPr lang="en-US" sz="3200" dirty="0">
                <a:solidFill>
                  <a:schemeClr val="bg1"/>
                </a:solidFill>
                <a:latin typeface="Times New Roman" panose="02020603050405020304" pitchFamily="18" charset="0"/>
                <a:cs typeface="Times New Roman" panose="02020603050405020304" pitchFamily="18" charset="0"/>
              </a:rPr>
              <a:t> con </a:t>
            </a:r>
            <a:r>
              <a:rPr lang="en-US" sz="3200" dirty="0" err="1">
                <a:solidFill>
                  <a:schemeClr val="bg1"/>
                </a:solidFill>
                <a:latin typeface="Times New Roman" panose="02020603050405020304" pitchFamily="18" charset="0"/>
                <a:cs typeface="Times New Roman" panose="02020603050405020304" pitchFamily="18" charset="0"/>
              </a:rPr>
              <a:t>chào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mào</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Nhốt</a:t>
            </a:r>
            <a:r>
              <a:rPr lang="en-US" sz="3200" dirty="0">
                <a:solidFill>
                  <a:schemeClr val="bg1"/>
                </a:solidFill>
                <a:latin typeface="Times New Roman" panose="02020603050405020304" pitchFamily="18" charset="0"/>
                <a:cs typeface="Times New Roman" panose="02020603050405020304" pitchFamily="18" charset="0"/>
              </a:rPr>
              <a:t> con </a:t>
            </a:r>
            <a:r>
              <a:rPr lang="en-US" sz="3200" dirty="0" err="1">
                <a:solidFill>
                  <a:schemeClr val="bg1"/>
                </a:solidFill>
                <a:latin typeface="Times New Roman" panose="02020603050405020304" pitchFamily="18" charset="0"/>
                <a:cs typeface="Times New Roman" panose="02020603050405020304" pitchFamily="18" charset="0"/>
              </a:rPr>
              <a:t>chào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lồng</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chiếc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suy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nghĩ</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73655" y="5779810"/>
            <a:ext cx="4193338" cy="769441"/>
          </a:xfrm>
          <a:prstGeom prst="rect">
            <a:avLst/>
          </a:prstGeom>
          <a:noFill/>
        </p:spPr>
        <p:txBody>
          <a:bodyPr wrap="square" rtlCol="0">
            <a:spAutoFit/>
          </a:bodyPr>
          <a:lstStyle/>
          <a:p>
            <a:pPr algn="ctr"/>
            <a:r>
              <a:rPr lang="en-US" sz="4400" b="1" dirty="0">
                <a:solidFill>
                  <a:prstClr val="white"/>
                </a:solidFill>
                <a:latin typeface="Times New Roman" pitchFamily="18" charset="0"/>
                <a:cs typeface="Times New Roman" pitchFamily="18" charset="0"/>
              </a:rPr>
              <a:t>D</a:t>
            </a:r>
          </a:p>
        </p:txBody>
      </p:sp>
      <p:pic>
        <p:nvPicPr>
          <p:cNvPr id="1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92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1"/>
            <a:ext cx="9098704" cy="5462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86992" y="5023262"/>
            <a:ext cx="3705102" cy="21064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31379" y="994889"/>
            <a:ext cx="6916382" cy="2677656"/>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3: Đâu không phải ý nghĩa của việc lặp lại câu thơ "triu... uýt... huýt... tu hiu..."?</a:t>
            </a:r>
            <a:endParaRPr lang="vi-VN"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A. Tạo điểm nhấn.</a:t>
            </a:r>
          </a:p>
          <a:p>
            <a:r>
              <a:rPr lang="vi-VN" sz="2800" dirty="0">
                <a:solidFill>
                  <a:schemeClr val="bg1"/>
                </a:solidFill>
                <a:latin typeface="Times New Roman" panose="02020603050405020304" pitchFamily="18" charset="0"/>
                <a:cs typeface="Times New Roman" panose="02020603050405020304" pitchFamily="18" charset="0"/>
              </a:rPr>
              <a:t>B. Tạo âm thanh.</a:t>
            </a:r>
          </a:p>
          <a:p>
            <a:r>
              <a:rPr lang="vi-VN" sz="2800" dirty="0">
                <a:solidFill>
                  <a:schemeClr val="bg1"/>
                </a:solidFill>
                <a:latin typeface="Times New Roman" panose="02020603050405020304" pitchFamily="18" charset="0"/>
                <a:cs typeface="Times New Roman" panose="02020603050405020304" pitchFamily="18" charset="0"/>
              </a:rPr>
              <a:t>C. Tạo nhịp điệu.</a:t>
            </a:r>
          </a:p>
          <a:p>
            <a:r>
              <a:rPr lang="vi-VN" sz="2800" dirty="0">
                <a:solidFill>
                  <a:schemeClr val="bg1"/>
                </a:solidFill>
                <a:latin typeface="Times New Roman" panose="02020603050405020304" pitchFamily="18" charset="0"/>
                <a:cs typeface="Times New Roman" panose="02020603050405020304" pitchFamily="18" charset="0"/>
              </a:rPr>
              <a:t>D. Tạo hình tượng</a:t>
            </a:r>
          </a:p>
        </p:txBody>
      </p:sp>
      <p:sp>
        <p:nvSpPr>
          <p:cNvPr id="8" name="TextBox 7"/>
          <p:cNvSpPr txBox="1"/>
          <p:nvPr/>
        </p:nvSpPr>
        <p:spPr>
          <a:xfrm>
            <a:off x="4099282" y="5625425"/>
            <a:ext cx="4193338" cy="769441"/>
          </a:xfrm>
          <a:prstGeom prst="rect">
            <a:avLst/>
          </a:prstGeom>
          <a:noFill/>
        </p:spPr>
        <p:txBody>
          <a:bodyPr wrap="square" rtlCol="0">
            <a:spAutoFit/>
          </a:bodyPr>
          <a:lstStyle/>
          <a:p>
            <a:pPr algn="ctr"/>
            <a:r>
              <a:rPr lang="vi-VN" sz="4400" b="1" dirty="0">
                <a:solidFill>
                  <a:prstClr val="white"/>
                </a:solidFill>
                <a:latin typeface="Times New Roman" pitchFamily="18" charset="0"/>
                <a:cs typeface="Times New Roman" pitchFamily="18" charset="0"/>
              </a:rPr>
              <a:t>D</a:t>
            </a:r>
            <a:endParaRPr lang="en-US" sz="4400" b="1" dirty="0">
              <a:solidFill>
                <a:prstClr val="white"/>
              </a:solidFill>
              <a:latin typeface="Times New Roman" pitchFamily="18" charset="0"/>
              <a:cs typeface="Times New Roman" pitchFamily="18" charset="0"/>
            </a:endParaRPr>
          </a:p>
        </p:txBody>
      </p:sp>
      <p:pic>
        <p:nvPicPr>
          <p:cNvPr id="1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05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286992"/>
            <a:ext cx="5943600" cy="28427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09036" y="866405"/>
            <a:ext cx="6710542" cy="2554545"/>
          </a:xfrm>
          <a:prstGeom prst="rect">
            <a:avLst/>
          </a:prstGeom>
          <a:noFill/>
        </p:spPr>
        <p:txBody>
          <a:bodyPr wrap="square" rtlCol="0">
            <a:spAutoFit/>
          </a:bodyPr>
          <a:lstStyle/>
          <a:p>
            <a:r>
              <a:rPr lang="vi-VN" sz="4000" b="1" dirty="0">
                <a:solidFill>
                  <a:schemeClr val="bg1"/>
                </a:solidFill>
                <a:latin typeface="Times New Roman" panose="02020603050405020304" pitchFamily="18" charset="0"/>
                <a:cs typeface="Times New Roman" panose="02020603050405020304" pitchFamily="18" charset="0"/>
              </a:rPr>
              <a:t>Câu 4. Câu thơ “triu…uýt …huýt…tu hìu” trong bài thơ “Con chào mào” được lặp lại mấy lần ?</a:t>
            </a:r>
            <a:endParaRPr lang="x-none" sz="40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930732" y="5150410"/>
            <a:ext cx="4338137" cy="646331"/>
          </a:xfrm>
          <a:prstGeom prst="rect">
            <a:avLst/>
          </a:prstGeom>
          <a:noFill/>
        </p:spPr>
        <p:txBody>
          <a:bodyPr wrap="square" rtlCol="0">
            <a:spAutoFit/>
          </a:bodyPr>
          <a:lstStyle/>
          <a:p>
            <a:pPr algn="ctr"/>
            <a:r>
              <a:rPr lang="vi-VN" sz="3600" dirty="0">
                <a:solidFill>
                  <a:prstClr val="white"/>
                </a:solidFill>
                <a:latin typeface="Times New Roman" pitchFamily="18" charset="0"/>
                <a:cs typeface="Times New Roman" pitchFamily="18" charset="0"/>
              </a:rPr>
              <a:t>2 LẦN</a:t>
            </a:r>
            <a:endParaRPr lang="en-US" sz="3600" dirty="0">
              <a:solidFill>
                <a:prstClr val="white"/>
              </a:solidFill>
              <a:latin typeface="Times New Roman" pitchFamily="18" charset="0"/>
              <a:cs typeface="Times New Roman" pitchFamily="18" charset="0"/>
            </a:endParaRPr>
          </a:p>
        </p:txBody>
      </p:sp>
      <p:pic>
        <p:nvPicPr>
          <p:cNvPr id="1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42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13271" y="1113642"/>
            <a:ext cx="6263238" cy="1569660"/>
          </a:xfrm>
          <a:prstGeom prst="rect">
            <a:avLst/>
          </a:prstGeom>
          <a:noFill/>
        </p:spPr>
        <p:txBody>
          <a:bodyPr wrap="square" rtlCol="0">
            <a:spAutoFit/>
          </a:bodyPr>
          <a:lstStyle/>
          <a:p>
            <a:r>
              <a:rPr lang="vi-VN" sz="3200" b="1" dirty="0">
                <a:solidFill>
                  <a:schemeClr val="bg1"/>
                </a:solidFill>
                <a:latin typeface="Times New Roman" panose="02020603050405020304" pitchFamily="18" charset="0"/>
                <a:cs typeface="Times New Roman" panose="02020603050405020304" pitchFamily="18" charset="0"/>
              </a:rPr>
              <a:t>Câu 5. Nhân vật “tôi” trong bài thơ “Con chào mào” nghĩ con chào mào sẽ ăn trái cây loại nào ?</a:t>
            </a:r>
            <a:endParaRPr lang="x-none" sz="32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87406" y="4794152"/>
            <a:ext cx="4193338" cy="707886"/>
          </a:xfrm>
          <a:prstGeom prst="rect">
            <a:avLst/>
          </a:prstGeom>
          <a:noFill/>
        </p:spPr>
        <p:txBody>
          <a:bodyPr wrap="square" rtlCol="0">
            <a:spAutoFit/>
          </a:bodyPr>
          <a:lstStyle/>
          <a:p>
            <a:pPr algn="ctr"/>
            <a:r>
              <a:rPr lang="vi-VN" sz="4000" dirty="0">
                <a:solidFill>
                  <a:prstClr val="white"/>
                </a:solidFill>
                <a:latin typeface="Times New Roman" pitchFamily="18" charset="0"/>
                <a:cs typeface="Times New Roman" pitchFamily="18" charset="0"/>
              </a:rPr>
              <a:t>Trái cây chín đỏ</a:t>
            </a:r>
            <a:endParaRPr lang="en-US" sz="4000" dirty="0">
              <a:solidFill>
                <a:prstClr val="white"/>
              </a:solidFill>
              <a:latin typeface="Times New Roman" pitchFamily="18" charset="0"/>
              <a:cs typeface="Times New Roman" pitchFamily="18" charset="0"/>
            </a:endParaRPr>
          </a:p>
        </p:txBody>
      </p:sp>
      <p:pic>
        <p:nvPicPr>
          <p:cNvPr id="1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08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87658" y="600589"/>
            <a:ext cx="6608918" cy="5911045"/>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rgbClr val="000000"/>
              </a:solidFill>
              <a:latin typeface="Times New Roman" pitchFamily="18" charset="0"/>
              <a:cs typeface="Times New Roman" pitchFamily="18" charset="0"/>
            </a:endParaRPr>
          </a:p>
        </p:txBody>
      </p:sp>
      <p:grpSp>
        <p:nvGrpSpPr>
          <p:cNvPr id="9" name="Group 8"/>
          <p:cNvGrpSpPr/>
          <p:nvPr/>
        </p:nvGrpSpPr>
        <p:grpSpPr>
          <a:xfrm>
            <a:off x="203901" y="819339"/>
            <a:ext cx="4400767" cy="497825"/>
            <a:chOff x="2840539" y="3818711"/>
            <a:chExt cx="9586088" cy="995648"/>
          </a:xfrm>
        </p:grpSpPr>
        <p:sp>
          <p:nvSpPr>
            <p:cNvPr id="1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rgbClr val="000000">
                    <a:lumMod val="95000"/>
                    <a:lumOff val="5000"/>
                  </a:srgbClr>
                </a:solidFill>
                <a:latin typeface="Times New Roman" pitchFamily="18" charset="0"/>
                <a:cs typeface="Times New Roman" pitchFamily="18" charset="0"/>
              </a:endParaRPr>
            </a:p>
          </p:txBody>
        </p:sp>
        <p:grpSp>
          <p:nvGrpSpPr>
            <p:cNvPr id="11" name="Group 10"/>
            <p:cNvGrpSpPr/>
            <p:nvPr/>
          </p:nvGrpSpPr>
          <p:grpSpPr>
            <a:xfrm>
              <a:off x="2840539" y="3886200"/>
              <a:ext cx="9586088" cy="928159"/>
              <a:chOff x="2840539" y="3733800"/>
              <a:chExt cx="9586088" cy="928159"/>
            </a:xfrm>
          </p:grpSpPr>
          <p:sp>
            <p:nvSpPr>
              <p:cNvPr id="12" name="Round Same Side Corner Rectangle 11"/>
              <p:cNvSpPr/>
              <p:nvPr/>
            </p:nvSpPr>
            <p:spPr>
              <a:xfrm rot="5400000">
                <a:off x="7270238" y="-625942"/>
                <a:ext cx="731517" cy="958126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rgbClr val="000000">
                      <a:lumMod val="95000"/>
                      <a:lumOff val="5000"/>
                    </a:srgbClr>
                  </a:solidFill>
                  <a:latin typeface="Times New Roman" pitchFamily="18" charset="0"/>
                  <a:cs typeface="Times New Roman" pitchFamily="18" charset="0"/>
                </a:endParaRPr>
              </a:p>
            </p:txBody>
          </p:sp>
          <p:sp>
            <p:nvSpPr>
              <p:cNvPr id="13" name="Rectangle 12"/>
              <p:cNvSpPr/>
              <p:nvPr/>
            </p:nvSpPr>
            <p:spPr>
              <a:xfrm>
                <a:off x="2840539" y="3801289"/>
                <a:ext cx="1270616" cy="729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rgbClr val="000000">
                      <a:lumMod val="95000"/>
                      <a:lumOff val="5000"/>
                    </a:srgbClr>
                  </a:solidFill>
                  <a:latin typeface="Times New Roman" pitchFamily="18" charset="0"/>
                  <a:cs typeface="Times New Roman" pitchFamily="18" charset="0"/>
                </a:endParaRPr>
              </a:p>
            </p:txBody>
          </p:sp>
          <p:sp>
            <p:nvSpPr>
              <p:cNvPr id="14" name="Rectangle 13"/>
              <p:cNvSpPr/>
              <p:nvPr/>
            </p:nvSpPr>
            <p:spPr>
              <a:xfrm>
                <a:off x="4460663" y="3738630"/>
                <a:ext cx="6310353" cy="923329"/>
              </a:xfrm>
              <a:prstGeom prst="rect">
                <a:avLst/>
              </a:prstGeom>
            </p:spPr>
            <p:txBody>
              <a:bodyPr wrap="none">
                <a:spAutoFit/>
              </a:bodyPr>
              <a:lstStyle/>
              <a:p>
                <a:pPr defTabSz="455883">
                  <a:spcBef>
                    <a:spcPts val="600"/>
                  </a:spcBef>
                  <a:defRPr/>
                </a:pPr>
                <a:r>
                  <a:rPr lang="en-US" sz="2400" b="1" i="1" kern="0" dirty="0">
                    <a:solidFill>
                      <a:srgbClr val="000000">
                        <a:lumMod val="95000"/>
                        <a:lumOff val="5000"/>
                      </a:srgbClr>
                    </a:solidFill>
                    <a:latin typeface="Times New Roman" pitchFamily="18" charset="0"/>
                    <a:cs typeface="Times New Roman" pitchFamily="18" charset="0"/>
                  </a:rPr>
                  <a:t> TÌM HIỂU CHUNG</a:t>
                </a:r>
                <a:endParaRPr lang="en-US" sz="2400" i="1" kern="0" dirty="0">
                  <a:solidFill>
                    <a:srgbClr val="000000">
                      <a:lumMod val="95000"/>
                      <a:lumOff val="5000"/>
                    </a:srgbClr>
                  </a:solidFill>
                  <a:latin typeface="Times New Roman" pitchFamily="18" charset="0"/>
                  <a:cs typeface="Times New Roman" pitchFamily="18" charset="0"/>
                </a:endParaRPr>
              </a:p>
            </p:txBody>
          </p:sp>
          <p:sp>
            <p:nvSpPr>
              <p:cNvPr id="15" name="TextBox 14"/>
              <p:cNvSpPr txBox="1"/>
              <p:nvPr/>
            </p:nvSpPr>
            <p:spPr>
              <a:xfrm>
                <a:off x="3267627" y="3733800"/>
                <a:ext cx="664139" cy="923329"/>
              </a:xfrm>
              <a:prstGeom prst="rect">
                <a:avLst/>
              </a:prstGeom>
              <a:noFill/>
            </p:spPr>
            <p:txBody>
              <a:bodyPr wrap="none" rtlCol="0">
                <a:spAutoFit/>
              </a:bodyPr>
              <a:lstStyle/>
              <a:p>
                <a:pPr algn="ctr" defTabSz="1085340"/>
                <a:r>
                  <a:rPr lang="en-US" sz="2400"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6" name="Group 15"/>
          <p:cNvGrpSpPr/>
          <p:nvPr/>
        </p:nvGrpSpPr>
        <p:grpSpPr>
          <a:xfrm>
            <a:off x="203901" y="2556810"/>
            <a:ext cx="7493939" cy="509050"/>
            <a:chOff x="2840539" y="3818711"/>
            <a:chExt cx="16323882" cy="1018074"/>
          </a:xfrm>
        </p:grpSpPr>
        <p:sp>
          <p:nvSpPr>
            <p:cNvPr id="1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rgbClr val="000000">
                    <a:lumMod val="95000"/>
                    <a:lumOff val="5000"/>
                  </a:srgbClr>
                </a:solidFill>
                <a:latin typeface="Times New Roman" pitchFamily="18" charset="0"/>
                <a:cs typeface="Times New Roman" pitchFamily="18" charset="0"/>
              </a:endParaRPr>
            </a:p>
          </p:txBody>
        </p:sp>
        <p:grpSp>
          <p:nvGrpSpPr>
            <p:cNvPr id="18" name="Group 17"/>
            <p:cNvGrpSpPr/>
            <p:nvPr/>
          </p:nvGrpSpPr>
          <p:grpSpPr>
            <a:xfrm>
              <a:off x="2840539" y="3886200"/>
              <a:ext cx="16323882" cy="950585"/>
              <a:chOff x="2840539" y="3733800"/>
              <a:chExt cx="16323882" cy="950585"/>
            </a:xfrm>
          </p:grpSpPr>
          <p:sp>
            <p:nvSpPr>
              <p:cNvPr id="19" name="Round Same Side Corner Rectangle 18"/>
              <p:cNvSpPr/>
              <p:nvPr/>
            </p:nvSpPr>
            <p:spPr>
              <a:xfrm rot="5400000">
                <a:off x="7270236" y="-625948"/>
                <a:ext cx="731519" cy="958126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rgbClr val="000000">
                      <a:lumMod val="95000"/>
                      <a:lumOff val="5000"/>
                    </a:srgbClr>
                  </a:solidFill>
                  <a:latin typeface="Times New Roman" pitchFamily="18" charset="0"/>
                  <a:cs typeface="Times New Roman" pitchFamily="18" charset="0"/>
                </a:endParaRPr>
              </a:p>
            </p:txBody>
          </p:sp>
          <p:sp>
            <p:nvSpPr>
              <p:cNvPr id="20" name="Rectangle 19"/>
              <p:cNvSpPr/>
              <p:nvPr/>
            </p:nvSpPr>
            <p:spPr>
              <a:xfrm>
                <a:off x="2840539" y="3801289"/>
                <a:ext cx="1270616" cy="729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rgbClr val="000000">
                      <a:lumMod val="95000"/>
                      <a:lumOff val="5000"/>
                    </a:srgbClr>
                  </a:solidFill>
                  <a:latin typeface="Times New Roman" pitchFamily="18" charset="0"/>
                  <a:cs typeface="Times New Roman" pitchFamily="18" charset="0"/>
                </a:endParaRPr>
              </a:p>
            </p:txBody>
          </p:sp>
          <p:sp>
            <p:nvSpPr>
              <p:cNvPr id="21" name="Rectangle 20"/>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rgbClr val="000000">
                        <a:lumMod val="95000"/>
                        <a:lumOff val="5000"/>
                      </a:srgbClr>
                    </a:solidFill>
                    <a:latin typeface="Times New Roman" pitchFamily="18" charset="0"/>
                    <a:cs typeface="Times New Roman" pitchFamily="18" charset="0"/>
                  </a:rPr>
                  <a:t>TÌM HIỂU VĂN BẢN</a:t>
                </a:r>
                <a:endParaRPr lang="en-US" sz="2400" i="1" kern="0" dirty="0">
                  <a:solidFill>
                    <a:srgbClr val="000000">
                      <a:lumMod val="95000"/>
                      <a:lumOff val="5000"/>
                    </a:srgbClr>
                  </a:solidFill>
                  <a:latin typeface="Times New Roman" pitchFamily="18" charset="0"/>
                  <a:cs typeface="Times New Roman" pitchFamily="18" charset="0"/>
                </a:endParaRPr>
              </a:p>
            </p:txBody>
          </p:sp>
          <p:sp>
            <p:nvSpPr>
              <p:cNvPr id="22" name="TextBox 21"/>
              <p:cNvSpPr txBox="1"/>
              <p:nvPr/>
            </p:nvSpPr>
            <p:spPr>
              <a:xfrm>
                <a:off x="3136685" y="3733800"/>
                <a:ext cx="926021" cy="923306"/>
              </a:xfrm>
              <a:prstGeom prst="rect">
                <a:avLst/>
              </a:prstGeom>
              <a:noFill/>
            </p:spPr>
            <p:txBody>
              <a:bodyPr wrap="none" rtlCol="0">
                <a:spAutoFit/>
              </a:bodyPr>
              <a:lstStyle/>
              <a:p>
                <a:pPr algn="ctr" defTabSz="1085340"/>
                <a:r>
                  <a:rPr lang="en-US" sz="2400"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3" name="Group 22"/>
          <p:cNvGrpSpPr/>
          <p:nvPr/>
        </p:nvGrpSpPr>
        <p:grpSpPr>
          <a:xfrm>
            <a:off x="203901" y="4750407"/>
            <a:ext cx="4328507" cy="575963"/>
            <a:chOff x="2840539" y="3818711"/>
            <a:chExt cx="9428687" cy="1007552"/>
          </a:xfrm>
        </p:grpSpPr>
        <p:sp>
          <p:nvSpPr>
            <p:cNvPr id="2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rgbClr val="000000">
                    <a:lumMod val="95000"/>
                    <a:lumOff val="5000"/>
                  </a:srgbClr>
                </a:solidFill>
                <a:latin typeface="Times New Roman" pitchFamily="18" charset="0"/>
                <a:cs typeface="Times New Roman" pitchFamily="18" charset="0"/>
              </a:endParaRPr>
            </a:p>
          </p:txBody>
        </p:sp>
        <p:grpSp>
          <p:nvGrpSpPr>
            <p:cNvPr id="25" name="Group 24"/>
            <p:cNvGrpSpPr/>
            <p:nvPr/>
          </p:nvGrpSpPr>
          <p:grpSpPr>
            <a:xfrm>
              <a:off x="2840539" y="3951329"/>
              <a:ext cx="9428687" cy="874934"/>
              <a:chOff x="2840539" y="3798929"/>
              <a:chExt cx="9428687" cy="874934"/>
            </a:xfrm>
          </p:grpSpPr>
          <p:sp>
            <p:nvSpPr>
              <p:cNvPr id="26" name="Round Same Side Corner Rectangle 25"/>
              <p:cNvSpPr/>
              <p:nvPr/>
            </p:nvSpPr>
            <p:spPr>
              <a:xfrm rot="5400000">
                <a:off x="7191540" y="-547236"/>
                <a:ext cx="731522" cy="9423851"/>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rgbClr val="000000">
                      <a:lumMod val="95000"/>
                      <a:lumOff val="5000"/>
                    </a:srgbClr>
                  </a:solidFill>
                  <a:latin typeface="Times New Roman" pitchFamily="18" charset="0"/>
                  <a:cs typeface="Times New Roman" pitchFamily="18" charset="0"/>
                </a:endParaRPr>
              </a:p>
            </p:txBody>
          </p:sp>
          <p:sp>
            <p:nvSpPr>
              <p:cNvPr id="27" name="Rectangle 26"/>
              <p:cNvSpPr/>
              <p:nvPr/>
            </p:nvSpPr>
            <p:spPr>
              <a:xfrm>
                <a:off x="2840539" y="3801289"/>
                <a:ext cx="1270616" cy="729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rgbClr val="000000">
                      <a:lumMod val="95000"/>
                      <a:lumOff val="5000"/>
                    </a:srgbClr>
                  </a:solidFill>
                  <a:latin typeface="Times New Roman" pitchFamily="18" charset="0"/>
                  <a:cs typeface="Times New Roman" pitchFamily="18" charset="0"/>
                </a:endParaRPr>
              </a:p>
            </p:txBody>
          </p:sp>
          <p:sp>
            <p:nvSpPr>
              <p:cNvPr id="28" name="Rectangle 27"/>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rgbClr val="000000">
                        <a:lumMod val="95000"/>
                        <a:lumOff val="5000"/>
                      </a:srgbClr>
                    </a:solidFill>
                    <a:latin typeface="Times New Roman" pitchFamily="18" charset="0"/>
                    <a:cs typeface="Times New Roman" pitchFamily="18" charset="0"/>
                  </a:rPr>
                  <a:t>TỔNG KẾT</a:t>
                </a:r>
                <a:endParaRPr lang="en-US" sz="2400" i="1" kern="0" dirty="0">
                  <a:solidFill>
                    <a:srgbClr val="000000">
                      <a:lumMod val="95000"/>
                      <a:lumOff val="5000"/>
                    </a:srgbClr>
                  </a:solidFill>
                  <a:latin typeface="Times New Roman" pitchFamily="18" charset="0"/>
                  <a:cs typeface="Times New Roman" pitchFamily="18" charset="0"/>
                </a:endParaRPr>
              </a:p>
            </p:txBody>
          </p:sp>
          <p:sp>
            <p:nvSpPr>
              <p:cNvPr id="29" name="TextBox 28"/>
              <p:cNvSpPr txBox="1"/>
              <p:nvPr/>
            </p:nvSpPr>
            <p:spPr>
              <a:xfrm>
                <a:off x="3005762" y="3829962"/>
                <a:ext cx="1187906" cy="807607"/>
              </a:xfrm>
              <a:prstGeom prst="rect">
                <a:avLst/>
              </a:prstGeom>
              <a:noFill/>
            </p:spPr>
            <p:txBody>
              <a:bodyPr wrap="none" rtlCol="0">
                <a:spAutoFit/>
              </a:bodyPr>
              <a:lstStyle/>
              <a:p>
                <a:pPr algn="ctr" defTabSz="1085340"/>
                <a:r>
                  <a:rPr lang="en-US" sz="2400"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30" name="Rectangle 29"/>
          <p:cNvSpPr/>
          <p:nvPr/>
        </p:nvSpPr>
        <p:spPr>
          <a:xfrm>
            <a:off x="619033" y="1342240"/>
            <a:ext cx="4831087" cy="1154087"/>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Tác</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giả</a:t>
            </a:r>
            <a:endParaRPr lang="vi-VN" sz="2400" b="1" i="1" dirty="0">
              <a:solidFill>
                <a:srgbClr val="000000"/>
              </a:solidFill>
              <a:latin typeface="Times New Roman" pitchFamily="18" charset="0"/>
              <a:cs typeface="Times New Roman" pitchFamily="18" charset="0"/>
            </a:endParaRPr>
          </a:p>
          <a:p>
            <a:pPr marL="370423" indent="-370423" defTabSz="1085340">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Tác</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phẩm</a:t>
            </a:r>
            <a:endParaRPr lang="vi-VN" sz="2400" b="1" i="1" dirty="0">
              <a:solidFill>
                <a:srgbClr val="000000"/>
              </a:solidFill>
              <a:latin typeface="Times New Roman" pitchFamily="18" charset="0"/>
              <a:cs typeface="Times New Roman" pitchFamily="18" charset="0"/>
            </a:endParaRPr>
          </a:p>
        </p:txBody>
      </p:sp>
      <p:sp>
        <p:nvSpPr>
          <p:cNvPr id="31" name="Rectangle 30"/>
          <p:cNvSpPr/>
          <p:nvPr/>
        </p:nvSpPr>
        <p:spPr>
          <a:xfrm>
            <a:off x="546774" y="5308163"/>
            <a:ext cx="2475623" cy="1154087"/>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Nội</a:t>
            </a:r>
            <a:r>
              <a:rPr lang="en-US" sz="2400" b="1" i="1" dirty="0">
                <a:solidFill>
                  <a:srgbClr val="000000"/>
                </a:solidFill>
                <a:latin typeface="Times New Roman" pitchFamily="18" charset="0"/>
                <a:cs typeface="Times New Roman" pitchFamily="18" charset="0"/>
              </a:rPr>
              <a:t> dung</a:t>
            </a:r>
          </a:p>
          <a:p>
            <a:pPr marL="0" lvl="1" indent="-370423" defTabSz="1085340">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Nghệ</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thuật</a:t>
            </a:r>
            <a:endParaRPr lang="en-US" sz="2400" b="1" i="1" dirty="0">
              <a:solidFill>
                <a:srgbClr val="000000"/>
              </a:solidFill>
              <a:latin typeface="Times New Roman" pitchFamily="18" charset="0"/>
              <a:cs typeface="Times New Roman" pitchFamily="18" charset="0"/>
            </a:endParaRPr>
          </a:p>
        </p:txBody>
      </p:sp>
      <p:sp>
        <p:nvSpPr>
          <p:cNvPr id="32" name="Rectangle 31"/>
          <p:cNvSpPr/>
          <p:nvPr/>
        </p:nvSpPr>
        <p:spPr>
          <a:xfrm>
            <a:off x="477182" y="3735599"/>
            <a:ext cx="8963088" cy="366692"/>
          </a:xfrm>
          <a:prstGeom prst="rect">
            <a:avLst/>
          </a:prstGeom>
        </p:spPr>
        <p:txBody>
          <a:bodyPr wrap="square" lIns="45651" tIns="22823" rIns="45651" bIns="22823">
            <a:spAutoFit/>
          </a:bodyPr>
          <a:lstStyle/>
          <a:p>
            <a:pPr marL="0" lvl="1" indent="-370423" defTabSz="1085340">
              <a:lnSpc>
                <a:spcPts val="2500"/>
              </a:lnSpc>
            </a:pPr>
            <a:r>
              <a:rPr lang="en-US" sz="2400" b="1" i="1" dirty="0">
                <a:solidFill>
                  <a:srgbClr val="000000"/>
                </a:solidFill>
                <a:latin typeface="Times New Roman" pitchFamily="18" charset="0"/>
                <a:cs typeface="Times New Roman" pitchFamily="18" charset="0"/>
              </a:rPr>
              <a:t>2.  </a:t>
            </a:r>
            <a:r>
              <a:rPr lang="vi-VN" sz="2400" b="1" i="1" dirty="0">
                <a:solidFill>
                  <a:srgbClr val="000000"/>
                </a:solidFill>
                <a:latin typeface="Times New Roman" pitchFamily="18" charset="0"/>
                <a:cs typeface="Times New Roman" pitchFamily="18" charset="0"/>
              </a:rPr>
              <a:t>Ý nghĩ, cảm xúc của nhân vật tôi</a:t>
            </a:r>
            <a:endParaRPr lang="en-US" sz="2400" b="1" i="1" dirty="0">
              <a:solidFill>
                <a:srgbClr val="000000"/>
              </a:solidFill>
              <a:latin typeface="Times New Roman" pitchFamily="18" charset="0"/>
              <a:cs typeface="Times New Roman" pitchFamily="18" charset="0"/>
            </a:endParaRPr>
          </a:p>
        </p:txBody>
      </p:sp>
      <p:sp>
        <p:nvSpPr>
          <p:cNvPr id="33" name="Rectangle 32"/>
          <p:cNvSpPr/>
          <p:nvPr/>
        </p:nvSpPr>
        <p:spPr>
          <a:xfrm>
            <a:off x="488065" y="3225024"/>
            <a:ext cx="8813418" cy="366692"/>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vi-VN" sz="2400" b="1" i="1" dirty="0">
                <a:solidFill>
                  <a:srgbClr val="000000"/>
                </a:solidFill>
                <a:latin typeface="Times New Roman" pitchFamily="18" charset="0"/>
                <a:cs typeface="Times New Roman" pitchFamily="18" charset="0"/>
              </a:rPr>
              <a:t>Hình ảnh con chim chào mào</a:t>
            </a:r>
            <a:endParaRPr lang="en-US" sz="2400" b="1" i="1" dirty="0">
              <a:solidFill>
                <a:srgbClr val="000000"/>
              </a:solidFill>
              <a:latin typeface="Times New Roman" pitchFamily="18" charset="0"/>
              <a:cs typeface="Times New Roman" pitchFamily="18" charset="0"/>
            </a:endParaRPr>
          </a:p>
        </p:txBody>
      </p:sp>
      <p:pic>
        <p:nvPicPr>
          <p:cNvPr id="3" name="Picture 2"/>
          <p:cNvPicPr>
            <a:picLocks noChangeAspect="1"/>
          </p:cNvPicPr>
          <p:nvPr/>
        </p:nvPicPr>
        <p:blipFill>
          <a:blip r:embed="rId3"/>
          <a:stretch>
            <a:fillRect/>
          </a:stretch>
        </p:blipFill>
        <p:spPr>
          <a:xfrm>
            <a:off x="7135091" y="0"/>
            <a:ext cx="5053452" cy="6860126"/>
          </a:xfrm>
          <a:prstGeom prst="rect">
            <a:avLst/>
          </a:prstGeom>
        </p:spPr>
      </p:pic>
      <p:sp>
        <p:nvSpPr>
          <p:cNvPr id="34" name="Rectangle 33"/>
          <p:cNvSpPr/>
          <p:nvPr/>
        </p:nvSpPr>
        <p:spPr>
          <a:xfrm>
            <a:off x="469202" y="4260436"/>
            <a:ext cx="8963088" cy="366692"/>
          </a:xfrm>
          <a:prstGeom prst="rect">
            <a:avLst/>
          </a:prstGeom>
        </p:spPr>
        <p:txBody>
          <a:bodyPr wrap="square" lIns="45651" tIns="22823" rIns="45651" bIns="22823">
            <a:spAutoFit/>
          </a:bodyPr>
          <a:lstStyle/>
          <a:p>
            <a:pPr marL="0" lvl="1" indent="-370423" defTabSz="1085340">
              <a:lnSpc>
                <a:spcPts val="2500"/>
              </a:lnSpc>
            </a:pPr>
            <a:r>
              <a:rPr lang="vi-VN" sz="2400" b="1" i="1" dirty="0">
                <a:solidFill>
                  <a:srgbClr val="000000"/>
                </a:solidFill>
                <a:latin typeface="Times New Roman" pitchFamily="18" charset="0"/>
                <a:cs typeface="Times New Roman" pitchFamily="18" charset="0"/>
              </a:rPr>
              <a:t>3. Những thay đổi trong suy nghĩ của nhân vật tôi</a:t>
            </a:r>
            <a:endParaRPr lang="en-US" sz="2400" b="1"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487961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291"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CHUNG</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7" name="Group 6"/>
          <p:cNvGrpSpPr/>
          <p:nvPr/>
        </p:nvGrpSpPr>
        <p:grpSpPr>
          <a:xfrm>
            <a:off x="300863"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3C969A"/>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3C969A"/>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3C969A"/>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7073217" y="-116360"/>
            <a:ext cx="5045844" cy="6974360"/>
          </a:xfrm>
          <a:prstGeom prst="rect">
            <a:avLst/>
          </a:prstGeom>
        </p:spPr>
      </p:pic>
      <p:sp>
        <p:nvSpPr>
          <p:cNvPr id="13" name="Rectangle 12"/>
          <p:cNvSpPr/>
          <p:nvPr/>
        </p:nvSpPr>
        <p:spPr>
          <a:xfrm>
            <a:off x="220280" y="1291446"/>
            <a:ext cx="7066345" cy="5078313"/>
          </a:xfrm>
          <a:prstGeom prst="rect">
            <a:avLst/>
          </a:prstGeom>
        </p:spPr>
        <p:txBody>
          <a:bodyPr wrap="square">
            <a:spAutoFit/>
          </a:bodyPr>
          <a:lstStyle/>
          <a:p>
            <a:pPr algn="just">
              <a:lnSpc>
                <a:spcPct val="150000"/>
              </a:lnSpc>
              <a:spcBef>
                <a:spcPts val="600"/>
              </a:spcBef>
              <a:spcAft>
                <a:spcPts val="600"/>
              </a:spcAft>
            </a:pPr>
            <a:r>
              <a:rPr lang="vi-VN" sz="2800" dirty="0">
                <a:solidFill>
                  <a:srgbClr val="202122"/>
                </a:solidFill>
                <a:latin typeface="Times New Roman" panose="02020603050405020304" pitchFamily="18" charset="0"/>
                <a:ea typeface="Times New Roman" panose="02020603050405020304" pitchFamily="18" charset="0"/>
              </a:rPr>
              <a:t>- </a:t>
            </a:r>
            <a:r>
              <a:rPr lang="en-US" sz="2800" dirty="0">
                <a:solidFill>
                  <a:srgbClr val="202122"/>
                </a:solidFill>
                <a:latin typeface="Times New Roman" panose="02020603050405020304" pitchFamily="18" charset="0"/>
                <a:ea typeface="Times New Roman" panose="02020603050405020304" pitchFamily="18" charset="0"/>
              </a:rPr>
              <a:t>Mai </a:t>
            </a:r>
            <a:r>
              <a:rPr lang="en-US" sz="2800" dirty="0" err="1">
                <a:solidFill>
                  <a:srgbClr val="202122"/>
                </a:solidFill>
                <a:latin typeface="Times New Roman" panose="02020603050405020304" pitchFamily="18" charset="0"/>
                <a:ea typeface="Times New Roman" panose="02020603050405020304" pitchFamily="18" charset="0"/>
              </a:rPr>
              <a:t>Văn</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Phấn</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sinh</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năm</a:t>
            </a:r>
            <a:r>
              <a:rPr lang="en-US" sz="2800" dirty="0">
                <a:solidFill>
                  <a:srgbClr val="202122"/>
                </a:solidFill>
                <a:latin typeface="Times New Roman" panose="02020603050405020304" pitchFamily="18" charset="0"/>
                <a:ea typeface="Times New Roman" panose="02020603050405020304" pitchFamily="18" charset="0"/>
              </a:rPr>
              <a:t> 1955 </a:t>
            </a:r>
            <a:endParaRPr lang="vi-VN" sz="2800" dirty="0">
              <a:solidFill>
                <a:srgbClr val="202122"/>
              </a:solidFill>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vi-VN" sz="2800" dirty="0">
                <a:solidFill>
                  <a:srgbClr val="202122"/>
                </a:solidFill>
                <a:latin typeface="Times New Roman" panose="02020603050405020304" pitchFamily="18" charset="0"/>
                <a:ea typeface="Times New Roman" panose="02020603050405020304" pitchFamily="18" charset="0"/>
              </a:rPr>
              <a:t>- </a:t>
            </a:r>
            <a:r>
              <a:rPr lang="vi-VN" sz="2800" b="1" dirty="0">
                <a:solidFill>
                  <a:srgbClr val="202122"/>
                </a:solidFill>
                <a:latin typeface="Times New Roman" panose="02020603050405020304" pitchFamily="18" charset="0"/>
                <a:ea typeface="Times New Roman" panose="02020603050405020304" pitchFamily="18" charset="0"/>
              </a:rPr>
              <a:t>Quê</a:t>
            </a:r>
            <a:r>
              <a:rPr lang="vi-VN" sz="2800" dirty="0">
                <a:solidFill>
                  <a:srgbClr val="202122"/>
                </a:solidFill>
                <a:latin typeface="Times New Roman" panose="02020603050405020304" pitchFamily="18" charset="0"/>
                <a:ea typeface="Times New Roman" panose="02020603050405020304" pitchFamily="18" charset="0"/>
              </a:rPr>
              <a:t>: Kim Sơn- Ninh Bình</a:t>
            </a:r>
          </a:p>
          <a:p>
            <a:pPr algn="just">
              <a:lnSpc>
                <a:spcPct val="150000"/>
              </a:lnSpc>
              <a:spcBef>
                <a:spcPts val="600"/>
              </a:spcBef>
              <a:spcAft>
                <a:spcPts val="600"/>
              </a:spcAft>
            </a:pPr>
            <a:r>
              <a:rPr lang="vi-VN" sz="2800" dirty="0">
                <a:solidFill>
                  <a:srgbClr val="202122"/>
                </a:solidFill>
                <a:latin typeface="Times New Roman" panose="02020603050405020304" pitchFamily="18" charset="0"/>
                <a:ea typeface="Times New Roman" panose="02020603050405020304" pitchFamily="18" charset="0"/>
              </a:rPr>
              <a:t>- </a:t>
            </a:r>
            <a:r>
              <a:rPr lang="vi-VN" sz="2800" b="1" dirty="0">
                <a:solidFill>
                  <a:srgbClr val="202122"/>
                </a:solidFill>
                <a:latin typeface="Times New Roman" panose="02020603050405020304" pitchFamily="18" charset="0"/>
                <a:ea typeface="Times New Roman" panose="02020603050405020304" pitchFamily="18" charset="0"/>
              </a:rPr>
              <a:t>Phong cách sáng tác</a:t>
            </a:r>
            <a:r>
              <a:rPr lang="vi-VN"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Thơ</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ông</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phong</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phú</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về</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đề</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tài</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có</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những</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cách</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tân</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về</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nội</a:t>
            </a:r>
            <a:r>
              <a:rPr lang="en-US" sz="2800" dirty="0">
                <a:solidFill>
                  <a:srgbClr val="202122"/>
                </a:solidFill>
                <a:latin typeface="Times New Roman" panose="02020603050405020304" pitchFamily="18" charset="0"/>
                <a:ea typeface="Times New Roman" panose="02020603050405020304" pitchFamily="18" charset="0"/>
              </a:rPr>
              <a:t> dung </a:t>
            </a:r>
            <a:r>
              <a:rPr lang="en-US" sz="2800" dirty="0" err="1">
                <a:solidFill>
                  <a:srgbClr val="202122"/>
                </a:solidFill>
                <a:latin typeface="Times New Roman" panose="02020603050405020304" pitchFamily="18" charset="0"/>
                <a:ea typeface="Times New Roman" panose="02020603050405020304" pitchFamily="18" charset="0"/>
              </a:rPr>
              <a:t>và</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nghệ</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thuật</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một</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số</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bài</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được</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dịch</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ra</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nhiều</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thứ</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tiếng</a:t>
            </a:r>
            <a:r>
              <a:rPr lang="en-US" sz="2800" dirty="0">
                <a:solidFill>
                  <a:srgbClr val="202122"/>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vi-VN" sz="2800"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Tác</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ph</a:t>
            </a:r>
            <a:r>
              <a:rPr lang="vi-VN" sz="2800" b="1" dirty="0">
                <a:solidFill>
                  <a:srgbClr val="202122"/>
                </a:solidFill>
                <a:latin typeface="Times New Roman" panose="02020603050405020304" pitchFamily="18" charset="0"/>
                <a:ea typeface="Calibri" panose="020F0502020204030204" pitchFamily="34" charset="0"/>
              </a:rPr>
              <a:t>ẩm</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tiêu</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biểu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giọt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nắng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giọt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xanh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cầu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nguyện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cuối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mùa</a:t>
            </a:r>
            <a:r>
              <a:rPr lang="en-US" sz="2800" dirty="0">
                <a:solidFill>
                  <a:srgbClr val="202122"/>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4401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barn(inVertical)">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wipe(down)">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barn(inVertical)">
                                      <p:cBhvr>
                                        <p:cTn id="34"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1505578" y="0"/>
            <a:ext cx="8890333" cy="1676325"/>
          </a:xfrm>
          <a:prstGeom prst="rect">
            <a:avLst/>
          </a:prstGeom>
        </p:spPr>
      </p:pic>
      <p:pic>
        <p:nvPicPr>
          <p:cNvPr id="4" name="Picture 3"/>
          <p:cNvPicPr>
            <a:picLocks noChangeAspect="1"/>
          </p:cNvPicPr>
          <p:nvPr/>
        </p:nvPicPr>
        <p:blipFill>
          <a:blip r:embed="rId4"/>
          <a:stretch>
            <a:fillRect/>
          </a:stretch>
        </p:blipFill>
        <p:spPr>
          <a:xfrm>
            <a:off x="497865" y="1523999"/>
            <a:ext cx="3288323" cy="5033963"/>
          </a:xfrm>
          <a:prstGeom prst="rect">
            <a:avLst/>
          </a:prstGeom>
        </p:spPr>
      </p:pic>
      <p:pic>
        <p:nvPicPr>
          <p:cNvPr id="5" name="Picture 4"/>
          <p:cNvPicPr>
            <a:picLocks noChangeAspect="1"/>
          </p:cNvPicPr>
          <p:nvPr/>
        </p:nvPicPr>
        <p:blipFill>
          <a:blip r:embed="rId5"/>
          <a:stretch>
            <a:fillRect/>
          </a:stretch>
        </p:blipFill>
        <p:spPr>
          <a:xfrm>
            <a:off x="4233863" y="1523998"/>
            <a:ext cx="3467101" cy="5033963"/>
          </a:xfrm>
          <a:prstGeom prst="rect">
            <a:avLst/>
          </a:prstGeom>
        </p:spPr>
      </p:pic>
      <p:pic>
        <p:nvPicPr>
          <p:cNvPr id="6" name="Picture 5"/>
          <p:cNvPicPr>
            <a:picLocks noChangeAspect="1"/>
          </p:cNvPicPr>
          <p:nvPr/>
        </p:nvPicPr>
        <p:blipFill>
          <a:blip r:embed="rId6"/>
          <a:stretch>
            <a:fillRect/>
          </a:stretch>
        </p:blipFill>
        <p:spPr>
          <a:xfrm>
            <a:off x="8115300" y="1531104"/>
            <a:ext cx="3614737" cy="5027056"/>
          </a:xfrm>
          <a:prstGeom prst="rect">
            <a:avLst/>
          </a:prstGeom>
        </p:spPr>
      </p:pic>
    </p:spTree>
    <p:extLst>
      <p:ext uri="{BB962C8B-B14F-4D97-AF65-F5344CB8AC3E}">
        <p14:creationId xmlns:p14="http://schemas.microsoft.com/office/powerpoint/2010/main" val="14893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984914" y="2116447"/>
            <a:ext cx="3247159" cy="3171825"/>
          </a:xfrm>
          <a:prstGeom prst="ellipse">
            <a:avLst/>
          </a:prstGeom>
          <a:ln>
            <a:noFill/>
          </a:ln>
          <a:effectLst>
            <a:softEdge rad="112500"/>
          </a:effectLst>
        </p:spPr>
      </p:pic>
      <p:sp>
        <p:nvSpPr>
          <p:cNvPr id="5" name="Rectangle 4"/>
          <p:cNvSpPr/>
          <p:nvPr/>
        </p:nvSpPr>
        <p:spPr>
          <a:xfrm>
            <a:off x="166255" y="1744147"/>
            <a:ext cx="6096000" cy="4832092"/>
          </a:xfrm>
          <a:prstGeom prst="rect">
            <a:avLst/>
          </a:prstGeom>
        </p:spPr>
        <p:txBody>
          <a:bodyPr>
            <a:spAutoFit/>
          </a:bodyPr>
          <a:lstStyle/>
          <a:p>
            <a:pPr algn="just"/>
            <a:r>
              <a:rPr lang="vi-VN" sz="2800" dirty="0">
                <a:solidFill>
                  <a:srgbClr val="000000"/>
                </a:solidFill>
                <a:latin typeface="+mj-lt"/>
              </a:rPr>
              <a:t>Con chào mào đốm trắng mũ đỏ</a:t>
            </a:r>
          </a:p>
          <a:p>
            <a:pPr algn="just"/>
            <a:r>
              <a:rPr lang="vi-VN" sz="2800" dirty="0">
                <a:solidFill>
                  <a:srgbClr val="000000"/>
                </a:solidFill>
                <a:latin typeface="+mj-lt"/>
              </a:rPr>
              <a:t>Hót trên cây cao chót vót</a:t>
            </a:r>
          </a:p>
          <a:p>
            <a:pPr algn="just"/>
            <a:r>
              <a:rPr lang="vi-VN" sz="2800" dirty="0">
                <a:solidFill>
                  <a:srgbClr val="000000"/>
                </a:solidFill>
                <a:latin typeface="+mj-lt"/>
              </a:rPr>
              <a:t>triu… uýt… huýt… tu hìu…</a:t>
            </a:r>
          </a:p>
          <a:p>
            <a:pPr algn="just"/>
            <a:r>
              <a:rPr lang="vi-VN" sz="2800" dirty="0">
                <a:solidFill>
                  <a:srgbClr val="000000"/>
                </a:solidFill>
                <a:latin typeface="+mj-lt"/>
              </a:rPr>
              <a:t> </a:t>
            </a:r>
          </a:p>
          <a:p>
            <a:pPr algn="just"/>
            <a:r>
              <a:rPr lang="vi-VN" sz="2800" dirty="0">
                <a:solidFill>
                  <a:srgbClr val="000000"/>
                </a:solidFill>
                <a:latin typeface="+mj-lt"/>
              </a:rPr>
              <a:t>Tôi vội vẽ chiếc lồng trong ý nghĩ</a:t>
            </a:r>
          </a:p>
          <a:p>
            <a:pPr algn="just"/>
            <a:r>
              <a:rPr lang="vi-VN" sz="2800" dirty="0">
                <a:solidFill>
                  <a:srgbClr val="000000"/>
                </a:solidFill>
                <a:latin typeface="+mj-lt"/>
              </a:rPr>
              <a:t>Sợ chim bay đi</a:t>
            </a:r>
          </a:p>
          <a:p>
            <a:pPr algn="just"/>
            <a:r>
              <a:rPr lang="vi-VN" sz="2800" dirty="0">
                <a:solidFill>
                  <a:srgbClr val="000000"/>
                </a:solidFill>
                <a:latin typeface="+mj-lt"/>
              </a:rPr>
              <a:t> </a:t>
            </a:r>
          </a:p>
          <a:p>
            <a:pPr algn="just"/>
            <a:r>
              <a:rPr lang="vi-VN" sz="2800" dirty="0">
                <a:solidFill>
                  <a:srgbClr val="000000"/>
                </a:solidFill>
                <a:latin typeface="+mj-lt"/>
              </a:rPr>
              <a:t>Vừa vẽ xong nó cất cánh</a:t>
            </a:r>
          </a:p>
          <a:p>
            <a:pPr algn="just"/>
            <a:r>
              <a:rPr lang="vi-VN" sz="2800" dirty="0">
                <a:solidFill>
                  <a:srgbClr val="000000"/>
                </a:solidFill>
                <a:latin typeface="+mj-lt"/>
              </a:rPr>
              <a:t>Tôi ôm khung nắng, khung gió</a:t>
            </a:r>
          </a:p>
          <a:p>
            <a:pPr algn="just"/>
            <a:r>
              <a:rPr lang="vi-VN" sz="2800" dirty="0">
                <a:solidFill>
                  <a:srgbClr val="000000"/>
                </a:solidFill>
                <a:latin typeface="+mj-lt"/>
              </a:rPr>
              <a:t>Nhành cây xanh hối hả đuổi theo</a:t>
            </a:r>
          </a:p>
          <a:p>
            <a:pPr algn="just"/>
            <a:r>
              <a:rPr lang="vi-VN" sz="2800" dirty="0">
                <a:solidFill>
                  <a:srgbClr val="000000"/>
                </a:solidFill>
                <a:latin typeface="+mj-lt"/>
              </a:rPr>
              <a:t> </a:t>
            </a:r>
          </a:p>
        </p:txBody>
      </p:sp>
      <p:sp>
        <p:nvSpPr>
          <p:cNvPr id="10" name="Rectangle 9"/>
          <p:cNvSpPr/>
          <p:nvPr/>
        </p:nvSpPr>
        <p:spPr>
          <a:xfrm>
            <a:off x="6359237" y="1752461"/>
            <a:ext cx="6096000" cy="4401205"/>
          </a:xfrm>
          <a:prstGeom prst="rect">
            <a:avLst/>
          </a:prstGeom>
        </p:spPr>
        <p:txBody>
          <a:bodyPr>
            <a:spAutoFit/>
          </a:bodyPr>
          <a:lstStyle/>
          <a:p>
            <a:pPr algn="just"/>
            <a:r>
              <a:rPr lang="vi-VN" sz="2800" dirty="0">
                <a:solidFill>
                  <a:srgbClr val="000000"/>
                </a:solidFill>
                <a:latin typeface="+mj-lt"/>
              </a:rPr>
              <a:t>Trong vô tăm tích* tôi nghĩ</a:t>
            </a:r>
          </a:p>
          <a:p>
            <a:pPr algn="just"/>
            <a:r>
              <a:rPr lang="vi-VN" sz="2800" dirty="0">
                <a:solidFill>
                  <a:srgbClr val="000000"/>
                </a:solidFill>
                <a:latin typeface="+mj-lt"/>
              </a:rPr>
              <a:t>Lát nữa chào mào sẽ mổ những con sâu</a:t>
            </a:r>
          </a:p>
          <a:p>
            <a:pPr algn="just"/>
            <a:r>
              <a:rPr lang="vi-VN" sz="2800" dirty="0">
                <a:solidFill>
                  <a:srgbClr val="000000"/>
                </a:solidFill>
                <a:latin typeface="+mj-lt"/>
              </a:rPr>
              <a:t>Trái cây chín đỏ</a:t>
            </a:r>
          </a:p>
          <a:p>
            <a:pPr algn="just"/>
            <a:r>
              <a:rPr lang="vi-VN" sz="2800" dirty="0">
                <a:solidFill>
                  <a:srgbClr val="000000"/>
                </a:solidFill>
                <a:latin typeface="+mj-lt"/>
              </a:rPr>
              <a:t>Từng giọt nước</a:t>
            </a:r>
          </a:p>
          <a:p>
            <a:pPr algn="just"/>
            <a:r>
              <a:rPr lang="vi-VN" sz="2800" dirty="0">
                <a:solidFill>
                  <a:srgbClr val="000000"/>
                </a:solidFill>
                <a:latin typeface="+mj-lt"/>
              </a:rPr>
              <a:t>Thanh sạch của tôi</a:t>
            </a:r>
          </a:p>
          <a:p>
            <a:pPr algn="just"/>
            <a:r>
              <a:rPr lang="vi-VN" sz="2800" dirty="0">
                <a:solidFill>
                  <a:srgbClr val="000000"/>
                </a:solidFill>
                <a:latin typeface="+mj-lt"/>
              </a:rPr>
              <a:t> </a:t>
            </a:r>
          </a:p>
          <a:p>
            <a:pPr algn="just"/>
            <a:r>
              <a:rPr lang="vi-VN" sz="2800" dirty="0">
                <a:solidFill>
                  <a:srgbClr val="000000"/>
                </a:solidFill>
                <a:latin typeface="+mj-lt"/>
              </a:rPr>
              <a:t>triu… uýt… huýt… tu hìu…</a:t>
            </a:r>
          </a:p>
          <a:p>
            <a:pPr algn="just"/>
            <a:r>
              <a:rPr lang="vi-VN" sz="2800" dirty="0">
                <a:solidFill>
                  <a:srgbClr val="000000"/>
                </a:solidFill>
                <a:latin typeface="+mj-lt"/>
              </a:rPr>
              <a:t> </a:t>
            </a:r>
          </a:p>
          <a:p>
            <a:pPr algn="just"/>
            <a:r>
              <a:rPr lang="vi-VN" sz="2800" dirty="0">
                <a:solidFill>
                  <a:srgbClr val="000000"/>
                </a:solidFill>
                <a:latin typeface="+mj-lt"/>
              </a:rPr>
              <a:t>Chẳng cần chim lại bay về</a:t>
            </a:r>
          </a:p>
          <a:p>
            <a:pPr algn="just"/>
            <a:r>
              <a:rPr lang="vi-VN" sz="2800" dirty="0">
                <a:solidFill>
                  <a:srgbClr val="000000"/>
                </a:solidFill>
                <a:latin typeface="+mj-lt"/>
              </a:rPr>
              <a:t>Tiếng hót ấy giờ tôi nghe rất rõ</a:t>
            </a:r>
          </a:p>
        </p:txBody>
      </p:sp>
      <p:sp>
        <p:nvSpPr>
          <p:cNvPr id="11" name="Rectangle 10"/>
          <p:cNvSpPr/>
          <p:nvPr/>
        </p:nvSpPr>
        <p:spPr>
          <a:xfrm>
            <a:off x="3508443" y="346364"/>
            <a:ext cx="4651884" cy="9399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7" name="Picture 6"/>
          <p:cNvPicPr>
            <a:picLocks noChangeAspect="1"/>
          </p:cNvPicPr>
          <p:nvPr/>
        </p:nvPicPr>
        <p:blipFill>
          <a:blip r:embed="rId4"/>
          <a:stretch>
            <a:fillRect/>
          </a:stretch>
        </p:blipFill>
        <p:spPr>
          <a:xfrm>
            <a:off x="3043533" y="381624"/>
            <a:ext cx="5581704" cy="1335577"/>
          </a:xfrm>
          <a:prstGeom prst="rect">
            <a:avLst/>
          </a:prstGeom>
        </p:spPr>
      </p:pic>
    </p:spTree>
    <p:extLst>
      <p:ext uri="{BB962C8B-B14F-4D97-AF65-F5344CB8AC3E}">
        <p14:creationId xmlns:p14="http://schemas.microsoft.com/office/powerpoint/2010/main" val="4173082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9" name="Group 8"/>
          <p:cNvGrpSpPr/>
          <p:nvPr/>
        </p:nvGrpSpPr>
        <p:grpSpPr>
          <a:xfrm>
            <a:off x="-108291" y="183678"/>
            <a:ext cx="9529052" cy="461665"/>
            <a:chOff x="-178462" y="1828800"/>
            <a:chExt cx="19060588" cy="923316"/>
          </a:xfrm>
        </p:grpSpPr>
        <p:sp>
          <p:nvSpPr>
            <p:cNvPr id="13" name="Round Same Side Corner Rectangle 12"/>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4" name="TextBox 13"/>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CHUNG</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300863" y="679037"/>
            <a:ext cx="5776087" cy="496647"/>
            <a:chOff x="644526" y="2766774"/>
            <a:chExt cx="11553677" cy="993289"/>
          </a:xfrm>
        </p:grpSpPr>
        <p:sp>
          <p:nvSpPr>
            <p:cNvPr id="17" name="TextBox 16"/>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3C969A"/>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3C969A"/>
                  </a:solidFill>
                  <a:latin typeface="Tahoma" panose="020B0604030504040204" pitchFamily="34" charset="0"/>
                  <a:ea typeface="Tahoma" panose="020B0604030504040204" pitchFamily="34" charset="0"/>
                  <a:cs typeface="Tahoma" panose="020B0604030504040204" pitchFamily="34" charset="0"/>
                </a:rPr>
                <a:t> </a:t>
              </a:r>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phẩm</a:t>
              </a:r>
            </a:p>
          </p:txBody>
        </p:sp>
        <p:sp>
          <p:nvSpPr>
            <p:cNvPr id="18" name="Rounded Rectangle 17"/>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9" name="TextBox 18"/>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p:cNvPicPr>
            <a:picLocks noChangeAspect="1"/>
          </p:cNvPicPr>
          <p:nvPr/>
        </p:nvPicPr>
        <p:blipFill>
          <a:blip r:embed="rId4"/>
          <a:stretch>
            <a:fillRect/>
          </a:stretch>
        </p:blipFill>
        <p:spPr>
          <a:xfrm>
            <a:off x="91394" y="1587820"/>
            <a:ext cx="5447069" cy="1303362"/>
          </a:xfrm>
          <a:prstGeom prst="rect">
            <a:avLst/>
          </a:prstGeom>
        </p:spPr>
      </p:pic>
      <p:sp>
        <p:nvSpPr>
          <p:cNvPr id="5" name="Rectangle 4"/>
          <p:cNvSpPr/>
          <p:nvPr/>
        </p:nvSpPr>
        <p:spPr>
          <a:xfrm>
            <a:off x="529781" y="2544169"/>
            <a:ext cx="4570296" cy="3785652"/>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a:t>
            </a:r>
            <a:r>
              <a:rPr lang="x-none" sz="3200" dirty="0">
                <a:latin typeface="Times New Roman" panose="02020603050405020304" pitchFamily="18" charset="0"/>
                <a:cs typeface="Times New Roman" panose="02020603050405020304" pitchFamily="18" charset="0"/>
              </a:rPr>
              <a:t>Bài thơ “Con chào mào” được trích trong “Bầu trời không mái che”</a:t>
            </a:r>
            <a:endParaRPr lang="vi-VN" sz="3200" dirty="0">
              <a:latin typeface="Times New Roman" panose="02020603050405020304" pitchFamily="18" charset="0"/>
              <a:cs typeface="Times New Roman" panose="02020603050405020304" pitchFamily="18" charset="0"/>
            </a:endParaRPr>
          </a:p>
          <a:p>
            <a:pPr algn="just">
              <a:lnSpc>
                <a:spcPct val="150000"/>
              </a:lnSpc>
            </a:pPr>
            <a:r>
              <a:rPr lang="vi-VN" sz="3200" dirty="0">
                <a:latin typeface="Times New Roman" panose="02020603050405020304" pitchFamily="18" charset="0"/>
                <a:cs typeface="Times New Roman" panose="02020603050405020304" pitchFamily="18" charset="0"/>
              </a:rPr>
              <a:t>+ Tập thơ được dịch ra tiếng Anh và tiếng Pháp</a:t>
            </a:r>
            <a:endParaRPr lang="x-none"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172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193964" y="1039091"/>
              <a:ext cx="6774872"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82436" y="2078182"/>
              <a:ext cx="4613564"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967344" y="4765964"/>
              <a:ext cx="1821873"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9" name="Group 8"/>
          <p:cNvGrpSpPr/>
          <p:nvPr/>
        </p:nvGrpSpPr>
        <p:grpSpPr>
          <a:xfrm>
            <a:off x="-108291" y="183678"/>
            <a:ext cx="9529052" cy="461665"/>
            <a:chOff x="-178462" y="1828800"/>
            <a:chExt cx="19060588" cy="923316"/>
          </a:xfrm>
        </p:grpSpPr>
        <p:sp>
          <p:nvSpPr>
            <p:cNvPr id="13" name="Round Same Side Corner Rectangle 12"/>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4" name="TextBox 13"/>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CHUNG</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300863" y="679037"/>
            <a:ext cx="5776087" cy="496647"/>
            <a:chOff x="644526" y="2766774"/>
            <a:chExt cx="11553677" cy="993289"/>
          </a:xfrm>
        </p:grpSpPr>
        <p:sp>
          <p:nvSpPr>
            <p:cNvPr id="17" name="TextBox 16"/>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3C969A"/>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3C969A"/>
                  </a:solidFill>
                  <a:latin typeface="Tahoma" panose="020B0604030504040204" pitchFamily="34" charset="0"/>
                  <a:ea typeface="Tahoma" panose="020B0604030504040204" pitchFamily="34" charset="0"/>
                  <a:cs typeface="Tahoma" panose="020B0604030504040204" pitchFamily="34" charset="0"/>
                </a:rPr>
                <a:t> </a:t>
              </a:r>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phẩm</a:t>
              </a:r>
            </a:p>
          </p:txBody>
        </p:sp>
        <p:sp>
          <p:nvSpPr>
            <p:cNvPr id="18" name="Rounded Rectangle 17"/>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9" name="TextBox 18"/>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p:cNvSpPr/>
          <p:nvPr/>
        </p:nvSpPr>
        <p:spPr>
          <a:xfrm>
            <a:off x="652869" y="1819739"/>
            <a:ext cx="2242732" cy="6290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Times New Roman" panose="02020603050405020304" pitchFamily="18" charset="0"/>
                <a:cs typeface="Times New Roman" panose="02020603050405020304" pitchFamily="18" charset="0"/>
              </a:rPr>
              <a:t>Thể thơ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158836" y="1705491"/>
            <a:ext cx="1617674"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Tự do</a:t>
            </a:r>
            <a:endParaRPr lang="x-none" sz="3200" dirty="0">
              <a:latin typeface="Times New Roman" panose="02020603050405020304" pitchFamily="18" charset="0"/>
              <a:cs typeface="Times New Roman" panose="02020603050405020304" pitchFamily="18" charset="0"/>
            </a:endParaRPr>
          </a:p>
        </p:txBody>
      </p:sp>
      <p:sp>
        <p:nvSpPr>
          <p:cNvPr id="22" name="Rectangle 21"/>
          <p:cNvSpPr/>
          <p:nvPr/>
        </p:nvSpPr>
        <p:spPr>
          <a:xfrm>
            <a:off x="652869" y="3042440"/>
            <a:ext cx="2242732" cy="6290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Times New Roman" panose="02020603050405020304" pitchFamily="18" charset="0"/>
                <a:cs typeface="Times New Roman" panose="02020603050405020304" pitchFamily="18" charset="0"/>
              </a:rPr>
              <a:t>PTBĐ chính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158835" y="2928192"/>
            <a:ext cx="2202873"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Biểu cảm</a:t>
            </a:r>
            <a:endParaRPr lang="x-none"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23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p:cNvGrpSpPr/>
          <p:nvPr/>
        </p:nvGrpSpPr>
        <p:grpSpPr>
          <a:xfrm>
            <a:off x="-108291" y="183678"/>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rgbClr val="3C969A"/>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C969A"/>
                  </a:solidFill>
                  <a:latin typeface="Tahoma" panose="020B0604030504040204" pitchFamily="34" charset="0"/>
                  <a:cs typeface="Tahoma" panose="020B0604030504040204" pitchFamily="34" charset="0"/>
                </a:rPr>
                <a:t>TÌM HIỂU CHUNG</a:t>
              </a:r>
              <a:endParaRPr lang="en-US" sz="2400" b="1" dirty="0">
                <a:solidFill>
                  <a:srgbClr val="3C969A"/>
                </a:solidFill>
                <a:latin typeface="Tahoma" panose="020B0604030504040204" pitchFamily="34" charset="0"/>
                <a:cs typeface="Tahoma" panose="020B0604030504040204" pitchFamily="34" charset="0"/>
              </a:endParaRPr>
            </a:p>
          </p:txBody>
        </p:sp>
      </p:grpSp>
      <p:grpSp>
        <p:nvGrpSpPr>
          <p:cNvPr id="30" name="Group 29"/>
          <p:cNvGrpSpPr/>
          <p:nvPr/>
        </p:nvGrpSpPr>
        <p:grpSpPr>
          <a:xfrm>
            <a:off x="300863" y="679037"/>
            <a:ext cx="5776087" cy="496647"/>
            <a:chOff x="644526" y="2766774"/>
            <a:chExt cx="11553677" cy="993289"/>
          </a:xfrm>
        </p:grpSpPr>
        <p:sp>
          <p:nvSpPr>
            <p:cNvPr id="31" name="TextBox 30"/>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3C969A"/>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3C969A"/>
                  </a:solidFill>
                  <a:latin typeface="Tahoma" panose="020B0604030504040204" pitchFamily="34" charset="0"/>
                  <a:ea typeface="Tahoma" panose="020B0604030504040204" pitchFamily="34" charset="0"/>
                  <a:cs typeface="Tahoma" panose="020B0604030504040204" pitchFamily="34" charset="0"/>
                </a:rPr>
                <a:t> </a:t>
              </a:r>
              <a:r>
                <a:rPr lang="vi-VN" sz="2400" b="1" i="1" dirty="0">
                  <a:solidFill>
                    <a:srgbClr val="3C969A"/>
                  </a:solidFill>
                  <a:latin typeface="Tahoma" panose="020B0604030504040204" pitchFamily="34" charset="0"/>
                  <a:ea typeface="Tahoma" panose="020B0604030504040204" pitchFamily="34" charset="0"/>
                  <a:cs typeface="Tahoma" panose="020B0604030504040204" pitchFamily="34" charset="0"/>
                </a:rPr>
                <a:t>phẩm</a:t>
              </a:r>
            </a:p>
          </p:txBody>
        </p:sp>
        <p:sp>
          <p:nvSpPr>
            <p:cNvPr id="32" name="Rounded Rectangle 31"/>
            <p:cNvSpPr/>
            <p:nvPr/>
          </p:nvSpPr>
          <p:spPr>
            <a:xfrm>
              <a:off x="644526" y="2823876"/>
              <a:ext cx="1269206" cy="804672"/>
            </a:xfrm>
            <a:prstGeom prst="roundRect">
              <a:avLst/>
            </a:prstGeom>
            <a:solidFill>
              <a:srgbClr val="3C969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33" name="TextBox 32"/>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4" name="Picture 3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flipH="1">
            <a:off x="521344" y="1640125"/>
            <a:ext cx="3127718" cy="4414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p:cNvPicPr>
            <a:picLocks noChangeAspect="1"/>
          </p:cNvPicPr>
          <p:nvPr/>
        </p:nvPicPr>
        <p:blipFill>
          <a:blip r:embed="rId4"/>
          <a:stretch>
            <a:fillRect/>
          </a:stretch>
        </p:blipFill>
        <p:spPr>
          <a:xfrm>
            <a:off x="5416964" y="16361"/>
            <a:ext cx="5008695" cy="2235518"/>
          </a:xfrm>
          <a:prstGeom prst="rect">
            <a:avLst/>
          </a:prstGeom>
        </p:spPr>
      </p:pic>
      <p:sp>
        <p:nvSpPr>
          <p:cNvPr id="36" name="Rectangle 35"/>
          <p:cNvSpPr/>
          <p:nvPr/>
        </p:nvSpPr>
        <p:spPr>
          <a:xfrm>
            <a:off x="3814763" y="1640125"/>
            <a:ext cx="1602201" cy="523220"/>
          </a:xfrm>
          <a:prstGeom prst="rect">
            <a:avLst/>
          </a:prstGeom>
          <a:solidFill>
            <a:srgbClr val="3C969A"/>
          </a:solidFill>
        </p:spPr>
        <p:txBody>
          <a:bodyPr wrap="square">
            <a:spAutoFit/>
          </a:bodyPr>
          <a:lstStyle/>
          <a:p>
            <a:pPr algn="just"/>
            <a:r>
              <a:rPr lang="vi-VN"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Phần 1: </a:t>
            </a:r>
            <a:endParaRPr lang="en-US" sz="2800" dirty="0">
              <a:solidFill>
                <a:prstClr val="white"/>
              </a:solidFill>
            </a:endParaRPr>
          </a:p>
        </p:txBody>
      </p:sp>
      <p:sp>
        <p:nvSpPr>
          <p:cNvPr id="37" name="Rectangle 36"/>
          <p:cNvSpPr/>
          <p:nvPr/>
        </p:nvSpPr>
        <p:spPr>
          <a:xfrm>
            <a:off x="3791815" y="3050174"/>
            <a:ext cx="1602201" cy="523220"/>
          </a:xfrm>
          <a:prstGeom prst="rect">
            <a:avLst/>
          </a:prstGeom>
          <a:solidFill>
            <a:srgbClr val="3C969A"/>
          </a:solidFill>
        </p:spPr>
        <p:txBody>
          <a:bodyPr wrap="square">
            <a:spAutoFit/>
          </a:bodyPr>
          <a:lstStyle/>
          <a:p>
            <a:pPr algn="just"/>
            <a:r>
              <a:rPr lang="vi-VN"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Phần 2: </a:t>
            </a:r>
            <a:endParaRPr lang="en-US" sz="2800" dirty="0">
              <a:solidFill>
                <a:prstClr val="white"/>
              </a:solidFill>
            </a:endParaRPr>
          </a:p>
        </p:txBody>
      </p:sp>
      <p:sp>
        <p:nvSpPr>
          <p:cNvPr id="38" name="Rectangle 37"/>
          <p:cNvSpPr/>
          <p:nvPr/>
        </p:nvSpPr>
        <p:spPr>
          <a:xfrm>
            <a:off x="3814763" y="5100482"/>
            <a:ext cx="1602201" cy="523220"/>
          </a:xfrm>
          <a:prstGeom prst="rect">
            <a:avLst/>
          </a:prstGeom>
          <a:solidFill>
            <a:srgbClr val="3C969A"/>
          </a:solidFill>
        </p:spPr>
        <p:txBody>
          <a:bodyPr wrap="square">
            <a:spAutoFit/>
          </a:bodyPr>
          <a:lstStyle/>
          <a:p>
            <a:pPr algn="just"/>
            <a:r>
              <a:rPr lang="vi-VN"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Phần 3: </a:t>
            </a:r>
            <a:endParaRPr lang="en-US" sz="2800" dirty="0">
              <a:solidFill>
                <a:prstClr val="white"/>
              </a:solidFill>
            </a:endParaRPr>
          </a:p>
        </p:txBody>
      </p:sp>
      <p:sp>
        <p:nvSpPr>
          <p:cNvPr id="39" name="Rectangle 38"/>
          <p:cNvSpPr/>
          <p:nvPr/>
        </p:nvSpPr>
        <p:spPr>
          <a:xfrm>
            <a:off x="4123217" y="1520022"/>
            <a:ext cx="7596188" cy="1384995"/>
          </a:xfrm>
          <a:prstGeom prst="rect">
            <a:avLst/>
          </a:prstGeom>
        </p:spPr>
        <p:txBody>
          <a:bodyPr wrap="square">
            <a:spAutoFit/>
          </a:bodyPr>
          <a:lstStyle/>
          <a:p>
            <a:pPr algn="just">
              <a:lnSpc>
                <a:spcPct val="150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Khổ  1</a:t>
            </a:r>
          </a:p>
          <a:p>
            <a:pPr algn="just">
              <a:lnSpc>
                <a:spcPct val="150000"/>
              </a:lnSpc>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 ảnh con chim chào mào.</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ectangle 40"/>
          <p:cNvSpPr/>
          <p:nvPr/>
        </p:nvSpPr>
        <p:spPr>
          <a:xfrm>
            <a:off x="4123217" y="2945888"/>
            <a:ext cx="7596188" cy="2031325"/>
          </a:xfrm>
          <a:prstGeom prst="rect">
            <a:avLst/>
          </a:prstGeom>
        </p:spPr>
        <p:txBody>
          <a:bodyPr wrap="square">
            <a:spAutoFit/>
          </a:bodyPr>
          <a:lstStyle/>
          <a:p>
            <a:pPr algn="just">
              <a:lnSpc>
                <a:spcPct val="150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Khổ  2,3,4,5</a:t>
            </a:r>
          </a:p>
          <a:p>
            <a:pPr algn="just">
              <a:lnSpc>
                <a:spcPct val="150000"/>
              </a:lnSpc>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Ý nghĩ, cảm xúc của nhân vật tôi về con chim chào mào.</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Rectangle 41"/>
          <p:cNvSpPr/>
          <p:nvPr/>
        </p:nvSpPr>
        <p:spPr>
          <a:xfrm>
            <a:off x="4123217" y="5018084"/>
            <a:ext cx="7596188" cy="1384995"/>
          </a:xfrm>
          <a:prstGeom prst="rect">
            <a:avLst/>
          </a:prstGeom>
        </p:spPr>
        <p:txBody>
          <a:bodyPr wrap="square">
            <a:spAutoFit/>
          </a:bodyPr>
          <a:lstStyle/>
          <a:p>
            <a:pPr algn="just">
              <a:lnSpc>
                <a:spcPct val="150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Khổ  6</a:t>
            </a:r>
          </a:p>
          <a:p>
            <a:pPr algn="just">
              <a:lnSpc>
                <a:spcPct val="150000"/>
              </a:lnSpc>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Những thay đổi trong suy nghĩ của nhân vật tôi</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22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Effect transition="in" filter="wipe(down)">
                                      <p:cBhvr>
                                        <p:cTn id="23" dur="500"/>
                                        <p:tgtEl>
                                          <p:spTgt spid="3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9">
                                            <p:txEl>
                                              <p:pRg st="1" end="1"/>
                                            </p:txEl>
                                          </p:spTgt>
                                        </p:tgtEl>
                                        <p:attrNameLst>
                                          <p:attrName>style.visibility</p:attrName>
                                        </p:attrNameLst>
                                      </p:cBhvr>
                                      <p:to>
                                        <p:strVal val="visible"/>
                                      </p:to>
                                    </p:set>
                                    <p:animEffect transition="in" filter="wipe(down)">
                                      <p:cBhvr>
                                        <p:cTn id="28" dur="500"/>
                                        <p:tgtEl>
                                          <p:spTgt spid="3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1">
                                            <p:txEl>
                                              <p:pRg st="0" end="0"/>
                                            </p:txEl>
                                          </p:spTgt>
                                        </p:tgtEl>
                                        <p:attrNameLst>
                                          <p:attrName>style.visibility</p:attrName>
                                        </p:attrNameLst>
                                      </p:cBhvr>
                                      <p:to>
                                        <p:strVal val="visible"/>
                                      </p:to>
                                    </p:set>
                                    <p:animEffect transition="in" filter="wipe(down)">
                                      <p:cBhvr>
                                        <p:cTn id="33" dur="500"/>
                                        <p:tgtEl>
                                          <p:spTgt spid="4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1">
                                            <p:txEl>
                                              <p:pRg st="1" end="1"/>
                                            </p:txEl>
                                          </p:spTgt>
                                        </p:tgtEl>
                                        <p:attrNameLst>
                                          <p:attrName>style.visibility</p:attrName>
                                        </p:attrNameLst>
                                      </p:cBhvr>
                                      <p:to>
                                        <p:strVal val="visible"/>
                                      </p:to>
                                    </p:set>
                                    <p:animEffect transition="in" filter="wipe(down)">
                                      <p:cBhvr>
                                        <p:cTn id="38" dur="500"/>
                                        <p:tgtEl>
                                          <p:spTgt spid="4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2">
                                            <p:txEl>
                                              <p:pRg st="0" end="0"/>
                                            </p:txEl>
                                          </p:spTgt>
                                        </p:tgtEl>
                                        <p:attrNameLst>
                                          <p:attrName>style.visibility</p:attrName>
                                        </p:attrNameLst>
                                      </p:cBhvr>
                                      <p:to>
                                        <p:strVal val="visible"/>
                                      </p:to>
                                    </p:set>
                                    <p:animEffect transition="in" filter="wipe(down)">
                                      <p:cBhvr>
                                        <p:cTn id="43" dur="500"/>
                                        <p:tgtEl>
                                          <p:spTgt spid="4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2">
                                            <p:txEl>
                                              <p:pRg st="1" end="1"/>
                                            </p:txEl>
                                          </p:spTgt>
                                        </p:tgtEl>
                                        <p:attrNameLst>
                                          <p:attrName>style.visibility</p:attrName>
                                        </p:attrNameLst>
                                      </p:cBhvr>
                                      <p:to>
                                        <p:strVal val="visible"/>
                                      </p:to>
                                    </p:set>
                                    <p:animEffect transition="in" filter="wipe(down)">
                                      <p:cBhvr>
                                        <p:cTn id="48"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8992</TotalTime>
  <Words>1992</Words>
  <Application>Microsoft Office PowerPoint</Application>
  <PresentationFormat>Widescreen</PresentationFormat>
  <Paragraphs>259</Paragraphs>
  <Slides>29</Slides>
  <Notes>20</Notes>
  <HiddenSlides>0</HiddenSlides>
  <MMClips>7</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29</vt:i4>
      </vt:variant>
    </vt:vector>
  </HeadingPairs>
  <TitlesOfParts>
    <vt:vector size="45" baseType="lpstr">
      <vt:lpstr>Arial</vt:lpstr>
      <vt:lpstr>Calibri</vt:lpstr>
      <vt:lpstr>Calibri Light</vt:lpstr>
      <vt:lpstr>Tahoma</vt:lpstr>
      <vt:lpstr>Times New Roman</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3363</cp:revision>
  <dcterms:created xsi:type="dcterms:W3CDTF">2022-02-10T03:12:31Z</dcterms:created>
  <dcterms:modified xsi:type="dcterms:W3CDTF">2024-12-12T09:15:57Z</dcterms:modified>
</cp:coreProperties>
</file>