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Lst>
  <p:notesMasterIdLst>
    <p:notesMasterId r:id="rId35"/>
  </p:notesMasterIdLst>
  <p:sldIdLst>
    <p:sldId id="256" r:id="rId2"/>
    <p:sldId id="333" r:id="rId3"/>
    <p:sldId id="334" r:id="rId4"/>
    <p:sldId id="308" r:id="rId5"/>
    <p:sldId id="336" r:id="rId6"/>
    <p:sldId id="337" r:id="rId7"/>
    <p:sldId id="338" r:id="rId8"/>
    <p:sldId id="262" r:id="rId9"/>
    <p:sldId id="281" r:id="rId10"/>
    <p:sldId id="258" r:id="rId11"/>
    <p:sldId id="265" r:id="rId12"/>
    <p:sldId id="340" r:id="rId13"/>
    <p:sldId id="260" r:id="rId14"/>
    <p:sldId id="280" r:id="rId15"/>
    <p:sldId id="346" r:id="rId16"/>
    <p:sldId id="263" r:id="rId17"/>
    <p:sldId id="259" r:id="rId18"/>
    <p:sldId id="347" r:id="rId19"/>
    <p:sldId id="261" r:id="rId20"/>
    <p:sldId id="264" r:id="rId21"/>
    <p:sldId id="267" r:id="rId22"/>
    <p:sldId id="343" r:id="rId23"/>
    <p:sldId id="342" r:id="rId24"/>
    <p:sldId id="348" r:id="rId25"/>
    <p:sldId id="349" r:id="rId26"/>
    <p:sldId id="266" r:id="rId27"/>
    <p:sldId id="344" r:id="rId28"/>
    <p:sldId id="285" r:id="rId29"/>
    <p:sldId id="277" r:id="rId30"/>
    <p:sldId id="345" r:id="rId31"/>
    <p:sldId id="270" r:id="rId32"/>
    <p:sldId id="274" r:id="rId33"/>
    <p:sldId id="279" r:id="rId34"/>
  </p:sldIdLst>
  <p:sldSz cx="9144000" cy="5143500" type="screen16x9"/>
  <p:notesSz cx="6858000" cy="9144000"/>
  <p:embeddedFontLst>
    <p:embeddedFont>
      <p:font typeface="#9Slide03 SVNEvery Movie Every " panose="02000500000000000000" pitchFamily="2" charset="77"/>
      <p:regular r:id="rId36"/>
    </p:embeddedFont>
    <p:embeddedFont>
      <p:font typeface="#9Slide05 Fourth" pitchFamily="2" charset="77"/>
      <p:regular r:id="rId37"/>
    </p:embeddedFont>
    <p:embeddedFont>
      <p:font typeface="#9Slide05 SVNShintia Script" panose="02000804000000020003" pitchFamily="2" charset="0"/>
      <p:regular r:id="rId38"/>
    </p:embeddedFont>
    <p:embeddedFont>
      <p:font typeface="#9Slide06 DeathRattle BB" panose="02000506000000020004" pitchFamily="2" charset="77"/>
      <p:regular r:id="rId39"/>
    </p:embeddedFont>
    <p:embeddedFont>
      <p:font typeface="#9Slide06 SVNJonitha Script" panose="02000000000000000000" pitchFamily="2" charset="0"/>
      <p:regular r:id="rId40"/>
    </p:embeddedFont>
    <p:embeddedFont>
      <p:font typeface="Anaheim" panose="020F0502020204030204" pitchFamily="34" charset="0"/>
      <p:regular r:id="rId41"/>
      <p:bold r:id="rId42"/>
      <p:italic r:id="rId43"/>
      <p:boldItalic r:id="rId44"/>
    </p:embeddedFont>
    <p:embeddedFont>
      <p:font typeface="Bebas Neue" panose="020B0606020202050201" pitchFamily="34" charset="77"/>
      <p:regular r:id="rId45"/>
    </p:embeddedFont>
    <p:embeddedFont>
      <p:font typeface="Calibri" panose="020F0502020204030204" pitchFamily="34" charset="0"/>
      <p:regular r:id="rId46"/>
      <p:bold r:id="rId47"/>
      <p:italic r:id="rId48"/>
      <p:boldItalic r:id="rId49"/>
    </p:embeddedFont>
    <p:embeddedFont>
      <p:font typeface="Fira Sans Condensed" panose="020B0603050000020004" pitchFamily="34" charset="0"/>
      <p:regular r:id="rId50"/>
      <p:bold r:id="rId51"/>
      <p:italic r:id="rId52"/>
      <p:boldItalic r:id="rId53"/>
    </p:embeddedFont>
    <p:embeddedFont>
      <p:font typeface="Fira Sans Extra Condensed" panose="020B0603050000020004" pitchFamily="34" charset="0"/>
      <p:regular r:id="rId54"/>
      <p:bold r:id="rId55"/>
      <p:italic r:id="rId56"/>
      <p:boldItalic r:id="rId57"/>
    </p:embeddedFont>
    <p:embeddedFont>
      <p:font typeface="Fredoka One" panose="02000000000000000000" pitchFamily="2" charset="77"/>
      <p:regular r:id="rId58"/>
    </p:embeddedFont>
    <p:embeddedFont>
      <p:font typeface="Hind" panose="02000000000000000000" pitchFamily="2" charset="77"/>
      <p:regular r:id="rId59"/>
      <p:bold r:id="rId60"/>
    </p:embeddedFont>
    <p:embeddedFont>
      <p:font typeface="Open Sans" panose="020B0606030504020204" pitchFamily="34" charset="0"/>
      <p:regular r:id="rId61"/>
      <p:bold r:id="rId62"/>
      <p:italic r:id="rId63"/>
      <p:boldItalic r:id="rId64"/>
    </p:embeddedFont>
    <p:embeddedFont>
      <p:font typeface="PT Sans" panose="020B0503020203020204" pitchFamily="34" charset="77"/>
      <p:regular r:id="rId65"/>
      <p:bold r:id="rId66"/>
      <p:italic r:id="rId67"/>
      <p:boldItalic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B1AD"/>
    <a:srgbClr val="8CB9FA"/>
    <a:srgbClr val="D5F1F1"/>
    <a:srgbClr val="FCF4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3AB10BD-D609-4068-8081-EE78C023890E}">
  <a:tblStyle styleId="{23AB10BD-D609-4068-8081-EE78C023890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855"/>
    <p:restoredTop sz="94696"/>
  </p:normalViewPr>
  <p:slideViewPr>
    <p:cSldViewPr snapToGrid="0" snapToObjects="1">
      <p:cViewPr varScale="1">
        <p:scale>
          <a:sx n="69" d="100"/>
          <a:sy n="69" d="100"/>
        </p:scale>
        <p:origin x="208" y="13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font" Target="fonts/font7.fntdata"/><Relationship Id="rId47" Type="http://schemas.openxmlformats.org/officeDocument/2006/relationships/font" Target="fonts/font12.fntdata"/><Relationship Id="rId63" Type="http://schemas.openxmlformats.org/officeDocument/2006/relationships/font" Target="fonts/font28.fntdata"/><Relationship Id="rId68" Type="http://schemas.openxmlformats.org/officeDocument/2006/relationships/font" Target="fonts/font33.fntdata"/><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font" Target="fonts/font23.fntdata"/><Relationship Id="rId66" Type="http://schemas.openxmlformats.org/officeDocument/2006/relationships/font" Target="fonts/font31.fntdata"/><Relationship Id="rId5" Type="http://schemas.openxmlformats.org/officeDocument/2006/relationships/slide" Target="slides/slide4.xml"/><Relationship Id="rId61" Type="http://schemas.openxmlformats.org/officeDocument/2006/relationships/font" Target="fonts/font26.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64" Type="http://schemas.openxmlformats.org/officeDocument/2006/relationships/font" Target="fonts/font29.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6.fntdata"/><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font" Target="fonts/font24.fntdata"/><Relationship Id="rId67" Type="http://schemas.openxmlformats.org/officeDocument/2006/relationships/font" Target="fonts/font32.fntdata"/><Relationship Id="rId20" Type="http://schemas.openxmlformats.org/officeDocument/2006/relationships/slide" Target="slides/slide19.xml"/><Relationship Id="rId41" Type="http://schemas.openxmlformats.org/officeDocument/2006/relationships/font" Target="fonts/font6.fntdata"/><Relationship Id="rId54" Type="http://schemas.openxmlformats.org/officeDocument/2006/relationships/font" Target="fonts/font19.fntdata"/><Relationship Id="rId62" Type="http://schemas.openxmlformats.org/officeDocument/2006/relationships/font" Target="fonts/font27.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font" Target="fonts/font2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font" Target="fonts/font25.fntdata"/><Relationship Id="rId65" Type="http://schemas.openxmlformats.org/officeDocument/2006/relationships/font" Target="fonts/font30.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4.fntdata"/><Relationship Id="rId34" Type="http://schemas.openxmlformats.org/officeDocument/2006/relationships/slide" Target="slides/slide33.xml"/><Relationship Id="rId50" Type="http://schemas.openxmlformats.org/officeDocument/2006/relationships/font" Target="fonts/font15.fntdata"/><Relationship Id="rId55"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d2902cdb1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7" name="Google Shape;697;gd2902cdb1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d019cdf330_14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 name="Google Shape;755;gd019cdf330_14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cde4a31ab4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7" name="Google Shape;727;gcde4a31ab4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d019cdf330_0_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9" name="Google Shape;739;gd019cdf330_0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gdd7bc0a862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 name="Google Shape;790;gdd7bc0a862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gdd7bc0a862_0_5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8" name="Google Shape;908;gdd7bc0a862_0_5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gdd7bc0a862_0_5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8" name="Google Shape;908;gdd7bc0a862_0_5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70977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cde4a31ab4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7" name="Google Shape;727;gcde4a31ab4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08132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gdd7bc0a862_0_3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5" name="Google Shape;845;gdd7bc0a862_0_3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dd7bc0a862_0_10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dd7bc0a862_0_10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67572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8"/>
        <p:cNvGrpSpPr/>
        <p:nvPr/>
      </p:nvGrpSpPr>
      <p:grpSpPr>
        <a:xfrm>
          <a:off x="0" y="0"/>
          <a:ext cx="0" cy="0"/>
          <a:chOff x="0" y="0"/>
          <a:chExt cx="0" cy="0"/>
        </a:xfrm>
      </p:grpSpPr>
      <p:sp>
        <p:nvSpPr>
          <p:cNvPr id="1219" name="Google Shape;1219;gde1f25ea0e_0_158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0" name="Google Shape;1220;gde1f25ea0e_0_158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7</a:t>
            </a:fld>
            <a:endParaRPr lang="zh-CN" altLang="en-US"/>
          </a:p>
        </p:txBody>
      </p:sp>
    </p:spTree>
    <p:extLst>
      <p:ext uri="{BB962C8B-B14F-4D97-AF65-F5344CB8AC3E}">
        <p14:creationId xmlns:p14="http://schemas.microsoft.com/office/powerpoint/2010/main" val="5594776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3"/>
        <p:cNvGrpSpPr/>
        <p:nvPr/>
      </p:nvGrpSpPr>
      <p:grpSpPr>
        <a:xfrm>
          <a:off x="0" y="0"/>
          <a:ext cx="0" cy="0"/>
          <a:chOff x="0" y="0"/>
          <a:chExt cx="0" cy="0"/>
        </a:xfrm>
      </p:grpSpPr>
      <p:sp>
        <p:nvSpPr>
          <p:cNvPr id="1074" name="Google Shape;1074;gdd7bc0a862_0_23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5" name="Google Shape;1075;gdd7bc0a862_0_23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dd7bc0a862_0_10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dd7bc0a862_0_10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71752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dd7bc0a862_0_1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5" name="Google Shape;935;gdd7bc0a862_0_1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dd7bc0a862_0_18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dd7bc0a862_0_18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0"/>
        <p:cNvGrpSpPr/>
        <p:nvPr/>
      </p:nvGrpSpPr>
      <p:grpSpPr>
        <a:xfrm>
          <a:off x="0" y="0"/>
          <a:ext cx="0" cy="0"/>
          <a:chOff x="0" y="0"/>
          <a:chExt cx="0" cy="0"/>
        </a:xfrm>
      </p:grpSpPr>
      <p:sp>
        <p:nvSpPr>
          <p:cNvPr id="1131" name="Google Shape;1131;gdd7bc0a862_0_26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2" name="Google Shape;1132;gdd7bc0a862_0_26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dd7bc0a862_0_10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dd7bc0a862_0_10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0"/>
        <p:cNvGrpSpPr/>
        <p:nvPr/>
      </p:nvGrpSpPr>
      <p:grpSpPr>
        <a:xfrm>
          <a:off x="0" y="0"/>
          <a:ext cx="0" cy="0"/>
          <a:chOff x="0" y="0"/>
          <a:chExt cx="0" cy="0"/>
        </a:xfrm>
      </p:grpSpPr>
      <p:sp>
        <p:nvSpPr>
          <p:cNvPr id="1161" name="Google Shape;1161;gdd7bc0a862_0_2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2" name="Google Shape;1162;gdd7bc0a862_0_2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gd2902cdb1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0" name="Google Shape;710;gd2902cdb1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gdd7bc0a862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8" name="Google Shape;828;gdd7bc0a862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dd7bc0a862_0_10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dd7bc0a862_0_10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230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d019cdf330_0_3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d019cdf330_0_3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
        <p:cNvGrpSpPr/>
        <p:nvPr/>
      </p:nvGrpSpPr>
      <p:grpSpPr>
        <a:xfrm>
          <a:off x="0" y="0"/>
          <a:ext cx="0" cy="0"/>
          <a:chOff x="0" y="0"/>
          <a:chExt cx="0" cy="0"/>
        </a:xfrm>
      </p:grpSpPr>
      <p:sp>
        <p:nvSpPr>
          <p:cNvPr id="1149" name="Google Shape;1149;gdd7bc0a862_0_2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0" name="Google Shape;1150;gdd7bc0a862_0_2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917353" y="-76200"/>
            <a:ext cx="7058168" cy="5183347"/>
            <a:chOff x="1282762" y="26746"/>
            <a:chExt cx="6692744" cy="5156534"/>
          </a:xfrm>
        </p:grpSpPr>
        <p:sp>
          <p:nvSpPr>
            <p:cNvPr id="10" name="Google Shape;10;p2"/>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Google Shape;12;p2"/>
          <p:cNvSpPr txBox="1">
            <a:spLocks noGrp="1"/>
          </p:cNvSpPr>
          <p:nvPr>
            <p:ph type="ctrTitle"/>
          </p:nvPr>
        </p:nvSpPr>
        <p:spPr>
          <a:xfrm>
            <a:off x="1581350" y="879842"/>
            <a:ext cx="5986500" cy="1863600"/>
          </a:xfrm>
          <a:prstGeom prst="rect">
            <a:avLst/>
          </a:prstGeom>
        </p:spPr>
        <p:txBody>
          <a:bodyPr spcFirstLastPara="1" wrap="square" lIns="91425" tIns="91425" rIns="91425" bIns="91425" anchor="t" anchorCtr="0">
            <a:noAutofit/>
          </a:bodyPr>
          <a:lstStyle>
            <a:lvl1pPr lvl="0" algn="ctr">
              <a:lnSpc>
                <a:spcPct val="80000"/>
              </a:lnSpc>
              <a:spcBef>
                <a:spcPts val="0"/>
              </a:spcBef>
              <a:spcAft>
                <a:spcPts val="0"/>
              </a:spcAft>
              <a:buSzPts val="5200"/>
              <a:buFont typeface="Fredoka One"/>
              <a:buNone/>
              <a:defRPr sz="5900">
                <a:latin typeface="Fredoka One"/>
                <a:ea typeface="Fredoka One"/>
                <a:cs typeface="Fredoka One"/>
                <a:sym typeface="Fredoka One"/>
              </a:defRPr>
            </a:lvl1pPr>
            <a:lvl2pPr lvl="1" algn="ctr">
              <a:spcBef>
                <a:spcPts val="0"/>
              </a:spcBef>
              <a:spcAft>
                <a:spcPts val="0"/>
              </a:spcAft>
              <a:buSzPts val="5200"/>
              <a:buFont typeface="Fredoka One"/>
              <a:buNone/>
              <a:defRPr sz="5200">
                <a:latin typeface="Fredoka One"/>
                <a:ea typeface="Fredoka One"/>
                <a:cs typeface="Fredoka One"/>
                <a:sym typeface="Fredoka One"/>
              </a:defRPr>
            </a:lvl2pPr>
            <a:lvl3pPr lvl="2" algn="ctr">
              <a:spcBef>
                <a:spcPts val="0"/>
              </a:spcBef>
              <a:spcAft>
                <a:spcPts val="0"/>
              </a:spcAft>
              <a:buSzPts val="5200"/>
              <a:buFont typeface="Fredoka One"/>
              <a:buNone/>
              <a:defRPr sz="5200">
                <a:latin typeface="Fredoka One"/>
                <a:ea typeface="Fredoka One"/>
                <a:cs typeface="Fredoka One"/>
                <a:sym typeface="Fredoka One"/>
              </a:defRPr>
            </a:lvl3pPr>
            <a:lvl4pPr lvl="3" algn="ctr">
              <a:spcBef>
                <a:spcPts val="0"/>
              </a:spcBef>
              <a:spcAft>
                <a:spcPts val="0"/>
              </a:spcAft>
              <a:buSzPts val="5200"/>
              <a:buFont typeface="Fredoka One"/>
              <a:buNone/>
              <a:defRPr sz="5200">
                <a:latin typeface="Fredoka One"/>
                <a:ea typeface="Fredoka One"/>
                <a:cs typeface="Fredoka One"/>
                <a:sym typeface="Fredoka One"/>
              </a:defRPr>
            </a:lvl4pPr>
            <a:lvl5pPr lvl="4" algn="ctr">
              <a:spcBef>
                <a:spcPts val="0"/>
              </a:spcBef>
              <a:spcAft>
                <a:spcPts val="0"/>
              </a:spcAft>
              <a:buSzPts val="5200"/>
              <a:buFont typeface="Fredoka One"/>
              <a:buNone/>
              <a:defRPr sz="5200">
                <a:latin typeface="Fredoka One"/>
                <a:ea typeface="Fredoka One"/>
                <a:cs typeface="Fredoka One"/>
                <a:sym typeface="Fredoka One"/>
              </a:defRPr>
            </a:lvl5pPr>
            <a:lvl6pPr lvl="5" algn="ctr">
              <a:spcBef>
                <a:spcPts val="0"/>
              </a:spcBef>
              <a:spcAft>
                <a:spcPts val="0"/>
              </a:spcAft>
              <a:buSzPts val="5200"/>
              <a:buFont typeface="Fredoka One"/>
              <a:buNone/>
              <a:defRPr sz="5200">
                <a:latin typeface="Fredoka One"/>
                <a:ea typeface="Fredoka One"/>
                <a:cs typeface="Fredoka One"/>
                <a:sym typeface="Fredoka One"/>
              </a:defRPr>
            </a:lvl6pPr>
            <a:lvl7pPr lvl="6" algn="ctr">
              <a:spcBef>
                <a:spcPts val="0"/>
              </a:spcBef>
              <a:spcAft>
                <a:spcPts val="0"/>
              </a:spcAft>
              <a:buSzPts val="5200"/>
              <a:buFont typeface="Fredoka One"/>
              <a:buNone/>
              <a:defRPr sz="5200">
                <a:latin typeface="Fredoka One"/>
                <a:ea typeface="Fredoka One"/>
                <a:cs typeface="Fredoka One"/>
                <a:sym typeface="Fredoka One"/>
              </a:defRPr>
            </a:lvl7pPr>
            <a:lvl8pPr lvl="7" algn="ctr">
              <a:spcBef>
                <a:spcPts val="0"/>
              </a:spcBef>
              <a:spcAft>
                <a:spcPts val="0"/>
              </a:spcAft>
              <a:buSzPts val="5200"/>
              <a:buFont typeface="Fredoka One"/>
              <a:buNone/>
              <a:defRPr sz="5200">
                <a:latin typeface="Fredoka One"/>
                <a:ea typeface="Fredoka One"/>
                <a:cs typeface="Fredoka One"/>
                <a:sym typeface="Fredoka One"/>
              </a:defRPr>
            </a:lvl8pPr>
            <a:lvl9pPr lvl="8" algn="ctr">
              <a:spcBef>
                <a:spcPts val="0"/>
              </a:spcBef>
              <a:spcAft>
                <a:spcPts val="0"/>
              </a:spcAft>
              <a:buSzPts val="5200"/>
              <a:buFont typeface="Fredoka One"/>
              <a:buNone/>
              <a:defRPr sz="5200">
                <a:latin typeface="Fredoka One"/>
                <a:ea typeface="Fredoka One"/>
                <a:cs typeface="Fredoka One"/>
                <a:sym typeface="Fredoka One"/>
              </a:defRPr>
            </a:lvl9pPr>
          </a:lstStyle>
          <a:p>
            <a:endParaRPr/>
          </a:p>
        </p:txBody>
      </p:sp>
      <p:sp>
        <p:nvSpPr>
          <p:cNvPr id="13" name="Google Shape;13;p2"/>
          <p:cNvSpPr txBox="1">
            <a:spLocks noGrp="1"/>
          </p:cNvSpPr>
          <p:nvPr>
            <p:ph type="subTitle" idx="1"/>
          </p:nvPr>
        </p:nvSpPr>
        <p:spPr>
          <a:xfrm>
            <a:off x="2072900" y="3322517"/>
            <a:ext cx="5003400" cy="540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4" name="Google Shape;14;p2"/>
          <p:cNvSpPr txBox="1">
            <a:spLocks noGrp="1"/>
          </p:cNvSpPr>
          <p:nvPr>
            <p:ph type="subTitle" idx="2"/>
          </p:nvPr>
        </p:nvSpPr>
        <p:spPr>
          <a:xfrm>
            <a:off x="2072900" y="2524044"/>
            <a:ext cx="5003400" cy="64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6"/>
              </a:buClr>
              <a:buSzPts val="2800"/>
              <a:buFont typeface="Fredoka One"/>
              <a:buNone/>
              <a:defRPr sz="3900">
                <a:solidFill>
                  <a:schemeClr val="accent6"/>
                </a:solidFill>
                <a:latin typeface="Fredoka One"/>
                <a:ea typeface="Fredoka One"/>
                <a:cs typeface="Fredoka One"/>
                <a:sym typeface="Fredoka One"/>
              </a:defRPr>
            </a:lvl1pPr>
            <a:lvl2pPr lvl="1" algn="ctr" rtl="0">
              <a:lnSpc>
                <a:spcPct val="100000"/>
              </a:lnSpc>
              <a:spcBef>
                <a:spcPts val="0"/>
              </a:spcBef>
              <a:spcAft>
                <a:spcPts val="0"/>
              </a:spcAft>
              <a:buClr>
                <a:schemeClr val="accent6"/>
              </a:buClr>
              <a:buSzPts val="2800"/>
              <a:buFont typeface="Fredoka One"/>
              <a:buNone/>
              <a:defRPr sz="2800">
                <a:solidFill>
                  <a:schemeClr val="accent6"/>
                </a:solidFill>
                <a:latin typeface="Fredoka One"/>
                <a:ea typeface="Fredoka One"/>
                <a:cs typeface="Fredoka One"/>
                <a:sym typeface="Fredoka One"/>
              </a:defRPr>
            </a:lvl2pPr>
            <a:lvl3pPr lvl="2" algn="ctr" rtl="0">
              <a:lnSpc>
                <a:spcPct val="100000"/>
              </a:lnSpc>
              <a:spcBef>
                <a:spcPts val="0"/>
              </a:spcBef>
              <a:spcAft>
                <a:spcPts val="0"/>
              </a:spcAft>
              <a:buClr>
                <a:schemeClr val="accent6"/>
              </a:buClr>
              <a:buSzPts val="2800"/>
              <a:buFont typeface="Fredoka One"/>
              <a:buNone/>
              <a:defRPr sz="2800">
                <a:solidFill>
                  <a:schemeClr val="accent6"/>
                </a:solidFill>
                <a:latin typeface="Fredoka One"/>
                <a:ea typeface="Fredoka One"/>
                <a:cs typeface="Fredoka One"/>
                <a:sym typeface="Fredoka One"/>
              </a:defRPr>
            </a:lvl3pPr>
            <a:lvl4pPr lvl="3" algn="ctr" rtl="0">
              <a:lnSpc>
                <a:spcPct val="100000"/>
              </a:lnSpc>
              <a:spcBef>
                <a:spcPts val="0"/>
              </a:spcBef>
              <a:spcAft>
                <a:spcPts val="0"/>
              </a:spcAft>
              <a:buClr>
                <a:schemeClr val="accent6"/>
              </a:buClr>
              <a:buSzPts val="2800"/>
              <a:buFont typeface="Fredoka One"/>
              <a:buNone/>
              <a:defRPr sz="2800">
                <a:solidFill>
                  <a:schemeClr val="accent6"/>
                </a:solidFill>
                <a:latin typeface="Fredoka One"/>
                <a:ea typeface="Fredoka One"/>
                <a:cs typeface="Fredoka One"/>
                <a:sym typeface="Fredoka One"/>
              </a:defRPr>
            </a:lvl4pPr>
            <a:lvl5pPr lvl="4" algn="ctr" rtl="0">
              <a:lnSpc>
                <a:spcPct val="100000"/>
              </a:lnSpc>
              <a:spcBef>
                <a:spcPts val="0"/>
              </a:spcBef>
              <a:spcAft>
                <a:spcPts val="0"/>
              </a:spcAft>
              <a:buClr>
                <a:schemeClr val="accent6"/>
              </a:buClr>
              <a:buSzPts val="2800"/>
              <a:buFont typeface="Fredoka One"/>
              <a:buNone/>
              <a:defRPr sz="2800">
                <a:solidFill>
                  <a:schemeClr val="accent6"/>
                </a:solidFill>
                <a:latin typeface="Fredoka One"/>
                <a:ea typeface="Fredoka One"/>
                <a:cs typeface="Fredoka One"/>
                <a:sym typeface="Fredoka One"/>
              </a:defRPr>
            </a:lvl5pPr>
            <a:lvl6pPr lvl="5" algn="ctr" rtl="0">
              <a:lnSpc>
                <a:spcPct val="100000"/>
              </a:lnSpc>
              <a:spcBef>
                <a:spcPts val="0"/>
              </a:spcBef>
              <a:spcAft>
                <a:spcPts val="0"/>
              </a:spcAft>
              <a:buClr>
                <a:schemeClr val="accent6"/>
              </a:buClr>
              <a:buSzPts val="2800"/>
              <a:buFont typeface="Fredoka One"/>
              <a:buNone/>
              <a:defRPr sz="2800">
                <a:solidFill>
                  <a:schemeClr val="accent6"/>
                </a:solidFill>
                <a:latin typeface="Fredoka One"/>
                <a:ea typeface="Fredoka One"/>
                <a:cs typeface="Fredoka One"/>
                <a:sym typeface="Fredoka One"/>
              </a:defRPr>
            </a:lvl6pPr>
            <a:lvl7pPr lvl="6" algn="ctr" rtl="0">
              <a:lnSpc>
                <a:spcPct val="100000"/>
              </a:lnSpc>
              <a:spcBef>
                <a:spcPts val="0"/>
              </a:spcBef>
              <a:spcAft>
                <a:spcPts val="0"/>
              </a:spcAft>
              <a:buClr>
                <a:schemeClr val="accent6"/>
              </a:buClr>
              <a:buSzPts val="2800"/>
              <a:buFont typeface="Fredoka One"/>
              <a:buNone/>
              <a:defRPr sz="2800">
                <a:solidFill>
                  <a:schemeClr val="accent6"/>
                </a:solidFill>
                <a:latin typeface="Fredoka One"/>
                <a:ea typeface="Fredoka One"/>
                <a:cs typeface="Fredoka One"/>
                <a:sym typeface="Fredoka One"/>
              </a:defRPr>
            </a:lvl7pPr>
            <a:lvl8pPr lvl="7" algn="ctr" rtl="0">
              <a:lnSpc>
                <a:spcPct val="100000"/>
              </a:lnSpc>
              <a:spcBef>
                <a:spcPts val="0"/>
              </a:spcBef>
              <a:spcAft>
                <a:spcPts val="0"/>
              </a:spcAft>
              <a:buClr>
                <a:schemeClr val="accent6"/>
              </a:buClr>
              <a:buSzPts val="2800"/>
              <a:buFont typeface="Fredoka One"/>
              <a:buNone/>
              <a:defRPr sz="2800">
                <a:solidFill>
                  <a:schemeClr val="accent6"/>
                </a:solidFill>
                <a:latin typeface="Fredoka One"/>
                <a:ea typeface="Fredoka One"/>
                <a:cs typeface="Fredoka One"/>
                <a:sym typeface="Fredoka One"/>
              </a:defRPr>
            </a:lvl8pPr>
            <a:lvl9pPr lvl="8" algn="ctr" rtl="0">
              <a:lnSpc>
                <a:spcPct val="100000"/>
              </a:lnSpc>
              <a:spcBef>
                <a:spcPts val="0"/>
              </a:spcBef>
              <a:spcAft>
                <a:spcPts val="0"/>
              </a:spcAft>
              <a:buClr>
                <a:schemeClr val="accent6"/>
              </a:buClr>
              <a:buSzPts val="2800"/>
              <a:buFont typeface="Fredoka One"/>
              <a:buNone/>
              <a:defRPr sz="2800">
                <a:solidFill>
                  <a:schemeClr val="accent6"/>
                </a:solidFill>
                <a:latin typeface="Fredoka One"/>
                <a:ea typeface="Fredoka One"/>
                <a:cs typeface="Fredoka One"/>
                <a:sym typeface="Fredoka One"/>
              </a:defRPr>
            </a:lvl9pPr>
          </a:lstStyle>
          <a:p>
            <a:endParaRPr/>
          </a:p>
        </p:txBody>
      </p:sp>
      <p:sp>
        <p:nvSpPr>
          <p:cNvPr id="15" name="Google Shape;15;p2"/>
          <p:cNvSpPr/>
          <p:nvPr/>
        </p:nvSpPr>
        <p:spPr>
          <a:xfrm>
            <a:off x="6115275" y="26750"/>
            <a:ext cx="1212925" cy="428975"/>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79550" y="-118325"/>
            <a:ext cx="628450" cy="641000"/>
          </a:xfrm>
          <a:custGeom>
            <a:avLst/>
            <a:gdLst/>
            <a:ahLst/>
            <a:cxnLst/>
            <a:rect l="l" t="t" r="r" b="b"/>
            <a:pathLst>
              <a:path w="25138" h="25640" extrusionOk="0">
                <a:moveTo>
                  <a:pt x="24858" y="21594"/>
                </a:moveTo>
                <a:cubicBezTo>
                  <a:pt x="24774" y="21817"/>
                  <a:pt x="24635" y="21957"/>
                  <a:pt x="24551" y="22236"/>
                </a:cubicBezTo>
                <a:cubicBezTo>
                  <a:pt x="24467" y="22375"/>
                  <a:pt x="24356" y="22487"/>
                  <a:pt x="24272" y="22599"/>
                </a:cubicBezTo>
                <a:cubicBezTo>
                  <a:pt x="24216" y="22543"/>
                  <a:pt x="24049" y="22766"/>
                  <a:pt x="24161" y="22431"/>
                </a:cubicBezTo>
                <a:cubicBezTo>
                  <a:pt x="24105" y="22487"/>
                  <a:pt x="24077" y="22626"/>
                  <a:pt x="24021" y="22682"/>
                </a:cubicBezTo>
                <a:cubicBezTo>
                  <a:pt x="23770" y="22626"/>
                  <a:pt x="23547" y="22543"/>
                  <a:pt x="23324" y="22431"/>
                </a:cubicBezTo>
                <a:cubicBezTo>
                  <a:pt x="23240" y="22403"/>
                  <a:pt x="23128" y="22431"/>
                  <a:pt x="23045" y="22403"/>
                </a:cubicBezTo>
                <a:cubicBezTo>
                  <a:pt x="22905" y="22626"/>
                  <a:pt x="22766" y="22822"/>
                  <a:pt x="22626" y="23017"/>
                </a:cubicBezTo>
                <a:lnTo>
                  <a:pt x="22598" y="23073"/>
                </a:lnTo>
                <a:cubicBezTo>
                  <a:pt x="22515" y="23296"/>
                  <a:pt x="22431" y="23519"/>
                  <a:pt x="22291" y="23687"/>
                </a:cubicBezTo>
                <a:cubicBezTo>
                  <a:pt x="22208" y="23854"/>
                  <a:pt x="22124" y="23994"/>
                  <a:pt x="22012" y="24133"/>
                </a:cubicBezTo>
                <a:cubicBezTo>
                  <a:pt x="21873" y="24328"/>
                  <a:pt x="21705" y="24468"/>
                  <a:pt x="21538" y="24635"/>
                </a:cubicBezTo>
                <a:cubicBezTo>
                  <a:pt x="21538" y="24663"/>
                  <a:pt x="21426" y="24747"/>
                  <a:pt x="21399" y="24775"/>
                </a:cubicBezTo>
                <a:cubicBezTo>
                  <a:pt x="21092" y="24970"/>
                  <a:pt x="20980" y="25109"/>
                  <a:pt x="20729" y="25221"/>
                </a:cubicBezTo>
                <a:cubicBezTo>
                  <a:pt x="20338" y="25416"/>
                  <a:pt x="19920" y="25528"/>
                  <a:pt x="19501" y="25612"/>
                </a:cubicBezTo>
                <a:cubicBezTo>
                  <a:pt x="19418" y="25584"/>
                  <a:pt x="19167" y="25640"/>
                  <a:pt x="18971" y="25612"/>
                </a:cubicBezTo>
                <a:cubicBezTo>
                  <a:pt x="18804" y="25584"/>
                  <a:pt x="18609" y="25556"/>
                  <a:pt x="18441" y="25528"/>
                </a:cubicBezTo>
                <a:lnTo>
                  <a:pt x="18274" y="25528"/>
                </a:lnTo>
                <a:cubicBezTo>
                  <a:pt x="18134" y="25472"/>
                  <a:pt x="18023" y="25416"/>
                  <a:pt x="17911" y="25361"/>
                </a:cubicBezTo>
                <a:cubicBezTo>
                  <a:pt x="17744" y="25277"/>
                  <a:pt x="17465" y="25165"/>
                  <a:pt x="17409" y="25054"/>
                </a:cubicBezTo>
                <a:cubicBezTo>
                  <a:pt x="17158" y="24914"/>
                  <a:pt x="16907" y="24775"/>
                  <a:pt x="16628" y="24691"/>
                </a:cubicBezTo>
                <a:cubicBezTo>
                  <a:pt x="16572" y="24663"/>
                  <a:pt x="16488" y="24663"/>
                  <a:pt x="16433" y="24663"/>
                </a:cubicBezTo>
                <a:cubicBezTo>
                  <a:pt x="16070" y="24691"/>
                  <a:pt x="15707" y="24747"/>
                  <a:pt x="15344" y="24886"/>
                </a:cubicBezTo>
                <a:cubicBezTo>
                  <a:pt x="15149" y="24914"/>
                  <a:pt x="14926" y="24970"/>
                  <a:pt x="14731" y="24970"/>
                </a:cubicBezTo>
                <a:cubicBezTo>
                  <a:pt x="14675" y="24998"/>
                  <a:pt x="14619" y="25054"/>
                  <a:pt x="14619" y="25082"/>
                </a:cubicBezTo>
                <a:cubicBezTo>
                  <a:pt x="13977" y="25193"/>
                  <a:pt x="13085" y="25082"/>
                  <a:pt x="12806" y="24886"/>
                </a:cubicBezTo>
                <a:lnTo>
                  <a:pt x="12638" y="24858"/>
                </a:lnTo>
                <a:cubicBezTo>
                  <a:pt x="12443" y="24830"/>
                  <a:pt x="12192" y="24803"/>
                  <a:pt x="12025" y="24775"/>
                </a:cubicBezTo>
                <a:cubicBezTo>
                  <a:pt x="11550" y="24663"/>
                  <a:pt x="11243" y="24635"/>
                  <a:pt x="10713" y="24440"/>
                </a:cubicBezTo>
                <a:cubicBezTo>
                  <a:pt x="10099" y="24245"/>
                  <a:pt x="9486" y="23966"/>
                  <a:pt x="8816" y="23742"/>
                </a:cubicBezTo>
                <a:cubicBezTo>
                  <a:pt x="8286" y="23519"/>
                  <a:pt x="7840" y="23380"/>
                  <a:pt x="7198" y="23045"/>
                </a:cubicBezTo>
                <a:cubicBezTo>
                  <a:pt x="6919" y="22878"/>
                  <a:pt x="6556" y="22738"/>
                  <a:pt x="6166" y="22515"/>
                </a:cubicBezTo>
                <a:cubicBezTo>
                  <a:pt x="5831" y="22292"/>
                  <a:pt x="5496" y="22068"/>
                  <a:pt x="5189" y="21817"/>
                </a:cubicBezTo>
                <a:cubicBezTo>
                  <a:pt x="5022" y="21650"/>
                  <a:pt x="4882" y="21455"/>
                  <a:pt x="4799" y="21232"/>
                </a:cubicBezTo>
                <a:cubicBezTo>
                  <a:pt x="3013" y="19948"/>
                  <a:pt x="1451" y="18302"/>
                  <a:pt x="753" y="16238"/>
                </a:cubicBezTo>
                <a:cubicBezTo>
                  <a:pt x="0" y="14034"/>
                  <a:pt x="474" y="11606"/>
                  <a:pt x="1562" y="9514"/>
                </a:cubicBezTo>
                <a:cubicBezTo>
                  <a:pt x="1646" y="9346"/>
                  <a:pt x="1730" y="9179"/>
                  <a:pt x="1813" y="9012"/>
                </a:cubicBezTo>
                <a:cubicBezTo>
                  <a:pt x="2120" y="8482"/>
                  <a:pt x="2483" y="7979"/>
                  <a:pt x="2874" y="7505"/>
                </a:cubicBezTo>
                <a:cubicBezTo>
                  <a:pt x="2874" y="7505"/>
                  <a:pt x="2874" y="7533"/>
                  <a:pt x="2874" y="7533"/>
                </a:cubicBezTo>
                <a:lnTo>
                  <a:pt x="2874" y="7533"/>
                </a:lnTo>
                <a:cubicBezTo>
                  <a:pt x="3962" y="6305"/>
                  <a:pt x="5189" y="5217"/>
                  <a:pt x="6528" y="4325"/>
                </a:cubicBezTo>
                <a:cubicBezTo>
                  <a:pt x="6584" y="4213"/>
                  <a:pt x="6668" y="4129"/>
                  <a:pt x="6779" y="4074"/>
                </a:cubicBezTo>
                <a:cubicBezTo>
                  <a:pt x="6668" y="3878"/>
                  <a:pt x="7784" y="3097"/>
                  <a:pt x="8537" y="2790"/>
                </a:cubicBezTo>
                <a:cubicBezTo>
                  <a:pt x="8593" y="2790"/>
                  <a:pt x="8593" y="2818"/>
                  <a:pt x="8677" y="2790"/>
                </a:cubicBezTo>
                <a:cubicBezTo>
                  <a:pt x="8844" y="2651"/>
                  <a:pt x="8900" y="2511"/>
                  <a:pt x="9067" y="2372"/>
                </a:cubicBezTo>
                <a:cubicBezTo>
                  <a:pt x="9262" y="2288"/>
                  <a:pt x="9430" y="2176"/>
                  <a:pt x="9597" y="2065"/>
                </a:cubicBezTo>
                <a:cubicBezTo>
                  <a:pt x="9793" y="2009"/>
                  <a:pt x="9988" y="1925"/>
                  <a:pt x="10183" y="1814"/>
                </a:cubicBezTo>
                <a:cubicBezTo>
                  <a:pt x="10239" y="1814"/>
                  <a:pt x="10295" y="1786"/>
                  <a:pt x="10378" y="1786"/>
                </a:cubicBezTo>
                <a:cubicBezTo>
                  <a:pt x="10518" y="1730"/>
                  <a:pt x="10657" y="1646"/>
                  <a:pt x="10769" y="1563"/>
                </a:cubicBezTo>
                <a:cubicBezTo>
                  <a:pt x="10881" y="1535"/>
                  <a:pt x="10964" y="1507"/>
                  <a:pt x="11048" y="1479"/>
                </a:cubicBezTo>
                <a:cubicBezTo>
                  <a:pt x="11048" y="1451"/>
                  <a:pt x="11271" y="1367"/>
                  <a:pt x="11355" y="1312"/>
                </a:cubicBezTo>
                <a:cubicBezTo>
                  <a:pt x="11411" y="1284"/>
                  <a:pt x="11383" y="1256"/>
                  <a:pt x="11439" y="1228"/>
                </a:cubicBezTo>
                <a:cubicBezTo>
                  <a:pt x="11467" y="1200"/>
                  <a:pt x="11522" y="1200"/>
                  <a:pt x="11550" y="1200"/>
                </a:cubicBezTo>
                <a:cubicBezTo>
                  <a:pt x="11578" y="1172"/>
                  <a:pt x="11550" y="1172"/>
                  <a:pt x="11578" y="1172"/>
                </a:cubicBezTo>
                <a:cubicBezTo>
                  <a:pt x="11578" y="1144"/>
                  <a:pt x="11634" y="1144"/>
                  <a:pt x="11718" y="1116"/>
                </a:cubicBezTo>
                <a:cubicBezTo>
                  <a:pt x="11885" y="1033"/>
                  <a:pt x="12025" y="977"/>
                  <a:pt x="12192" y="921"/>
                </a:cubicBezTo>
                <a:cubicBezTo>
                  <a:pt x="12331" y="893"/>
                  <a:pt x="12499" y="865"/>
                  <a:pt x="12666" y="837"/>
                </a:cubicBezTo>
                <a:cubicBezTo>
                  <a:pt x="12610" y="921"/>
                  <a:pt x="12471" y="1005"/>
                  <a:pt x="12555" y="1033"/>
                </a:cubicBezTo>
                <a:cubicBezTo>
                  <a:pt x="12750" y="1005"/>
                  <a:pt x="12973" y="949"/>
                  <a:pt x="13196" y="949"/>
                </a:cubicBezTo>
                <a:cubicBezTo>
                  <a:pt x="13364" y="921"/>
                  <a:pt x="13531" y="949"/>
                  <a:pt x="13671" y="977"/>
                </a:cubicBezTo>
                <a:cubicBezTo>
                  <a:pt x="13922" y="977"/>
                  <a:pt x="14033" y="921"/>
                  <a:pt x="14173" y="921"/>
                </a:cubicBezTo>
                <a:cubicBezTo>
                  <a:pt x="14173" y="921"/>
                  <a:pt x="14145" y="865"/>
                  <a:pt x="14201" y="865"/>
                </a:cubicBezTo>
                <a:cubicBezTo>
                  <a:pt x="14284" y="893"/>
                  <a:pt x="14061" y="865"/>
                  <a:pt x="14117" y="837"/>
                </a:cubicBezTo>
                <a:cubicBezTo>
                  <a:pt x="14173" y="726"/>
                  <a:pt x="14117" y="586"/>
                  <a:pt x="14061" y="447"/>
                </a:cubicBezTo>
                <a:cubicBezTo>
                  <a:pt x="14005" y="307"/>
                  <a:pt x="13977" y="196"/>
                  <a:pt x="14256" y="112"/>
                </a:cubicBezTo>
                <a:cubicBezTo>
                  <a:pt x="14591" y="0"/>
                  <a:pt x="15568" y="168"/>
                  <a:pt x="16070" y="419"/>
                </a:cubicBezTo>
                <a:cubicBezTo>
                  <a:pt x="16181" y="475"/>
                  <a:pt x="16293" y="558"/>
                  <a:pt x="16293" y="614"/>
                </a:cubicBezTo>
                <a:cubicBezTo>
                  <a:pt x="17102" y="949"/>
                  <a:pt x="17437" y="1312"/>
                  <a:pt x="17437" y="1479"/>
                </a:cubicBezTo>
                <a:cubicBezTo>
                  <a:pt x="17549" y="1423"/>
                  <a:pt x="17576" y="1284"/>
                  <a:pt x="17660" y="1200"/>
                </a:cubicBezTo>
                <a:cubicBezTo>
                  <a:pt x="17828" y="1172"/>
                  <a:pt x="18023" y="1172"/>
                  <a:pt x="18190" y="1256"/>
                </a:cubicBezTo>
                <a:cubicBezTo>
                  <a:pt x="18497" y="1451"/>
                  <a:pt x="18776" y="1674"/>
                  <a:pt x="19027" y="1925"/>
                </a:cubicBezTo>
                <a:cubicBezTo>
                  <a:pt x="19195" y="2065"/>
                  <a:pt x="19334" y="2260"/>
                  <a:pt x="19446" y="2483"/>
                </a:cubicBezTo>
                <a:cubicBezTo>
                  <a:pt x="19446" y="2595"/>
                  <a:pt x="19250" y="2511"/>
                  <a:pt x="19306" y="2707"/>
                </a:cubicBezTo>
                <a:cubicBezTo>
                  <a:pt x="19474" y="2902"/>
                  <a:pt x="19641" y="3097"/>
                  <a:pt x="19808" y="3292"/>
                </a:cubicBezTo>
                <a:cubicBezTo>
                  <a:pt x="19864" y="3376"/>
                  <a:pt x="19892" y="3516"/>
                  <a:pt x="20004" y="3655"/>
                </a:cubicBezTo>
                <a:cubicBezTo>
                  <a:pt x="20115" y="3878"/>
                  <a:pt x="20338" y="4074"/>
                  <a:pt x="20422" y="4269"/>
                </a:cubicBezTo>
                <a:cubicBezTo>
                  <a:pt x="20729" y="4715"/>
                  <a:pt x="20701" y="4883"/>
                  <a:pt x="20673" y="5022"/>
                </a:cubicBezTo>
                <a:cubicBezTo>
                  <a:pt x="21008" y="5469"/>
                  <a:pt x="21287" y="5943"/>
                  <a:pt x="21482" y="6473"/>
                </a:cubicBezTo>
                <a:cubicBezTo>
                  <a:pt x="21510" y="6584"/>
                  <a:pt x="21510" y="6668"/>
                  <a:pt x="21566" y="6808"/>
                </a:cubicBezTo>
                <a:cubicBezTo>
                  <a:pt x="21789" y="7226"/>
                  <a:pt x="21957" y="7673"/>
                  <a:pt x="22040" y="8147"/>
                </a:cubicBezTo>
                <a:cubicBezTo>
                  <a:pt x="22096" y="8342"/>
                  <a:pt x="22180" y="8510"/>
                  <a:pt x="22263" y="8677"/>
                </a:cubicBezTo>
                <a:cubicBezTo>
                  <a:pt x="22319" y="8872"/>
                  <a:pt x="22403" y="9179"/>
                  <a:pt x="22431" y="9374"/>
                </a:cubicBezTo>
                <a:cubicBezTo>
                  <a:pt x="22375" y="9374"/>
                  <a:pt x="22403" y="9570"/>
                  <a:pt x="22347" y="9625"/>
                </a:cubicBezTo>
                <a:cubicBezTo>
                  <a:pt x="22403" y="9765"/>
                  <a:pt x="22459" y="9709"/>
                  <a:pt x="22515" y="9765"/>
                </a:cubicBezTo>
                <a:cubicBezTo>
                  <a:pt x="22570" y="9877"/>
                  <a:pt x="22487" y="9765"/>
                  <a:pt x="22515" y="9849"/>
                </a:cubicBezTo>
                <a:cubicBezTo>
                  <a:pt x="22542" y="9932"/>
                  <a:pt x="22542" y="9737"/>
                  <a:pt x="22626" y="9793"/>
                </a:cubicBezTo>
                <a:cubicBezTo>
                  <a:pt x="22877" y="10100"/>
                  <a:pt x="23073" y="9988"/>
                  <a:pt x="23352" y="10630"/>
                </a:cubicBezTo>
                <a:cubicBezTo>
                  <a:pt x="23407" y="10993"/>
                  <a:pt x="23714" y="11718"/>
                  <a:pt x="23631" y="11885"/>
                </a:cubicBezTo>
                <a:cubicBezTo>
                  <a:pt x="23686" y="11969"/>
                  <a:pt x="23770" y="12109"/>
                  <a:pt x="23826" y="12136"/>
                </a:cubicBezTo>
                <a:cubicBezTo>
                  <a:pt x="23910" y="12387"/>
                  <a:pt x="23993" y="12639"/>
                  <a:pt x="24049" y="12890"/>
                </a:cubicBezTo>
                <a:cubicBezTo>
                  <a:pt x="24105" y="13029"/>
                  <a:pt x="24161" y="13169"/>
                  <a:pt x="24189" y="13308"/>
                </a:cubicBezTo>
                <a:cubicBezTo>
                  <a:pt x="24272" y="13587"/>
                  <a:pt x="24328" y="13838"/>
                  <a:pt x="24384" y="14089"/>
                </a:cubicBezTo>
                <a:cubicBezTo>
                  <a:pt x="24440" y="14340"/>
                  <a:pt x="24440" y="14592"/>
                  <a:pt x="24440" y="14871"/>
                </a:cubicBezTo>
                <a:cubicBezTo>
                  <a:pt x="24384" y="14871"/>
                  <a:pt x="24300" y="14871"/>
                  <a:pt x="24300" y="14954"/>
                </a:cubicBezTo>
                <a:cubicBezTo>
                  <a:pt x="24356" y="15066"/>
                  <a:pt x="24440" y="15177"/>
                  <a:pt x="24551" y="15261"/>
                </a:cubicBezTo>
                <a:cubicBezTo>
                  <a:pt x="24607" y="15401"/>
                  <a:pt x="24635" y="15568"/>
                  <a:pt x="24691" y="15680"/>
                </a:cubicBezTo>
                <a:cubicBezTo>
                  <a:pt x="24719" y="15959"/>
                  <a:pt x="24774" y="16210"/>
                  <a:pt x="24802" y="16461"/>
                </a:cubicBezTo>
                <a:cubicBezTo>
                  <a:pt x="24830" y="16768"/>
                  <a:pt x="24802" y="17047"/>
                  <a:pt x="24774" y="17354"/>
                </a:cubicBezTo>
                <a:cubicBezTo>
                  <a:pt x="24579" y="17381"/>
                  <a:pt x="24356" y="17270"/>
                  <a:pt x="24189" y="17326"/>
                </a:cubicBezTo>
                <a:cubicBezTo>
                  <a:pt x="24328" y="17856"/>
                  <a:pt x="24551" y="17856"/>
                  <a:pt x="24663" y="18386"/>
                </a:cubicBezTo>
                <a:cubicBezTo>
                  <a:pt x="24746" y="18442"/>
                  <a:pt x="24774" y="18665"/>
                  <a:pt x="24830" y="18748"/>
                </a:cubicBezTo>
                <a:cubicBezTo>
                  <a:pt x="24914" y="18944"/>
                  <a:pt x="24942" y="19279"/>
                  <a:pt x="24998" y="19446"/>
                </a:cubicBezTo>
                <a:cubicBezTo>
                  <a:pt x="24998" y="19502"/>
                  <a:pt x="24998" y="19558"/>
                  <a:pt x="24998" y="19585"/>
                </a:cubicBezTo>
                <a:cubicBezTo>
                  <a:pt x="25109" y="19976"/>
                  <a:pt x="25137" y="20395"/>
                  <a:pt x="25053" y="20813"/>
                </a:cubicBezTo>
                <a:cubicBezTo>
                  <a:pt x="24970" y="21092"/>
                  <a:pt x="24942" y="21343"/>
                  <a:pt x="24858" y="21594"/>
                </a:cubicBezTo>
                <a:close/>
                <a:moveTo>
                  <a:pt x="24579" y="17130"/>
                </a:moveTo>
                <a:cubicBezTo>
                  <a:pt x="24607" y="17130"/>
                  <a:pt x="24579" y="17075"/>
                  <a:pt x="24579" y="16963"/>
                </a:cubicBezTo>
                <a:cubicBezTo>
                  <a:pt x="24551" y="17019"/>
                  <a:pt x="24551" y="17075"/>
                  <a:pt x="24579" y="17130"/>
                </a:cubicBezTo>
                <a:close/>
                <a:moveTo>
                  <a:pt x="24635" y="18665"/>
                </a:moveTo>
                <a:cubicBezTo>
                  <a:pt x="24663" y="18665"/>
                  <a:pt x="24663" y="18581"/>
                  <a:pt x="24691" y="18525"/>
                </a:cubicBezTo>
                <a:cubicBezTo>
                  <a:pt x="24691" y="18469"/>
                  <a:pt x="24635" y="18581"/>
                  <a:pt x="24635" y="18665"/>
                </a:cubicBezTo>
                <a:close/>
                <a:moveTo>
                  <a:pt x="24105" y="18804"/>
                </a:moveTo>
                <a:lnTo>
                  <a:pt x="24105" y="18944"/>
                </a:lnTo>
                <a:cubicBezTo>
                  <a:pt x="24105" y="18916"/>
                  <a:pt x="24105" y="18888"/>
                  <a:pt x="24105" y="18860"/>
                </a:cubicBezTo>
                <a:cubicBezTo>
                  <a:pt x="24105" y="18860"/>
                  <a:pt x="24133" y="18804"/>
                  <a:pt x="24105" y="18804"/>
                </a:cubicBezTo>
                <a:close/>
                <a:moveTo>
                  <a:pt x="11215" y="1507"/>
                </a:moveTo>
                <a:lnTo>
                  <a:pt x="11327" y="1507"/>
                </a:lnTo>
                <a:cubicBezTo>
                  <a:pt x="11327" y="1507"/>
                  <a:pt x="11383" y="1479"/>
                  <a:pt x="11355" y="1479"/>
                </a:cubicBezTo>
                <a:cubicBezTo>
                  <a:pt x="11299" y="1479"/>
                  <a:pt x="11243" y="1479"/>
                  <a:pt x="11188" y="1507"/>
                </a:cubicBezTo>
                <a:close/>
                <a:moveTo>
                  <a:pt x="18330" y="25416"/>
                </a:moveTo>
                <a:cubicBezTo>
                  <a:pt x="18358" y="25388"/>
                  <a:pt x="18218" y="25388"/>
                  <a:pt x="18162" y="25388"/>
                </a:cubicBezTo>
                <a:cubicBezTo>
                  <a:pt x="18079" y="25361"/>
                  <a:pt x="18246" y="25416"/>
                  <a:pt x="18302" y="25416"/>
                </a:cubicBezTo>
                <a:close/>
                <a:moveTo>
                  <a:pt x="21036" y="24440"/>
                </a:moveTo>
                <a:cubicBezTo>
                  <a:pt x="20338" y="24858"/>
                  <a:pt x="19557" y="25109"/>
                  <a:pt x="18748" y="25137"/>
                </a:cubicBezTo>
                <a:cubicBezTo>
                  <a:pt x="18832" y="25137"/>
                  <a:pt x="18916" y="25165"/>
                  <a:pt x="18999" y="25193"/>
                </a:cubicBezTo>
                <a:cubicBezTo>
                  <a:pt x="19222" y="25221"/>
                  <a:pt x="19418" y="25249"/>
                  <a:pt x="19641" y="25221"/>
                </a:cubicBezTo>
                <a:cubicBezTo>
                  <a:pt x="19641" y="25277"/>
                  <a:pt x="19725" y="25249"/>
                  <a:pt x="19836" y="25249"/>
                </a:cubicBezTo>
                <a:cubicBezTo>
                  <a:pt x="20115" y="25137"/>
                  <a:pt x="20394" y="24998"/>
                  <a:pt x="20645" y="24830"/>
                </a:cubicBezTo>
                <a:cubicBezTo>
                  <a:pt x="20701" y="24719"/>
                  <a:pt x="20980" y="24551"/>
                  <a:pt x="21036" y="24440"/>
                </a:cubicBezTo>
                <a:close/>
                <a:moveTo>
                  <a:pt x="22375" y="23380"/>
                </a:moveTo>
                <a:cubicBezTo>
                  <a:pt x="22375" y="23380"/>
                  <a:pt x="22319" y="23408"/>
                  <a:pt x="22263" y="23436"/>
                </a:cubicBezTo>
                <a:cubicBezTo>
                  <a:pt x="22236" y="23491"/>
                  <a:pt x="22347" y="23408"/>
                  <a:pt x="22403" y="23352"/>
                </a:cubicBezTo>
                <a:close/>
                <a:moveTo>
                  <a:pt x="23547" y="22124"/>
                </a:moveTo>
                <a:lnTo>
                  <a:pt x="23491" y="22124"/>
                </a:lnTo>
                <a:cubicBezTo>
                  <a:pt x="23463" y="22180"/>
                  <a:pt x="23463" y="22208"/>
                  <a:pt x="23491" y="22236"/>
                </a:cubicBezTo>
                <a:close/>
                <a:moveTo>
                  <a:pt x="24551" y="20701"/>
                </a:moveTo>
                <a:cubicBezTo>
                  <a:pt x="24551" y="20422"/>
                  <a:pt x="24467" y="20395"/>
                  <a:pt x="24495" y="20088"/>
                </a:cubicBezTo>
                <a:cubicBezTo>
                  <a:pt x="24384" y="19920"/>
                  <a:pt x="24328" y="19697"/>
                  <a:pt x="24300" y="19502"/>
                </a:cubicBezTo>
                <a:cubicBezTo>
                  <a:pt x="24216" y="19502"/>
                  <a:pt x="24161" y="19167"/>
                  <a:pt x="24077" y="19083"/>
                </a:cubicBezTo>
                <a:cubicBezTo>
                  <a:pt x="24077" y="19000"/>
                  <a:pt x="24077" y="18944"/>
                  <a:pt x="24049" y="18860"/>
                </a:cubicBezTo>
                <a:cubicBezTo>
                  <a:pt x="24049" y="18860"/>
                  <a:pt x="24021" y="18916"/>
                  <a:pt x="23993" y="18888"/>
                </a:cubicBezTo>
                <a:lnTo>
                  <a:pt x="23965" y="18832"/>
                </a:lnTo>
                <a:cubicBezTo>
                  <a:pt x="23965" y="19474"/>
                  <a:pt x="23882" y="20088"/>
                  <a:pt x="23714" y="20701"/>
                </a:cubicBezTo>
                <a:cubicBezTo>
                  <a:pt x="24021" y="20701"/>
                  <a:pt x="24272" y="20701"/>
                  <a:pt x="24551" y="20674"/>
                </a:cubicBezTo>
                <a:close/>
                <a:moveTo>
                  <a:pt x="24886" y="19725"/>
                </a:moveTo>
                <a:lnTo>
                  <a:pt x="24858" y="19725"/>
                </a:lnTo>
                <a:lnTo>
                  <a:pt x="24858" y="19837"/>
                </a:lnTo>
                <a:cubicBezTo>
                  <a:pt x="24886" y="19837"/>
                  <a:pt x="24914" y="19809"/>
                  <a:pt x="24914" y="19725"/>
                </a:cubicBezTo>
                <a:close/>
                <a:moveTo>
                  <a:pt x="24970" y="20032"/>
                </a:moveTo>
                <a:cubicBezTo>
                  <a:pt x="24970" y="19976"/>
                  <a:pt x="24970" y="19920"/>
                  <a:pt x="24998" y="19837"/>
                </a:cubicBezTo>
                <a:cubicBezTo>
                  <a:pt x="24970" y="19837"/>
                  <a:pt x="24942" y="19837"/>
                  <a:pt x="24942" y="19920"/>
                </a:cubicBezTo>
                <a:cubicBezTo>
                  <a:pt x="24970" y="19920"/>
                  <a:pt x="24970" y="20032"/>
                  <a:pt x="24998" y="2000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8645575" y="4679625"/>
            <a:ext cx="611700" cy="658450"/>
          </a:xfrm>
          <a:custGeom>
            <a:avLst/>
            <a:gdLst/>
            <a:ahLst/>
            <a:cxnLst/>
            <a:rect l="l" t="t" r="r" b="b"/>
            <a:pathLst>
              <a:path w="24468" h="26338" extrusionOk="0">
                <a:moveTo>
                  <a:pt x="9681" y="26282"/>
                </a:moveTo>
                <a:cubicBezTo>
                  <a:pt x="9430" y="26310"/>
                  <a:pt x="9235" y="26282"/>
                  <a:pt x="8984" y="26338"/>
                </a:cubicBezTo>
                <a:lnTo>
                  <a:pt x="8509" y="26254"/>
                </a:lnTo>
                <a:cubicBezTo>
                  <a:pt x="8537" y="26170"/>
                  <a:pt x="8258" y="26114"/>
                  <a:pt x="8621" y="26059"/>
                </a:cubicBezTo>
                <a:cubicBezTo>
                  <a:pt x="8537" y="26059"/>
                  <a:pt x="8398" y="26086"/>
                  <a:pt x="8314" y="26059"/>
                </a:cubicBezTo>
                <a:cubicBezTo>
                  <a:pt x="8286" y="25835"/>
                  <a:pt x="8231" y="25584"/>
                  <a:pt x="8231" y="25333"/>
                </a:cubicBezTo>
                <a:cubicBezTo>
                  <a:pt x="8231" y="25249"/>
                  <a:pt x="8119" y="25166"/>
                  <a:pt x="8119" y="25054"/>
                </a:cubicBezTo>
                <a:cubicBezTo>
                  <a:pt x="7868" y="25054"/>
                  <a:pt x="7617" y="25026"/>
                  <a:pt x="7366" y="24970"/>
                </a:cubicBezTo>
                <a:lnTo>
                  <a:pt x="7310" y="24970"/>
                </a:lnTo>
                <a:cubicBezTo>
                  <a:pt x="7059" y="25026"/>
                  <a:pt x="6836" y="25026"/>
                  <a:pt x="6612" y="24970"/>
                </a:cubicBezTo>
                <a:cubicBezTo>
                  <a:pt x="6417" y="24998"/>
                  <a:pt x="6250" y="24970"/>
                  <a:pt x="6082" y="24943"/>
                </a:cubicBezTo>
                <a:cubicBezTo>
                  <a:pt x="5859" y="24915"/>
                  <a:pt x="5636" y="24859"/>
                  <a:pt x="5441" y="24775"/>
                </a:cubicBezTo>
                <a:cubicBezTo>
                  <a:pt x="5385" y="24775"/>
                  <a:pt x="5273" y="24719"/>
                  <a:pt x="5217" y="24719"/>
                </a:cubicBezTo>
                <a:cubicBezTo>
                  <a:pt x="4911" y="24552"/>
                  <a:pt x="4743" y="24496"/>
                  <a:pt x="4520" y="24329"/>
                </a:cubicBezTo>
                <a:cubicBezTo>
                  <a:pt x="4185" y="24078"/>
                  <a:pt x="3878" y="23771"/>
                  <a:pt x="3599" y="23436"/>
                </a:cubicBezTo>
                <a:cubicBezTo>
                  <a:pt x="3571" y="23352"/>
                  <a:pt x="3432" y="23129"/>
                  <a:pt x="3348" y="22962"/>
                </a:cubicBezTo>
                <a:cubicBezTo>
                  <a:pt x="3292" y="22794"/>
                  <a:pt x="3237" y="22627"/>
                  <a:pt x="3181" y="22460"/>
                </a:cubicBezTo>
                <a:cubicBezTo>
                  <a:pt x="3181" y="22404"/>
                  <a:pt x="3125" y="22320"/>
                  <a:pt x="3097" y="22292"/>
                </a:cubicBezTo>
                <a:cubicBezTo>
                  <a:pt x="3097" y="22153"/>
                  <a:pt x="3069" y="22041"/>
                  <a:pt x="3097" y="21902"/>
                </a:cubicBezTo>
                <a:cubicBezTo>
                  <a:pt x="3097" y="21706"/>
                  <a:pt x="3041" y="21399"/>
                  <a:pt x="3097" y="21316"/>
                </a:cubicBezTo>
                <a:cubicBezTo>
                  <a:pt x="3097" y="21009"/>
                  <a:pt x="3097" y="20730"/>
                  <a:pt x="3041" y="20451"/>
                </a:cubicBezTo>
                <a:cubicBezTo>
                  <a:pt x="3041" y="20395"/>
                  <a:pt x="3013" y="20311"/>
                  <a:pt x="2985" y="20256"/>
                </a:cubicBezTo>
                <a:cubicBezTo>
                  <a:pt x="2790" y="19949"/>
                  <a:pt x="2539" y="19670"/>
                  <a:pt x="2288" y="19391"/>
                </a:cubicBezTo>
                <a:cubicBezTo>
                  <a:pt x="2149" y="19251"/>
                  <a:pt x="2009" y="19084"/>
                  <a:pt x="1897" y="18888"/>
                </a:cubicBezTo>
                <a:cubicBezTo>
                  <a:pt x="1842" y="18861"/>
                  <a:pt x="1786" y="18833"/>
                  <a:pt x="1758" y="18861"/>
                </a:cubicBezTo>
                <a:cubicBezTo>
                  <a:pt x="1367" y="18358"/>
                  <a:pt x="1033" y="17521"/>
                  <a:pt x="1060" y="17187"/>
                </a:cubicBezTo>
                <a:cubicBezTo>
                  <a:pt x="1060" y="17131"/>
                  <a:pt x="1033" y="17075"/>
                  <a:pt x="1005" y="17019"/>
                </a:cubicBezTo>
                <a:cubicBezTo>
                  <a:pt x="921" y="16796"/>
                  <a:pt x="865" y="16601"/>
                  <a:pt x="781" y="16433"/>
                </a:cubicBezTo>
                <a:cubicBezTo>
                  <a:pt x="670" y="15959"/>
                  <a:pt x="558" y="15652"/>
                  <a:pt x="447" y="15094"/>
                </a:cubicBezTo>
                <a:cubicBezTo>
                  <a:pt x="335" y="14480"/>
                  <a:pt x="279" y="13811"/>
                  <a:pt x="196" y="13113"/>
                </a:cubicBezTo>
                <a:cubicBezTo>
                  <a:pt x="112" y="12528"/>
                  <a:pt x="84" y="11942"/>
                  <a:pt x="56" y="11356"/>
                </a:cubicBezTo>
                <a:cubicBezTo>
                  <a:pt x="56" y="11021"/>
                  <a:pt x="0" y="10658"/>
                  <a:pt x="28" y="10184"/>
                </a:cubicBezTo>
                <a:cubicBezTo>
                  <a:pt x="28" y="9793"/>
                  <a:pt x="84" y="9403"/>
                  <a:pt x="168" y="9012"/>
                </a:cubicBezTo>
                <a:cubicBezTo>
                  <a:pt x="223" y="8789"/>
                  <a:pt x="335" y="8566"/>
                  <a:pt x="502" y="8371"/>
                </a:cubicBezTo>
                <a:cubicBezTo>
                  <a:pt x="781" y="6222"/>
                  <a:pt x="1479" y="4046"/>
                  <a:pt x="2985" y="2456"/>
                </a:cubicBezTo>
                <a:cubicBezTo>
                  <a:pt x="4604" y="754"/>
                  <a:pt x="6975" y="1"/>
                  <a:pt x="9346" y="1"/>
                </a:cubicBezTo>
                <a:lnTo>
                  <a:pt x="9877" y="1"/>
                </a:lnTo>
                <a:cubicBezTo>
                  <a:pt x="10490" y="29"/>
                  <a:pt x="11104" y="112"/>
                  <a:pt x="11718" y="252"/>
                </a:cubicBezTo>
                <a:cubicBezTo>
                  <a:pt x="11718" y="252"/>
                  <a:pt x="11718" y="252"/>
                  <a:pt x="11690" y="280"/>
                </a:cubicBezTo>
                <a:lnTo>
                  <a:pt x="11718" y="280"/>
                </a:lnTo>
                <a:cubicBezTo>
                  <a:pt x="13308" y="642"/>
                  <a:pt x="14843" y="1200"/>
                  <a:pt x="16293" y="1982"/>
                </a:cubicBezTo>
                <a:cubicBezTo>
                  <a:pt x="16405" y="1982"/>
                  <a:pt x="16517" y="2010"/>
                  <a:pt x="16600" y="2065"/>
                </a:cubicBezTo>
                <a:cubicBezTo>
                  <a:pt x="16712" y="1870"/>
                  <a:pt x="17939" y="2512"/>
                  <a:pt x="18581" y="3014"/>
                </a:cubicBezTo>
                <a:cubicBezTo>
                  <a:pt x="18581" y="3070"/>
                  <a:pt x="18581" y="3098"/>
                  <a:pt x="18637" y="3126"/>
                </a:cubicBezTo>
                <a:cubicBezTo>
                  <a:pt x="18860" y="3209"/>
                  <a:pt x="19000" y="3209"/>
                  <a:pt x="19195" y="3293"/>
                </a:cubicBezTo>
                <a:cubicBezTo>
                  <a:pt x="19362" y="3405"/>
                  <a:pt x="19558" y="3544"/>
                  <a:pt x="19725" y="3628"/>
                </a:cubicBezTo>
                <a:cubicBezTo>
                  <a:pt x="19864" y="3795"/>
                  <a:pt x="20032" y="3907"/>
                  <a:pt x="20199" y="4018"/>
                </a:cubicBezTo>
                <a:cubicBezTo>
                  <a:pt x="20255" y="4074"/>
                  <a:pt x="20283" y="4130"/>
                  <a:pt x="20339" y="4186"/>
                </a:cubicBezTo>
                <a:cubicBezTo>
                  <a:pt x="20450" y="4269"/>
                  <a:pt x="20590" y="4353"/>
                  <a:pt x="20729" y="4437"/>
                </a:cubicBezTo>
                <a:cubicBezTo>
                  <a:pt x="20785" y="4493"/>
                  <a:pt x="20869" y="4576"/>
                  <a:pt x="20925" y="4632"/>
                </a:cubicBezTo>
                <a:cubicBezTo>
                  <a:pt x="20952" y="4604"/>
                  <a:pt x="21120" y="4772"/>
                  <a:pt x="21231" y="4827"/>
                </a:cubicBezTo>
                <a:cubicBezTo>
                  <a:pt x="21287" y="4855"/>
                  <a:pt x="21287" y="4827"/>
                  <a:pt x="21343" y="4855"/>
                </a:cubicBezTo>
                <a:cubicBezTo>
                  <a:pt x="21399" y="4883"/>
                  <a:pt x="21371" y="4911"/>
                  <a:pt x="21399" y="4939"/>
                </a:cubicBezTo>
                <a:cubicBezTo>
                  <a:pt x="21427" y="4939"/>
                  <a:pt x="21427" y="4939"/>
                  <a:pt x="21455" y="4939"/>
                </a:cubicBezTo>
                <a:cubicBezTo>
                  <a:pt x="21455" y="4939"/>
                  <a:pt x="21510" y="4995"/>
                  <a:pt x="21566" y="5051"/>
                </a:cubicBezTo>
                <a:cubicBezTo>
                  <a:pt x="21706" y="5134"/>
                  <a:pt x="21817" y="5246"/>
                  <a:pt x="21957" y="5357"/>
                </a:cubicBezTo>
                <a:cubicBezTo>
                  <a:pt x="22041" y="5497"/>
                  <a:pt x="22124" y="5609"/>
                  <a:pt x="22208" y="5748"/>
                </a:cubicBezTo>
                <a:cubicBezTo>
                  <a:pt x="22124" y="5720"/>
                  <a:pt x="21985" y="5636"/>
                  <a:pt x="21985" y="5720"/>
                </a:cubicBezTo>
                <a:cubicBezTo>
                  <a:pt x="22124" y="5915"/>
                  <a:pt x="22264" y="6083"/>
                  <a:pt x="22375" y="6278"/>
                </a:cubicBezTo>
                <a:cubicBezTo>
                  <a:pt x="22459" y="6418"/>
                  <a:pt x="22515" y="6557"/>
                  <a:pt x="22571" y="6697"/>
                </a:cubicBezTo>
                <a:cubicBezTo>
                  <a:pt x="22710" y="6920"/>
                  <a:pt x="22794" y="7003"/>
                  <a:pt x="22850" y="7115"/>
                </a:cubicBezTo>
                <a:cubicBezTo>
                  <a:pt x="22878" y="7115"/>
                  <a:pt x="22878" y="7059"/>
                  <a:pt x="22905" y="7115"/>
                </a:cubicBezTo>
                <a:cubicBezTo>
                  <a:pt x="22933" y="7115"/>
                  <a:pt x="22850" y="6976"/>
                  <a:pt x="22905" y="7003"/>
                </a:cubicBezTo>
                <a:cubicBezTo>
                  <a:pt x="23045" y="7031"/>
                  <a:pt x="23129" y="6892"/>
                  <a:pt x="23212" y="6780"/>
                </a:cubicBezTo>
                <a:cubicBezTo>
                  <a:pt x="23296" y="6669"/>
                  <a:pt x="23408" y="6585"/>
                  <a:pt x="23603" y="6780"/>
                </a:cubicBezTo>
                <a:cubicBezTo>
                  <a:pt x="23882" y="7031"/>
                  <a:pt x="24189" y="7980"/>
                  <a:pt x="24217" y="8510"/>
                </a:cubicBezTo>
                <a:cubicBezTo>
                  <a:pt x="24217" y="8650"/>
                  <a:pt x="24189" y="8761"/>
                  <a:pt x="24133" y="8789"/>
                </a:cubicBezTo>
                <a:cubicBezTo>
                  <a:pt x="24217" y="9654"/>
                  <a:pt x="24049" y="10156"/>
                  <a:pt x="23910" y="10212"/>
                </a:cubicBezTo>
                <a:cubicBezTo>
                  <a:pt x="23993" y="10296"/>
                  <a:pt x="24161" y="10240"/>
                  <a:pt x="24272" y="10296"/>
                </a:cubicBezTo>
                <a:cubicBezTo>
                  <a:pt x="24384" y="10435"/>
                  <a:pt x="24468" y="10602"/>
                  <a:pt x="24468" y="10798"/>
                </a:cubicBezTo>
                <a:cubicBezTo>
                  <a:pt x="24440" y="11133"/>
                  <a:pt x="24384" y="11495"/>
                  <a:pt x="24300" y="11830"/>
                </a:cubicBezTo>
                <a:cubicBezTo>
                  <a:pt x="24245" y="12081"/>
                  <a:pt x="24133" y="12304"/>
                  <a:pt x="23966" y="12472"/>
                </a:cubicBezTo>
                <a:cubicBezTo>
                  <a:pt x="23882" y="12528"/>
                  <a:pt x="23854" y="12332"/>
                  <a:pt x="23714" y="12472"/>
                </a:cubicBezTo>
                <a:cubicBezTo>
                  <a:pt x="23631" y="12723"/>
                  <a:pt x="23547" y="12946"/>
                  <a:pt x="23436" y="13169"/>
                </a:cubicBezTo>
                <a:cubicBezTo>
                  <a:pt x="23380" y="13281"/>
                  <a:pt x="23268" y="13364"/>
                  <a:pt x="23212" y="13532"/>
                </a:cubicBezTo>
                <a:cubicBezTo>
                  <a:pt x="23101" y="13727"/>
                  <a:pt x="22989" y="14006"/>
                  <a:pt x="22878" y="14201"/>
                </a:cubicBezTo>
                <a:cubicBezTo>
                  <a:pt x="22626" y="14648"/>
                  <a:pt x="22459" y="14732"/>
                  <a:pt x="22320" y="14759"/>
                </a:cubicBezTo>
                <a:cubicBezTo>
                  <a:pt x="22096" y="15262"/>
                  <a:pt x="21789" y="15736"/>
                  <a:pt x="21427" y="16154"/>
                </a:cubicBezTo>
                <a:cubicBezTo>
                  <a:pt x="21343" y="16238"/>
                  <a:pt x="21287" y="16266"/>
                  <a:pt x="21176" y="16378"/>
                </a:cubicBezTo>
                <a:cubicBezTo>
                  <a:pt x="20925" y="16768"/>
                  <a:pt x="20590" y="17131"/>
                  <a:pt x="20227" y="17410"/>
                </a:cubicBezTo>
                <a:cubicBezTo>
                  <a:pt x="20088" y="17577"/>
                  <a:pt x="19976" y="17717"/>
                  <a:pt x="19864" y="17884"/>
                </a:cubicBezTo>
                <a:cubicBezTo>
                  <a:pt x="19725" y="17996"/>
                  <a:pt x="19502" y="18219"/>
                  <a:pt x="19334" y="18358"/>
                </a:cubicBezTo>
                <a:cubicBezTo>
                  <a:pt x="19334" y="18275"/>
                  <a:pt x="19167" y="18386"/>
                  <a:pt x="19083" y="18386"/>
                </a:cubicBezTo>
                <a:cubicBezTo>
                  <a:pt x="19000" y="18498"/>
                  <a:pt x="19055" y="18526"/>
                  <a:pt x="19055" y="18610"/>
                </a:cubicBezTo>
                <a:cubicBezTo>
                  <a:pt x="18972" y="18693"/>
                  <a:pt x="19000" y="18610"/>
                  <a:pt x="18944" y="18665"/>
                </a:cubicBezTo>
                <a:cubicBezTo>
                  <a:pt x="18888" y="18693"/>
                  <a:pt x="19055" y="18637"/>
                  <a:pt x="19055" y="18693"/>
                </a:cubicBezTo>
                <a:cubicBezTo>
                  <a:pt x="18916" y="19084"/>
                  <a:pt x="19111" y="19195"/>
                  <a:pt x="18665" y="19753"/>
                </a:cubicBezTo>
                <a:cubicBezTo>
                  <a:pt x="18386" y="19977"/>
                  <a:pt x="17884" y="20590"/>
                  <a:pt x="17688" y="20590"/>
                </a:cubicBezTo>
                <a:cubicBezTo>
                  <a:pt x="17632" y="20674"/>
                  <a:pt x="17549" y="20814"/>
                  <a:pt x="17549" y="20869"/>
                </a:cubicBezTo>
                <a:cubicBezTo>
                  <a:pt x="17381" y="21065"/>
                  <a:pt x="17214" y="21260"/>
                  <a:pt x="17019" y="21427"/>
                </a:cubicBezTo>
                <a:cubicBezTo>
                  <a:pt x="16907" y="21539"/>
                  <a:pt x="16823" y="21651"/>
                  <a:pt x="16712" y="21790"/>
                </a:cubicBezTo>
                <a:cubicBezTo>
                  <a:pt x="16489" y="21985"/>
                  <a:pt x="16293" y="22125"/>
                  <a:pt x="16098" y="22320"/>
                </a:cubicBezTo>
                <a:cubicBezTo>
                  <a:pt x="15903" y="22487"/>
                  <a:pt x="15680" y="22599"/>
                  <a:pt x="15456" y="22711"/>
                </a:cubicBezTo>
                <a:cubicBezTo>
                  <a:pt x="15401" y="22683"/>
                  <a:pt x="15401" y="22599"/>
                  <a:pt x="15317" y="22655"/>
                </a:cubicBezTo>
                <a:cubicBezTo>
                  <a:pt x="15233" y="22739"/>
                  <a:pt x="15177" y="22878"/>
                  <a:pt x="15122" y="22990"/>
                </a:cubicBezTo>
                <a:cubicBezTo>
                  <a:pt x="15066" y="23101"/>
                  <a:pt x="14926" y="23213"/>
                  <a:pt x="14843" y="23352"/>
                </a:cubicBezTo>
                <a:cubicBezTo>
                  <a:pt x="14619" y="23492"/>
                  <a:pt x="14424" y="23659"/>
                  <a:pt x="14201" y="23827"/>
                </a:cubicBezTo>
                <a:cubicBezTo>
                  <a:pt x="13950" y="23966"/>
                  <a:pt x="13699" y="24106"/>
                  <a:pt x="13420" y="24189"/>
                </a:cubicBezTo>
                <a:cubicBezTo>
                  <a:pt x="13280" y="24050"/>
                  <a:pt x="13308" y="23799"/>
                  <a:pt x="13141" y="23659"/>
                </a:cubicBezTo>
                <a:cubicBezTo>
                  <a:pt x="12750" y="24022"/>
                  <a:pt x="12862" y="24245"/>
                  <a:pt x="12443" y="24580"/>
                </a:cubicBezTo>
                <a:cubicBezTo>
                  <a:pt x="12443" y="24692"/>
                  <a:pt x="12276" y="24803"/>
                  <a:pt x="12192" y="24915"/>
                </a:cubicBezTo>
                <a:cubicBezTo>
                  <a:pt x="12081" y="25054"/>
                  <a:pt x="11802" y="25249"/>
                  <a:pt x="11662" y="25389"/>
                </a:cubicBezTo>
                <a:cubicBezTo>
                  <a:pt x="11606" y="25417"/>
                  <a:pt x="11578" y="25445"/>
                  <a:pt x="11523" y="25445"/>
                </a:cubicBezTo>
                <a:cubicBezTo>
                  <a:pt x="11244" y="25724"/>
                  <a:pt x="10881" y="25947"/>
                  <a:pt x="10490" y="26059"/>
                </a:cubicBezTo>
                <a:cubicBezTo>
                  <a:pt x="10183" y="26142"/>
                  <a:pt x="9932" y="26226"/>
                  <a:pt x="9681" y="26282"/>
                </a:cubicBezTo>
                <a:close/>
                <a:moveTo>
                  <a:pt x="13476" y="23938"/>
                </a:moveTo>
                <a:cubicBezTo>
                  <a:pt x="13476" y="23966"/>
                  <a:pt x="13531" y="23938"/>
                  <a:pt x="13615" y="23855"/>
                </a:cubicBezTo>
                <a:cubicBezTo>
                  <a:pt x="13559" y="23855"/>
                  <a:pt x="13503" y="23882"/>
                  <a:pt x="13476" y="23938"/>
                </a:cubicBezTo>
                <a:close/>
                <a:moveTo>
                  <a:pt x="12164" y="24719"/>
                </a:moveTo>
                <a:cubicBezTo>
                  <a:pt x="12164" y="24719"/>
                  <a:pt x="12220" y="24719"/>
                  <a:pt x="12276" y="24692"/>
                </a:cubicBezTo>
                <a:cubicBezTo>
                  <a:pt x="12276" y="24664"/>
                  <a:pt x="12248" y="24664"/>
                  <a:pt x="12164" y="24719"/>
                </a:cubicBezTo>
                <a:close/>
                <a:moveTo>
                  <a:pt x="11774" y="24301"/>
                </a:moveTo>
                <a:cubicBezTo>
                  <a:pt x="11690" y="24357"/>
                  <a:pt x="11634" y="24357"/>
                  <a:pt x="11662" y="24385"/>
                </a:cubicBezTo>
                <a:cubicBezTo>
                  <a:pt x="11690" y="24385"/>
                  <a:pt x="11718" y="24357"/>
                  <a:pt x="11746" y="24357"/>
                </a:cubicBezTo>
                <a:cubicBezTo>
                  <a:pt x="11746" y="24357"/>
                  <a:pt x="11802" y="24329"/>
                  <a:pt x="11774" y="24301"/>
                </a:cubicBezTo>
                <a:close/>
                <a:moveTo>
                  <a:pt x="20952" y="4772"/>
                </a:moveTo>
                <a:cubicBezTo>
                  <a:pt x="20952" y="4772"/>
                  <a:pt x="20952" y="4827"/>
                  <a:pt x="21008" y="4883"/>
                </a:cubicBezTo>
                <a:cubicBezTo>
                  <a:pt x="21036" y="4883"/>
                  <a:pt x="21064" y="4911"/>
                  <a:pt x="21064" y="4883"/>
                </a:cubicBezTo>
                <a:cubicBezTo>
                  <a:pt x="21036" y="4855"/>
                  <a:pt x="20980" y="4799"/>
                  <a:pt x="20952" y="4772"/>
                </a:cubicBezTo>
                <a:close/>
                <a:moveTo>
                  <a:pt x="3209" y="22320"/>
                </a:moveTo>
                <a:cubicBezTo>
                  <a:pt x="3264" y="22320"/>
                  <a:pt x="3181" y="22208"/>
                  <a:pt x="3181" y="22153"/>
                </a:cubicBezTo>
                <a:cubicBezTo>
                  <a:pt x="3153" y="22069"/>
                  <a:pt x="3181" y="22264"/>
                  <a:pt x="3209" y="22320"/>
                </a:cubicBezTo>
                <a:close/>
                <a:moveTo>
                  <a:pt x="5385" y="24273"/>
                </a:moveTo>
                <a:cubicBezTo>
                  <a:pt x="4687" y="23855"/>
                  <a:pt x="4101" y="23269"/>
                  <a:pt x="3683" y="22571"/>
                </a:cubicBezTo>
                <a:cubicBezTo>
                  <a:pt x="3711" y="22655"/>
                  <a:pt x="3739" y="22739"/>
                  <a:pt x="3767" y="22822"/>
                </a:cubicBezTo>
                <a:cubicBezTo>
                  <a:pt x="3822" y="23018"/>
                  <a:pt x="3906" y="23213"/>
                  <a:pt x="4018" y="23380"/>
                </a:cubicBezTo>
                <a:cubicBezTo>
                  <a:pt x="3990" y="23436"/>
                  <a:pt x="4046" y="23492"/>
                  <a:pt x="4101" y="23576"/>
                </a:cubicBezTo>
                <a:cubicBezTo>
                  <a:pt x="4325" y="23771"/>
                  <a:pt x="4576" y="23966"/>
                  <a:pt x="4827" y="24106"/>
                </a:cubicBezTo>
                <a:cubicBezTo>
                  <a:pt x="4938" y="24106"/>
                  <a:pt x="5245" y="24273"/>
                  <a:pt x="5385" y="24273"/>
                </a:cubicBezTo>
                <a:close/>
                <a:moveTo>
                  <a:pt x="6947" y="24970"/>
                </a:moveTo>
                <a:cubicBezTo>
                  <a:pt x="6947" y="24943"/>
                  <a:pt x="6891" y="24915"/>
                  <a:pt x="6836" y="24887"/>
                </a:cubicBezTo>
                <a:cubicBezTo>
                  <a:pt x="6780" y="24859"/>
                  <a:pt x="6891" y="24915"/>
                  <a:pt x="6947" y="24943"/>
                </a:cubicBezTo>
                <a:close/>
                <a:moveTo>
                  <a:pt x="8621" y="25361"/>
                </a:moveTo>
                <a:lnTo>
                  <a:pt x="8621" y="25333"/>
                </a:lnTo>
                <a:cubicBezTo>
                  <a:pt x="8537" y="25333"/>
                  <a:pt x="8509" y="25361"/>
                  <a:pt x="8509" y="25389"/>
                </a:cubicBezTo>
                <a:close/>
                <a:moveTo>
                  <a:pt x="10351" y="25612"/>
                </a:moveTo>
                <a:cubicBezTo>
                  <a:pt x="10602" y="25501"/>
                  <a:pt x="10574" y="25389"/>
                  <a:pt x="10853" y="25249"/>
                </a:cubicBezTo>
                <a:cubicBezTo>
                  <a:pt x="10965" y="25082"/>
                  <a:pt x="11132" y="24915"/>
                  <a:pt x="11299" y="24831"/>
                </a:cubicBezTo>
                <a:cubicBezTo>
                  <a:pt x="11244" y="24747"/>
                  <a:pt x="11523" y="24552"/>
                  <a:pt x="11550" y="24413"/>
                </a:cubicBezTo>
                <a:cubicBezTo>
                  <a:pt x="11634" y="24385"/>
                  <a:pt x="11690" y="24329"/>
                  <a:pt x="11746" y="24273"/>
                </a:cubicBezTo>
                <a:cubicBezTo>
                  <a:pt x="11746" y="24273"/>
                  <a:pt x="11690" y="24273"/>
                  <a:pt x="11690" y="24245"/>
                </a:cubicBezTo>
                <a:lnTo>
                  <a:pt x="11718" y="24217"/>
                </a:lnTo>
                <a:cubicBezTo>
                  <a:pt x="11160" y="24496"/>
                  <a:pt x="10574" y="24719"/>
                  <a:pt x="9960" y="24859"/>
                </a:cubicBezTo>
                <a:cubicBezTo>
                  <a:pt x="10072" y="25110"/>
                  <a:pt x="10183" y="25333"/>
                  <a:pt x="10323" y="25584"/>
                </a:cubicBezTo>
                <a:close/>
                <a:moveTo>
                  <a:pt x="11383" y="25445"/>
                </a:moveTo>
                <a:lnTo>
                  <a:pt x="11383" y="25417"/>
                </a:lnTo>
                <a:lnTo>
                  <a:pt x="11272" y="25445"/>
                </a:lnTo>
                <a:cubicBezTo>
                  <a:pt x="11244" y="25501"/>
                  <a:pt x="11272" y="25501"/>
                  <a:pt x="11383" y="25445"/>
                </a:cubicBezTo>
                <a:close/>
                <a:moveTo>
                  <a:pt x="11132" y="25640"/>
                </a:moveTo>
                <a:cubicBezTo>
                  <a:pt x="11188" y="25612"/>
                  <a:pt x="11244" y="25612"/>
                  <a:pt x="11299" y="25584"/>
                </a:cubicBezTo>
                <a:cubicBezTo>
                  <a:pt x="11299" y="25556"/>
                  <a:pt x="11299" y="25528"/>
                  <a:pt x="11216" y="25584"/>
                </a:cubicBezTo>
                <a:cubicBezTo>
                  <a:pt x="11216" y="25612"/>
                  <a:pt x="11104" y="25640"/>
                  <a:pt x="11132" y="2566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68375" y="3385025"/>
            <a:ext cx="435250" cy="397600"/>
          </a:xfrm>
          <a:custGeom>
            <a:avLst/>
            <a:gdLst/>
            <a:ahLst/>
            <a:cxnLst/>
            <a:rect l="l" t="t" r="r" b="b"/>
            <a:pathLst>
              <a:path w="17410" h="15904" extrusionOk="0">
                <a:moveTo>
                  <a:pt x="809" y="12862"/>
                </a:moveTo>
                <a:cubicBezTo>
                  <a:pt x="698" y="12750"/>
                  <a:pt x="670" y="12611"/>
                  <a:pt x="530" y="12499"/>
                </a:cubicBezTo>
                <a:cubicBezTo>
                  <a:pt x="475" y="12388"/>
                  <a:pt x="447" y="12276"/>
                  <a:pt x="391" y="12192"/>
                </a:cubicBezTo>
                <a:cubicBezTo>
                  <a:pt x="447" y="12192"/>
                  <a:pt x="363" y="11997"/>
                  <a:pt x="530" y="12192"/>
                </a:cubicBezTo>
                <a:cubicBezTo>
                  <a:pt x="530" y="12137"/>
                  <a:pt x="447" y="12081"/>
                  <a:pt x="447" y="12025"/>
                </a:cubicBezTo>
                <a:cubicBezTo>
                  <a:pt x="558" y="11886"/>
                  <a:pt x="698" y="11802"/>
                  <a:pt x="809" y="11690"/>
                </a:cubicBezTo>
                <a:cubicBezTo>
                  <a:pt x="865" y="11662"/>
                  <a:pt x="865" y="11579"/>
                  <a:pt x="921" y="11523"/>
                </a:cubicBezTo>
                <a:cubicBezTo>
                  <a:pt x="837" y="11383"/>
                  <a:pt x="754" y="11244"/>
                  <a:pt x="698" y="11076"/>
                </a:cubicBezTo>
                <a:lnTo>
                  <a:pt x="670" y="11049"/>
                </a:lnTo>
                <a:cubicBezTo>
                  <a:pt x="558" y="10937"/>
                  <a:pt x="447" y="10798"/>
                  <a:pt x="391" y="10658"/>
                </a:cubicBezTo>
                <a:cubicBezTo>
                  <a:pt x="335" y="10574"/>
                  <a:pt x="279" y="10463"/>
                  <a:pt x="224" y="10351"/>
                </a:cubicBezTo>
                <a:cubicBezTo>
                  <a:pt x="168" y="10212"/>
                  <a:pt x="112" y="10072"/>
                  <a:pt x="84" y="9905"/>
                </a:cubicBezTo>
                <a:cubicBezTo>
                  <a:pt x="56" y="9905"/>
                  <a:pt x="56" y="9821"/>
                  <a:pt x="28" y="9793"/>
                </a:cubicBezTo>
                <a:cubicBezTo>
                  <a:pt x="28" y="9542"/>
                  <a:pt x="0" y="9430"/>
                  <a:pt x="0" y="9235"/>
                </a:cubicBezTo>
                <a:cubicBezTo>
                  <a:pt x="0" y="8956"/>
                  <a:pt x="56" y="8677"/>
                  <a:pt x="168" y="8398"/>
                </a:cubicBezTo>
                <a:cubicBezTo>
                  <a:pt x="196" y="8342"/>
                  <a:pt x="251" y="8175"/>
                  <a:pt x="335" y="8063"/>
                </a:cubicBezTo>
                <a:cubicBezTo>
                  <a:pt x="391" y="7952"/>
                  <a:pt x="475" y="7868"/>
                  <a:pt x="558" y="7784"/>
                </a:cubicBezTo>
                <a:cubicBezTo>
                  <a:pt x="586" y="7757"/>
                  <a:pt x="614" y="7701"/>
                  <a:pt x="614" y="7673"/>
                </a:cubicBezTo>
                <a:cubicBezTo>
                  <a:pt x="698" y="7617"/>
                  <a:pt x="754" y="7561"/>
                  <a:pt x="837" y="7505"/>
                </a:cubicBezTo>
                <a:cubicBezTo>
                  <a:pt x="949" y="7450"/>
                  <a:pt x="1088" y="7310"/>
                  <a:pt x="1200" y="7310"/>
                </a:cubicBezTo>
                <a:cubicBezTo>
                  <a:pt x="1367" y="7199"/>
                  <a:pt x="1507" y="7087"/>
                  <a:pt x="1674" y="6975"/>
                </a:cubicBezTo>
                <a:cubicBezTo>
                  <a:pt x="1702" y="6920"/>
                  <a:pt x="1730" y="6892"/>
                  <a:pt x="1730" y="6864"/>
                </a:cubicBezTo>
                <a:cubicBezTo>
                  <a:pt x="1842" y="6641"/>
                  <a:pt x="1925" y="6389"/>
                  <a:pt x="1981" y="6138"/>
                </a:cubicBezTo>
                <a:cubicBezTo>
                  <a:pt x="2009" y="5999"/>
                  <a:pt x="2065" y="5859"/>
                  <a:pt x="2121" y="5720"/>
                </a:cubicBezTo>
                <a:cubicBezTo>
                  <a:pt x="2121" y="5692"/>
                  <a:pt x="2121" y="5664"/>
                  <a:pt x="2093" y="5636"/>
                </a:cubicBezTo>
                <a:cubicBezTo>
                  <a:pt x="2204" y="5246"/>
                  <a:pt x="2455" y="4883"/>
                  <a:pt x="2790" y="4632"/>
                </a:cubicBezTo>
                <a:cubicBezTo>
                  <a:pt x="2790" y="4604"/>
                  <a:pt x="2818" y="4576"/>
                  <a:pt x="2846" y="4548"/>
                </a:cubicBezTo>
                <a:cubicBezTo>
                  <a:pt x="2930" y="4409"/>
                  <a:pt x="3041" y="4297"/>
                  <a:pt x="3097" y="4185"/>
                </a:cubicBezTo>
                <a:cubicBezTo>
                  <a:pt x="3320" y="3934"/>
                  <a:pt x="3432" y="3767"/>
                  <a:pt x="3711" y="3516"/>
                </a:cubicBezTo>
                <a:cubicBezTo>
                  <a:pt x="4018" y="3237"/>
                  <a:pt x="4408" y="2930"/>
                  <a:pt x="4771" y="2623"/>
                </a:cubicBezTo>
                <a:cubicBezTo>
                  <a:pt x="5134" y="2316"/>
                  <a:pt x="5301" y="2177"/>
                  <a:pt x="5692" y="1898"/>
                </a:cubicBezTo>
                <a:cubicBezTo>
                  <a:pt x="5887" y="1758"/>
                  <a:pt x="6082" y="1591"/>
                  <a:pt x="6361" y="1423"/>
                </a:cubicBezTo>
                <a:cubicBezTo>
                  <a:pt x="6585" y="1312"/>
                  <a:pt x="6836" y="1172"/>
                  <a:pt x="7087" y="1089"/>
                </a:cubicBezTo>
                <a:cubicBezTo>
                  <a:pt x="7226" y="1033"/>
                  <a:pt x="7394" y="1033"/>
                  <a:pt x="7561" y="1033"/>
                </a:cubicBezTo>
                <a:cubicBezTo>
                  <a:pt x="8900" y="391"/>
                  <a:pt x="10379" y="1"/>
                  <a:pt x="11830" y="252"/>
                </a:cubicBezTo>
                <a:cubicBezTo>
                  <a:pt x="13392" y="614"/>
                  <a:pt x="14759" y="1563"/>
                  <a:pt x="15596" y="2930"/>
                </a:cubicBezTo>
                <a:cubicBezTo>
                  <a:pt x="15652" y="3042"/>
                  <a:pt x="15735" y="3153"/>
                  <a:pt x="15791" y="3237"/>
                </a:cubicBezTo>
                <a:cubicBezTo>
                  <a:pt x="16014" y="3600"/>
                  <a:pt x="16210" y="3990"/>
                  <a:pt x="16349" y="4381"/>
                </a:cubicBezTo>
                <a:cubicBezTo>
                  <a:pt x="16349" y="4381"/>
                  <a:pt x="16321" y="4381"/>
                  <a:pt x="16321" y="4381"/>
                </a:cubicBezTo>
                <a:lnTo>
                  <a:pt x="16321" y="4381"/>
                </a:lnTo>
                <a:cubicBezTo>
                  <a:pt x="16712" y="5413"/>
                  <a:pt x="16935" y="6501"/>
                  <a:pt x="17047" y="7589"/>
                </a:cubicBezTo>
                <a:cubicBezTo>
                  <a:pt x="17103" y="7645"/>
                  <a:pt x="17103" y="7729"/>
                  <a:pt x="17130" y="7812"/>
                </a:cubicBezTo>
                <a:cubicBezTo>
                  <a:pt x="17270" y="7812"/>
                  <a:pt x="17382" y="8733"/>
                  <a:pt x="17298" y="9263"/>
                </a:cubicBezTo>
                <a:cubicBezTo>
                  <a:pt x="17270" y="9291"/>
                  <a:pt x="17270" y="9319"/>
                  <a:pt x="17270" y="9375"/>
                </a:cubicBezTo>
                <a:cubicBezTo>
                  <a:pt x="17298" y="9514"/>
                  <a:pt x="17354" y="9598"/>
                  <a:pt x="17409" y="9737"/>
                </a:cubicBezTo>
                <a:cubicBezTo>
                  <a:pt x="17382" y="9877"/>
                  <a:pt x="17382" y="10016"/>
                  <a:pt x="17409" y="10156"/>
                </a:cubicBezTo>
                <a:cubicBezTo>
                  <a:pt x="17382" y="10295"/>
                  <a:pt x="17354" y="10435"/>
                  <a:pt x="17354" y="10574"/>
                </a:cubicBezTo>
                <a:cubicBezTo>
                  <a:pt x="17354" y="10602"/>
                  <a:pt x="17326" y="10658"/>
                  <a:pt x="17326" y="10686"/>
                </a:cubicBezTo>
                <a:cubicBezTo>
                  <a:pt x="17298" y="10798"/>
                  <a:pt x="17298" y="10909"/>
                  <a:pt x="17326" y="10993"/>
                </a:cubicBezTo>
                <a:cubicBezTo>
                  <a:pt x="17298" y="11076"/>
                  <a:pt x="17298" y="11132"/>
                  <a:pt x="17270" y="11188"/>
                </a:cubicBezTo>
                <a:cubicBezTo>
                  <a:pt x="17298" y="11188"/>
                  <a:pt x="17270" y="11355"/>
                  <a:pt x="17270" y="11439"/>
                </a:cubicBezTo>
                <a:cubicBezTo>
                  <a:pt x="17270" y="11523"/>
                  <a:pt x="17298" y="11495"/>
                  <a:pt x="17298" y="11523"/>
                </a:cubicBezTo>
                <a:cubicBezTo>
                  <a:pt x="17298" y="11551"/>
                  <a:pt x="17298" y="11551"/>
                  <a:pt x="17270" y="11579"/>
                </a:cubicBezTo>
                <a:cubicBezTo>
                  <a:pt x="17270" y="11607"/>
                  <a:pt x="17270" y="11579"/>
                  <a:pt x="17270" y="11607"/>
                </a:cubicBezTo>
                <a:cubicBezTo>
                  <a:pt x="17270" y="11634"/>
                  <a:pt x="17270" y="11662"/>
                  <a:pt x="17242" y="11718"/>
                </a:cubicBezTo>
                <a:cubicBezTo>
                  <a:pt x="17242" y="11830"/>
                  <a:pt x="17242" y="11941"/>
                  <a:pt x="17214" y="12081"/>
                </a:cubicBezTo>
                <a:cubicBezTo>
                  <a:pt x="17186" y="12165"/>
                  <a:pt x="17130" y="12276"/>
                  <a:pt x="17103" y="12360"/>
                </a:cubicBezTo>
                <a:cubicBezTo>
                  <a:pt x="17103" y="12304"/>
                  <a:pt x="17075" y="12192"/>
                  <a:pt x="17019" y="12220"/>
                </a:cubicBezTo>
                <a:cubicBezTo>
                  <a:pt x="16963" y="12360"/>
                  <a:pt x="16935" y="12499"/>
                  <a:pt x="16851" y="12667"/>
                </a:cubicBezTo>
                <a:cubicBezTo>
                  <a:pt x="16824" y="12750"/>
                  <a:pt x="16768" y="12834"/>
                  <a:pt x="16684" y="12918"/>
                </a:cubicBezTo>
                <a:cubicBezTo>
                  <a:pt x="16628" y="13057"/>
                  <a:pt x="16600" y="13141"/>
                  <a:pt x="16572" y="13225"/>
                </a:cubicBezTo>
                <a:cubicBezTo>
                  <a:pt x="16572" y="13225"/>
                  <a:pt x="16600" y="13225"/>
                  <a:pt x="16572" y="13281"/>
                </a:cubicBezTo>
                <a:cubicBezTo>
                  <a:pt x="16517" y="13308"/>
                  <a:pt x="16600" y="13197"/>
                  <a:pt x="16628" y="13225"/>
                </a:cubicBezTo>
                <a:cubicBezTo>
                  <a:pt x="16628" y="13253"/>
                  <a:pt x="16768" y="13308"/>
                  <a:pt x="16851" y="13308"/>
                </a:cubicBezTo>
                <a:cubicBezTo>
                  <a:pt x="16963" y="13308"/>
                  <a:pt x="17047" y="13364"/>
                  <a:pt x="16991" y="13532"/>
                </a:cubicBezTo>
                <a:cubicBezTo>
                  <a:pt x="16851" y="13922"/>
                  <a:pt x="16572" y="14285"/>
                  <a:pt x="16238" y="14536"/>
                </a:cubicBezTo>
                <a:cubicBezTo>
                  <a:pt x="16154" y="14564"/>
                  <a:pt x="16070" y="14620"/>
                  <a:pt x="16042" y="14592"/>
                </a:cubicBezTo>
                <a:cubicBezTo>
                  <a:pt x="15596" y="14954"/>
                  <a:pt x="15261" y="15038"/>
                  <a:pt x="15150" y="15010"/>
                </a:cubicBezTo>
                <a:cubicBezTo>
                  <a:pt x="15150" y="15066"/>
                  <a:pt x="15233" y="15150"/>
                  <a:pt x="15233" y="15206"/>
                </a:cubicBezTo>
                <a:cubicBezTo>
                  <a:pt x="15205" y="15345"/>
                  <a:pt x="15150" y="15429"/>
                  <a:pt x="15038" y="15512"/>
                </a:cubicBezTo>
                <a:cubicBezTo>
                  <a:pt x="14843" y="15624"/>
                  <a:pt x="14619" y="15736"/>
                  <a:pt x="14368" y="15791"/>
                </a:cubicBezTo>
                <a:cubicBezTo>
                  <a:pt x="14229" y="15847"/>
                  <a:pt x="14062" y="15875"/>
                  <a:pt x="13894" y="15847"/>
                </a:cubicBezTo>
                <a:cubicBezTo>
                  <a:pt x="13838" y="15819"/>
                  <a:pt x="13950" y="15736"/>
                  <a:pt x="13810" y="15708"/>
                </a:cubicBezTo>
                <a:cubicBezTo>
                  <a:pt x="13643" y="15764"/>
                  <a:pt x="13476" y="15791"/>
                  <a:pt x="13308" y="15819"/>
                </a:cubicBezTo>
                <a:cubicBezTo>
                  <a:pt x="13225" y="15819"/>
                  <a:pt x="13113" y="15819"/>
                  <a:pt x="13029" y="15819"/>
                </a:cubicBezTo>
                <a:cubicBezTo>
                  <a:pt x="12862" y="15819"/>
                  <a:pt x="12667" y="15875"/>
                  <a:pt x="12527" y="15875"/>
                </a:cubicBezTo>
                <a:cubicBezTo>
                  <a:pt x="12164" y="15903"/>
                  <a:pt x="12081" y="15847"/>
                  <a:pt x="11997" y="15764"/>
                </a:cubicBezTo>
                <a:cubicBezTo>
                  <a:pt x="11634" y="15847"/>
                  <a:pt x="11244" y="15847"/>
                  <a:pt x="10881" y="15791"/>
                </a:cubicBezTo>
                <a:cubicBezTo>
                  <a:pt x="10797" y="15791"/>
                  <a:pt x="10742" y="15764"/>
                  <a:pt x="10658" y="15736"/>
                </a:cubicBezTo>
                <a:cubicBezTo>
                  <a:pt x="10323" y="15736"/>
                  <a:pt x="10016" y="15680"/>
                  <a:pt x="9709" y="15568"/>
                </a:cubicBezTo>
                <a:cubicBezTo>
                  <a:pt x="9570" y="15568"/>
                  <a:pt x="9458" y="15540"/>
                  <a:pt x="9319" y="15540"/>
                </a:cubicBezTo>
                <a:cubicBezTo>
                  <a:pt x="9179" y="15512"/>
                  <a:pt x="8956" y="15485"/>
                  <a:pt x="8844" y="15429"/>
                </a:cubicBezTo>
                <a:cubicBezTo>
                  <a:pt x="8872" y="15401"/>
                  <a:pt x="8761" y="15345"/>
                  <a:pt x="8733" y="15289"/>
                </a:cubicBezTo>
                <a:cubicBezTo>
                  <a:pt x="8621" y="15289"/>
                  <a:pt x="8649" y="15345"/>
                  <a:pt x="8593" y="15345"/>
                </a:cubicBezTo>
                <a:cubicBezTo>
                  <a:pt x="8537" y="15373"/>
                  <a:pt x="8593" y="15317"/>
                  <a:pt x="8537" y="15317"/>
                </a:cubicBezTo>
                <a:cubicBezTo>
                  <a:pt x="8482" y="15317"/>
                  <a:pt x="8593" y="15373"/>
                  <a:pt x="8537" y="15401"/>
                </a:cubicBezTo>
                <a:cubicBezTo>
                  <a:pt x="8259" y="15457"/>
                  <a:pt x="8259" y="15596"/>
                  <a:pt x="7784" y="15568"/>
                </a:cubicBezTo>
                <a:cubicBezTo>
                  <a:pt x="7561" y="15485"/>
                  <a:pt x="7031" y="15429"/>
                  <a:pt x="6947" y="15317"/>
                </a:cubicBezTo>
                <a:cubicBezTo>
                  <a:pt x="6891" y="15317"/>
                  <a:pt x="6780" y="15317"/>
                  <a:pt x="6752" y="15345"/>
                </a:cubicBezTo>
                <a:cubicBezTo>
                  <a:pt x="6557" y="15345"/>
                  <a:pt x="6389" y="15289"/>
                  <a:pt x="6222" y="15233"/>
                </a:cubicBezTo>
                <a:cubicBezTo>
                  <a:pt x="6110" y="15233"/>
                  <a:pt x="6027" y="15233"/>
                  <a:pt x="5915" y="15206"/>
                </a:cubicBezTo>
                <a:cubicBezTo>
                  <a:pt x="5748" y="15150"/>
                  <a:pt x="5580" y="15094"/>
                  <a:pt x="5385" y="15066"/>
                </a:cubicBezTo>
                <a:cubicBezTo>
                  <a:pt x="5218" y="15010"/>
                  <a:pt x="5078" y="14927"/>
                  <a:pt x="4911" y="14843"/>
                </a:cubicBezTo>
                <a:cubicBezTo>
                  <a:pt x="4911" y="14815"/>
                  <a:pt x="4966" y="14759"/>
                  <a:pt x="4911" y="14731"/>
                </a:cubicBezTo>
                <a:cubicBezTo>
                  <a:pt x="4827" y="14731"/>
                  <a:pt x="4743" y="14731"/>
                  <a:pt x="4660" y="14759"/>
                </a:cubicBezTo>
                <a:cubicBezTo>
                  <a:pt x="4576" y="14759"/>
                  <a:pt x="4436" y="14731"/>
                  <a:pt x="4381" y="14731"/>
                </a:cubicBezTo>
                <a:cubicBezTo>
                  <a:pt x="4185" y="14648"/>
                  <a:pt x="4018" y="14620"/>
                  <a:pt x="3850" y="14536"/>
                </a:cubicBezTo>
                <a:cubicBezTo>
                  <a:pt x="3683" y="14452"/>
                  <a:pt x="3516" y="14341"/>
                  <a:pt x="3348" y="14229"/>
                </a:cubicBezTo>
                <a:cubicBezTo>
                  <a:pt x="3376" y="14090"/>
                  <a:pt x="3544" y="14006"/>
                  <a:pt x="3544" y="13866"/>
                </a:cubicBezTo>
                <a:cubicBezTo>
                  <a:pt x="3209" y="13783"/>
                  <a:pt x="3125" y="13922"/>
                  <a:pt x="2762" y="13811"/>
                </a:cubicBezTo>
                <a:cubicBezTo>
                  <a:pt x="2707" y="13839"/>
                  <a:pt x="2567" y="13783"/>
                  <a:pt x="2483" y="13811"/>
                </a:cubicBezTo>
                <a:cubicBezTo>
                  <a:pt x="2400" y="13811"/>
                  <a:pt x="2149" y="13699"/>
                  <a:pt x="2009" y="13671"/>
                </a:cubicBezTo>
                <a:cubicBezTo>
                  <a:pt x="1981" y="13643"/>
                  <a:pt x="1953" y="13643"/>
                  <a:pt x="1925" y="13615"/>
                </a:cubicBezTo>
                <a:cubicBezTo>
                  <a:pt x="1674" y="13560"/>
                  <a:pt x="1423" y="13448"/>
                  <a:pt x="1200" y="13253"/>
                </a:cubicBezTo>
                <a:cubicBezTo>
                  <a:pt x="1088" y="13113"/>
                  <a:pt x="949" y="13002"/>
                  <a:pt x="809" y="12862"/>
                </a:cubicBezTo>
                <a:close/>
                <a:moveTo>
                  <a:pt x="3544" y="14145"/>
                </a:moveTo>
                <a:cubicBezTo>
                  <a:pt x="3544" y="14145"/>
                  <a:pt x="3599" y="14173"/>
                  <a:pt x="3655" y="14201"/>
                </a:cubicBezTo>
                <a:cubicBezTo>
                  <a:pt x="3627" y="14173"/>
                  <a:pt x="3599" y="14145"/>
                  <a:pt x="3571" y="14145"/>
                </a:cubicBezTo>
                <a:close/>
                <a:moveTo>
                  <a:pt x="2623" y="13699"/>
                </a:moveTo>
                <a:cubicBezTo>
                  <a:pt x="2623" y="13699"/>
                  <a:pt x="2651" y="13727"/>
                  <a:pt x="2679" y="13755"/>
                </a:cubicBezTo>
                <a:cubicBezTo>
                  <a:pt x="2707" y="13783"/>
                  <a:pt x="2679" y="13727"/>
                  <a:pt x="2623" y="13699"/>
                </a:cubicBezTo>
                <a:close/>
                <a:moveTo>
                  <a:pt x="2707" y="13336"/>
                </a:moveTo>
                <a:cubicBezTo>
                  <a:pt x="2651" y="13308"/>
                  <a:pt x="2623" y="13308"/>
                  <a:pt x="2623" y="13308"/>
                </a:cubicBezTo>
                <a:cubicBezTo>
                  <a:pt x="2651" y="13336"/>
                  <a:pt x="2651" y="13336"/>
                  <a:pt x="2679" y="13364"/>
                </a:cubicBezTo>
                <a:cubicBezTo>
                  <a:pt x="2679" y="13364"/>
                  <a:pt x="2707" y="13336"/>
                  <a:pt x="2707" y="13336"/>
                </a:cubicBezTo>
                <a:close/>
                <a:moveTo>
                  <a:pt x="17186" y="11272"/>
                </a:moveTo>
                <a:cubicBezTo>
                  <a:pt x="17186" y="11272"/>
                  <a:pt x="17158" y="11300"/>
                  <a:pt x="17158" y="11355"/>
                </a:cubicBezTo>
                <a:cubicBezTo>
                  <a:pt x="17130" y="11411"/>
                  <a:pt x="17158" y="11411"/>
                  <a:pt x="17158" y="11383"/>
                </a:cubicBezTo>
                <a:cubicBezTo>
                  <a:pt x="17186" y="11355"/>
                  <a:pt x="17186" y="11300"/>
                  <a:pt x="17186" y="11272"/>
                </a:cubicBezTo>
                <a:close/>
                <a:moveTo>
                  <a:pt x="670" y="7757"/>
                </a:moveTo>
                <a:cubicBezTo>
                  <a:pt x="670" y="7784"/>
                  <a:pt x="726" y="7701"/>
                  <a:pt x="754" y="7673"/>
                </a:cubicBezTo>
                <a:cubicBezTo>
                  <a:pt x="782" y="7645"/>
                  <a:pt x="670" y="7729"/>
                  <a:pt x="670" y="7729"/>
                </a:cubicBezTo>
                <a:close/>
                <a:moveTo>
                  <a:pt x="363" y="9709"/>
                </a:moveTo>
                <a:cubicBezTo>
                  <a:pt x="335" y="9151"/>
                  <a:pt x="447" y="8621"/>
                  <a:pt x="698" y="8119"/>
                </a:cubicBezTo>
                <a:lnTo>
                  <a:pt x="586" y="8259"/>
                </a:lnTo>
                <a:cubicBezTo>
                  <a:pt x="503" y="8370"/>
                  <a:pt x="419" y="8482"/>
                  <a:pt x="363" y="8593"/>
                </a:cubicBezTo>
                <a:cubicBezTo>
                  <a:pt x="335" y="8593"/>
                  <a:pt x="307" y="8649"/>
                  <a:pt x="279" y="8733"/>
                </a:cubicBezTo>
                <a:cubicBezTo>
                  <a:pt x="251" y="8928"/>
                  <a:pt x="251" y="9124"/>
                  <a:pt x="279" y="9319"/>
                </a:cubicBezTo>
                <a:cubicBezTo>
                  <a:pt x="307" y="9375"/>
                  <a:pt x="307" y="9626"/>
                  <a:pt x="363" y="9682"/>
                </a:cubicBezTo>
                <a:close/>
                <a:moveTo>
                  <a:pt x="558" y="10853"/>
                </a:moveTo>
                <a:lnTo>
                  <a:pt x="558" y="10770"/>
                </a:lnTo>
                <a:cubicBezTo>
                  <a:pt x="558" y="10714"/>
                  <a:pt x="558" y="10798"/>
                  <a:pt x="558" y="10853"/>
                </a:cubicBezTo>
                <a:close/>
                <a:moveTo>
                  <a:pt x="949" y="11941"/>
                </a:moveTo>
                <a:lnTo>
                  <a:pt x="949" y="11941"/>
                </a:lnTo>
                <a:cubicBezTo>
                  <a:pt x="921" y="11913"/>
                  <a:pt x="893" y="11886"/>
                  <a:pt x="893" y="11913"/>
                </a:cubicBezTo>
                <a:close/>
                <a:moveTo>
                  <a:pt x="1451" y="13002"/>
                </a:moveTo>
                <a:cubicBezTo>
                  <a:pt x="1591" y="13085"/>
                  <a:pt x="1646" y="13029"/>
                  <a:pt x="1842" y="13169"/>
                </a:cubicBezTo>
                <a:cubicBezTo>
                  <a:pt x="1981" y="13141"/>
                  <a:pt x="2121" y="13197"/>
                  <a:pt x="2232" y="13253"/>
                </a:cubicBezTo>
                <a:cubicBezTo>
                  <a:pt x="2260" y="13169"/>
                  <a:pt x="2483" y="13253"/>
                  <a:pt x="2567" y="13253"/>
                </a:cubicBezTo>
                <a:cubicBezTo>
                  <a:pt x="2623" y="13281"/>
                  <a:pt x="2651" y="13281"/>
                  <a:pt x="2707" y="13308"/>
                </a:cubicBezTo>
                <a:cubicBezTo>
                  <a:pt x="2707" y="13308"/>
                  <a:pt x="2679" y="13253"/>
                  <a:pt x="2707" y="13253"/>
                </a:cubicBezTo>
                <a:lnTo>
                  <a:pt x="2734" y="13253"/>
                </a:lnTo>
                <a:cubicBezTo>
                  <a:pt x="2372" y="13029"/>
                  <a:pt x="2037" y="12778"/>
                  <a:pt x="1702" y="12499"/>
                </a:cubicBezTo>
                <a:cubicBezTo>
                  <a:pt x="1619" y="12667"/>
                  <a:pt x="1535" y="12806"/>
                  <a:pt x="1479" y="13002"/>
                </a:cubicBezTo>
                <a:close/>
                <a:moveTo>
                  <a:pt x="1898" y="13532"/>
                </a:moveTo>
                <a:lnTo>
                  <a:pt x="1898" y="13532"/>
                </a:lnTo>
                <a:lnTo>
                  <a:pt x="1842" y="13476"/>
                </a:lnTo>
                <a:cubicBezTo>
                  <a:pt x="1842" y="13476"/>
                  <a:pt x="1870" y="13476"/>
                  <a:pt x="1898" y="13532"/>
                </a:cubicBezTo>
                <a:close/>
                <a:moveTo>
                  <a:pt x="1702" y="13476"/>
                </a:moveTo>
                <a:cubicBezTo>
                  <a:pt x="1730" y="13504"/>
                  <a:pt x="1786" y="13504"/>
                  <a:pt x="1814" y="13532"/>
                </a:cubicBezTo>
                <a:cubicBezTo>
                  <a:pt x="1814" y="13532"/>
                  <a:pt x="1842" y="13532"/>
                  <a:pt x="1786" y="13476"/>
                </a:cubicBezTo>
                <a:cubicBezTo>
                  <a:pt x="1758" y="13448"/>
                  <a:pt x="1702" y="13448"/>
                  <a:pt x="1702" y="1347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42388" y="4052175"/>
            <a:ext cx="1164100" cy="1079025"/>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8183850" y="3533675"/>
            <a:ext cx="661925" cy="1155750"/>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4575" y="-8825"/>
            <a:ext cx="458275" cy="500125"/>
          </a:xfrm>
          <a:custGeom>
            <a:avLst/>
            <a:gdLst/>
            <a:ahLst/>
            <a:cxnLst/>
            <a:rect l="l" t="t" r="r" b="b"/>
            <a:pathLst>
              <a:path w="18331" h="20005" extrusionOk="0">
                <a:moveTo>
                  <a:pt x="8817" y="391"/>
                </a:moveTo>
                <a:cubicBezTo>
                  <a:pt x="9040" y="447"/>
                  <a:pt x="9291" y="503"/>
                  <a:pt x="9514" y="614"/>
                </a:cubicBezTo>
                <a:cubicBezTo>
                  <a:pt x="9738" y="726"/>
                  <a:pt x="9989" y="837"/>
                  <a:pt x="10128" y="893"/>
                </a:cubicBezTo>
                <a:cubicBezTo>
                  <a:pt x="10296" y="949"/>
                  <a:pt x="10463" y="1033"/>
                  <a:pt x="10630" y="1116"/>
                </a:cubicBezTo>
                <a:cubicBezTo>
                  <a:pt x="10658" y="1144"/>
                  <a:pt x="10742" y="1172"/>
                  <a:pt x="10770" y="1172"/>
                </a:cubicBezTo>
                <a:cubicBezTo>
                  <a:pt x="10937" y="1256"/>
                  <a:pt x="10993" y="1340"/>
                  <a:pt x="10993" y="1368"/>
                </a:cubicBezTo>
                <a:cubicBezTo>
                  <a:pt x="11384" y="1479"/>
                  <a:pt x="11718" y="1647"/>
                  <a:pt x="12053" y="1842"/>
                </a:cubicBezTo>
                <a:cubicBezTo>
                  <a:pt x="12416" y="1981"/>
                  <a:pt x="12500" y="1953"/>
                  <a:pt x="12806" y="2065"/>
                </a:cubicBezTo>
                <a:cubicBezTo>
                  <a:pt x="13085" y="2149"/>
                  <a:pt x="13364" y="2288"/>
                  <a:pt x="13616" y="2428"/>
                </a:cubicBezTo>
                <a:cubicBezTo>
                  <a:pt x="13643" y="2456"/>
                  <a:pt x="13643" y="2428"/>
                  <a:pt x="13699" y="2456"/>
                </a:cubicBezTo>
                <a:cubicBezTo>
                  <a:pt x="13755" y="2483"/>
                  <a:pt x="13922" y="2595"/>
                  <a:pt x="13950" y="2651"/>
                </a:cubicBezTo>
                <a:cubicBezTo>
                  <a:pt x="14313" y="2818"/>
                  <a:pt x="14564" y="2930"/>
                  <a:pt x="14564" y="3014"/>
                </a:cubicBezTo>
                <a:cubicBezTo>
                  <a:pt x="14955" y="3153"/>
                  <a:pt x="15513" y="3348"/>
                  <a:pt x="15541" y="3488"/>
                </a:cubicBezTo>
                <a:cubicBezTo>
                  <a:pt x="15680" y="3516"/>
                  <a:pt x="15764" y="3516"/>
                  <a:pt x="15875" y="3544"/>
                </a:cubicBezTo>
                <a:cubicBezTo>
                  <a:pt x="16071" y="3572"/>
                  <a:pt x="16238" y="3655"/>
                  <a:pt x="16405" y="3739"/>
                </a:cubicBezTo>
                <a:cubicBezTo>
                  <a:pt x="16489" y="3795"/>
                  <a:pt x="16489" y="3823"/>
                  <a:pt x="16573" y="3851"/>
                </a:cubicBezTo>
                <a:cubicBezTo>
                  <a:pt x="16740" y="3934"/>
                  <a:pt x="16908" y="4046"/>
                  <a:pt x="17047" y="4185"/>
                </a:cubicBezTo>
                <a:lnTo>
                  <a:pt x="17326" y="4464"/>
                </a:lnTo>
                <a:cubicBezTo>
                  <a:pt x="17410" y="4520"/>
                  <a:pt x="17466" y="4632"/>
                  <a:pt x="17521" y="4715"/>
                </a:cubicBezTo>
                <a:lnTo>
                  <a:pt x="17493" y="4743"/>
                </a:lnTo>
                <a:cubicBezTo>
                  <a:pt x="17633" y="4939"/>
                  <a:pt x="17772" y="5134"/>
                  <a:pt x="17912" y="5357"/>
                </a:cubicBezTo>
                <a:cubicBezTo>
                  <a:pt x="17940" y="5385"/>
                  <a:pt x="17968" y="5413"/>
                  <a:pt x="17996" y="5469"/>
                </a:cubicBezTo>
                <a:cubicBezTo>
                  <a:pt x="18024" y="5524"/>
                  <a:pt x="18079" y="5580"/>
                  <a:pt x="18107" y="5664"/>
                </a:cubicBezTo>
                <a:cubicBezTo>
                  <a:pt x="18135" y="5720"/>
                  <a:pt x="18163" y="5887"/>
                  <a:pt x="18191" y="5999"/>
                </a:cubicBezTo>
                <a:cubicBezTo>
                  <a:pt x="18219" y="6110"/>
                  <a:pt x="18247" y="6222"/>
                  <a:pt x="18247" y="6361"/>
                </a:cubicBezTo>
                <a:cubicBezTo>
                  <a:pt x="18330" y="6696"/>
                  <a:pt x="18330" y="7087"/>
                  <a:pt x="18247" y="7422"/>
                </a:cubicBezTo>
                <a:cubicBezTo>
                  <a:pt x="18191" y="7784"/>
                  <a:pt x="18107" y="8147"/>
                  <a:pt x="17996" y="8510"/>
                </a:cubicBezTo>
                <a:cubicBezTo>
                  <a:pt x="17940" y="8677"/>
                  <a:pt x="17912" y="8789"/>
                  <a:pt x="17884" y="8928"/>
                </a:cubicBezTo>
                <a:cubicBezTo>
                  <a:pt x="17800" y="9179"/>
                  <a:pt x="17689" y="9402"/>
                  <a:pt x="17549" y="9626"/>
                </a:cubicBezTo>
                <a:cubicBezTo>
                  <a:pt x="17521" y="9626"/>
                  <a:pt x="17605" y="9402"/>
                  <a:pt x="17549" y="9458"/>
                </a:cubicBezTo>
                <a:cubicBezTo>
                  <a:pt x="17605" y="9235"/>
                  <a:pt x="17689" y="8956"/>
                  <a:pt x="17772" y="8649"/>
                </a:cubicBezTo>
                <a:cubicBezTo>
                  <a:pt x="17884" y="8314"/>
                  <a:pt x="17968" y="7952"/>
                  <a:pt x="18051" y="7589"/>
                </a:cubicBezTo>
                <a:cubicBezTo>
                  <a:pt x="18135" y="7226"/>
                  <a:pt x="18163" y="6864"/>
                  <a:pt x="18135" y="6501"/>
                </a:cubicBezTo>
                <a:cubicBezTo>
                  <a:pt x="18107" y="6389"/>
                  <a:pt x="18107" y="6278"/>
                  <a:pt x="18051" y="6166"/>
                </a:cubicBezTo>
                <a:cubicBezTo>
                  <a:pt x="18051" y="6110"/>
                  <a:pt x="18024" y="6055"/>
                  <a:pt x="17996" y="5999"/>
                </a:cubicBezTo>
                <a:cubicBezTo>
                  <a:pt x="17996" y="6055"/>
                  <a:pt x="18024" y="6110"/>
                  <a:pt x="18024" y="6166"/>
                </a:cubicBezTo>
                <a:cubicBezTo>
                  <a:pt x="18163" y="6864"/>
                  <a:pt x="18107" y="7589"/>
                  <a:pt x="17856" y="8259"/>
                </a:cubicBezTo>
                <a:cubicBezTo>
                  <a:pt x="17717" y="8705"/>
                  <a:pt x="17549" y="9151"/>
                  <a:pt x="17382" y="9598"/>
                </a:cubicBezTo>
                <a:lnTo>
                  <a:pt x="17382" y="9598"/>
                </a:lnTo>
                <a:lnTo>
                  <a:pt x="17382" y="9709"/>
                </a:lnTo>
                <a:cubicBezTo>
                  <a:pt x="17354" y="9821"/>
                  <a:pt x="17298" y="9960"/>
                  <a:pt x="17270" y="10100"/>
                </a:cubicBezTo>
                <a:cubicBezTo>
                  <a:pt x="17214" y="10184"/>
                  <a:pt x="17242" y="10100"/>
                  <a:pt x="17242" y="10100"/>
                </a:cubicBezTo>
                <a:cubicBezTo>
                  <a:pt x="17214" y="10156"/>
                  <a:pt x="17187" y="10184"/>
                  <a:pt x="17159" y="10239"/>
                </a:cubicBezTo>
                <a:cubicBezTo>
                  <a:pt x="17131" y="10323"/>
                  <a:pt x="17214" y="10128"/>
                  <a:pt x="17242" y="10184"/>
                </a:cubicBezTo>
                <a:cubicBezTo>
                  <a:pt x="17103" y="10602"/>
                  <a:pt x="16935" y="11048"/>
                  <a:pt x="16740" y="11467"/>
                </a:cubicBezTo>
                <a:lnTo>
                  <a:pt x="16684" y="11467"/>
                </a:lnTo>
                <a:cubicBezTo>
                  <a:pt x="16657" y="11551"/>
                  <a:pt x="16712" y="11495"/>
                  <a:pt x="16684" y="11551"/>
                </a:cubicBezTo>
                <a:cubicBezTo>
                  <a:pt x="16601" y="11802"/>
                  <a:pt x="16489" y="12081"/>
                  <a:pt x="16350" y="12360"/>
                </a:cubicBezTo>
                <a:cubicBezTo>
                  <a:pt x="16154" y="12834"/>
                  <a:pt x="15903" y="13308"/>
                  <a:pt x="15652" y="13755"/>
                </a:cubicBezTo>
                <a:cubicBezTo>
                  <a:pt x="15373" y="14257"/>
                  <a:pt x="15038" y="14731"/>
                  <a:pt x="14676" y="15205"/>
                </a:cubicBezTo>
                <a:cubicBezTo>
                  <a:pt x="14536" y="15373"/>
                  <a:pt x="14397" y="15568"/>
                  <a:pt x="14257" y="15736"/>
                </a:cubicBezTo>
                <a:cubicBezTo>
                  <a:pt x="14062" y="15959"/>
                  <a:pt x="13839" y="16238"/>
                  <a:pt x="13643" y="16461"/>
                </a:cubicBezTo>
                <a:cubicBezTo>
                  <a:pt x="13420" y="16712"/>
                  <a:pt x="13253" y="16879"/>
                  <a:pt x="13085" y="17019"/>
                </a:cubicBezTo>
                <a:cubicBezTo>
                  <a:pt x="12583" y="17577"/>
                  <a:pt x="12053" y="18079"/>
                  <a:pt x="11495" y="18553"/>
                </a:cubicBezTo>
                <a:cubicBezTo>
                  <a:pt x="10993" y="19028"/>
                  <a:pt x="10407" y="19390"/>
                  <a:pt x="9765" y="19641"/>
                </a:cubicBezTo>
                <a:cubicBezTo>
                  <a:pt x="9514" y="19697"/>
                  <a:pt x="9263" y="19753"/>
                  <a:pt x="9012" y="19725"/>
                </a:cubicBezTo>
                <a:cubicBezTo>
                  <a:pt x="8761" y="19837"/>
                  <a:pt x="8482" y="19893"/>
                  <a:pt x="8203" y="19948"/>
                </a:cubicBezTo>
                <a:lnTo>
                  <a:pt x="7980" y="19948"/>
                </a:lnTo>
                <a:cubicBezTo>
                  <a:pt x="7589" y="20004"/>
                  <a:pt x="7171" y="19976"/>
                  <a:pt x="6780" y="19893"/>
                </a:cubicBezTo>
                <a:cubicBezTo>
                  <a:pt x="6445" y="19837"/>
                  <a:pt x="6083" y="19725"/>
                  <a:pt x="5748" y="19586"/>
                </a:cubicBezTo>
                <a:cubicBezTo>
                  <a:pt x="5357" y="19390"/>
                  <a:pt x="4967" y="19139"/>
                  <a:pt x="4632" y="18860"/>
                </a:cubicBezTo>
                <a:cubicBezTo>
                  <a:pt x="4548" y="18804"/>
                  <a:pt x="4493" y="18749"/>
                  <a:pt x="4437" y="18693"/>
                </a:cubicBezTo>
                <a:cubicBezTo>
                  <a:pt x="4409" y="18665"/>
                  <a:pt x="4381" y="18637"/>
                  <a:pt x="4353" y="18609"/>
                </a:cubicBezTo>
                <a:cubicBezTo>
                  <a:pt x="4186" y="18470"/>
                  <a:pt x="4018" y="18302"/>
                  <a:pt x="3879" y="18135"/>
                </a:cubicBezTo>
                <a:lnTo>
                  <a:pt x="3851" y="18107"/>
                </a:lnTo>
                <a:lnTo>
                  <a:pt x="3823" y="18051"/>
                </a:lnTo>
                <a:lnTo>
                  <a:pt x="3823" y="18051"/>
                </a:lnTo>
                <a:lnTo>
                  <a:pt x="3851" y="18107"/>
                </a:lnTo>
                <a:lnTo>
                  <a:pt x="3795" y="18023"/>
                </a:lnTo>
                <a:lnTo>
                  <a:pt x="3795" y="18023"/>
                </a:lnTo>
                <a:lnTo>
                  <a:pt x="3795" y="18079"/>
                </a:lnTo>
                <a:cubicBezTo>
                  <a:pt x="3572" y="17772"/>
                  <a:pt x="3321" y="17493"/>
                  <a:pt x="3070" y="17214"/>
                </a:cubicBezTo>
                <a:cubicBezTo>
                  <a:pt x="3042" y="17186"/>
                  <a:pt x="2958" y="17103"/>
                  <a:pt x="2986" y="17103"/>
                </a:cubicBezTo>
                <a:cubicBezTo>
                  <a:pt x="2930" y="17047"/>
                  <a:pt x="2958" y="17103"/>
                  <a:pt x="2930" y="17047"/>
                </a:cubicBezTo>
                <a:cubicBezTo>
                  <a:pt x="2735" y="16824"/>
                  <a:pt x="2595" y="16600"/>
                  <a:pt x="2456" y="16349"/>
                </a:cubicBezTo>
                <a:cubicBezTo>
                  <a:pt x="2177" y="15931"/>
                  <a:pt x="1926" y="15484"/>
                  <a:pt x="1758" y="15038"/>
                </a:cubicBezTo>
                <a:cubicBezTo>
                  <a:pt x="1730" y="14926"/>
                  <a:pt x="1675" y="14815"/>
                  <a:pt x="1647" y="14703"/>
                </a:cubicBezTo>
                <a:cubicBezTo>
                  <a:pt x="1647" y="14647"/>
                  <a:pt x="1591" y="14564"/>
                  <a:pt x="1591" y="14508"/>
                </a:cubicBezTo>
                <a:cubicBezTo>
                  <a:pt x="1312" y="13950"/>
                  <a:pt x="1061" y="13392"/>
                  <a:pt x="838" y="12834"/>
                </a:cubicBezTo>
                <a:lnTo>
                  <a:pt x="838" y="12834"/>
                </a:lnTo>
                <a:lnTo>
                  <a:pt x="810" y="12722"/>
                </a:lnTo>
                <a:cubicBezTo>
                  <a:pt x="726" y="12583"/>
                  <a:pt x="642" y="12471"/>
                  <a:pt x="559" y="12332"/>
                </a:cubicBezTo>
                <a:cubicBezTo>
                  <a:pt x="475" y="12192"/>
                  <a:pt x="391" y="12053"/>
                  <a:pt x="308" y="11913"/>
                </a:cubicBezTo>
                <a:cubicBezTo>
                  <a:pt x="308" y="11858"/>
                  <a:pt x="308" y="11830"/>
                  <a:pt x="280" y="11802"/>
                </a:cubicBezTo>
                <a:cubicBezTo>
                  <a:pt x="168" y="11551"/>
                  <a:pt x="112" y="11300"/>
                  <a:pt x="57" y="11021"/>
                </a:cubicBezTo>
                <a:cubicBezTo>
                  <a:pt x="29" y="10742"/>
                  <a:pt x="1" y="10435"/>
                  <a:pt x="1" y="10128"/>
                </a:cubicBezTo>
                <a:cubicBezTo>
                  <a:pt x="1" y="10100"/>
                  <a:pt x="29" y="10072"/>
                  <a:pt x="29" y="10044"/>
                </a:cubicBezTo>
                <a:cubicBezTo>
                  <a:pt x="29" y="9988"/>
                  <a:pt x="29" y="9905"/>
                  <a:pt x="29" y="9849"/>
                </a:cubicBezTo>
                <a:cubicBezTo>
                  <a:pt x="57" y="9737"/>
                  <a:pt x="84" y="9486"/>
                  <a:pt x="140" y="9486"/>
                </a:cubicBezTo>
                <a:cubicBezTo>
                  <a:pt x="140" y="9430"/>
                  <a:pt x="168" y="9402"/>
                  <a:pt x="168" y="9347"/>
                </a:cubicBezTo>
                <a:lnTo>
                  <a:pt x="252" y="9319"/>
                </a:lnTo>
                <a:cubicBezTo>
                  <a:pt x="252" y="9068"/>
                  <a:pt x="280" y="8844"/>
                  <a:pt x="336" y="8649"/>
                </a:cubicBezTo>
                <a:cubicBezTo>
                  <a:pt x="363" y="8398"/>
                  <a:pt x="419" y="8147"/>
                  <a:pt x="503" y="7924"/>
                </a:cubicBezTo>
                <a:cubicBezTo>
                  <a:pt x="503" y="7812"/>
                  <a:pt x="503" y="7729"/>
                  <a:pt x="475" y="7645"/>
                </a:cubicBezTo>
                <a:cubicBezTo>
                  <a:pt x="503" y="7422"/>
                  <a:pt x="531" y="7198"/>
                  <a:pt x="587" y="6975"/>
                </a:cubicBezTo>
                <a:cubicBezTo>
                  <a:pt x="642" y="6864"/>
                  <a:pt x="670" y="6752"/>
                  <a:pt x="726" y="6640"/>
                </a:cubicBezTo>
                <a:cubicBezTo>
                  <a:pt x="838" y="6417"/>
                  <a:pt x="949" y="6222"/>
                  <a:pt x="1061" y="6027"/>
                </a:cubicBezTo>
                <a:cubicBezTo>
                  <a:pt x="1173" y="5831"/>
                  <a:pt x="1256" y="5803"/>
                  <a:pt x="1396" y="5636"/>
                </a:cubicBezTo>
                <a:cubicBezTo>
                  <a:pt x="1396" y="5497"/>
                  <a:pt x="1396" y="5357"/>
                  <a:pt x="1396" y="5218"/>
                </a:cubicBezTo>
                <a:cubicBezTo>
                  <a:pt x="1507" y="4966"/>
                  <a:pt x="1619" y="4743"/>
                  <a:pt x="1758" y="4520"/>
                </a:cubicBezTo>
                <a:cubicBezTo>
                  <a:pt x="1870" y="4409"/>
                  <a:pt x="1982" y="4213"/>
                  <a:pt x="2093" y="4102"/>
                </a:cubicBezTo>
                <a:cubicBezTo>
                  <a:pt x="2205" y="3851"/>
                  <a:pt x="2372" y="3599"/>
                  <a:pt x="2540" y="3404"/>
                </a:cubicBezTo>
                <a:cubicBezTo>
                  <a:pt x="2595" y="3125"/>
                  <a:pt x="2707" y="2902"/>
                  <a:pt x="2874" y="2707"/>
                </a:cubicBezTo>
                <a:cubicBezTo>
                  <a:pt x="3014" y="2595"/>
                  <a:pt x="3209" y="2344"/>
                  <a:pt x="3349" y="2204"/>
                </a:cubicBezTo>
                <a:cubicBezTo>
                  <a:pt x="3488" y="2065"/>
                  <a:pt x="3628" y="1953"/>
                  <a:pt x="3767" y="1842"/>
                </a:cubicBezTo>
                <a:cubicBezTo>
                  <a:pt x="4074" y="1423"/>
                  <a:pt x="4465" y="1089"/>
                  <a:pt x="4939" y="837"/>
                </a:cubicBezTo>
                <a:cubicBezTo>
                  <a:pt x="4995" y="810"/>
                  <a:pt x="4967" y="837"/>
                  <a:pt x="5023" y="810"/>
                </a:cubicBezTo>
                <a:cubicBezTo>
                  <a:pt x="5218" y="726"/>
                  <a:pt x="5134" y="726"/>
                  <a:pt x="5329" y="614"/>
                </a:cubicBezTo>
                <a:cubicBezTo>
                  <a:pt x="5469" y="475"/>
                  <a:pt x="5664" y="391"/>
                  <a:pt x="5832" y="335"/>
                </a:cubicBezTo>
                <a:cubicBezTo>
                  <a:pt x="6139" y="224"/>
                  <a:pt x="6418" y="168"/>
                  <a:pt x="6724" y="140"/>
                </a:cubicBezTo>
                <a:cubicBezTo>
                  <a:pt x="6836" y="140"/>
                  <a:pt x="6836" y="112"/>
                  <a:pt x="6836" y="84"/>
                </a:cubicBezTo>
                <a:cubicBezTo>
                  <a:pt x="7059" y="28"/>
                  <a:pt x="7282" y="0"/>
                  <a:pt x="7478" y="0"/>
                </a:cubicBezTo>
                <a:cubicBezTo>
                  <a:pt x="7840" y="28"/>
                  <a:pt x="8175" y="112"/>
                  <a:pt x="8510" y="224"/>
                </a:cubicBezTo>
                <a:cubicBezTo>
                  <a:pt x="8622" y="279"/>
                  <a:pt x="8705" y="335"/>
                  <a:pt x="8817" y="391"/>
                </a:cubicBezTo>
                <a:close/>
                <a:moveTo>
                  <a:pt x="14062" y="7729"/>
                </a:moveTo>
                <a:cubicBezTo>
                  <a:pt x="14062" y="7756"/>
                  <a:pt x="14118" y="7673"/>
                  <a:pt x="14090" y="7673"/>
                </a:cubicBezTo>
                <a:cubicBezTo>
                  <a:pt x="14062" y="7673"/>
                  <a:pt x="14062" y="7701"/>
                  <a:pt x="14062" y="7729"/>
                </a:cubicBezTo>
                <a:close/>
                <a:moveTo>
                  <a:pt x="13978" y="7840"/>
                </a:moveTo>
                <a:cubicBezTo>
                  <a:pt x="13978" y="7840"/>
                  <a:pt x="14034" y="7784"/>
                  <a:pt x="14034" y="7756"/>
                </a:cubicBezTo>
                <a:cubicBezTo>
                  <a:pt x="14034" y="7756"/>
                  <a:pt x="14006" y="7784"/>
                  <a:pt x="14006" y="7840"/>
                </a:cubicBezTo>
                <a:close/>
                <a:moveTo>
                  <a:pt x="11244" y="5887"/>
                </a:moveTo>
                <a:cubicBezTo>
                  <a:pt x="11244" y="5887"/>
                  <a:pt x="11216" y="5915"/>
                  <a:pt x="11216" y="5915"/>
                </a:cubicBezTo>
                <a:cubicBezTo>
                  <a:pt x="11216" y="5943"/>
                  <a:pt x="11272" y="5971"/>
                  <a:pt x="11272" y="5971"/>
                </a:cubicBezTo>
                <a:cubicBezTo>
                  <a:pt x="11356" y="5999"/>
                  <a:pt x="11467" y="6027"/>
                  <a:pt x="11551" y="5999"/>
                </a:cubicBezTo>
                <a:close/>
                <a:moveTo>
                  <a:pt x="7506" y="16182"/>
                </a:moveTo>
                <a:close/>
                <a:moveTo>
                  <a:pt x="7534" y="16182"/>
                </a:moveTo>
                <a:cubicBezTo>
                  <a:pt x="7785" y="16210"/>
                  <a:pt x="8036" y="16154"/>
                  <a:pt x="8231" y="16042"/>
                </a:cubicBezTo>
                <a:cubicBezTo>
                  <a:pt x="8733" y="15763"/>
                  <a:pt x="9152" y="15429"/>
                  <a:pt x="9514" y="15038"/>
                </a:cubicBezTo>
                <a:cubicBezTo>
                  <a:pt x="10407" y="14145"/>
                  <a:pt x="11188" y="13197"/>
                  <a:pt x="11886" y="12192"/>
                </a:cubicBezTo>
                <a:lnTo>
                  <a:pt x="11858" y="12220"/>
                </a:lnTo>
                <a:cubicBezTo>
                  <a:pt x="11663" y="12416"/>
                  <a:pt x="11384" y="12834"/>
                  <a:pt x="11132" y="13141"/>
                </a:cubicBezTo>
                <a:cubicBezTo>
                  <a:pt x="10937" y="13364"/>
                  <a:pt x="10686" y="13643"/>
                  <a:pt x="10463" y="13894"/>
                </a:cubicBezTo>
                <a:cubicBezTo>
                  <a:pt x="10100" y="14257"/>
                  <a:pt x="9765" y="14620"/>
                  <a:pt x="9347" y="15010"/>
                </a:cubicBezTo>
                <a:cubicBezTo>
                  <a:pt x="9152" y="15205"/>
                  <a:pt x="8956" y="15401"/>
                  <a:pt x="8761" y="15596"/>
                </a:cubicBezTo>
                <a:cubicBezTo>
                  <a:pt x="8566" y="15763"/>
                  <a:pt x="8343" y="15931"/>
                  <a:pt x="8119" y="16042"/>
                </a:cubicBezTo>
                <a:cubicBezTo>
                  <a:pt x="8119" y="16042"/>
                  <a:pt x="8147" y="16042"/>
                  <a:pt x="8119" y="16042"/>
                </a:cubicBezTo>
                <a:cubicBezTo>
                  <a:pt x="8119" y="16070"/>
                  <a:pt x="8147" y="16042"/>
                  <a:pt x="8091" y="16070"/>
                </a:cubicBezTo>
                <a:cubicBezTo>
                  <a:pt x="8008" y="16126"/>
                  <a:pt x="7868" y="16182"/>
                  <a:pt x="7757" y="16182"/>
                </a:cubicBezTo>
                <a:cubicBezTo>
                  <a:pt x="7701" y="16210"/>
                  <a:pt x="7617" y="16210"/>
                  <a:pt x="7561" y="16182"/>
                </a:cubicBezTo>
                <a:close/>
                <a:moveTo>
                  <a:pt x="8064" y="16042"/>
                </a:moveTo>
                <a:cubicBezTo>
                  <a:pt x="8036" y="16042"/>
                  <a:pt x="8119" y="15987"/>
                  <a:pt x="8064" y="16015"/>
                </a:cubicBezTo>
                <a:cubicBezTo>
                  <a:pt x="8064" y="16042"/>
                  <a:pt x="8008" y="16070"/>
                  <a:pt x="8064" y="16042"/>
                </a:cubicBezTo>
                <a:close/>
                <a:moveTo>
                  <a:pt x="8622" y="15624"/>
                </a:moveTo>
                <a:lnTo>
                  <a:pt x="8622" y="15624"/>
                </a:lnTo>
                <a:cubicBezTo>
                  <a:pt x="8622" y="15624"/>
                  <a:pt x="8594" y="15624"/>
                  <a:pt x="8594" y="15652"/>
                </a:cubicBezTo>
                <a:cubicBezTo>
                  <a:pt x="8566" y="15652"/>
                  <a:pt x="8594" y="15652"/>
                  <a:pt x="8622" y="15652"/>
                </a:cubicBezTo>
                <a:close/>
                <a:moveTo>
                  <a:pt x="11272" y="12834"/>
                </a:moveTo>
                <a:cubicBezTo>
                  <a:pt x="11160" y="12946"/>
                  <a:pt x="11272" y="12890"/>
                  <a:pt x="11272" y="12834"/>
                </a:cubicBezTo>
                <a:close/>
                <a:moveTo>
                  <a:pt x="13783" y="8705"/>
                </a:moveTo>
                <a:lnTo>
                  <a:pt x="13783" y="8705"/>
                </a:lnTo>
                <a:cubicBezTo>
                  <a:pt x="13755" y="8733"/>
                  <a:pt x="13755" y="8761"/>
                  <a:pt x="13755" y="8761"/>
                </a:cubicBezTo>
                <a:cubicBezTo>
                  <a:pt x="13755" y="8761"/>
                  <a:pt x="13755" y="8733"/>
                  <a:pt x="13783" y="8733"/>
                </a:cubicBezTo>
                <a:close/>
                <a:moveTo>
                  <a:pt x="11997" y="6278"/>
                </a:moveTo>
                <a:cubicBezTo>
                  <a:pt x="11997" y="6278"/>
                  <a:pt x="11997" y="6250"/>
                  <a:pt x="11969" y="6222"/>
                </a:cubicBezTo>
                <a:cubicBezTo>
                  <a:pt x="11942" y="6222"/>
                  <a:pt x="11942" y="6278"/>
                  <a:pt x="11997" y="6306"/>
                </a:cubicBezTo>
                <a:close/>
                <a:moveTo>
                  <a:pt x="11830" y="6222"/>
                </a:moveTo>
                <a:cubicBezTo>
                  <a:pt x="11858" y="6250"/>
                  <a:pt x="11886" y="6278"/>
                  <a:pt x="11942" y="6278"/>
                </a:cubicBezTo>
                <a:cubicBezTo>
                  <a:pt x="11969" y="6306"/>
                  <a:pt x="11858" y="6250"/>
                  <a:pt x="11830" y="6278"/>
                </a:cubicBezTo>
                <a:close/>
                <a:moveTo>
                  <a:pt x="11746" y="6222"/>
                </a:moveTo>
                <a:cubicBezTo>
                  <a:pt x="11746" y="6250"/>
                  <a:pt x="11774" y="6250"/>
                  <a:pt x="11802" y="6250"/>
                </a:cubicBezTo>
                <a:cubicBezTo>
                  <a:pt x="11802" y="6250"/>
                  <a:pt x="11802" y="6222"/>
                  <a:pt x="11746" y="6222"/>
                </a:cubicBezTo>
                <a:cubicBezTo>
                  <a:pt x="11718" y="6194"/>
                  <a:pt x="11746" y="6278"/>
                  <a:pt x="11746" y="6278"/>
                </a:cubicBezTo>
                <a:close/>
                <a:moveTo>
                  <a:pt x="363" y="11885"/>
                </a:moveTo>
                <a:lnTo>
                  <a:pt x="363" y="11774"/>
                </a:lnTo>
                <a:lnTo>
                  <a:pt x="336" y="11774"/>
                </a:lnTo>
                <a:cubicBezTo>
                  <a:pt x="308" y="11746"/>
                  <a:pt x="336" y="11830"/>
                  <a:pt x="363" y="11885"/>
                </a:cubicBezTo>
                <a:close/>
                <a:moveTo>
                  <a:pt x="447" y="12081"/>
                </a:moveTo>
                <a:cubicBezTo>
                  <a:pt x="475" y="12109"/>
                  <a:pt x="447" y="11913"/>
                  <a:pt x="419" y="11885"/>
                </a:cubicBezTo>
                <a:cubicBezTo>
                  <a:pt x="419" y="11969"/>
                  <a:pt x="419" y="12025"/>
                  <a:pt x="447" y="12109"/>
                </a:cubicBezTo>
                <a:close/>
                <a:moveTo>
                  <a:pt x="503" y="12164"/>
                </a:moveTo>
                <a:lnTo>
                  <a:pt x="503" y="12081"/>
                </a:lnTo>
                <a:cubicBezTo>
                  <a:pt x="503" y="12025"/>
                  <a:pt x="475" y="12109"/>
                  <a:pt x="503" y="12164"/>
                </a:cubicBezTo>
                <a:close/>
                <a:moveTo>
                  <a:pt x="419" y="11272"/>
                </a:moveTo>
                <a:cubicBezTo>
                  <a:pt x="363" y="11104"/>
                  <a:pt x="336" y="10909"/>
                  <a:pt x="308" y="10714"/>
                </a:cubicBezTo>
                <a:cubicBezTo>
                  <a:pt x="308" y="10714"/>
                  <a:pt x="280" y="10714"/>
                  <a:pt x="280" y="10714"/>
                </a:cubicBezTo>
                <a:cubicBezTo>
                  <a:pt x="280" y="10742"/>
                  <a:pt x="280" y="10825"/>
                  <a:pt x="252" y="10825"/>
                </a:cubicBezTo>
                <a:cubicBezTo>
                  <a:pt x="280" y="10965"/>
                  <a:pt x="336" y="11132"/>
                  <a:pt x="419" y="11272"/>
                </a:cubicBezTo>
                <a:close/>
                <a:moveTo>
                  <a:pt x="3293" y="17130"/>
                </a:moveTo>
                <a:cubicBezTo>
                  <a:pt x="2986" y="16740"/>
                  <a:pt x="2707" y="16349"/>
                  <a:pt x="2428" y="15931"/>
                </a:cubicBezTo>
                <a:cubicBezTo>
                  <a:pt x="2456" y="16015"/>
                  <a:pt x="2512" y="16098"/>
                  <a:pt x="2540" y="16154"/>
                </a:cubicBezTo>
                <a:cubicBezTo>
                  <a:pt x="2623" y="16294"/>
                  <a:pt x="2651" y="16349"/>
                  <a:pt x="2707" y="16433"/>
                </a:cubicBezTo>
                <a:cubicBezTo>
                  <a:pt x="2874" y="16684"/>
                  <a:pt x="3070" y="16907"/>
                  <a:pt x="3293" y="17130"/>
                </a:cubicBezTo>
                <a:close/>
                <a:moveTo>
                  <a:pt x="3014" y="16907"/>
                </a:moveTo>
                <a:cubicBezTo>
                  <a:pt x="3042" y="16907"/>
                  <a:pt x="2958" y="16796"/>
                  <a:pt x="2930" y="16824"/>
                </a:cubicBezTo>
                <a:cubicBezTo>
                  <a:pt x="2958" y="16852"/>
                  <a:pt x="2986" y="16879"/>
                  <a:pt x="3014" y="16907"/>
                </a:cubicBezTo>
                <a:close/>
                <a:moveTo>
                  <a:pt x="3125" y="17103"/>
                </a:moveTo>
                <a:cubicBezTo>
                  <a:pt x="3125" y="17103"/>
                  <a:pt x="3070" y="17047"/>
                  <a:pt x="3042" y="17019"/>
                </a:cubicBezTo>
                <a:cubicBezTo>
                  <a:pt x="3014" y="16991"/>
                  <a:pt x="3070" y="17075"/>
                  <a:pt x="3125" y="17103"/>
                </a:cubicBezTo>
                <a:close/>
                <a:moveTo>
                  <a:pt x="4325" y="18330"/>
                </a:moveTo>
                <a:lnTo>
                  <a:pt x="4241" y="18219"/>
                </a:lnTo>
                <a:lnTo>
                  <a:pt x="4241" y="18246"/>
                </a:lnTo>
                <a:close/>
                <a:moveTo>
                  <a:pt x="11607" y="18302"/>
                </a:moveTo>
                <a:cubicBezTo>
                  <a:pt x="11774" y="18163"/>
                  <a:pt x="11607" y="18219"/>
                  <a:pt x="11607" y="18302"/>
                </a:cubicBezTo>
                <a:close/>
                <a:moveTo>
                  <a:pt x="15847" y="13141"/>
                </a:moveTo>
                <a:cubicBezTo>
                  <a:pt x="15847" y="13141"/>
                  <a:pt x="15820" y="13169"/>
                  <a:pt x="15792" y="13225"/>
                </a:cubicBezTo>
                <a:cubicBezTo>
                  <a:pt x="15736" y="13280"/>
                  <a:pt x="15792" y="13253"/>
                  <a:pt x="15792" y="13225"/>
                </a:cubicBezTo>
                <a:cubicBezTo>
                  <a:pt x="15820" y="13169"/>
                  <a:pt x="15820" y="13169"/>
                  <a:pt x="15847" y="13141"/>
                </a:cubicBezTo>
                <a:close/>
                <a:moveTo>
                  <a:pt x="16322" y="12109"/>
                </a:moveTo>
                <a:cubicBezTo>
                  <a:pt x="16350" y="12053"/>
                  <a:pt x="16294" y="12220"/>
                  <a:pt x="16350" y="12109"/>
                </a:cubicBezTo>
                <a:cubicBezTo>
                  <a:pt x="16350" y="12109"/>
                  <a:pt x="16378" y="12025"/>
                  <a:pt x="16322" y="12109"/>
                </a:cubicBezTo>
                <a:close/>
                <a:moveTo>
                  <a:pt x="16629" y="11300"/>
                </a:moveTo>
                <a:cubicBezTo>
                  <a:pt x="15485" y="13643"/>
                  <a:pt x="13950" y="15791"/>
                  <a:pt x="12109" y="17633"/>
                </a:cubicBezTo>
                <a:cubicBezTo>
                  <a:pt x="11579" y="18191"/>
                  <a:pt x="10965" y="18693"/>
                  <a:pt x="10296" y="19111"/>
                </a:cubicBezTo>
                <a:lnTo>
                  <a:pt x="10351" y="19111"/>
                </a:lnTo>
                <a:cubicBezTo>
                  <a:pt x="10630" y="18972"/>
                  <a:pt x="10881" y="18777"/>
                  <a:pt x="11132" y="18609"/>
                </a:cubicBezTo>
                <a:cubicBezTo>
                  <a:pt x="11411" y="18386"/>
                  <a:pt x="11690" y="18135"/>
                  <a:pt x="11942" y="17912"/>
                </a:cubicBezTo>
                <a:cubicBezTo>
                  <a:pt x="12304" y="17549"/>
                  <a:pt x="12751" y="17103"/>
                  <a:pt x="13141" y="16684"/>
                </a:cubicBezTo>
                <a:cubicBezTo>
                  <a:pt x="13755" y="16042"/>
                  <a:pt x="14313" y="15345"/>
                  <a:pt x="14843" y="14592"/>
                </a:cubicBezTo>
                <a:cubicBezTo>
                  <a:pt x="15373" y="13838"/>
                  <a:pt x="15847" y="13001"/>
                  <a:pt x="16238" y="12164"/>
                </a:cubicBezTo>
                <a:cubicBezTo>
                  <a:pt x="16238" y="12164"/>
                  <a:pt x="16238" y="12192"/>
                  <a:pt x="16238" y="12164"/>
                </a:cubicBezTo>
                <a:cubicBezTo>
                  <a:pt x="16294" y="12053"/>
                  <a:pt x="16210" y="12192"/>
                  <a:pt x="16238" y="12109"/>
                </a:cubicBezTo>
                <a:cubicBezTo>
                  <a:pt x="16378" y="11885"/>
                  <a:pt x="16517" y="11606"/>
                  <a:pt x="16657" y="11327"/>
                </a:cubicBezTo>
                <a:close/>
                <a:moveTo>
                  <a:pt x="14341" y="7115"/>
                </a:moveTo>
                <a:lnTo>
                  <a:pt x="14341" y="7115"/>
                </a:lnTo>
                <a:lnTo>
                  <a:pt x="14341" y="7115"/>
                </a:lnTo>
                <a:lnTo>
                  <a:pt x="14257" y="7254"/>
                </a:lnTo>
                <a:cubicBezTo>
                  <a:pt x="14257" y="7310"/>
                  <a:pt x="14229" y="7366"/>
                  <a:pt x="14201" y="7422"/>
                </a:cubicBezTo>
                <a:cubicBezTo>
                  <a:pt x="14118" y="7589"/>
                  <a:pt x="14090" y="7756"/>
                  <a:pt x="14062" y="7924"/>
                </a:cubicBezTo>
                <a:cubicBezTo>
                  <a:pt x="14173" y="7673"/>
                  <a:pt x="14257" y="7422"/>
                  <a:pt x="14341" y="7171"/>
                </a:cubicBezTo>
                <a:cubicBezTo>
                  <a:pt x="14341" y="7143"/>
                  <a:pt x="14341" y="7143"/>
                  <a:pt x="14341" y="711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8857600" y="3989825"/>
            <a:ext cx="490350" cy="435250"/>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7474925" y="-8825"/>
            <a:ext cx="910925" cy="813275"/>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69125" y="530325"/>
            <a:ext cx="910250" cy="813975"/>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rot="-3983438">
            <a:off x="68284" y="4574888"/>
            <a:ext cx="929053" cy="892803"/>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7869013" y="376200"/>
            <a:ext cx="1123525" cy="1277625"/>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8701075" y="3566700"/>
            <a:ext cx="321575" cy="295050"/>
          </a:xfrm>
          <a:custGeom>
            <a:avLst/>
            <a:gdLst/>
            <a:ahLst/>
            <a:cxnLst/>
            <a:rect l="l" t="t" r="r" b="b"/>
            <a:pathLst>
              <a:path w="12863" h="11802" extrusionOk="0">
                <a:moveTo>
                  <a:pt x="11439" y="475"/>
                </a:moveTo>
                <a:cubicBezTo>
                  <a:pt x="11551" y="559"/>
                  <a:pt x="11607" y="614"/>
                  <a:pt x="11718" y="698"/>
                </a:cubicBezTo>
                <a:lnTo>
                  <a:pt x="11858" y="865"/>
                </a:lnTo>
                <a:cubicBezTo>
                  <a:pt x="11830" y="865"/>
                  <a:pt x="11941" y="977"/>
                  <a:pt x="11774" y="893"/>
                </a:cubicBezTo>
                <a:cubicBezTo>
                  <a:pt x="11802" y="949"/>
                  <a:pt x="11858" y="949"/>
                  <a:pt x="11886" y="1005"/>
                </a:cubicBezTo>
                <a:cubicBezTo>
                  <a:pt x="11830" y="1117"/>
                  <a:pt x="11774" y="1200"/>
                  <a:pt x="11690" y="1312"/>
                </a:cubicBezTo>
                <a:cubicBezTo>
                  <a:pt x="11662" y="1340"/>
                  <a:pt x="11690" y="1423"/>
                  <a:pt x="11635" y="1451"/>
                </a:cubicBezTo>
                <a:cubicBezTo>
                  <a:pt x="11746" y="1535"/>
                  <a:pt x="11830" y="1619"/>
                  <a:pt x="11914" y="1702"/>
                </a:cubicBezTo>
                <a:lnTo>
                  <a:pt x="11941" y="1702"/>
                </a:lnTo>
                <a:cubicBezTo>
                  <a:pt x="12053" y="1758"/>
                  <a:pt x="12137" y="1842"/>
                  <a:pt x="12193" y="1926"/>
                </a:cubicBezTo>
                <a:cubicBezTo>
                  <a:pt x="12276" y="1981"/>
                  <a:pt x="12332" y="2037"/>
                  <a:pt x="12388" y="2093"/>
                </a:cubicBezTo>
                <a:cubicBezTo>
                  <a:pt x="12471" y="2177"/>
                  <a:pt x="12527" y="2288"/>
                  <a:pt x="12583" y="2372"/>
                </a:cubicBezTo>
                <a:cubicBezTo>
                  <a:pt x="12583" y="2372"/>
                  <a:pt x="12639" y="2428"/>
                  <a:pt x="12667" y="2456"/>
                </a:cubicBezTo>
                <a:cubicBezTo>
                  <a:pt x="12723" y="2623"/>
                  <a:pt x="12750" y="2707"/>
                  <a:pt x="12806" y="2818"/>
                </a:cubicBezTo>
                <a:cubicBezTo>
                  <a:pt x="12862" y="3042"/>
                  <a:pt x="12862" y="3237"/>
                  <a:pt x="12862" y="3460"/>
                </a:cubicBezTo>
                <a:cubicBezTo>
                  <a:pt x="12862" y="3488"/>
                  <a:pt x="12862" y="3627"/>
                  <a:pt x="12834" y="3711"/>
                </a:cubicBezTo>
                <a:cubicBezTo>
                  <a:pt x="12806" y="3795"/>
                  <a:pt x="12778" y="3879"/>
                  <a:pt x="12723" y="3962"/>
                </a:cubicBezTo>
                <a:cubicBezTo>
                  <a:pt x="12723" y="3990"/>
                  <a:pt x="12723" y="4018"/>
                  <a:pt x="12695" y="4046"/>
                </a:cubicBezTo>
                <a:cubicBezTo>
                  <a:pt x="12667" y="4102"/>
                  <a:pt x="12639" y="4158"/>
                  <a:pt x="12583" y="4213"/>
                </a:cubicBezTo>
                <a:cubicBezTo>
                  <a:pt x="12527" y="4297"/>
                  <a:pt x="12444" y="4409"/>
                  <a:pt x="12388" y="4437"/>
                </a:cubicBezTo>
                <a:cubicBezTo>
                  <a:pt x="12304" y="4548"/>
                  <a:pt x="12220" y="4660"/>
                  <a:pt x="12137" y="4771"/>
                </a:cubicBezTo>
                <a:cubicBezTo>
                  <a:pt x="12137" y="4799"/>
                  <a:pt x="12109" y="4827"/>
                  <a:pt x="12109" y="4855"/>
                </a:cubicBezTo>
                <a:cubicBezTo>
                  <a:pt x="12081" y="5050"/>
                  <a:pt x="12081" y="5246"/>
                  <a:pt x="12109" y="5413"/>
                </a:cubicBezTo>
                <a:cubicBezTo>
                  <a:pt x="12109" y="5525"/>
                  <a:pt x="12109" y="5636"/>
                  <a:pt x="12109" y="5720"/>
                </a:cubicBezTo>
                <a:cubicBezTo>
                  <a:pt x="12109" y="5776"/>
                  <a:pt x="12137" y="5776"/>
                  <a:pt x="12165" y="5776"/>
                </a:cubicBezTo>
                <a:cubicBezTo>
                  <a:pt x="12165" y="6110"/>
                  <a:pt x="12053" y="6389"/>
                  <a:pt x="11886" y="6641"/>
                </a:cubicBezTo>
                <a:lnTo>
                  <a:pt x="11858" y="6724"/>
                </a:lnTo>
                <a:cubicBezTo>
                  <a:pt x="11830" y="6836"/>
                  <a:pt x="11774" y="6947"/>
                  <a:pt x="11774" y="7031"/>
                </a:cubicBezTo>
                <a:cubicBezTo>
                  <a:pt x="11662" y="7254"/>
                  <a:pt x="11607" y="7394"/>
                  <a:pt x="11467" y="7645"/>
                </a:cubicBezTo>
                <a:cubicBezTo>
                  <a:pt x="11328" y="7868"/>
                  <a:pt x="11132" y="8203"/>
                  <a:pt x="10937" y="8482"/>
                </a:cubicBezTo>
                <a:cubicBezTo>
                  <a:pt x="10798" y="8733"/>
                  <a:pt x="10630" y="8956"/>
                  <a:pt x="10463" y="9207"/>
                </a:cubicBezTo>
                <a:cubicBezTo>
                  <a:pt x="10351" y="9319"/>
                  <a:pt x="10240" y="9486"/>
                  <a:pt x="10100" y="9654"/>
                </a:cubicBezTo>
                <a:cubicBezTo>
                  <a:pt x="9961" y="9821"/>
                  <a:pt x="9821" y="9933"/>
                  <a:pt x="9682" y="10072"/>
                </a:cubicBezTo>
                <a:cubicBezTo>
                  <a:pt x="9570" y="10128"/>
                  <a:pt x="9458" y="10184"/>
                  <a:pt x="9347" y="10212"/>
                </a:cubicBezTo>
                <a:cubicBezTo>
                  <a:pt x="8594" y="10993"/>
                  <a:pt x="7617" y="11495"/>
                  <a:pt x="6557" y="11690"/>
                </a:cubicBezTo>
                <a:cubicBezTo>
                  <a:pt x="5385" y="11802"/>
                  <a:pt x="4213" y="11411"/>
                  <a:pt x="3348" y="10658"/>
                </a:cubicBezTo>
                <a:cubicBezTo>
                  <a:pt x="3265" y="10602"/>
                  <a:pt x="3181" y="10546"/>
                  <a:pt x="3125" y="10491"/>
                </a:cubicBezTo>
                <a:cubicBezTo>
                  <a:pt x="2902" y="10267"/>
                  <a:pt x="2679" y="10044"/>
                  <a:pt x="2484" y="9821"/>
                </a:cubicBezTo>
                <a:lnTo>
                  <a:pt x="2484" y="9821"/>
                </a:lnTo>
                <a:lnTo>
                  <a:pt x="2484" y="9821"/>
                </a:lnTo>
                <a:cubicBezTo>
                  <a:pt x="2009" y="9179"/>
                  <a:pt x="1591" y="8482"/>
                  <a:pt x="1284" y="7729"/>
                </a:cubicBezTo>
                <a:cubicBezTo>
                  <a:pt x="1228" y="7701"/>
                  <a:pt x="1200" y="7645"/>
                  <a:pt x="1172" y="7589"/>
                </a:cubicBezTo>
                <a:cubicBezTo>
                  <a:pt x="1089" y="7617"/>
                  <a:pt x="810" y="7003"/>
                  <a:pt x="726" y="6613"/>
                </a:cubicBezTo>
                <a:cubicBezTo>
                  <a:pt x="726" y="6585"/>
                  <a:pt x="754" y="6585"/>
                  <a:pt x="726" y="6557"/>
                </a:cubicBezTo>
                <a:cubicBezTo>
                  <a:pt x="726" y="6501"/>
                  <a:pt x="614" y="6417"/>
                  <a:pt x="559" y="6306"/>
                </a:cubicBezTo>
                <a:cubicBezTo>
                  <a:pt x="531" y="6222"/>
                  <a:pt x="503" y="6110"/>
                  <a:pt x="475" y="6027"/>
                </a:cubicBezTo>
                <a:cubicBezTo>
                  <a:pt x="447" y="5915"/>
                  <a:pt x="447" y="5832"/>
                  <a:pt x="391" y="5720"/>
                </a:cubicBezTo>
                <a:cubicBezTo>
                  <a:pt x="391" y="5692"/>
                  <a:pt x="391" y="5664"/>
                  <a:pt x="391" y="5636"/>
                </a:cubicBezTo>
                <a:cubicBezTo>
                  <a:pt x="391" y="5553"/>
                  <a:pt x="363" y="5469"/>
                  <a:pt x="335" y="5413"/>
                </a:cubicBezTo>
                <a:lnTo>
                  <a:pt x="335" y="5274"/>
                </a:lnTo>
                <a:cubicBezTo>
                  <a:pt x="335" y="5218"/>
                  <a:pt x="280" y="5162"/>
                  <a:pt x="280" y="5106"/>
                </a:cubicBezTo>
                <a:cubicBezTo>
                  <a:pt x="252" y="5022"/>
                  <a:pt x="252" y="5078"/>
                  <a:pt x="252" y="5050"/>
                </a:cubicBezTo>
                <a:cubicBezTo>
                  <a:pt x="224" y="5022"/>
                  <a:pt x="252" y="5022"/>
                  <a:pt x="252" y="4995"/>
                </a:cubicBezTo>
                <a:cubicBezTo>
                  <a:pt x="252" y="4995"/>
                  <a:pt x="252" y="4995"/>
                  <a:pt x="252" y="4995"/>
                </a:cubicBezTo>
                <a:lnTo>
                  <a:pt x="252" y="4911"/>
                </a:lnTo>
                <a:cubicBezTo>
                  <a:pt x="224" y="4827"/>
                  <a:pt x="196" y="4743"/>
                  <a:pt x="196" y="4688"/>
                </a:cubicBezTo>
                <a:cubicBezTo>
                  <a:pt x="196" y="4604"/>
                  <a:pt x="196" y="4520"/>
                  <a:pt x="224" y="4437"/>
                </a:cubicBezTo>
                <a:cubicBezTo>
                  <a:pt x="252" y="4492"/>
                  <a:pt x="280" y="4548"/>
                  <a:pt x="307" y="4520"/>
                </a:cubicBezTo>
                <a:cubicBezTo>
                  <a:pt x="280" y="4409"/>
                  <a:pt x="280" y="4297"/>
                  <a:pt x="307" y="4185"/>
                </a:cubicBezTo>
                <a:cubicBezTo>
                  <a:pt x="307" y="4102"/>
                  <a:pt x="335" y="4046"/>
                  <a:pt x="363" y="3962"/>
                </a:cubicBezTo>
                <a:lnTo>
                  <a:pt x="363" y="3711"/>
                </a:lnTo>
                <a:cubicBezTo>
                  <a:pt x="363" y="3711"/>
                  <a:pt x="335" y="3711"/>
                  <a:pt x="363" y="3711"/>
                </a:cubicBezTo>
                <a:cubicBezTo>
                  <a:pt x="391" y="3683"/>
                  <a:pt x="335" y="3767"/>
                  <a:pt x="335" y="3739"/>
                </a:cubicBezTo>
                <a:cubicBezTo>
                  <a:pt x="335" y="3711"/>
                  <a:pt x="224" y="3711"/>
                  <a:pt x="140" y="3739"/>
                </a:cubicBezTo>
                <a:cubicBezTo>
                  <a:pt x="84" y="3767"/>
                  <a:pt x="1" y="3739"/>
                  <a:pt x="1" y="3627"/>
                </a:cubicBezTo>
                <a:cubicBezTo>
                  <a:pt x="29" y="3293"/>
                  <a:pt x="140" y="3014"/>
                  <a:pt x="307" y="2763"/>
                </a:cubicBezTo>
                <a:cubicBezTo>
                  <a:pt x="363" y="2707"/>
                  <a:pt x="391" y="2679"/>
                  <a:pt x="447" y="2679"/>
                </a:cubicBezTo>
                <a:cubicBezTo>
                  <a:pt x="670" y="2316"/>
                  <a:pt x="893" y="2177"/>
                  <a:pt x="949" y="2205"/>
                </a:cubicBezTo>
                <a:cubicBezTo>
                  <a:pt x="949" y="2149"/>
                  <a:pt x="865" y="2121"/>
                  <a:pt x="865" y="2065"/>
                </a:cubicBezTo>
                <a:cubicBezTo>
                  <a:pt x="838" y="1981"/>
                  <a:pt x="865" y="1870"/>
                  <a:pt x="921" y="1814"/>
                </a:cubicBezTo>
                <a:cubicBezTo>
                  <a:pt x="1061" y="1675"/>
                  <a:pt x="1172" y="1563"/>
                  <a:pt x="1340" y="1451"/>
                </a:cubicBezTo>
                <a:cubicBezTo>
                  <a:pt x="1423" y="1368"/>
                  <a:pt x="1535" y="1340"/>
                  <a:pt x="1647" y="1312"/>
                </a:cubicBezTo>
                <a:cubicBezTo>
                  <a:pt x="1702" y="1312"/>
                  <a:pt x="1647" y="1396"/>
                  <a:pt x="1758" y="1396"/>
                </a:cubicBezTo>
                <a:cubicBezTo>
                  <a:pt x="1842" y="1312"/>
                  <a:pt x="1954" y="1256"/>
                  <a:pt x="2065" y="1200"/>
                </a:cubicBezTo>
                <a:cubicBezTo>
                  <a:pt x="2149" y="1200"/>
                  <a:pt x="2205" y="1172"/>
                  <a:pt x="2260" y="1144"/>
                </a:cubicBezTo>
                <a:cubicBezTo>
                  <a:pt x="2372" y="1117"/>
                  <a:pt x="2512" y="1033"/>
                  <a:pt x="2623" y="1005"/>
                </a:cubicBezTo>
                <a:cubicBezTo>
                  <a:pt x="2874" y="893"/>
                  <a:pt x="2958" y="921"/>
                  <a:pt x="3014" y="949"/>
                </a:cubicBezTo>
                <a:cubicBezTo>
                  <a:pt x="3265" y="838"/>
                  <a:pt x="3516" y="754"/>
                  <a:pt x="3795" y="698"/>
                </a:cubicBezTo>
                <a:lnTo>
                  <a:pt x="3962" y="698"/>
                </a:lnTo>
                <a:cubicBezTo>
                  <a:pt x="4185" y="614"/>
                  <a:pt x="4409" y="586"/>
                  <a:pt x="4660" y="586"/>
                </a:cubicBezTo>
                <a:cubicBezTo>
                  <a:pt x="4743" y="559"/>
                  <a:pt x="4883" y="559"/>
                  <a:pt x="4939" y="531"/>
                </a:cubicBezTo>
                <a:cubicBezTo>
                  <a:pt x="4995" y="503"/>
                  <a:pt x="5190" y="503"/>
                  <a:pt x="5274" y="503"/>
                </a:cubicBezTo>
                <a:cubicBezTo>
                  <a:pt x="5274" y="531"/>
                  <a:pt x="5357" y="559"/>
                  <a:pt x="5385" y="586"/>
                </a:cubicBezTo>
                <a:cubicBezTo>
                  <a:pt x="5469" y="559"/>
                  <a:pt x="5441" y="531"/>
                  <a:pt x="5469" y="503"/>
                </a:cubicBezTo>
                <a:cubicBezTo>
                  <a:pt x="5497" y="475"/>
                  <a:pt x="5469" y="531"/>
                  <a:pt x="5525" y="503"/>
                </a:cubicBezTo>
                <a:cubicBezTo>
                  <a:pt x="5580" y="503"/>
                  <a:pt x="5469" y="475"/>
                  <a:pt x="5497" y="447"/>
                </a:cubicBezTo>
                <a:cubicBezTo>
                  <a:pt x="5664" y="363"/>
                  <a:pt x="5636" y="252"/>
                  <a:pt x="5971" y="168"/>
                </a:cubicBezTo>
                <a:cubicBezTo>
                  <a:pt x="6166" y="168"/>
                  <a:pt x="6529" y="112"/>
                  <a:pt x="6613" y="168"/>
                </a:cubicBezTo>
                <a:cubicBezTo>
                  <a:pt x="6668" y="140"/>
                  <a:pt x="6752" y="140"/>
                  <a:pt x="6752" y="112"/>
                </a:cubicBezTo>
                <a:cubicBezTo>
                  <a:pt x="6892" y="84"/>
                  <a:pt x="7003" y="56"/>
                  <a:pt x="7143" y="56"/>
                </a:cubicBezTo>
                <a:cubicBezTo>
                  <a:pt x="7226" y="56"/>
                  <a:pt x="7282" y="28"/>
                  <a:pt x="7366" y="28"/>
                </a:cubicBezTo>
                <a:cubicBezTo>
                  <a:pt x="7505" y="28"/>
                  <a:pt x="7617" y="28"/>
                  <a:pt x="7757" y="1"/>
                </a:cubicBezTo>
                <a:cubicBezTo>
                  <a:pt x="7896" y="1"/>
                  <a:pt x="8008" y="28"/>
                  <a:pt x="8147" y="56"/>
                </a:cubicBezTo>
                <a:cubicBezTo>
                  <a:pt x="8147" y="84"/>
                  <a:pt x="8119" y="112"/>
                  <a:pt x="8175" y="140"/>
                </a:cubicBezTo>
                <a:cubicBezTo>
                  <a:pt x="8231" y="112"/>
                  <a:pt x="8287" y="84"/>
                  <a:pt x="8342" y="56"/>
                </a:cubicBezTo>
                <a:cubicBezTo>
                  <a:pt x="8398" y="28"/>
                  <a:pt x="8510" y="28"/>
                  <a:pt x="8566" y="1"/>
                </a:cubicBezTo>
                <a:cubicBezTo>
                  <a:pt x="8705" y="1"/>
                  <a:pt x="8817" y="1"/>
                  <a:pt x="8956" y="28"/>
                </a:cubicBezTo>
                <a:cubicBezTo>
                  <a:pt x="9096" y="56"/>
                  <a:pt x="9235" y="84"/>
                  <a:pt x="9375" y="140"/>
                </a:cubicBezTo>
                <a:cubicBezTo>
                  <a:pt x="9375" y="224"/>
                  <a:pt x="9291" y="335"/>
                  <a:pt x="9319" y="419"/>
                </a:cubicBezTo>
                <a:cubicBezTo>
                  <a:pt x="9570" y="391"/>
                  <a:pt x="9598" y="280"/>
                  <a:pt x="9877" y="280"/>
                </a:cubicBezTo>
                <a:cubicBezTo>
                  <a:pt x="9905" y="252"/>
                  <a:pt x="10016" y="252"/>
                  <a:pt x="10072" y="252"/>
                </a:cubicBezTo>
                <a:cubicBezTo>
                  <a:pt x="10128" y="224"/>
                  <a:pt x="10323" y="252"/>
                  <a:pt x="10407" y="252"/>
                </a:cubicBezTo>
                <a:cubicBezTo>
                  <a:pt x="10435" y="252"/>
                  <a:pt x="10463" y="252"/>
                  <a:pt x="10491" y="252"/>
                </a:cubicBezTo>
                <a:cubicBezTo>
                  <a:pt x="10686" y="252"/>
                  <a:pt x="10881" y="280"/>
                  <a:pt x="11077" y="335"/>
                </a:cubicBezTo>
                <a:cubicBezTo>
                  <a:pt x="11188" y="391"/>
                  <a:pt x="11328" y="419"/>
                  <a:pt x="11439" y="475"/>
                </a:cubicBezTo>
                <a:close/>
                <a:moveTo>
                  <a:pt x="9235" y="196"/>
                </a:moveTo>
                <a:cubicBezTo>
                  <a:pt x="9235" y="196"/>
                  <a:pt x="9207" y="196"/>
                  <a:pt x="9152" y="168"/>
                </a:cubicBezTo>
                <a:cubicBezTo>
                  <a:pt x="9179" y="196"/>
                  <a:pt x="9207" y="196"/>
                  <a:pt x="9235" y="196"/>
                </a:cubicBezTo>
                <a:close/>
                <a:moveTo>
                  <a:pt x="9988" y="307"/>
                </a:moveTo>
                <a:cubicBezTo>
                  <a:pt x="9988" y="307"/>
                  <a:pt x="9961" y="280"/>
                  <a:pt x="9933" y="280"/>
                </a:cubicBezTo>
                <a:cubicBezTo>
                  <a:pt x="9905" y="252"/>
                  <a:pt x="9961" y="307"/>
                  <a:pt x="9988" y="307"/>
                </a:cubicBezTo>
                <a:close/>
                <a:moveTo>
                  <a:pt x="10016" y="586"/>
                </a:moveTo>
                <a:lnTo>
                  <a:pt x="10072" y="586"/>
                </a:lnTo>
                <a:lnTo>
                  <a:pt x="10044" y="586"/>
                </a:lnTo>
                <a:cubicBezTo>
                  <a:pt x="10044" y="586"/>
                  <a:pt x="10016" y="586"/>
                  <a:pt x="10044" y="586"/>
                </a:cubicBezTo>
                <a:close/>
                <a:moveTo>
                  <a:pt x="363" y="5190"/>
                </a:moveTo>
                <a:lnTo>
                  <a:pt x="363" y="5134"/>
                </a:lnTo>
                <a:cubicBezTo>
                  <a:pt x="363" y="5106"/>
                  <a:pt x="363" y="5106"/>
                  <a:pt x="335" y="5134"/>
                </a:cubicBezTo>
                <a:cubicBezTo>
                  <a:pt x="335" y="5162"/>
                  <a:pt x="363" y="5190"/>
                  <a:pt x="363" y="5190"/>
                </a:cubicBezTo>
                <a:close/>
                <a:moveTo>
                  <a:pt x="12667" y="4018"/>
                </a:moveTo>
                <a:cubicBezTo>
                  <a:pt x="12667" y="4018"/>
                  <a:pt x="12639" y="4074"/>
                  <a:pt x="12639" y="4102"/>
                </a:cubicBezTo>
                <a:cubicBezTo>
                  <a:pt x="12611" y="4130"/>
                  <a:pt x="12667" y="4074"/>
                  <a:pt x="12667" y="4046"/>
                </a:cubicBezTo>
                <a:close/>
                <a:moveTo>
                  <a:pt x="12444" y="2595"/>
                </a:moveTo>
                <a:cubicBezTo>
                  <a:pt x="12583" y="2986"/>
                  <a:pt x="12639" y="3376"/>
                  <a:pt x="12555" y="3795"/>
                </a:cubicBezTo>
                <a:lnTo>
                  <a:pt x="12611" y="3655"/>
                </a:lnTo>
                <a:cubicBezTo>
                  <a:pt x="12639" y="3572"/>
                  <a:pt x="12667" y="3460"/>
                  <a:pt x="12695" y="3376"/>
                </a:cubicBezTo>
                <a:cubicBezTo>
                  <a:pt x="12723" y="3376"/>
                  <a:pt x="12723" y="3321"/>
                  <a:pt x="12723" y="3265"/>
                </a:cubicBezTo>
                <a:cubicBezTo>
                  <a:pt x="12695" y="3125"/>
                  <a:pt x="12667" y="2986"/>
                  <a:pt x="12611" y="2846"/>
                </a:cubicBezTo>
                <a:cubicBezTo>
                  <a:pt x="12555" y="2791"/>
                  <a:pt x="12499" y="2679"/>
                  <a:pt x="12444" y="2595"/>
                </a:cubicBezTo>
                <a:close/>
                <a:moveTo>
                  <a:pt x="12053" y="1842"/>
                </a:moveTo>
                <a:cubicBezTo>
                  <a:pt x="12053" y="1842"/>
                  <a:pt x="12053" y="1898"/>
                  <a:pt x="12081" y="1926"/>
                </a:cubicBezTo>
                <a:cubicBezTo>
                  <a:pt x="12109" y="1926"/>
                  <a:pt x="12081" y="1870"/>
                  <a:pt x="12053" y="1842"/>
                </a:cubicBezTo>
                <a:close/>
                <a:moveTo>
                  <a:pt x="11551" y="1172"/>
                </a:moveTo>
                <a:lnTo>
                  <a:pt x="11551" y="1172"/>
                </a:lnTo>
                <a:cubicBezTo>
                  <a:pt x="11579" y="1200"/>
                  <a:pt x="11607" y="1200"/>
                  <a:pt x="11607" y="1172"/>
                </a:cubicBezTo>
                <a:close/>
                <a:moveTo>
                  <a:pt x="10965" y="531"/>
                </a:moveTo>
                <a:cubicBezTo>
                  <a:pt x="10825" y="503"/>
                  <a:pt x="10798" y="531"/>
                  <a:pt x="10658" y="503"/>
                </a:cubicBezTo>
                <a:cubicBezTo>
                  <a:pt x="10546" y="531"/>
                  <a:pt x="10463" y="559"/>
                  <a:pt x="10351" y="531"/>
                </a:cubicBezTo>
                <a:cubicBezTo>
                  <a:pt x="10351" y="586"/>
                  <a:pt x="10184" y="586"/>
                  <a:pt x="10128" y="614"/>
                </a:cubicBezTo>
                <a:cubicBezTo>
                  <a:pt x="10100" y="614"/>
                  <a:pt x="10044" y="614"/>
                  <a:pt x="10016" y="614"/>
                </a:cubicBezTo>
                <a:cubicBezTo>
                  <a:pt x="10016" y="614"/>
                  <a:pt x="10044" y="614"/>
                  <a:pt x="10016" y="642"/>
                </a:cubicBezTo>
                <a:lnTo>
                  <a:pt x="9988" y="642"/>
                </a:lnTo>
                <a:cubicBezTo>
                  <a:pt x="10295" y="726"/>
                  <a:pt x="10602" y="810"/>
                  <a:pt x="10881" y="949"/>
                </a:cubicBezTo>
                <a:cubicBezTo>
                  <a:pt x="10909" y="810"/>
                  <a:pt x="10937" y="698"/>
                  <a:pt x="10965" y="531"/>
                </a:cubicBezTo>
                <a:close/>
                <a:moveTo>
                  <a:pt x="10519" y="280"/>
                </a:moveTo>
                <a:lnTo>
                  <a:pt x="10519" y="280"/>
                </a:lnTo>
                <a:lnTo>
                  <a:pt x="10574" y="307"/>
                </a:lnTo>
                <a:cubicBezTo>
                  <a:pt x="10574" y="307"/>
                  <a:pt x="10574" y="280"/>
                  <a:pt x="10519" y="280"/>
                </a:cubicBezTo>
                <a:close/>
                <a:moveTo>
                  <a:pt x="10686" y="280"/>
                </a:moveTo>
                <a:lnTo>
                  <a:pt x="10602" y="252"/>
                </a:lnTo>
                <a:cubicBezTo>
                  <a:pt x="10602" y="252"/>
                  <a:pt x="10602" y="252"/>
                  <a:pt x="10602" y="280"/>
                </a:cubicBezTo>
                <a:cubicBezTo>
                  <a:pt x="10630" y="280"/>
                  <a:pt x="10686" y="280"/>
                  <a:pt x="10686"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166825" y="717250"/>
            <a:ext cx="291550" cy="318075"/>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8244925" y="67900"/>
            <a:ext cx="322975" cy="308300"/>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2713125" y="3249042"/>
            <a:ext cx="2800" cy="3125"/>
          </a:xfrm>
          <a:custGeom>
            <a:avLst/>
            <a:gdLst/>
            <a:ahLst/>
            <a:cxnLst/>
            <a:rect l="l" t="t" r="r" b="b"/>
            <a:pathLst>
              <a:path w="112" h="125" extrusionOk="0">
                <a:moveTo>
                  <a:pt x="37" y="1"/>
                </a:moveTo>
                <a:cubicBezTo>
                  <a:pt x="31" y="1"/>
                  <a:pt x="28" y="4"/>
                  <a:pt x="28" y="13"/>
                </a:cubicBezTo>
                <a:cubicBezTo>
                  <a:pt x="0" y="41"/>
                  <a:pt x="0" y="97"/>
                  <a:pt x="28" y="125"/>
                </a:cubicBezTo>
                <a:lnTo>
                  <a:pt x="112" y="13"/>
                </a:lnTo>
                <a:cubicBezTo>
                  <a:pt x="75" y="13"/>
                  <a:pt x="50" y="1"/>
                  <a:pt x="37" y="1"/>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166613" y="3861750"/>
            <a:ext cx="1209450" cy="634025"/>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392900" y="3935425"/>
            <a:ext cx="1083900" cy="1316350"/>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3700050" y="3084742"/>
            <a:ext cx="6300" cy="21650"/>
          </a:xfrm>
          <a:custGeom>
            <a:avLst/>
            <a:gdLst/>
            <a:ahLst/>
            <a:cxnLst/>
            <a:rect l="l" t="t" r="r" b="b"/>
            <a:pathLst>
              <a:path w="252" h="866" extrusionOk="0">
                <a:moveTo>
                  <a:pt x="0" y="1"/>
                </a:moveTo>
                <a:cubicBezTo>
                  <a:pt x="0" y="308"/>
                  <a:pt x="28" y="587"/>
                  <a:pt x="140" y="866"/>
                </a:cubicBezTo>
                <a:cubicBezTo>
                  <a:pt x="168" y="698"/>
                  <a:pt x="224" y="531"/>
                  <a:pt x="252" y="336"/>
                </a:cubicBezTo>
                <a:lnTo>
                  <a:pt x="196" y="224"/>
                </a:lnTo>
                <a:cubicBezTo>
                  <a:pt x="191" y="247"/>
                  <a:pt x="185" y="256"/>
                  <a:pt x="176" y="256"/>
                </a:cubicBezTo>
                <a:cubicBezTo>
                  <a:pt x="133" y="256"/>
                  <a:pt x="47" y="1"/>
                  <a:pt x="0" y="1"/>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743450" y="1318950"/>
            <a:ext cx="16750" cy="14900"/>
          </a:xfrm>
          <a:custGeom>
            <a:avLst/>
            <a:gdLst/>
            <a:ahLst/>
            <a:cxnLst/>
            <a:rect l="l" t="t" r="r" b="b"/>
            <a:pathLst>
              <a:path w="670" h="596" extrusionOk="0">
                <a:moveTo>
                  <a:pt x="49" y="0"/>
                </a:moveTo>
                <a:cubicBezTo>
                  <a:pt x="39" y="0"/>
                  <a:pt x="31" y="3"/>
                  <a:pt x="28" y="9"/>
                </a:cubicBezTo>
                <a:cubicBezTo>
                  <a:pt x="0" y="37"/>
                  <a:pt x="335" y="344"/>
                  <a:pt x="670" y="595"/>
                </a:cubicBezTo>
                <a:cubicBezTo>
                  <a:pt x="586" y="428"/>
                  <a:pt x="502" y="260"/>
                  <a:pt x="419" y="121"/>
                </a:cubicBezTo>
                <a:lnTo>
                  <a:pt x="307" y="65"/>
                </a:lnTo>
                <a:lnTo>
                  <a:pt x="307" y="65"/>
                </a:lnTo>
                <a:cubicBezTo>
                  <a:pt x="324" y="88"/>
                  <a:pt x="324" y="97"/>
                  <a:pt x="312" y="97"/>
                </a:cubicBezTo>
                <a:cubicBezTo>
                  <a:pt x="273" y="97"/>
                  <a:pt x="109" y="0"/>
                  <a:pt x="49" y="0"/>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748325" y="1105750"/>
            <a:ext cx="851650" cy="482675"/>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8652250" y="270850"/>
            <a:ext cx="491750" cy="588700"/>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237938" y="4495775"/>
            <a:ext cx="362025" cy="360600"/>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4">
  <p:cSld name="CUSTOM_14_1_2_1">
    <p:spTree>
      <p:nvGrpSpPr>
        <p:cNvPr id="1" name="Shape 361"/>
        <p:cNvGrpSpPr/>
        <p:nvPr/>
      </p:nvGrpSpPr>
      <p:grpSpPr>
        <a:xfrm>
          <a:off x="0" y="0"/>
          <a:ext cx="0" cy="0"/>
          <a:chOff x="0" y="0"/>
          <a:chExt cx="0" cy="0"/>
        </a:xfrm>
      </p:grpSpPr>
      <p:sp>
        <p:nvSpPr>
          <p:cNvPr id="362" name="Google Shape;362;p19"/>
          <p:cNvSpPr txBox="1">
            <a:spLocks noGrp="1"/>
          </p:cNvSpPr>
          <p:nvPr>
            <p:ph type="ctrTitle"/>
          </p:nvPr>
        </p:nvSpPr>
        <p:spPr>
          <a:xfrm>
            <a:off x="713225" y="242750"/>
            <a:ext cx="7717500" cy="94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
        <p:nvSpPr>
          <p:cNvPr id="363" name="Google Shape;363;p19"/>
          <p:cNvSpPr/>
          <p:nvPr/>
        </p:nvSpPr>
        <p:spPr>
          <a:xfrm>
            <a:off x="238822" y="-94727"/>
            <a:ext cx="750749" cy="670210"/>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9"/>
          <p:cNvSpPr/>
          <p:nvPr/>
        </p:nvSpPr>
        <p:spPr>
          <a:xfrm>
            <a:off x="-96283" y="-279679"/>
            <a:ext cx="440221" cy="937630"/>
          </a:xfrm>
          <a:custGeom>
            <a:avLst/>
            <a:gdLst/>
            <a:ahLst/>
            <a:cxnLst/>
            <a:rect l="l" t="t" r="r" b="b"/>
            <a:pathLst>
              <a:path w="19976" h="42547" extrusionOk="0">
                <a:moveTo>
                  <a:pt x="18051" y="84"/>
                </a:moveTo>
                <a:cubicBezTo>
                  <a:pt x="18051" y="140"/>
                  <a:pt x="17660" y="195"/>
                  <a:pt x="17828" y="251"/>
                </a:cubicBezTo>
                <a:cubicBezTo>
                  <a:pt x="17604" y="307"/>
                  <a:pt x="17381" y="363"/>
                  <a:pt x="17130" y="447"/>
                </a:cubicBezTo>
                <a:lnTo>
                  <a:pt x="16739" y="558"/>
                </a:lnTo>
                <a:lnTo>
                  <a:pt x="16349" y="670"/>
                </a:lnTo>
                <a:lnTo>
                  <a:pt x="15456" y="949"/>
                </a:lnTo>
                <a:lnTo>
                  <a:pt x="14452" y="1311"/>
                </a:lnTo>
                <a:cubicBezTo>
                  <a:pt x="14173" y="1395"/>
                  <a:pt x="13866" y="1535"/>
                  <a:pt x="13559" y="1646"/>
                </a:cubicBezTo>
                <a:cubicBezTo>
                  <a:pt x="13392" y="1702"/>
                  <a:pt x="13224" y="1758"/>
                  <a:pt x="13085" y="1814"/>
                </a:cubicBezTo>
                <a:lnTo>
                  <a:pt x="12610" y="2037"/>
                </a:lnTo>
                <a:cubicBezTo>
                  <a:pt x="12471" y="2121"/>
                  <a:pt x="12192" y="2232"/>
                  <a:pt x="12080" y="2288"/>
                </a:cubicBezTo>
                <a:cubicBezTo>
                  <a:pt x="11969" y="2344"/>
                  <a:pt x="11885" y="2427"/>
                  <a:pt x="11801" y="2511"/>
                </a:cubicBezTo>
                <a:cubicBezTo>
                  <a:pt x="13782" y="1479"/>
                  <a:pt x="15875" y="753"/>
                  <a:pt x="18079" y="419"/>
                </a:cubicBezTo>
                <a:lnTo>
                  <a:pt x="18079" y="419"/>
                </a:lnTo>
                <a:lnTo>
                  <a:pt x="18107" y="419"/>
                </a:lnTo>
                <a:lnTo>
                  <a:pt x="18107" y="419"/>
                </a:lnTo>
                <a:cubicBezTo>
                  <a:pt x="18134" y="474"/>
                  <a:pt x="18134" y="586"/>
                  <a:pt x="18162" y="614"/>
                </a:cubicBezTo>
                <a:cubicBezTo>
                  <a:pt x="18162" y="865"/>
                  <a:pt x="18190" y="1116"/>
                  <a:pt x="18246" y="1339"/>
                </a:cubicBezTo>
                <a:cubicBezTo>
                  <a:pt x="18246" y="1535"/>
                  <a:pt x="18190" y="1395"/>
                  <a:pt x="18190" y="1339"/>
                </a:cubicBezTo>
                <a:cubicBezTo>
                  <a:pt x="18190" y="1479"/>
                  <a:pt x="18162" y="1507"/>
                  <a:pt x="18162" y="1646"/>
                </a:cubicBezTo>
                <a:cubicBezTo>
                  <a:pt x="18218" y="1814"/>
                  <a:pt x="18162" y="1395"/>
                  <a:pt x="18246" y="1479"/>
                </a:cubicBezTo>
                <a:cubicBezTo>
                  <a:pt x="18330" y="2204"/>
                  <a:pt x="18413" y="3125"/>
                  <a:pt x="18469" y="3962"/>
                </a:cubicBezTo>
                <a:lnTo>
                  <a:pt x="18413" y="3962"/>
                </a:lnTo>
                <a:cubicBezTo>
                  <a:pt x="18413" y="4101"/>
                  <a:pt x="18469" y="3990"/>
                  <a:pt x="18497" y="4046"/>
                </a:cubicBezTo>
                <a:cubicBezTo>
                  <a:pt x="18525" y="4548"/>
                  <a:pt x="18665" y="5134"/>
                  <a:pt x="18665" y="5636"/>
                </a:cubicBezTo>
                <a:cubicBezTo>
                  <a:pt x="18748" y="6417"/>
                  <a:pt x="18832" y="7338"/>
                  <a:pt x="18916" y="8398"/>
                </a:cubicBezTo>
                <a:cubicBezTo>
                  <a:pt x="19027" y="9235"/>
                  <a:pt x="19027" y="10407"/>
                  <a:pt x="19055" y="11495"/>
                </a:cubicBezTo>
                <a:cubicBezTo>
                  <a:pt x="19055" y="11913"/>
                  <a:pt x="19083" y="12304"/>
                  <a:pt x="19111" y="12694"/>
                </a:cubicBezTo>
                <a:cubicBezTo>
                  <a:pt x="19111" y="13224"/>
                  <a:pt x="19111" y="13838"/>
                  <a:pt x="19139" y="14396"/>
                </a:cubicBezTo>
                <a:lnTo>
                  <a:pt x="19139" y="15791"/>
                </a:lnTo>
                <a:cubicBezTo>
                  <a:pt x="19195" y="17102"/>
                  <a:pt x="19167" y="18386"/>
                  <a:pt x="19223" y="19725"/>
                </a:cubicBezTo>
                <a:cubicBezTo>
                  <a:pt x="19278" y="20869"/>
                  <a:pt x="19306" y="22124"/>
                  <a:pt x="19278" y="23296"/>
                </a:cubicBezTo>
                <a:cubicBezTo>
                  <a:pt x="19223" y="23742"/>
                  <a:pt x="19167" y="24161"/>
                  <a:pt x="19027" y="24607"/>
                </a:cubicBezTo>
                <a:cubicBezTo>
                  <a:pt x="19083" y="25137"/>
                  <a:pt x="19139" y="25639"/>
                  <a:pt x="19195" y="26086"/>
                </a:cubicBezTo>
                <a:cubicBezTo>
                  <a:pt x="19195" y="26309"/>
                  <a:pt x="19167" y="26309"/>
                  <a:pt x="19195" y="26476"/>
                </a:cubicBezTo>
                <a:cubicBezTo>
                  <a:pt x="19278" y="27732"/>
                  <a:pt x="19306" y="29517"/>
                  <a:pt x="19474" y="30522"/>
                </a:cubicBezTo>
                <a:cubicBezTo>
                  <a:pt x="19474" y="31303"/>
                  <a:pt x="19557" y="31973"/>
                  <a:pt x="19613" y="32837"/>
                </a:cubicBezTo>
                <a:cubicBezTo>
                  <a:pt x="19613" y="33005"/>
                  <a:pt x="19669" y="33144"/>
                  <a:pt x="19669" y="33312"/>
                </a:cubicBezTo>
                <a:lnTo>
                  <a:pt x="19669" y="33479"/>
                </a:lnTo>
                <a:cubicBezTo>
                  <a:pt x="19697" y="33898"/>
                  <a:pt x="19753" y="34065"/>
                  <a:pt x="19780" y="34595"/>
                </a:cubicBezTo>
                <a:cubicBezTo>
                  <a:pt x="19753" y="35348"/>
                  <a:pt x="19780" y="36074"/>
                  <a:pt x="19892" y="36799"/>
                </a:cubicBezTo>
                <a:cubicBezTo>
                  <a:pt x="19892" y="36883"/>
                  <a:pt x="19892" y="37106"/>
                  <a:pt x="19892" y="37050"/>
                </a:cubicBezTo>
                <a:cubicBezTo>
                  <a:pt x="19892" y="37190"/>
                  <a:pt x="19920" y="37106"/>
                  <a:pt x="19920" y="37218"/>
                </a:cubicBezTo>
                <a:cubicBezTo>
                  <a:pt x="19920" y="37692"/>
                  <a:pt x="19976" y="38306"/>
                  <a:pt x="19948" y="38696"/>
                </a:cubicBezTo>
                <a:lnTo>
                  <a:pt x="19948" y="40119"/>
                </a:lnTo>
                <a:cubicBezTo>
                  <a:pt x="19948" y="40314"/>
                  <a:pt x="19920" y="40538"/>
                  <a:pt x="19892" y="40761"/>
                </a:cubicBezTo>
                <a:cubicBezTo>
                  <a:pt x="19892" y="40984"/>
                  <a:pt x="19864" y="41235"/>
                  <a:pt x="19864" y="41458"/>
                </a:cubicBezTo>
                <a:cubicBezTo>
                  <a:pt x="19808" y="41654"/>
                  <a:pt x="19780" y="41849"/>
                  <a:pt x="19753" y="42044"/>
                </a:cubicBezTo>
                <a:cubicBezTo>
                  <a:pt x="19725" y="42128"/>
                  <a:pt x="19753" y="42239"/>
                  <a:pt x="19641" y="42323"/>
                </a:cubicBezTo>
                <a:lnTo>
                  <a:pt x="19641" y="42323"/>
                </a:lnTo>
                <a:cubicBezTo>
                  <a:pt x="19334" y="42546"/>
                  <a:pt x="17855" y="42184"/>
                  <a:pt x="16433" y="41737"/>
                </a:cubicBezTo>
                <a:lnTo>
                  <a:pt x="16433" y="41737"/>
                </a:lnTo>
                <a:lnTo>
                  <a:pt x="16237" y="41681"/>
                </a:lnTo>
                <a:cubicBezTo>
                  <a:pt x="15679" y="41681"/>
                  <a:pt x="15121" y="41626"/>
                  <a:pt x="14535" y="41570"/>
                </a:cubicBezTo>
                <a:cubicBezTo>
                  <a:pt x="14424" y="41514"/>
                  <a:pt x="14424" y="41542"/>
                  <a:pt x="14340" y="41486"/>
                </a:cubicBezTo>
                <a:cubicBezTo>
                  <a:pt x="14145" y="41458"/>
                  <a:pt x="13922" y="41402"/>
                  <a:pt x="13726" y="41347"/>
                </a:cubicBezTo>
                <a:lnTo>
                  <a:pt x="13531" y="41263"/>
                </a:lnTo>
                <a:lnTo>
                  <a:pt x="13419" y="41207"/>
                </a:lnTo>
                <a:lnTo>
                  <a:pt x="13336" y="41179"/>
                </a:lnTo>
                <a:lnTo>
                  <a:pt x="12973" y="40984"/>
                </a:lnTo>
                <a:cubicBezTo>
                  <a:pt x="12527" y="40705"/>
                  <a:pt x="12052" y="40398"/>
                  <a:pt x="11634" y="40063"/>
                </a:cubicBezTo>
                <a:cubicBezTo>
                  <a:pt x="11634" y="40035"/>
                  <a:pt x="11634" y="40035"/>
                  <a:pt x="11550" y="39952"/>
                </a:cubicBezTo>
                <a:cubicBezTo>
                  <a:pt x="11411" y="39868"/>
                  <a:pt x="11383" y="39812"/>
                  <a:pt x="11271" y="39756"/>
                </a:cubicBezTo>
                <a:cubicBezTo>
                  <a:pt x="11160" y="39561"/>
                  <a:pt x="10797" y="39282"/>
                  <a:pt x="10881" y="39171"/>
                </a:cubicBezTo>
                <a:cubicBezTo>
                  <a:pt x="10825" y="39143"/>
                  <a:pt x="10769" y="39087"/>
                  <a:pt x="10713" y="39031"/>
                </a:cubicBezTo>
                <a:lnTo>
                  <a:pt x="10769" y="38892"/>
                </a:lnTo>
                <a:cubicBezTo>
                  <a:pt x="10072" y="38389"/>
                  <a:pt x="9430" y="37831"/>
                  <a:pt x="8788" y="37273"/>
                </a:cubicBezTo>
                <a:cubicBezTo>
                  <a:pt x="8649" y="37190"/>
                  <a:pt x="8481" y="37134"/>
                  <a:pt x="8314" y="37106"/>
                </a:cubicBezTo>
                <a:cubicBezTo>
                  <a:pt x="7979" y="36911"/>
                  <a:pt x="7672" y="36743"/>
                  <a:pt x="7282" y="36492"/>
                </a:cubicBezTo>
                <a:cubicBezTo>
                  <a:pt x="7114" y="36297"/>
                  <a:pt x="6947" y="36185"/>
                  <a:pt x="6780" y="36018"/>
                </a:cubicBezTo>
                <a:cubicBezTo>
                  <a:pt x="6612" y="35851"/>
                  <a:pt x="6110" y="35320"/>
                  <a:pt x="5943" y="35125"/>
                </a:cubicBezTo>
                <a:cubicBezTo>
                  <a:pt x="5691" y="34790"/>
                  <a:pt x="5691" y="34651"/>
                  <a:pt x="5440" y="34344"/>
                </a:cubicBezTo>
                <a:cubicBezTo>
                  <a:pt x="5217" y="34232"/>
                  <a:pt x="4966" y="34149"/>
                  <a:pt x="4715" y="34065"/>
                </a:cubicBezTo>
                <a:cubicBezTo>
                  <a:pt x="4575" y="33925"/>
                  <a:pt x="4408" y="33786"/>
                  <a:pt x="4269" y="33646"/>
                </a:cubicBezTo>
                <a:cubicBezTo>
                  <a:pt x="4101" y="33451"/>
                  <a:pt x="3906" y="33256"/>
                  <a:pt x="3766" y="33033"/>
                </a:cubicBezTo>
                <a:cubicBezTo>
                  <a:pt x="3627" y="32754"/>
                  <a:pt x="3376" y="32419"/>
                  <a:pt x="3264" y="32140"/>
                </a:cubicBezTo>
                <a:cubicBezTo>
                  <a:pt x="2929" y="31721"/>
                  <a:pt x="2650" y="31303"/>
                  <a:pt x="2427" y="30829"/>
                </a:cubicBezTo>
                <a:cubicBezTo>
                  <a:pt x="2065" y="30494"/>
                  <a:pt x="1786" y="30075"/>
                  <a:pt x="1646" y="29601"/>
                </a:cubicBezTo>
                <a:cubicBezTo>
                  <a:pt x="1562" y="29294"/>
                  <a:pt x="1367" y="28736"/>
                  <a:pt x="1283" y="28401"/>
                </a:cubicBezTo>
                <a:cubicBezTo>
                  <a:pt x="1255" y="28067"/>
                  <a:pt x="1228" y="27760"/>
                  <a:pt x="1200" y="27425"/>
                </a:cubicBezTo>
                <a:cubicBezTo>
                  <a:pt x="837" y="26616"/>
                  <a:pt x="614" y="25751"/>
                  <a:pt x="558" y="24858"/>
                </a:cubicBezTo>
                <a:cubicBezTo>
                  <a:pt x="558" y="24747"/>
                  <a:pt x="614" y="24802"/>
                  <a:pt x="586" y="24663"/>
                </a:cubicBezTo>
                <a:cubicBezTo>
                  <a:pt x="558" y="24300"/>
                  <a:pt x="474" y="24468"/>
                  <a:pt x="446" y="24077"/>
                </a:cubicBezTo>
                <a:cubicBezTo>
                  <a:pt x="307" y="23798"/>
                  <a:pt x="223" y="23463"/>
                  <a:pt x="223" y="23129"/>
                </a:cubicBezTo>
                <a:cubicBezTo>
                  <a:pt x="195" y="22654"/>
                  <a:pt x="195" y="22152"/>
                  <a:pt x="195" y="21678"/>
                </a:cubicBezTo>
                <a:cubicBezTo>
                  <a:pt x="195" y="21510"/>
                  <a:pt x="140" y="21482"/>
                  <a:pt x="112" y="21482"/>
                </a:cubicBezTo>
                <a:cubicBezTo>
                  <a:pt x="56" y="21148"/>
                  <a:pt x="28" y="20785"/>
                  <a:pt x="0" y="20450"/>
                </a:cubicBezTo>
                <a:cubicBezTo>
                  <a:pt x="56" y="19864"/>
                  <a:pt x="112" y="19306"/>
                  <a:pt x="223" y="18720"/>
                </a:cubicBezTo>
                <a:cubicBezTo>
                  <a:pt x="279" y="18553"/>
                  <a:pt x="391" y="18386"/>
                  <a:pt x="474" y="18218"/>
                </a:cubicBezTo>
                <a:cubicBezTo>
                  <a:pt x="502" y="17353"/>
                  <a:pt x="642" y="16516"/>
                  <a:pt x="921" y="15707"/>
                </a:cubicBezTo>
                <a:cubicBezTo>
                  <a:pt x="977" y="15345"/>
                  <a:pt x="1088" y="15010"/>
                  <a:pt x="1228" y="14703"/>
                </a:cubicBezTo>
                <a:cubicBezTo>
                  <a:pt x="1255" y="14619"/>
                  <a:pt x="1283" y="14508"/>
                  <a:pt x="1311" y="14452"/>
                </a:cubicBezTo>
                <a:cubicBezTo>
                  <a:pt x="1423" y="14089"/>
                  <a:pt x="1562" y="13978"/>
                  <a:pt x="1618" y="13978"/>
                </a:cubicBezTo>
                <a:cubicBezTo>
                  <a:pt x="1786" y="13280"/>
                  <a:pt x="2260" y="12108"/>
                  <a:pt x="2455" y="11969"/>
                </a:cubicBezTo>
                <a:cubicBezTo>
                  <a:pt x="2734" y="11355"/>
                  <a:pt x="2678" y="11160"/>
                  <a:pt x="2929" y="10602"/>
                </a:cubicBezTo>
                <a:cubicBezTo>
                  <a:pt x="3097" y="10351"/>
                  <a:pt x="3236" y="10044"/>
                  <a:pt x="3404" y="9793"/>
                </a:cubicBezTo>
                <a:cubicBezTo>
                  <a:pt x="3515" y="9570"/>
                  <a:pt x="3655" y="9374"/>
                  <a:pt x="3822" y="9207"/>
                </a:cubicBezTo>
                <a:cubicBezTo>
                  <a:pt x="3878" y="9123"/>
                  <a:pt x="3822" y="9151"/>
                  <a:pt x="3906" y="9040"/>
                </a:cubicBezTo>
                <a:cubicBezTo>
                  <a:pt x="4018" y="8984"/>
                  <a:pt x="4241" y="8705"/>
                  <a:pt x="4352" y="8649"/>
                </a:cubicBezTo>
                <a:cubicBezTo>
                  <a:pt x="4743" y="8063"/>
                  <a:pt x="5133" y="7700"/>
                  <a:pt x="5273" y="7728"/>
                </a:cubicBezTo>
                <a:cubicBezTo>
                  <a:pt x="5385" y="7561"/>
                  <a:pt x="5496" y="7393"/>
                  <a:pt x="5636" y="7226"/>
                </a:cubicBezTo>
                <a:cubicBezTo>
                  <a:pt x="5775" y="7059"/>
                  <a:pt x="5915" y="6891"/>
                  <a:pt x="6026" y="6752"/>
                </a:cubicBezTo>
                <a:cubicBezTo>
                  <a:pt x="6305" y="6473"/>
                  <a:pt x="6528" y="6277"/>
                  <a:pt x="6640" y="6305"/>
                </a:cubicBezTo>
                <a:cubicBezTo>
                  <a:pt x="6947" y="5859"/>
                  <a:pt x="6780" y="5692"/>
                  <a:pt x="7533" y="4994"/>
                </a:cubicBezTo>
                <a:cubicBezTo>
                  <a:pt x="7672" y="4855"/>
                  <a:pt x="7672" y="4883"/>
                  <a:pt x="7812" y="4771"/>
                </a:cubicBezTo>
                <a:cubicBezTo>
                  <a:pt x="8035" y="4492"/>
                  <a:pt x="8286" y="4269"/>
                  <a:pt x="8537" y="4073"/>
                </a:cubicBezTo>
                <a:cubicBezTo>
                  <a:pt x="8872" y="3822"/>
                  <a:pt x="9235" y="3599"/>
                  <a:pt x="9597" y="3432"/>
                </a:cubicBezTo>
                <a:lnTo>
                  <a:pt x="9625" y="3460"/>
                </a:lnTo>
                <a:cubicBezTo>
                  <a:pt x="9932" y="3320"/>
                  <a:pt x="10323" y="2958"/>
                  <a:pt x="10685" y="2734"/>
                </a:cubicBezTo>
                <a:cubicBezTo>
                  <a:pt x="10825" y="2595"/>
                  <a:pt x="10992" y="2455"/>
                  <a:pt x="11160" y="2372"/>
                </a:cubicBezTo>
                <a:cubicBezTo>
                  <a:pt x="11522" y="2176"/>
                  <a:pt x="11913" y="2009"/>
                  <a:pt x="12304" y="1842"/>
                </a:cubicBezTo>
                <a:cubicBezTo>
                  <a:pt x="12527" y="1730"/>
                  <a:pt x="12806" y="1590"/>
                  <a:pt x="13085" y="1479"/>
                </a:cubicBezTo>
                <a:lnTo>
                  <a:pt x="14033" y="1088"/>
                </a:lnTo>
                <a:cubicBezTo>
                  <a:pt x="14340" y="977"/>
                  <a:pt x="14675" y="893"/>
                  <a:pt x="14982" y="753"/>
                </a:cubicBezTo>
                <a:cubicBezTo>
                  <a:pt x="15289" y="614"/>
                  <a:pt x="15624" y="558"/>
                  <a:pt x="15903" y="447"/>
                </a:cubicBezTo>
                <a:cubicBezTo>
                  <a:pt x="16182" y="363"/>
                  <a:pt x="16405" y="279"/>
                  <a:pt x="16656" y="195"/>
                </a:cubicBezTo>
                <a:cubicBezTo>
                  <a:pt x="17102" y="112"/>
                  <a:pt x="18023" y="0"/>
                  <a:pt x="18051" y="84"/>
                </a:cubicBezTo>
                <a:close/>
                <a:moveTo>
                  <a:pt x="14368" y="41375"/>
                </a:moveTo>
                <a:cubicBezTo>
                  <a:pt x="14368" y="41375"/>
                  <a:pt x="14340" y="41402"/>
                  <a:pt x="14312" y="41375"/>
                </a:cubicBezTo>
                <a:cubicBezTo>
                  <a:pt x="14368" y="41402"/>
                  <a:pt x="14424" y="41430"/>
                  <a:pt x="14508" y="41458"/>
                </a:cubicBezTo>
                <a:cubicBezTo>
                  <a:pt x="14535" y="41458"/>
                  <a:pt x="14480" y="41402"/>
                  <a:pt x="14368" y="41375"/>
                </a:cubicBezTo>
                <a:close/>
                <a:moveTo>
                  <a:pt x="14591" y="41375"/>
                </a:moveTo>
                <a:cubicBezTo>
                  <a:pt x="14675" y="41430"/>
                  <a:pt x="14787" y="41458"/>
                  <a:pt x="14898" y="41486"/>
                </a:cubicBezTo>
                <a:cubicBezTo>
                  <a:pt x="14982" y="41514"/>
                  <a:pt x="14619" y="41347"/>
                  <a:pt x="14591" y="41375"/>
                </a:cubicBezTo>
                <a:close/>
                <a:moveTo>
                  <a:pt x="14982" y="41402"/>
                </a:moveTo>
                <a:cubicBezTo>
                  <a:pt x="14982" y="41430"/>
                  <a:pt x="14954" y="41458"/>
                  <a:pt x="15093" y="41486"/>
                </a:cubicBezTo>
                <a:cubicBezTo>
                  <a:pt x="15093" y="41486"/>
                  <a:pt x="15066" y="41458"/>
                  <a:pt x="14982" y="41402"/>
                </a:cubicBezTo>
                <a:close/>
                <a:moveTo>
                  <a:pt x="13671" y="40733"/>
                </a:moveTo>
                <a:lnTo>
                  <a:pt x="13615" y="40705"/>
                </a:lnTo>
                <a:cubicBezTo>
                  <a:pt x="13336" y="40538"/>
                  <a:pt x="13057" y="40398"/>
                  <a:pt x="12806" y="40231"/>
                </a:cubicBezTo>
                <a:cubicBezTo>
                  <a:pt x="12778" y="40259"/>
                  <a:pt x="12750" y="40259"/>
                  <a:pt x="12750" y="40259"/>
                </a:cubicBezTo>
                <a:cubicBezTo>
                  <a:pt x="12778" y="40314"/>
                  <a:pt x="12889" y="40398"/>
                  <a:pt x="12862" y="40426"/>
                </a:cubicBezTo>
                <a:cubicBezTo>
                  <a:pt x="13113" y="40565"/>
                  <a:pt x="13392" y="40677"/>
                  <a:pt x="13671" y="40733"/>
                </a:cubicBezTo>
                <a:close/>
                <a:moveTo>
                  <a:pt x="19641" y="37441"/>
                </a:moveTo>
                <a:cubicBezTo>
                  <a:pt x="19669" y="37385"/>
                  <a:pt x="19669" y="37301"/>
                  <a:pt x="19641" y="37245"/>
                </a:cubicBezTo>
                <a:cubicBezTo>
                  <a:pt x="19585" y="37218"/>
                  <a:pt x="19613" y="37497"/>
                  <a:pt x="19641" y="37469"/>
                </a:cubicBezTo>
                <a:close/>
                <a:moveTo>
                  <a:pt x="19697" y="36855"/>
                </a:moveTo>
                <a:cubicBezTo>
                  <a:pt x="19669" y="36855"/>
                  <a:pt x="19669" y="36994"/>
                  <a:pt x="19697" y="37050"/>
                </a:cubicBezTo>
                <a:cubicBezTo>
                  <a:pt x="19725" y="37134"/>
                  <a:pt x="19697" y="36994"/>
                  <a:pt x="19697" y="36855"/>
                </a:cubicBezTo>
                <a:close/>
                <a:moveTo>
                  <a:pt x="19446" y="36632"/>
                </a:moveTo>
                <a:cubicBezTo>
                  <a:pt x="19501" y="37636"/>
                  <a:pt x="19529" y="38501"/>
                  <a:pt x="19557" y="39254"/>
                </a:cubicBezTo>
                <a:cubicBezTo>
                  <a:pt x="19557" y="39115"/>
                  <a:pt x="19585" y="38975"/>
                  <a:pt x="19585" y="38836"/>
                </a:cubicBezTo>
                <a:cubicBezTo>
                  <a:pt x="19585" y="38640"/>
                  <a:pt x="19585" y="38445"/>
                  <a:pt x="19585" y="38278"/>
                </a:cubicBezTo>
                <a:cubicBezTo>
                  <a:pt x="19585" y="37720"/>
                  <a:pt x="19557" y="37190"/>
                  <a:pt x="19446" y="36660"/>
                </a:cubicBezTo>
                <a:close/>
                <a:moveTo>
                  <a:pt x="19362" y="34009"/>
                </a:moveTo>
                <a:cubicBezTo>
                  <a:pt x="19362" y="33953"/>
                  <a:pt x="19362" y="33898"/>
                  <a:pt x="19362" y="33842"/>
                </a:cubicBezTo>
                <a:lnTo>
                  <a:pt x="19362" y="34065"/>
                </a:lnTo>
                <a:cubicBezTo>
                  <a:pt x="19362" y="34065"/>
                  <a:pt x="19362" y="34037"/>
                  <a:pt x="19362" y="34037"/>
                </a:cubicBezTo>
                <a:close/>
                <a:moveTo>
                  <a:pt x="19027" y="19251"/>
                </a:moveTo>
                <a:cubicBezTo>
                  <a:pt x="19027" y="18832"/>
                  <a:pt x="18944" y="19139"/>
                  <a:pt x="19027" y="19251"/>
                </a:cubicBezTo>
                <a:close/>
                <a:moveTo>
                  <a:pt x="18665" y="7282"/>
                </a:moveTo>
                <a:cubicBezTo>
                  <a:pt x="18637" y="7282"/>
                  <a:pt x="18637" y="7366"/>
                  <a:pt x="18637" y="7477"/>
                </a:cubicBezTo>
                <a:cubicBezTo>
                  <a:pt x="18637" y="7561"/>
                  <a:pt x="18665" y="7533"/>
                  <a:pt x="18692" y="7477"/>
                </a:cubicBezTo>
                <a:cubicBezTo>
                  <a:pt x="18692" y="7421"/>
                  <a:pt x="18665" y="7393"/>
                  <a:pt x="18665" y="7338"/>
                </a:cubicBezTo>
                <a:close/>
                <a:moveTo>
                  <a:pt x="18413" y="5273"/>
                </a:moveTo>
                <a:cubicBezTo>
                  <a:pt x="18441" y="5189"/>
                  <a:pt x="18497" y="5468"/>
                  <a:pt x="18469" y="5273"/>
                </a:cubicBezTo>
                <a:cubicBezTo>
                  <a:pt x="18469" y="5273"/>
                  <a:pt x="18413" y="5106"/>
                  <a:pt x="18413" y="5301"/>
                </a:cubicBezTo>
                <a:close/>
                <a:moveTo>
                  <a:pt x="18218" y="3683"/>
                </a:moveTo>
                <a:cubicBezTo>
                  <a:pt x="18386" y="7728"/>
                  <a:pt x="18637" y="14926"/>
                  <a:pt x="18916" y="21985"/>
                </a:cubicBezTo>
                <a:cubicBezTo>
                  <a:pt x="18944" y="21957"/>
                  <a:pt x="18944" y="21929"/>
                  <a:pt x="18944" y="21873"/>
                </a:cubicBezTo>
                <a:cubicBezTo>
                  <a:pt x="18999" y="21008"/>
                  <a:pt x="18916" y="19530"/>
                  <a:pt x="18888" y="18302"/>
                </a:cubicBezTo>
                <a:cubicBezTo>
                  <a:pt x="18860" y="17409"/>
                  <a:pt x="18860" y="16237"/>
                  <a:pt x="18860" y="15261"/>
                </a:cubicBezTo>
                <a:cubicBezTo>
                  <a:pt x="18860" y="13699"/>
                  <a:pt x="18776" y="12081"/>
                  <a:pt x="18748" y="10434"/>
                </a:cubicBezTo>
                <a:cubicBezTo>
                  <a:pt x="18692" y="8593"/>
                  <a:pt x="18525" y="7059"/>
                  <a:pt x="18386" y="5413"/>
                </a:cubicBezTo>
                <a:cubicBezTo>
                  <a:pt x="18386" y="5413"/>
                  <a:pt x="18413" y="5468"/>
                  <a:pt x="18413" y="5413"/>
                </a:cubicBezTo>
                <a:cubicBezTo>
                  <a:pt x="18413" y="5217"/>
                  <a:pt x="18386" y="5468"/>
                  <a:pt x="18386" y="5329"/>
                </a:cubicBezTo>
                <a:cubicBezTo>
                  <a:pt x="18302" y="4883"/>
                  <a:pt x="18274" y="4325"/>
                  <a:pt x="18218" y="371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9"/>
          <p:cNvSpPr/>
          <p:nvPr/>
        </p:nvSpPr>
        <p:spPr>
          <a:xfrm>
            <a:off x="343960" y="579963"/>
            <a:ext cx="284702" cy="271766"/>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9"/>
          <p:cNvSpPr/>
          <p:nvPr/>
        </p:nvSpPr>
        <p:spPr>
          <a:xfrm>
            <a:off x="574908" y="74881"/>
            <a:ext cx="721838" cy="408289"/>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9"/>
          <p:cNvSpPr/>
          <p:nvPr/>
        </p:nvSpPr>
        <p:spPr>
          <a:xfrm>
            <a:off x="8630815" y="283252"/>
            <a:ext cx="802385" cy="717519"/>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9"/>
          <p:cNvSpPr/>
          <p:nvPr/>
        </p:nvSpPr>
        <p:spPr>
          <a:xfrm>
            <a:off x="8302274" y="330744"/>
            <a:ext cx="257001" cy="280383"/>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9"/>
          <p:cNvSpPr/>
          <p:nvPr/>
        </p:nvSpPr>
        <p:spPr>
          <a:xfrm>
            <a:off x="8121193" y="-94720"/>
            <a:ext cx="750729" cy="425478"/>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9"/>
          <p:cNvSpPr/>
          <p:nvPr/>
        </p:nvSpPr>
        <p:spPr>
          <a:xfrm>
            <a:off x="-11" y="4016730"/>
            <a:ext cx="383673" cy="350484"/>
          </a:xfrm>
          <a:custGeom>
            <a:avLst/>
            <a:gdLst/>
            <a:ahLst/>
            <a:cxnLst/>
            <a:rect l="l" t="t" r="r" b="b"/>
            <a:pathLst>
              <a:path w="17410" h="15904" extrusionOk="0">
                <a:moveTo>
                  <a:pt x="809" y="12862"/>
                </a:moveTo>
                <a:cubicBezTo>
                  <a:pt x="698" y="12750"/>
                  <a:pt x="670" y="12611"/>
                  <a:pt x="530" y="12499"/>
                </a:cubicBezTo>
                <a:cubicBezTo>
                  <a:pt x="475" y="12388"/>
                  <a:pt x="447" y="12276"/>
                  <a:pt x="391" y="12192"/>
                </a:cubicBezTo>
                <a:cubicBezTo>
                  <a:pt x="447" y="12192"/>
                  <a:pt x="363" y="11997"/>
                  <a:pt x="530" y="12192"/>
                </a:cubicBezTo>
                <a:cubicBezTo>
                  <a:pt x="530" y="12137"/>
                  <a:pt x="447" y="12081"/>
                  <a:pt x="447" y="12025"/>
                </a:cubicBezTo>
                <a:cubicBezTo>
                  <a:pt x="558" y="11886"/>
                  <a:pt x="698" y="11802"/>
                  <a:pt x="809" y="11690"/>
                </a:cubicBezTo>
                <a:cubicBezTo>
                  <a:pt x="865" y="11662"/>
                  <a:pt x="865" y="11579"/>
                  <a:pt x="921" y="11523"/>
                </a:cubicBezTo>
                <a:cubicBezTo>
                  <a:pt x="837" y="11383"/>
                  <a:pt x="754" y="11244"/>
                  <a:pt x="698" y="11076"/>
                </a:cubicBezTo>
                <a:lnTo>
                  <a:pt x="670" y="11049"/>
                </a:lnTo>
                <a:cubicBezTo>
                  <a:pt x="558" y="10937"/>
                  <a:pt x="447" y="10798"/>
                  <a:pt x="391" y="10658"/>
                </a:cubicBezTo>
                <a:cubicBezTo>
                  <a:pt x="335" y="10574"/>
                  <a:pt x="279" y="10463"/>
                  <a:pt x="224" y="10351"/>
                </a:cubicBezTo>
                <a:cubicBezTo>
                  <a:pt x="168" y="10212"/>
                  <a:pt x="112" y="10072"/>
                  <a:pt x="84" y="9905"/>
                </a:cubicBezTo>
                <a:cubicBezTo>
                  <a:pt x="56" y="9905"/>
                  <a:pt x="56" y="9821"/>
                  <a:pt x="28" y="9793"/>
                </a:cubicBezTo>
                <a:cubicBezTo>
                  <a:pt x="28" y="9542"/>
                  <a:pt x="0" y="9430"/>
                  <a:pt x="0" y="9235"/>
                </a:cubicBezTo>
                <a:cubicBezTo>
                  <a:pt x="0" y="8956"/>
                  <a:pt x="56" y="8677"/>
                  <a:pt x="168" y="8398"/>
                </a:cubicBezTo>
                <a:cubicBezTo>
                  <a:pt x="196" y="8342"/>
                  <a:pt x="251" y="8175"/>
                  <a:pt x="335" y="8063"/>
                </a:cubicBezTo>
                <a:cubicBezTo>
                  <a:pt x="391" y="7952"/>
                  <a:pt x="475" y="7868"/>
                  <a:pt x="558" y="7784"/>
                </a:cubicBezTo>
                <a:cubicBezTo>
                  <a:pt x="586" y="7757"/>
                  <a:pt x="614" y="7701"/>
                  <a:pt x="614" y="7673"/>
                </a:cubicBezTo>
                <a:cubicBezTo>
                  <a:pt x="698" y="7617"/>
                  <a:pt x="754" y="7561"/>
                  <a:pt x="837" y="7505"/>
                </a:cubicBezTo>
                <a:cubicBezTo>
                  <a:pt x="949" y="7450"/>
                  <a:pt x="1088" y="7310"/>
                  <a:pt x="1200" y="7310"/>
                </a:cubicBezTo>
                <a:cubicBezTo>
                  <a:pt x="1367" y="7199"/>
                  <a:pt x="1507" y="7087"/>
                  <a:pt x="1674" y="6975"/>
                </a:cubicBezTo>
                <a:cubicBezTo>
                  <a:pt x="1702" y="6920"/>
                  <a:pt x="1730" y="6892"/>
                  <a:pt x="1730" y="6864"/>
                </a:cubicBezTo>
                <a:cubicBezTo>
                  <a:pt x="1842" y="6641"/>
                  <a:pt x="1925" y="6389"/>
                  <a:pt x="1981" y="6138"/>
                </a:cubicBezTo>
                <a:cubicBezTo>
                  <a:pt x="2009" y="5999"/>
                  <a:pt x="2065" y="5859"/>
                  <a:pt x="2121" y="5720"/>
                </a:cubicBezTo>
                <a:cubicBezTo>
                  <a:pt x="2121" y="5692"/>
                  <a:pt x="2121" y="5664"/>
                  <a:pt x="2093" y="5636"/>
                </a:cubicBezTo>
                <a:cubicBezTo>
                  <a:pt x="2204" y="5246"/>
                  <a:pt x="2455" y="4883"/>
                  <a:pt x="2790" y="4632"/>
                </a:cubicBezTo>
                <a:cubicBezTo>
                  <a:pt x="2790" y="4604"/>
                  <a:pt x="2818" y="4576"/>
                  <a:pt x="2846" y="4548"/>
                </a:cubicBezTo>
                <a:cubicBezTo>
                  <a:pt x="2930" y="4409"/>
                  <a:pt x="3041" y="4297"/>
                  <a:pt x="3097" y="4185"/>
                </a:cubicBezTo>
                <a:cubicBezTo>
                  <a:pt x="3320" y="3934"/>
                  <a:pt x="3432" y="3767"/>
                  <a:pt x="3711" y="3516"/>
                </a:cubicBezTo>
                <a:cubicBezTo>
                  <a:pt x="4018" y="3237"/>
                  <a:pt x="4408" y="2930"/>
                  <a:pt x="4771" y="2623"/>
                </a:cubicBezTo>
                <a:cubicBezTo>
                  <a:pt x="5134" y="2316"/>
                  <a:pt x="5301" y="2177"/>
                  <a:pt x="5692" y="1898"/>
                </a:cubicBezTo>
                <a:cubicBezTo>
                  <a:pt x="5887" y="1758"/>
                  <a:pt x="6082" y="1591"/>
                  <a:pt x="6361" y="1423"/>
                </a:cubicBezTo>
                <a:cubicBezTo>
                  <a:pt x="6585" y="1312"/>
                  <a:pt x="6836" y="1172"/>
                  <a:pt x="7087" y="1089"/>
                </a:cubicBezTo>
                <a:cubicBezTo>
                  <a:pt x="7226" y="1033"/>
                  <a:pt x="7394" y="1033"/>
                  <a:pt x="7561" y="1033"/>
                </a:cubicBezTo>
                <a:cubicBezTo>
                  <a:pt x="8900" y="391"/>
                  <a:pt x="10379" y="1"/>
                  <a:pt x="11830" y="252"/>
                </a:cubicBezTo>
                <a:cubicBezTo>
                  <a:pt x="13392" y="614"/>
                  <a:pt x="14759" y="1563"/>
                  <a:pt x="15596" y="2930"/>
                </a:cubicBezTo>
                <a:cubicBezTo>
                  <a:pt x="15652" y="3042"/>
                  <a:pt x="15735" y="3153"/>
                  <a:pt x="15791" y="3237"/>
                </a:cubicBezTo>
                <a:cubicBezTo>
                  <a:pt x="16014" y="3600"/>
                  <a:pt x="16210" y="3990"/>
                  <a:pt x="16349" y="4381"/>
                </a:cubicBezTo>
                <a:cubicBezTo>
                  <a:pt x="16349" y="4381"/>
                  <a:pt x="16321" y="4381"/>
                  <a:pt x="16321" y="4381"/>
                </a:cubicBezTo>
                <a:lnTo>
                  <a:pt x="16321" y="4381"/>
                </a:lnTo>
                <a:cubicBezTo>
                  <a:pt x="16712" y="5413"/>
                  <a:pt x="16935" y="6501"/>
                  <a:pt x="17047" y="7589"/>
                </a:cubicBezTo>
                <a:cubicBezTo>
                  <a:pt x="17103" y="7645"/>
                  <a:pt x="17103" y="7729"/>
                  <a:pt x="17130" y="7812"/>
                </a:cubicBezTo>
                <a:cubicBezTo>
                  <a:pt x="17270" y="7812"/>
                  <a:pt x="17382" y="8733"/>
                  <a:pt x="17298" y="9263"/>
                </a:cubicBezTo>
                <a:cubicBezTo>
                  <a:pt x="17270" y="9291"/>
                  <a:pt x="17270" y="9319"/>
                  <a:pt x="17270" y="9375"/>
                </a:cubicBezTo>
                <a:cubicBezTo>
                  <a:pt x="17298" y="9514"/>
                  <a:pt x="17354" y="9598"/>
                  <a:pt x="17409" y="9737"/>
                </a:cubicBezTo>
                <a:cubicBezTo>
                  <a:pt x="17382" y="9877"/>
                  <a:pt x="17382" y="10016"/>
                  <a:pt x="17409" y="10156"/>
                </a:cubicBezTo>
                <a:cubicBezTo>
                  <a:pt x="17382" y="10295"/>
                  <a:pt x="17354" y="10435"/>
                  <a:pt x="17354" y="10574"/>
                </a:cubicBezTo>
                <a:cubicBezTo>
                  <a:pt x="17354" y="10602"/>
                  <a:pt x="17326" y="10658"/>
                  <a:pt x="17326" y="10686"/>
                </a:cubicBezTo>
                <a:cubicBezTo>
                  <a:pt x="17298" y="10798"/>
                  <a:pt x="17298" y="10909"/>
                  <a:pt x="17326" y="10993"/>
                </a:cubicBezTo>
                <a:cubicBezTo>
                  <a:pt x="17298" y="11076"/>
                  <a:pt x="17298" y="11132"/>
                  <a:pt x="17270" y="11188"/>
                </a:cubicBezTo>
                <a:cubicBezTo>
                  <a:pt x="17298" y="11188"/>
                  <a:pt x="17270" y="11355"/>
                  <a:pt x="17270" y="11439"/>
                </a:cubicBezTo>
                <a:cubicBezTo>
                  <a:pt x="17270" y="11523"/>
                  <a:pt x="17298" y="11495"/>
                  <a:pt x="17298" y="11523"/>
                </a:cubicBezTo>
                <a:cubicBezTo>
                  <a:pt x="17298" y="11551"/>
                  <a:pt x="17298" y="11551"/>
                  <a:pt x="17270" y="11579"/>
                </a:cubicBezTo>
                <a:cubicBezTo>
                  <a:pt x="17270" y="11607"/>
                  <a:pt x="17270" y="11579"/>
                  <a:pt x="17270" y="11607"/>
                </a:cubicBezTo>
                <a:cubicBezTo>
                  <a:pt x="17270" y="11634"/>
                  <a:pt x="17270" y="11662"/>
                  <a:pt x="17242" y="11718"/>
                </a:cubicBezTo>
                <a:cubicBezTo>
                  <a:pt x="17242" y="11830"/>
                  <a:pt x="17242" y="11941"/>
                  <a:pt x="17214" y="12081"/>
                </a:cubicBezTo>
                <a:cubicBezTo>
                  <a:pt x="17186" y="12165"/>
                  <a:pt x="17130" y="12276"/>
                  <a:pt x="17103" y="12360"/>
                </a:cubicBezTo>
                <a:cubicBezTo>
                  <a:pt x="17103" y="12304"/>
                  <a:pt x="17075" y="12192"/>
                  <a:pt x="17019" y="12220"/>
                </a:cubicBezTo>
                <a:cubicBezTo>
                  <a:pt x="16963" y="12360"/>
                  <a:pt x="16935" y="12499"/>
                  <a:pt x="16851" y="12667"/>
                </a:cubicBezTo>
                <a:cubicBezTo>
                  <a:pt x="16824" y="12750"/>
                  <a:pt x="16768" y="12834"/>
                  <a:pt x="16684" y="12918"/>
                </a:cubicBezTo>
                <a:cubicBezTo>
                  <a:pt x="16628" y="13057"/>
                  <a:pt x="16600" y="13141"/>
                  <a:pt x="16572" y="13225"/>
                </a:cubicBezTo>
                <a:cubicBezTo>
                  <a:pt x="16572" y="13225"/>
                  <a:pt x="16600" y="13225"/>
                  <a:pt x="16572" y="13281"/>
                </a:cubicBezTo>
                <a:cubicBezTo>
                  <a:pt x="16517" y="13308"/>
                  <a:pt x="16600" y="13197"/>
                  <a:pt x="16628" y="13225"/>
                </a:cubicBezTo>
                <a:cubicBezTo>
                  <a:pt x="16628" y="13253"/>
                  <a:pt x="16768" y="13308"/>
                  <a:pt x="16851" y="13308"/>
                </a:cubicBezTo>
                <a:cubicBezTo>
                  <a:pt x="16963" y="13308"/>
                  <a:pt x="17047" y="13364"/>
                  <a:pt x="16991" y="13532"/>
                </a:cubicBezTo>
                <a:cubicBezTo>
                  <a:pt x="16851" y="13922"/>
                  <a:pt x="16572" y="14285"/>
                  <a:pt x="16238" y="14536"/>
                </a:cubicBezTo>
                <a:cubicBezTo>
                  <a:pt x="16154" y="14564"/>
                  <a:pt x="16070" y="14620"/>
                  <a:pt x="16042" y="14592"/>
                </a:cubicBezTo>
                <a:cubicBezTo>
                  <a:pt x="15596" y="14954"/>
                  <a:pt x="15261" y="15038"/>
                  <a:pt x="15150" y="15010"/>
                </a:cubicBezTo>
                <a:cubicBezTo>
                  <a:pt x="15150" y="15066"/>
                  <a:pt x="15233" y="15150"/>
                  <a:pt x="15233" y="15206"/>
                </a:cubicBezTo>
                <a:cubicBezTo>
                  <a:pt x="15205" y="15345"/>
                  <a:pt x="15150" y="15429"/>
                  <a:pt x="15038" y="15512"/>
                </a:cubicBezTo>
                <a:cubicBezTo>
                  <a:pt x="14843" y="15624"/>
                  <a:pt x="14619" y="15736"/>
                  <a:pt x="14368" y="15791"/>
                </a:cubicBezTo>
                <a:cubicBezTo>
                  <a:pt x="14229" y="15847"/>
                  <a:pt x="14062" y="15875"/>
                  <a:pt x="13894" y="15847"/>
                </a:cubicBezTo>
                <a:cubicBezTo>
                  <a:pt x="13838" y="15819"/>
                  <a:pt x="13950" y="15736"/>
                  <a:pt x="13810" y="15708"/>
                </a:cubicBezTo>
                <a:cubicBezTo>
                  <a:pt x="13643" y="15764"/>
                  <a:pt x="13476" y="15791"/>
                  <a:pt x="13308" y="15819"/>
                </a:cubicBezTo>
                <a:cubicBezTo>
                  <a:pt x="13225" y="15819"/>
                  <a:pt x="13113" y="15819"/>
                  <a:pt x="13029" y="15819"/>
                </a:cubicBezTo>
                <a:cubicBezTo>
                  <a:pt x="12862" y="15819"/>
                  <a:pt x="12667" y="15875"/>
                  <a:pt x="12527" y="15875"/>
                </a:cubicBezTo>
                <a:cubicBezTo>
                  <a:pt x="12164" y="15903"/>
                  <a:pt x="12081" y="15847"/>
                  <a:pt x="11997" y="15764"/>
                </a:cubicBezTo>
                <a:cubicBezTo>
                  <a:pt x="11634" y="15847"/>
                  <a:pt x="11244" y="15847"/>
                  <a:pt x="10881" y="15791"/>
                </a:cubicBezTo>
                <a:cubicBezTo>
                  <a:pt x="10797" y="15791"/>
                  <a:pt x="10742" y="15764"/>
                  <a:pt x="10658" y="15736"/>
                </a:cubicBezTo>
                <a:cubicBezTo>
                  <a:pt x="10323" y="15736"/>
                  <a:pt x="10016" y="15680"/>
                  <a:pt x="9709" y="15568"/>
                </a:cubicBezTo>
                <a:cubicBezTo>
                  <a:pt x="9570" y="15568"/>
                  <a:pt x="9458" y="15540"/>
                  <a:pt x="9319" y="15540"/>
                </a:cubicBezTo>
                <a:cubicBezTo>
                  <a:pt x="9179" y="15512"/>
                  <a:pt x="8956" y="15485"/>
                  <a:pt x="8844" y="15429"/>
                </a:cubicBezTo>
                <a:cubicBezTo>
                  <a:pt x="8872" y="15401"/>
                  <a:pt x="8761" y="15345"/>
                  <a:pt x="8733" y="15289"/>
                </a:cubicBezTo>
                <a:cubicBezTo>
                  <a:pt x="8621" y="15289"/>
                  <a:pt x="8649" y="15345"/>
                  <a:pt x="8593" y="15345"/>
                </a:cubicBezTo>
                <a:cubicBezTo>
                  <a:pt x="8537" y="15373"/>
                  <a:pt x="8593" y="15317"/>
                  <a:pt x="8537" y="15317"/>
                </a:cubicBezTo>
                <a:cubicBezTo>
                  <a:pt x="8482" y="15317"/>
                  <a:pt x="8593" y="15373"/>
                  <a:pt x="8537" y="15401"/>
                </a:cubicBezTo>
                <a:cubicBezTo>
                  <a:pt x="8259" y="15457"/>
                  <a:pt x="8259" y="15596"/>
                  <a:pt x="7784" y="15568"/>
                </a:cubicBezTo>
                <a:cubicBezTo>
                  <a:pt x="7561" y="15485"/>
                  <a:pt x="7031" y="15429"/>
                  <a:pt x="6947" y="15317"/>
                </a:cubicBezTo>
                <a:cubicBezTo>
                  <a:pt x="6891" y="15317"/>
                  <a:pt x="6780" y="15317"/>
                  <a:pt x="6752" y="15345"/>
                </a:cubicBezTo>
                <a:cubicBezTo>
                  <a:pt x="6557" y="15345"/>
                  <a:pt x="6389" y="15289"/>
                  <a:pt x="6222" y="15233"/>
                </a:cubicBezTo>
                <a:cubicBezTo>
                  <a:pt x="6110" y="15233"/>
                  <a:pt x="6027" y="15233"/>
                  <a:pt x="5915" y="15206"/>
                </a:cubicBezTo>
                <a:cubicBezTo>
                  <a:pt x="5748" y="15150"/>
                  <a:pt x="5580" y="15094"/>
                  <a:pt x="5385" y="15066"/>
                </a:cubicBezTo>
                <a:cubicBezTo>
                  <a:pt x="5218" y="15010"/>
                  <a:pt x="5078" y="14927"/>
                  <a:pt x="4911" y="14843"/>
                </a:cubicBezTo>
                <a:cubicBezTo>
                  <a:pt x="4911" y="14815"/>
                  <a:pt x="4966" y="14759"/>
                  <a:pt x="4911" y="14731"/>
                </a:cubicBezTo>
                <a:cubicBezTo>
                  <a:pt x="4827" y="14731"/>
                  <a:pt x="4743" y="14731"/>
                  <a:pt x="4660" y="14759"/>
                </a:cubicBezTo>
                <a:cubicBezTo>
                  <a:pt x="4576" y="14759"/>
                  <a:pt x="4436" y="14731"/>
                  <a:pt x="4381" y="14731"/>
                </a:cubicBezTo>
                <a:cubicBezTo>
                  <a:pt x="4185" y="14648"/>
                  <a:pt x="4018" y="14620"/>
                  <a:pt x="3850" y="14536"/>
                </a:cubicBezTo>
                <a:cubicBezTo>
                  <a:pt x="3683" y="14452"/>
                  <a:pt x="3516" y="14341"/>
                  <a:pt x="3348" y="14229"/>
                </a:cubicBezTo>
                <a:cubicBezTo>
                  <a:pt x="3376" y="14090"/>
                  <a:pt x="3544" y="14006"/>
                  <a:pt x="3544" y="13866"/>
                </a:cubicBezTo>
                <a:cubicBezTo>
                  <a:pt x="3209" y="13783"/>
                  <a:pt x="3125" y="13922"/>
                  <a:pt x="2762" y="13811"/>
                </a:cubicBezTo>
                <a:cubicBezTo>
                  <a:pt x="2707" y="13839"/>
                  <a:pt x="2567" y="13783"/>
                  <a:pt x="2483" y="13811"/>
                </a:cubicBezTo>
                <a:cubicBezTo>
                  <a:pt x="2400" y="13811"/>
                  <a:pt x="2149" y="13699"/>
                  <a:pt x="2009" y="13671"/>
                </a:cubicBezTo>
                <a:cubicBezTo>
                  <a:pt x="1981" y="13643"/>
                  <a:pt x="1953" y="13643"/>
                  <a:pt x="1925" y="13615"/>
                </a:cubicBezTo>
                <a:cubicBezTo>
                  <a:pt x="1674" y="13560"/>
                  <a:pt x="1423" y="13448"/>
                  <a:pt x="1200" y="13253"/>
                </a:cubicBezTo>
                <a:cubicBezTo>
                  <a:pt x="1088" y="13113"/>
                  <a:pt x="949" y="13002"/>
                  <a:pt x="809" y="12862"/>
                </a:cubicBezTo>
                <a:close/>
                <a:moveTo>
                  <a:pt x="3544" y="14145"/>
                </a:moveTo>
                <a:cubicBezTo>
                  <a:pt x="3544" y="14145"/>
                  <a:pt x="3599" y="14173"/>
                  <a:pt x="3655" y="14201"/>
                </a:cubicBezTo>
                <a:cubicBezTo>
                  <a:pt x="3627" y="14173"/>
                  <a:pt x="3599" y="14145"/>
                  <a:pt x="3571" y="14145"/>
                </a:cubicBezTo>
                <a:close/>
                <a:moveTo>
                  <a:pt x="2623" y="13699"/>
                </a:moveTo>
                <a:cubicBezTo>
                  <a:pt x="2623" y="13699"/>
                  <a:pt x="2651" y="13727"/>
                  <a:pt x="2679" y="13755"/>
                </a:cubicBezTo>
                <a:cubicBezTo>
                  <a:pt x="2707" y="13783"/>
                  <a:pt x="2679" y="13727"/>
                  <a:pt x="2623" y="13699"/>
                </a:cubicBezTo>
                <a:close/>
                <a:moveTo>
                  <a:pt x="2707" y="13336"/>
                </a:moveTo>
                <a:cubicBezTo>
                  <a:pt x="2651" y="13308"/>
                  <a:pt x="2623" y="13308"/>
                  <a:pt x="2623" y="13308"/>
                </a:cubicBezTo>
                <a:cubicBezTo>
                  <a:pt x="2651" y="13336"/>
                  <a:pt x="2651" y="13336"/>
                  <a:pt x="2679" y="13364"/>
                </a:cubicBezTo>
                <a:cubicBezTo>
                  <a:pt x="2679" y="13364"/>
                  <a:pt x="2707" y="13336"/>
                  <a:pt x="2707" y="13336"/>
                </a:cubicBezTo>
                <a:close/>
                <a:moveTo>
                  <a:pt x="17186" y="11272"/>
                </a:moveTo>
                <a:cubicBezTo>
                  <a:pt x="17186" y="11272"/>
                  <a:pt x="17158" y="11300"/>
                  <a:pt x="17158" y="11355"/>
                </a:cubicBezTo>
                <a:cubicBezTo>
                  <a:pt x="17130" y="11411"/>
                  <a:pt x="17158" y="11411"/>
                  <a:pt x="17158" y="11383"/>
                </a:cubicBezTo>
                <a:cubicBezTo>
                  <a:pt x="17186" y="11355"/>
                  <a:pt x="17186" y="11300"/>
                  <a:pt x="17186" y="11272"/>
                </a:cubicBezTo>
                <a:close/>
                <a:moveTo>
                  <a:pt x="670" y="7757"/>
                </a:moveTo>
                <a:cubicBezTo>
                  <a:pt x="670" y="7784"/>
                  <a:pt x="726" y="7701"/>
                  <a:pt x="754" y="7673"/>
                </a:cubicBezTo>
                <a:cubicBezTo>
                  <a:pt x="782" y="7645"/>
                  <a:pt x="670" y="7729"/>
                  <a:pt x="670" y="7729"/>
                </a:cubicBezTo>
                <a:close/>
                <a:moveTo>
                  <a:pt x="363" y="9709"/>
                </a:moveTo>
                <a:cubicBezTo>
                  <a:pt x="335" y="9151"/>
                  <a:pt x="447" y="8621"/>
                  <a:pt x="698" y="8119"/>
                </a:cubicBezTo>
                <a:lnTo>
                  <a:pt x="586" y="8259"/>
                </a:lnTo>
                <a:cubicBezTo>
                  <a:pt x="503" y="8370"/>
                  <a:pt x="419" y="8482"/>
                  <a:pt x="363" y="8593"/>
                </a:cubicBezTo>
                <a:cubicBezTo>
                  <a:pt x="335" y="8593"/>
                  <a:pt x="307" y="8649"/>
                  <a:pt x="279" y="8733"/>
                </a:cubicBezTo>
                <a:cubicBezTo>
                  <a:pt x="251" y="8928"/>
                  <a:pt x="251" y="9124"/>
                  <a:pt x="279" y="9319"/>
                </a:cubicBezTo>
                <a:cubicBezTo>
                  <a:pt x="307" y="9375"/>
                  <a:pt x="307" y="9626"/>
                  <a:pt x="363" y="9682"/>
                </a:cubicBezTo>
                <a:close/>
                <a:moveTo>
                  <a:pt x="558" y="10853"/>
                </a:moveTo>
                <a:lnTo>
                  <a:pt x="558" y="10770"/>
                </a:lnTo>
                <a:cubicBezTo>
                  <a:pt x="558" y="10714"/>
                  <a:pt x="558" y="10798"/>
                  <a:pt x="558" y="10853"/>
                </a:cubicBezTo>
                <a:close/>
                <a:moveTo>
                  <a:pt x="949" y="11941"/>
                </a:moveTo>
                <a:lnTo>
                  <a:pt x="949" y="11941"/>
                </a:lnTo>
                <a:cubicBezTo>
                  <a:pt x="921" y="11913"/>
                  <a:pt x="893" y="11886"/>
                  <a:pt x="893" y="11913"/>
                </a:cubicBezTo>
                <a:close/>
                <a:moveTo>
                  <a:pt x="1451" y="13002"/>
                </a:moveTo>
                <a:cubicBezTo>
                  <a:pt x="1591" y="13085"/>
                  <a:pt x="1646" y="13029"/>
                  <a:pt x="1842" y="13169"/>
                </a:cubicBezTo>
                <a:cubicBezTo>
                  <a:pt x="1981" y="13141"/>
                  <a:pt x="2121" y="13197"/>
                  <a:pt x="2232" y="13253"/>
                </a:cubicBezTo>
                <a:cubicBezTo>
                  <a:pt x="2260" y="13169"/>
                  <a:pt x="2483" y="13253"/>
                  <a:pt x="2567" y="13253"/>
                </a:cubicBezTo>
                <a:cubicBezTo>
                  <a:pt x="2623" y="13281"/>
                  <a:pt x="2651" y="13281"/>
                  <a:pt x="2707" y="13308"/>
                </a:cubicBezTo>
                <a:cubicBezTo>
                  <a:pt x="2707" y="13308"/>
                  <a:pt x="2679" y="13253"/>
                  <a:pt x="2707" y="13253"/>
                </a:cubicBezTo>
                <a:lnTo>
                  <a:pt x="2734" y="13253"/>
                </a:lnTo>
                <a:cubicBezTo>
                  <a:pt x="2372" y="13029"/>
                  <a:pt x="2037" y="12778"/>
                  <a:pt x="1702" y="12499"/>
                </a:cubicBezTo>
                <a:cubicBezTo>
                  <a:pt x="1619" y="12667"/>
                  <a:pt x="1535" y="12806"/>
                  <a:pt x="1479" y="13002"/>
                </a:cubicBezTo>
                <a:close/>
                <a:moveTo>
                  <a:pt x="1898" y="13532"/>
                </a:moveTo>
                <a:lnTo>
                  <a:pt x="1898" y="13532"/>
                </a:lnTo>
                <a:lnTo>
                  <a:pt x="1842" y="13476"/>
                </a:lnTo>
                <a:cubicBezTo>
                  <a:pt x="1842" y="13476"/>
                  <a:pt x="1870" y="13476"/>
                  <a:pt x="1898" y="13532"/>
                </a:cubicBezTo>
                <a:close/>
                <a:moveTo>
                  <a:pt x="1702" y="13476"/>
                </a:moveTo>
                <a:cubicBezTo>
                  <a:pt x="1730" y="13504"/>
                  <a:pt x="1786" y="13504"/>
                  <a:pt x="1814" y="13532"/>
                </a:cubicBezTo>
                <a:cubicBezTo>
                  <a:pt x="1814" y="13532"/>
                  <a:pt x="1842" y="13532"/>
                  <a:pt x="1786" y="13476"/>
                </a:cubicBezTo>
                <a:cubicBezTo>
                  <a:pt x="1758" y="13448"/>
                  <a:pt x="1702" y="13448"/>
                  <a:pt x="1702" y="1347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9"/>
          <p:cNvSpPr/>
          <p:nvPr/>
        </p:nvSpPr>
        <p:spPr>
          <a:xfrm>
            <a:off x="-96272" y="4408215"/>
            <a:ext cx="802980" cy="716902"/>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9"/>
          <p:cNvSpPr/>
          <p:nvPr/>
        </p:nvSpPr>
        <p:spPr>
          <a:xfrm>
            <a:off x="183800" y="4733293"/>
            <a:ext cx="953607" cy="667097"/>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9"/>
          <p:cNvSpPr/>
          <p:nvPr/>
        </p:nvSpPr>
        <p:spPr>
          <a:xfrm>
            <a:off x="8717094" y="4296575"/>
            <a:ext cx="432244" cy="383673"/>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9"/>
          <p:cNvSpPr/>
          <p:nvPr/>
        </p:nvSpPr>
        <p:spPr>
          <a:xfrm>
            <a:off x="8451978" y="4680248"/>
            <a:ext cx="610527" cy="527556"/>
          </a:xfrm>
          <a:custGeom>
            <a:avLst/>
            <a:gdLst/>
            <a:ahLst/>
            <a:cxnLst/>
            <a:rect l="l" t="t" r="r" b="b"/>
            <a:pathLst>
              <a:path w="27704" h="23939" extrusionOk="0">
                <a:moveTo>
                  <a:pt x="558" y="22599"/>
                </a:moveTo>
                <a:cubicBezTo>
                  <a:pt x="391" y="22460"/>
                  <a:pt x="223" y="22264"/>
                  <a:pt x="112" y="22069"/>
                </a:cubicBezTo>
                <a:cubicBezTo>
                  <a:pt x="28" y="21846"/>
                  <a:pt x="0" y="21623"/>
                  <a:pt x="28" y="21399"/>
                </a:cubicBezTo>
                <a:cubicBezTo>
                  <a:pt x="28" y="21344"/>
                  <a:pt x="28" y="21260"/>
                  <a:pt x="28" y="21204"/>
                </a:cubicBezTo>
                <a:cubicBezTo>
                  <a:pt x="56" y="21065"/>
                  <a:pt x="112" y="20925"/>
                  <a:pt x="195" y="20814"/>
                </a:cubicBezTo>
                <a:cubicBezTo>
                  <a:pt x="251" y="20618"/>
                  <a:pt x="363" y="20451"/>
                  <a:pt x="502" y="20311"/>
                </a:cubicBezTo>
                <a:cubicBezTo>
                  <a:pt x="614" y="20144"/>
                  <a:pt x="753" y="19977"/>
                  <a:pt x="893" y="19809"/>
                </a:cubicBezTo>
                <a:lnTo>
                  <a:pt x="1060" y="19586"/>
                </a:lnTo>
                <a:cubicBezTo>
                  <a:pt x="1423" y="19000"/>
                  <a:pt x="1786" y="18414"/>
                  <a:pt x="2176" y="17856"/>
                </a:cubicBezTo>
                <a:lnTo>
                  <a:pt x="2176" y="17745"/>
                </a:lnTo>
                <a:cubicBezTo>
                  <a:pt x="2455" y="17187"/>
                  <a:pt x="2846" y="16684"/>
                  <a:pt x="3264" y="16238"/>
                </a:cubicBezTo>
                <a:lnTo>
                  <a:pt x="3404" y="16043"/>
                </a:lnTo>
                <a:cubicBezTo>
                  <a:pt x="3515" y="15875"/>
                  <a:pt x="3627" y="15680"/>
                  <a:pt x="3711" y="15541"/>
                </a:cubicBezTo>
                <a:cubicBezTo>
                  <a:pt x="4018" y="15122"/>
                  <a:pt x="4185" y="14843"/>
                  <a:pt x="4520" y="14369"/>
                </a:cubicBezTo>
                <a:lnTo>
                  <a:pt x="5803" y="12751"/>
                </a:lnTo>
                <a:cubicBezTo>
                  <a:pt x="6194" y="12249"/>
                  <a:pt x="6473" y="11886"/>
                  <a:pt x="6947" y="11328"/>
                </a:cubicBezTo>
                <a:cubicBezTo>
                  <a:pt x="7170" y="11049"/>
                  <a:pt x="7421" y="10742"/>
                  <a:pt x="7728" y="10379"/>
                </a:cubicBezTo>
                <a:cubicBezTo>
                  <a:pt x="8007" y="10072"/>
                  <a:pt x="8314" y="9793"/>
                  <a:pt x="8621" y="9542"/>
                </a:cubicBezTo>
                <a:cubicBezTo>
                  <a:pt x="8788" y="9375"/>
                  <a:pt x="9011" y="9263"/>
                  <a:pt x="9207" y="9180"/>
                </a:cubicBezTo>
                <a:cubicBezTo>
                  <a:pt x="12471" y="5888"/>
                  <a:pt x="13699" y="2400"/>
                  <a:pt x="17688" y="1"/>
                </a:cubicBezTo>
                <a:cubicBezTo>
                  <a:pt x="17716" y="29"/>
                  <a:pt x="17772" y="29"/>
                  <a:pt x="17800" y="57"/>
                </a:cubicBezTo>
                <a:lnTo>
                  <a:pt x="17800" y="57"/>
                </a:lnTo>
                <a:lnTo>
                  <a:pt x="17855" y="85"/>
                </a:lnTo>
                <a:lnTo>
                  <a:pt x="17911" y="112"/>
                </a:lnTo>
                <a:lnTo>
                  <a:pt x="17967" y="140"/>
                </a:lnTo>
                <a:lnTo>
                  <a:pt x="18023" y="168"/>
                </a:lnTo>
                <a:cubicBezTo>
                  <a:pt x="18134" y="252"/>
                  <a:pt x="18246" y="336"/>
                  <a:pt x="18330" y="419"/>
                </a:cubicBezTo>
                <a:cubicBezTo>
                  <a:pt x="18581" y="670"/>
                  <a:pt x="18776" y="977"/>
                  <a:pt x="18888" y="1312"/>
                </a:cubicBezTo>
                <a:cubicBezTo>
                  <a:pt x="18999" y="1591"/>
                  <a:pt x="19111" y="1870"/>
                  <a:pt x="19195" y="2177"/>
                </a:cubicBezTo>
                <a:lnTo>
                  <a:pt x="19167" y="2177"/>
                </a:lnTo>
                <a:lnTo>
                  <a:pt x="19167" y="2177"/>
                </a:lnTo>
                <a:cubicBezTo>
                  <a:pt x="19641" y="3851"/>
                  <a:pt x="22570" y="6111"/>
                  <a:pt x="23045" y="7757"/>
                </a:cubicBezTo>
                <a:cubicBezTo>
                  <a:pt x="23101" y="7868"/>
                  <a:pt x="23156" y="7980"/>
                  <a:pt x="23184" y="8092"/>
                </a:cubicBezTo>
                <a:cubicBezTo>
                  <a:pt x="23352" y="8064"/>
                  <a:pt x="23770" y="9431"/>
                  <a:pt x="23965" y="10240"/>
                </a:cubicBezTo>
                <a:cubicBezTo>
                  <a:pt x="23937" y="10296"/>
                  <a:pt x="23937" y="10351"/>
                  <a:pt x="23965" y="10379"/>
                </a:cubicBezTo>
                <a:cubicBezTo>
                  <a:pt x="24049" y="10575"/>
                  <a:pt x="24161" y="10714"/>
                  <a:pt x="24244" y="10909"/>
                </a:cubicBezTo>
                <a:cubicBezTo>
                  <a:pt x="24300" y="11105"/>
                  <a:pt x="24384" y="11300"/>
                  <a:pt x="24468" y="11495"/>
                </a:cubicBezTo>
                <a:cubicBezTo>
                  <a:pt x="24495" y="11718"/>
                  <a:pt x="24551" y="11914"/>
                  <a:pt x="24635" y="12109"/>
                </a:cubicBezTo>
                <a:cubicBezTo>
                  <a:pt x="24663" y="12193"/>
                  <a:pt x="24663" y="12249"/>
                  <a:pt x="24663" y="12332"/>
                </a:cubicBezTo>
                <a:cubicBezTo>
                  <a:pt x="24719" y="12472"/>
                  <a:pt x="24774" y="12611"/>
                  <a:pt x="24830" y="12751"/>
                </a:cubicBezTo>
                <a:cubicBezTo>
                  <a:pt x="24858" y="12862"/>
                  <a:pt x="24886" y="12974"/>
                  <a:pt x="24914" y="13058"/>
                </a:cubicBezTo>
                <a:cubicBezTo>
                  <a:pt x="24942" y="13058"/>
                  <a:pt x="24998" y="13281"/>
                  <a:pt x="25053" y="13392"/>
                </a:cubicBezTo>
                <a:cubicBezTo>
                  <a:pt x="25081" y="13448"/>
                  <a:pt x="25109" y="13448"/>
                  <a:pt x="25137" y="13504"/>
                </a:cubicBezTo>
                <a:cubicBezTo>
                  <a:pt x="25137" y="13532"/>
                  <a:pt x="25137" y="13560"/>
                  <a:pt x="25165" y="13588"/>
                </a:cubicBezTo>
                <a:cubicBezTo>
                  <a:pt x="25165" y="13616"/>
                  <a:pt x="25165" y="13588"/>
                  <a:pt x="25193" y="13616"/>
                </a:cubicBezTo>
                <a:cubicBezTo>
                  <a:pt x="25193" y="13643"/>
                  <a:pt x="25193" y="13699"/>
                  <a:pt x="25221" y="13783"/>
                </a:cubicBezTo>
                <a:cubicBezTo>
                  <a:pt x="25277" y="13867"/>
                  <a:pt x="25360" y="14062"/>
                  <a:pt x="25388" y="14257"/>
                </a:cubicBezTo>
                <a:cubicBezTo>
                  <a:pt x="25444" y="14453"/>
                  <a:pt x="25444" y="14564"/>
                  <a:pt x="25472" y="14704"/>
                </a:cubicBezTo>
                <a:cubicBezTo>
                  <a:pt x="25444" y="14648"/>
                  <a:pt x="25332" y="14508"/>
                  <a:pt x="25332" y="14592"/>
                </a:cubicBezTo>
                <a:cubicBezTo>
                  <a:pt x="25444" y="14955"/>
                  <a:pt x="25528" y="15317"/>
                  <a:pt x="25556" y="15680"/>
                </a:cubicBezTo>
                <a:cubicBezTo>
                  <a:pt x="25611" y="15848"/>
                  <a:pt x="25667" y="16015"/>
                  <a:pt x="25751" y="16154"/>
                </a:cubicBezTo>
                <a:cubicBezTo>
                  <a:pt x="25751" y="16182"/>
                  <a:pt x="25751" y="16126"/>
                  <a:pt x="25779" y="16182"/>
                </a:cubicBezTo>
                <a:cubicBezTo>
                  <a:pt x="25807" y="16182"/>
                  <a:pt x="25751" y="16043"/>
                  <a:pt x="25779" y="16071"/>
                </a:cubicBezTo>
                <a:cubicBezTo>
                  <a:pt x="25974" y="16182"/>
                  <a:pt x="26058" y="15680"/>
                  <a:pt x="26309" y="16071"/>
                </a:cubicBezTo>
                <a:cubicBezTo>
                  <a:pt x="26532" y="16573"/>
                  <a:pt x="26727" y="17075"/>
                  <a:pt x="26839" y="17605"/>
                </a:cubicBezTo>
                <a:cubicBezTo>
                  <a:pt x="26839" y="17689"/>
                  <a:pt x="26839" y="17773"/>
                  <a:pt x="26839" y="17856"/>
                </a:cubicBezTo>
                <a:cubicBezTo>
                  <a:pt x="27062" y="18610"/>
                  <a:pt x="27090" y="19112"/>
                  <a:pt x="27006" y="19223"/>
                </a:cubicBezTo>
                <a:cubicBezTo>
                  <a:pt x="27090" y="19251"/>
                  <a:pt x="27174" y="19195"/>
                  <a:pt x="27257" y="19223"/>
                </a:cubicBezTo>
                <a:cubicBezTo>
                  <a:pt x="27397" y="19335"/>
                  <a:pt x="27509" y="19474"/>
                  <a:pt x="27564" y="19642"/>
                </a:cubicBezTo>
                <a:cubicBezTo>
                  <a:pt x="27592" y="19781"/>
                  <a:pt x="27620" y="19949"/>
                  <a:pt x="27648" y="20116"/>
                </a:cubicBezTo>
                <a:cubicBezTo>
                  <a:pt x="27676" y="20311"/>
                  <a:pt x="27704" y="20507"/>
                  <a:pt x="27704" y="20702"/>
                </a:cubicBezTo>
                <a:lnTo>
                  <a:pt x="27704" y="20981"/>
                </a:lnTo>
                <a:cubicBezTo>
                  <a:pt x="27704" y="21065"/>
                  <a:pt x="27704" y="21176"/>
                  <a:pt x="27676" y="21232"/>
                </a:cubicBezTo>
                <a:cubicBezTo>
                  <a:pt x="27676" y="21344"/>
                  <a:pt x="27648" y="21455"/>
                  <a:pt x="27592" y="21539"/>
                </a:cubicBezTo>
                <a:cubicBezTo>
                  <a:pt x="27536" y="21651"/>
                  <a:pt x="27509" y="21399"/>
                  <a:pt x="27397" y="21623"/>
                </a:cubicBezTo>
                <a:cubicBezTo>
                  <a:pt x="27341" y="21957"/>
                  <a:pt x="27174" y="22292"/>
                  <a:pt x="26923" y="22571"/>
                </a:cubicBezTo>
                <a:cubicBezTo>
                  <a:pt x="26783" y="22711"/>
                  <a:pt x="26616" y="22822"/>
                  <a:pt x="26448" y="22906"/>
                </a:cubicBezTo>
                <a:cubicBezTo>
                  <a:pt x="26169" y="23045"/>
                  <a:pt x="25890" y="23185"/>
                  <a:pt x="25584" y="23241"/>
                </a:cubicBezTo>
                <a:cubicBezTo>
                  <a:pt x="25388" y="23297"/>
                  <a:pt x="25193" y="23324"/>
                  <a:pt x="24998" y="23324"/>
                </a:cubicBezTo>
                <a:cubicBezTo>
                  <a:pt x="24886" y="23297"/>
                  <a:pt x="24802" y="23297"/>
                  <a:pt x="24719" y="23241"/>
                </a:cubicBezTo>
                <a:cubicBezTo>
                  <a:pt x="24161" y="23352"/>
                  <a:pt x="23603" y="23408"/>
                  <a:pt x="23045" y="23436"/>
                </a:cubicBezTo>
                <a:cubicBezTo>
                  <a:pt x="22905" y="23436"/>
                  <a:pt x="22849" y="23408"/>
                  <a:pt x="22682" y="23380"/>
                </a:cubicBezTo>
                <a:cubicBezTo>
                  <a:pt x="22180" y="23464"/>
                  <a:pt x="21706" y="23464"/>
                  <a:pt x="21203" y="23436"/>
                </a:cubicBezTo>
                <a:cubicBezTo>
                  <a:pt x="20980" y="23436"/>
                  <a:pt x="20729" y="23464"/>
                  <a:pt x="20590" y="23492"/>
                </a:cubicBezTo>
                <a:cubicBezTo>
                  <a:pt x="20394" y="23492"/>
                  <a:pt x="20060" y="23492"/>
                  <a:pt x="19836" y="23464"/>
                </a:cubicBezTo>
                <a:cubicBezTo>
                  <a:pt x="19892" y="23408"/>
                  <a:pt x="19669" y="23380"/>
                  <a:pt x="19641" y="23352"/>
                </a:cubicBezTo>
                <a:cubicBezTo>
                  <a:pt x="19474" y="23352"/>
                  <a:pt x="19502" y="23408"/>
                  <a:pt x="19446" y="23436"/>
                </a:cubicBezTo>
                <a:cubicBezTo>
                  <a:pt x="19306" y="23436"/>
                  <a:pt x="19446" y="23408"/>
                  <a:pt x="19334" y="23408"/>
                </a:cubicBezTo>
                <a:cubicBezTo>
                  <a:pt x="19250" y="23408"/>
                  <a:pt x="19446" y="23464"/>
                  <a:pt x="19390" y="23492"/>
                </a:cubicBezTo>
                <a:cubicBezTo>
                  <a:pt x="18971" y="23603"/>
                  <a:pt x="19027" y="23771"/>
                  <a:pt x="18330" y="23855"/>
                </a:cubicBezTo>
                <a:cubicBezTo>
                  <a:pt x="17939" y="23799"/>
                  <a:pt x="17130" y="23882"/>
                  <a:pt x="16963" y="23799"/>
                </a:cubicBezTo>
                <a:cubicBezTo>
                  <a:pt x="16879" y="23799"/>
                  <a:pt x="16767" y="23827"/>
                  <a:pt x="16684" y="23882"/>
                </a:cubicBezTo>
                <a:cubicBezTo>
                  <a:pt x="16405" y="23910"/>
                  <a:pt x="16126" y="23910"/>
                  <a:pt x="15875" y="23910"/>
                </a:cubicBezTo>
                <a:cubicBezTo>
                  <a:pt x="15707" y="23910"/>
                  <a:pt x="15568" y="23938"/>
                  <a:pt x="15400" y="23938"/>
                </a:cubicBezTo>
                <a:lnTo>
                  <a:pt x="14535" y="23938"/>
                </a:lnTo>
                <a:cubicBezTo>
                  <a:pt x="14284" y="23910"/>
                  <a:pt x="14005" y="23882"/>
                  <a:pt x="13754" y="23827"/>
                </a:cubicBezTo>
                <a:cubicBezTo>
                  <a:pt x="13754" y="23799"/>
                  <a:pt x="13810" y="23743"/>
                  <a:pt x="13699" y="23715"/>
                </a:cubicBezTo>
                <a:cubicBezTo>
                  <a:pt x="13559" y="23743"/>
                  <a:pt x="13447" y="23771"/>
                  <a:pt x="13336" y="23827"/>
                </a:cubicBezTo>
                <a:cubicBezTo>
                  <a:pt x="13196" y="23855"/>
                  <a:pt x="13001" y="23855"/>
                  <a:pt x="12889" y="23882"/>
                </a:cubicBezTo>
                <a:cubicBezTo>
                  <a:pt x="12583" y="23882"/>
                  <a:pt x="12331" y="23882"/>
                  <a:pt x="12080" y="23855"/>
                </a:cubicBezTo>
                <a:cubicBezTo>
                  <a:pt x="11773" y="23855"/>
                  <a:pt x="11467" y="23799"/>
                  <a:pt x="11188" y="23743"/>
                </a:cubicBezTo>
                <a:cubicBezTo>
                  <a:pt x="11160" y="23603"/>
                  <a:pt x="11299" y="23464"/>
                  <a:pt x="11271" y="23324"/>
                </a:cubicBezTo>
                <a:cubicBezTo>
                  <a:pt x="10713" y="23380"/>
                  <a:pt x="10685" y="23548"/>
                  <a:pt x="10155" y="23603"/>
                </a:cubicBezTo>
                <a:cubicBezTo>
                  <a:pt x="10100" y="23659"/>
                  <a:pt x="9876" y="23659"/>
                  <a:pt x="9765" y="23687"/>
                </a:cubicBezTo>
                <a:cubicBezTo>
                  <a:pt x="9597" y="23743"/>
                  <a:pt x="9263" y="23771"/>
                  <a:pt x="9095" y="23799"/>
                </a:cubicBezTo>
                <a:cubicBezTo>
                  <a:pt x="9039" y="23827"/>
                  <a:pt x="9011" y="23827"/>
                  <a:pt x="8956" y="23799"/>
                </a:cubicBezTo>
                <a:cubicBezTo>
                  <a:pt x="8593" y="23910"/>
                  <a:pt x="8202" y="23938"/>
                  <a:pt x="7840" y="23938"/>
                </a:cubicBezTo>
                <a:cubicBezTo>
                  <a:pt x="7561" y="23882"/>
                  <a:pt x="7338" y="23910"/>
                  <a:pt x="7086" y="23882"/>
                </a:cubicBezTo>
                <a:cubicBezTo>
                  <a:pt x="6863" y="23882"/>
                  <a:pt x="6696" y="23827"/>
                  <a:pt x="6445" y="23827"/>
                </a:cubicBezTo>
                <a:lnTo>
                  <a:pt x="6054" y="23715"/>
                </a:lnTo>
                <a:cubicBezTo>
                  <a:pt x="6082" y="23659"/>
                  <a:pt x="5831" y="23603"/>
                  <a:pt x="6166" y="23603"/>
                </a:cubicBezTo>
                <a:cubicBezTo>
                  <a:pt x="6082" y="23576"/>
                  <a:pt x="5970" y="23603"/>
                  <a:pt x="5887" y="23576"/>
                </a:cubicBezTo>
                <a:cubicBezTo>
                  <a:pt x="5859" y="23408"/>
                  <a:pt x="5831" y="23213"/>
                  <a:pt x="5803" y="23045"/>
                </a:cubicBezTo>
                <a:cubicBezTo>
                  <a:pt x="5803" y="22962"/>
                  <a:pt x="5691" y="22906"/>
                  <a:pt x="5691" y="22822"/>
                </a:cubicBezTo>
                <a:lnTo>
                  <a:pt x="4882" y="22766"/>
                </a:lnTo>
                <a:cubicBezTo>
                  <a:pt x="4631" y="22822"/>
                  <a:pt x="4380" y="22850"/>
                  <a:pt x="4129" y="22850"/>
                </a:cubicBezTo>
                <a:cubicBezTo>
                  <a:pt x="3739" y="22906"/>
                  <a:pt x="3348" y="22934"/>
                  <a:pt x="2957" y="22906"/>
                </a:cubicBezTo>
                <a:cubicBezTo>
                  <a:pt x="2902" y="22934"/>
                  <a:pt x="2790" y="22906"/>
                  <a:pt x="2734" y="22934"/>
                </a:cubicBezTo>
                <a:cubicBezTo>
                  <a:pt x="2399" y="22906"/>
                  <a:pt x="2232" y="22934"/>
                  <a:pt x="1953" y="22906"/>
                </a:cubicBezTo>
                <a:cubicBezTo>
                  <a:pt x="1702" y="22878"/>
                  <a:pt x="1535" y="22878"/>
                  <a:pt x="1311" y="22850"/>
                </a:cubicBezTo>
                <a:cubicBezTo>
                  <a:pt x="1060" y="22822"/>
                  <a:pt x="809" y="22739"/>
                  <a:pt x="558" y="22599"/>
                </a:cubicBezTo>
                <a:close/>
                <a:moveTo>
                  <a:pt x="11578" y="23631"/>
                </a:moveTo>
                <a:cubicBezTo>
                  <a:pt x="11522" y="23603"/>
                  <a:pt x="11439" y="23576"/>
                  <a:pt x="11383" y="23603"/>
                </a:cubicBezTo>
                <a:cubicBezTo>
                  <a:pt x="11355" y="23603"/>
                  <a:pt x="11467" y="23631"/>
                  <a:pt x="11578" y="23631"/>
                </a:cubicBezTo>
                <a:close/>
                <a:moveTo>
                  <a:pt x="4352" y="22711"/>
                </a:moveTo>
                <a:cubicBezTo>
                  <a:pt x="4324" y="22739"/>
                  <a:pt x="4408" y="22739"/>
                  <a:pt x="4464" y="22766"/>
                </a:cubicBezTo>
                <a:cubicBezTo>
                  <a:pt x="4464" y="22739"/>
                  <a:pt x="4380" y="22739"/>
                  <a:pt x="4324" y="22711"/>
                </a:cubicBezTo>
                <a:close/>
                <a:moveTo>
                  <a:pt x="6222" y="23073"/>
                </a:moveTo>
                <a:cubicBezTo>
                  <a:pt x="6138" y="23073"/>
                  <a:pt x="6110" y="23073"/>
                  <a:pt x="6110" y="23073"/>
                </a:cubicBezTo>
                <a:lnTo>
                  <a:pt x="6222" y="23073"/>
                </a:lnTo>
                <a:close/>
                <a:moveTo>
                  <a:pt x="8649" y="23799"/>
                </a:moveTo>
                <a:cubicBezTo>
                  <a:pt x="8649" y="23799"/>
                  <a:pt x="8537" y="23799"/>
                  <a:pt x="8537" y="23827"/>
                </a:cubicBezTo>
                <a:lnTo>
                  <a:pt x="8732" y="23827"/>
                </a:lnTo>
                <a:cubicBezTo>
                  <a:pt x="8732" y="23827"/>
                  <a:pt x="8705" y="23799"/>
                  <a:pt x="8649" y="23771"/>
                </a:cubicBezTo>
                <a:close/>
                <a:moveTo>
                  <a:pt x="8816" y="23743"/>
                </a:moveTo>
                <a:lnTo>
                  <a:pt x="8732" y="23743"/>
                </a:lnTo>
                <a:cubicBezTo>
                  <a:pt x="8732" y="23743"/>
                  <a:pt x="8732" y="23771"/>
                  <a:pt x="8816" y="23771"/>
                </a:cubicBezTo>
                <a:close/>
                <a:moveTo>
                  <a:pt x="9848" y="23548"/>
                </a:moveTo>
                <a:cubicBezTo>
                  <a:pt x="9848" y="23576"/>
                  <a:pt x="9932" y="23576"/>
                  <a:pt x="9988" y="23603"/>
                </a:cubicBezTo>
                <a:cubicBezTo>
                  <a:pt x="9960" y="23548"/>
                  <a:pt x="9932" y="23548"/>
                  <a:pt x="9821" y="23548"/>
                </a:cubicBezTo>
                <a:close/>
                <a:moveTo>
                  <a:pt x="9681" y="23157"/>
                </a:moveTo>
                <a:lnTo>
                  <a:pt x="9542" y="23157"/>
                </a:lnTo>
                <a:lnTo>
                  <a:pt x="9653" y="23157"/>
                </a:lnTo>
                <a:cubicBezTo>
                  <a:pt x="9709" y="23157"/>
                  <a:pt x="9681" y="23157"/>
                  <a:pt x="9681" y="23157"/>
                </a:cubicBezTo>
                <a:close/>
                <a:moveTo>
                  <a:pt x="9625" y="23101"/>
                </a:moveTo>
                <a:lnTo>
                  <a:pt x="9681" y="23101"/>
                </a:lnTo>
                <a:cubicBezTo>
                  <a:pt x="9011" y="23045"/>
                  <a:pt x="8342" y="23018"/>
                  <a:pt x="7672" y="22990"/>
                </a:cubicBezTo>
                <a:cubicBezTo>
                  <a:pt x="7728" y="23185"/>
                  <a:pt x="7784" y="23352"/>
                  <a:pt x="7840" y="23576"/>
                </a:cubicBezTo>
                <a:cubicBezTo>
                  <a:pt x="8091" y="23576"/>
                  <a:pt x="8119" y="23492"/>
                  <a:pt x="8426" y="23492"/>
                </a:cubicBezTo>
                <a:cubicBezTo>
                  <a:pt x="8593" y="23380"/>
                  <a:pt x="8816" y="23352"/>
                  <a:pt x="9011" y="23324"/>
                </a:cubicBezTo>
                <a:cubicBezTo>
                  <a:pt x="8984" y="23269"/>
                  <a:pt x="9318" y="23241"/>
                  <a:pt x="9402" y="23157"/>
                </a:cubicBezTo>
                <a:cubicBezTo>
                  <a:pt x="9486" y="23157"/>
                  <a:pt x="9569" y="23157"/>
                  <a:pt x="9653" y="23129"/>
                </a:cubicBezTo>
                <a:cubicBezTo>
                  <a:pt x="9653" y="23129"/>
                  <a:pt x="9569" y="23101"/>
                  <a:pt x="9597" y="23073"/>
                </a:cubicBezTo>
                <a:close/>
                <a:moveTo>
                  <a:pt x="24886" y="13197"/>
                </a:moveTo>
                <a:lnTo>
                  <a:pt x="24886" y="13337"/>
                </a:lnTo>
                <a:cubicBezTo>
                  <a:pt x="24886" y="13337"/>
                  <a:pt x="24914" y="13364"/>
                  <a:pt x="24942" y="13364"/>
                </a:cubicBezTo>
                <a:cubicBezTo>
                  <a:pt x="24914" y="13281"/>
                  <a:pt x="24914" y="13225"/>
                  <a:pt x="24886" y="13169"/>
                </a:cubicBezTo>
                <a:close/>
                <a:moveTo>
                  <a:pt x="167" y="21093"/>
                </a:moveTo>
                <a:cubicBezTo>
                  <a:pt x="167" y="21065"/>
                  <a:pt x="140" y="21204"/>
                  <a:pt x="140" y="21260"/>
                </a:cubicBezTo>
                <a:cubicBezTo>
                  <a:pt x="140" y="21316"/>
                  <a:pt x="140" y="21120"/>
                  <a:pt x="167" y="21065"/>
                </a:cubicBezTo>
                <a:close/>
                <a:moveTo>
                  <a:pt x="949" y="22487"/>
                </a:moveTo>
                <a:cubicBezTo>
                  <a:pt x="949" y="22515"/>
                  <a:pt x="1032" y="22571"/>
                  <a:pt x="1144" y="22599"/>
                </a:cubicBezTo>
                <a:cubicBezTo>
                  <a:pt x="1451" y="22627"/>
                  <a:pt x="1758" y="22655"/>
                  <a:pt x="2093" y="22627"/>
                </a:cubicBezTo>
                <a:cubicBezTo>
                  <a:pt x="2176" y="22599"/>
                  <a:pt x="2539" y="22599"/>
                  <a:pt x="2650" y="22571"/>
                </a:cubicBezTo>
                <a:lnTo>
                  <a:pt x="1590" y="22460"/>
                </a:lnTo>
                <a:cubicBezTo>
                  <a:pt x="1283" y="22460"/>
                  <a:pt x="977" y="22376"/>
                  <a:pt x="698" y="22208"/>
                </a:cubicBezTo>
                <a:cubicBezTo>
                  <a:pt x="558" y="22097"/>
                  <a:pt x="446" y="21930"/>
                  <a:pt x="391" y="21762"/>
                </a:cubicBezTo>
                <a:cubicBezTo>
                  <a:pt x="391" y="21846"/>
                  <a:pt x="419" y="21930"/>
                  <a:pt x="446" y="22013"/>
                </a:cubicBezTo>
                <a:cubicBezTo>
                  <a:pt x="558" y="22208"/>
                  <a:pt x="725" y="22376"/>
                  <a:pt x="921" y="2248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9"/>
          <p:cNvSpPr/>
          <p:nvPr/>
        </p:nvSpPr>
        <p:spPr>
          <a:xfrm>
            <a:off x="8155926" y="4591430"/>
            <a:ext cx="383673" cy="350484"/>
          </a:xfrm>
          <a:custGeom>
            <a:avLst/>
            <a:gdLst/>
            <a:ahLst/>
            <a:cxnLst/>
            <a:rect l="l" t="t" r="r" b="b"/>
            <a:pathLst>
              <a:path w="17410" h="15904" extrusionOk="0">
                <a:moveTo>
                  <a:pt x="809" y="12862"/>
                </a:moveTo>
                <a:cubicBezTo>
                  <a:pt x="698" y="12750"/>
                  <a:pt x="670" y="12611"/>
                  <a:pt x="530" y="12499"/>
                </a:cubicBezTo>
                <a:cubicBezTo>
                  <a:pt x="475" y="12388"/>
                  <a:pt x="447" y="12276"/>
                  <a:pt x="391" y="12192"/>
                </a:cubicBezTo>
                <a:cubicBezTo>
                  <a:pt x="447" y="12192"/>
                  <a:pt x="363" y="11997"/>
                  <a:pt x="530" y="12192"/>
                </a:cubicBezTo>
                <a:cubicBezTo>
                  <a:pt x="530" y="12137"/>
                  <a:pt x="447" y="12081"/>
                  <a:pt x="447" y="12025"/>
                </a:cubicBezTo>
                <a:cubicBezTo>
                  <a:pt x="558" y="11886"/>
                  <a:pt x="698" y="11802"/>
                  <a:pt x="809" y="11690"/>
                </a:cubicBezTo>
                <a:cubicBezTo>
                  <a:pt x="865" y="11662"/>
                  <a:pt x="865" y="11579"/>
                  <a:pt x="921" y="11523"/>
                </a:cubicBezTo>
                <a:cubicBezTo>
                  <a:pt x="837" y="11383"/>
                  <a:pt x="754" y="11244"/>
                  <a:pt x="698" y="11076"/>
                </a:cubicBezTo>
                <a:lnTo>
                  <a:pt x="670" y="11049"/>
                </a:lnTo>
                <a:cubicBezTo>
                  <a:pt x="558" y="10937"/>
                  <a:pt x="447" y="10798"/>
                  <a:pt x="391" y="10658"/>
                </a:cubicBezTo>
                <a:cubicBezTo>
                  <a:pt x="335" y="10574"/>
                  <a:pt x="279" y="10463"/>
                  <a:pt x="224" y="10351"/>
                </a:cubicBezTo>
                <a:cubicBezTo>
                  <a:pt x="168" y="10212"/>
                  <a:pt x="112" y="10072"/>
                  <a:pt x="84" y="9905"/>
                </a:cubicBezTo>
                <a:cubicBezTo>
                  <a:pt x="56" y="9905"/>
                  <a:pt x="56" y="9821"/>
                  <a:pt x="28" y="9793"/>
                </a:cubicBezTo>
                <a:cubicBezTo>
                  <a:pt x="28" y="9542"/>
                  <a:pt x="0" y="9430"/>
                  <a:pt x="0" y="9235"/>
                </a:cubicBezTo>
                <a:cubicBezTo>
                  <a:pt x="0" y="8956"/>
                  <a:pt x="56" y="8677"/>
                  <a:pt x="168" y="8398"/>
                </a:cubicBezTo>
                <a:cubicBezTo>
                  <a:pt x="196" y="8342"/>
                  <a:pt x="251" y="8175"/>
                  <a:pt x="335" y="8063"/>
                </a:cubicBezTo>
                <a:cubicBezTo>
                  <a:pt x="391" y="7952"/>
                  <a:pt x="475" y="7868"/>
                  <a:pt x="558" y="7784"/>
                </a:cubicBezTo>
                <a:cubicBezTo>
                  <a:pt x="586" y="7757"/>
                  <a:pt x="614" y="7701"/>
                  <a:pt x="614" y="7673"/>
                </a:cubicBezTo>
                <a:cubicBezTo>
                  <a:pt x="698" y="7617"/>
                  <a:pt x="754" y="7561"/>
                  <a:pt x="837" y="7505"/>
                </a:cubicBezTo>
                <a:cubicBezTo>
                  <a:pt x="949" y="7450"/>
                  <a:pt x="1088" y="7310"/>
                  <a:pt x="1200" y="7310"/>
                </a:cubicBezTo>
                <a:cubicBezTo>
                  <a:pt x="1367" y="7199"/>
                  <a:pt x="1507" y="7087"/>
                  <a:pt x="1674" y="6975"/>
                </a:cubicBezTo>
                <a:cubicBezTo>
                  <a:pt x="1702" y="6920"/>
                  <a:pt x="1730" y="6892"/>
                  <a:pt x="1730" y="6864"/>
                </a:cubicBezTo>
                <a:cubicBezTo>
                  <a:pt x="1842" y="6641"/>
                  <a:pt x="1925" y="6389"/>
                  <a:pt x="1981" y="6138"/>
                </a:cubicBezTo>
                <a:cubicBezTo>
                  <a:pt x="2009" y="5999"/>
                  <a:pt x="2065" y="5859"/>
                  <a:pt x="2121" y="5720"/>
                </a:cubicBezTo>
                <a:cubicBezTo>
                  <a:pt x="2121" y="5692"/>
                  <a:pt x="2121" y="5664"/>
                  <a:pt x="2093" y="5636"/>
                </a:cubicBezTo>
                <a:cubicBezTo>
                  <a:pt x="2204" y="5246"/>
                  <a:pt x="2455" y="4883"/>
                  <a:pt x="2790" y="4632"/>
                </a:cubicBezTo>
                <a:cubicBezTo>
                  <a:pt x="2790" y="4604"/>
                  <a:pt x="2818" y="4576"/>
                  <a:pt x="2846" y="4548"/>
                </a:cubicBezTo>
                <a:cubicBezTo>
                  <a:pt x="2930" y="4409"/>
                  <a:pt x="3041" y="4297"/>
                  <a:pt x="3097" y="4185"/>
                </a:cubicBezTo>
                <a:cubicBezTo>
                  <a:pt x="3320" y="3934"/>
                  <a:pt x="3432" y="3767"/>
                  <a:pt x="3711" y="3516"/>
                </a:cubicBezTo>
                <a:cubicBezTo>
                  <a:pt x="4018" y="3237"/>
                  <a:pt x="4408" y="2930"/>
                  <a:pt x="4771" y="2623"/>
                </a:cubicBezTo>
                <a:cubicBezTo>
                  <a:pt x="5134" y="2316"/>
                  <a:pt x="5301" y="2177"/>
                  <a:pt x="5692" y="1898"/>
                </a:cubicBezTo>
                <a:cubicBezTo>
                  <a:pt x="5887" y="1758"/>
                  <a:pt x="6082" y="1591"/>
                  <a:pt x="6361" y="1423"/>
                </a:cubicBezTo>
                <a:cubicBezTo>
                  <a:pt x="6585" y="1312"/>
                  <a:pt x="6836" y="1172"/>
                  <a:pt x="7087" y="1089"/>
                </a:cubicBezTo>
                <a:cubicBezTo>
                  <a:pt x="7226" y="1033"/>
                  <a:pt x="7394" y="1033"/>
                  <a:pt x="7561" y="1033"/>
                </a:cubicBezTo>
                <a:cubicBezTo>
                  <a:pt x="8900" y="391"/>
                  <a:pt x="10379" y="1"/>
                  <a:pt x="11830" y="252"/>
                </a:cubicBezTo>
                <a:cubicBezTo>
                  <a:pt x="13392" y="614"/>
                  <a:pt x="14759" y="1563"/>
                  <a:pt x="15596" y="2930"/>
                </a:cubicBezTo>
                <a:cubicBezTo>
                  <a:pt x="15652" y="3042"/>
                  <a:pt x="15735" y="3153"/>
                  <a:pt x="15791" y="3237"/>
                </a:cubicBezTo>
                <a:cubicBezTo>
                  <a:pt x="16014" y="3600"/>
                  <a:pt x="16210" y="3990"/>
                  <a:pt x="16349" y="4381"/>
                </a:cubicBezTo>
                <a:cubicBezTo>
                  <a:pt x="16349" y="4381"/>
                  <a:pt x="16321" y="4381"/>
                  <a:pt x="16321" y="4381"/>
                </a:cubicBezTo>
                <a:lnTo>
                  <a:pt x="16321" y="4381"/>
                </a:lnTo>
                <a:cubicBezTo>
                  <a:pt x="16712" y="5413"/>
                  <a:pt x="16935" y="6501"/>
                  <a:pt x="17047" y="7589"/>
                </a:cubicBezTo>
                <a:cubicBezTo>
                  <a:pt x="17103" y="7645"/>
                  <a:pt x="17103" y="7729"/>
                  <a:pt x="17130" y="7812"/>
                </a:cubicBezTo>
                <a:cubicBezTo>
                  <a:pt x="17270" y="7812"/>
                  <a:pt x="17382" y="8733"/>
                  <a:pt x="17298" y="9263"/>
                </a:cubicBezTo>
                <a:cubicBezTo>
                  <a:pt x="17270" y="9291"/>
                  <a:pt x="17270" y="9319"/>
                  <a:pt x="17270" y="9375"/>
                </a:cubicBezTo>
                <a:cubicBezTo>
                  <a:pt x="17298" y="9514"/>
                  <a:pt x="17354" y="9598"/>
                  <a:pt x="17409" y="9737"/>
                </a:cubicBezTo>
                <a:cubicBezTo>
                  <a:pt x="17382" y="9877"/>
                  <a:pt x="17382" y="10016"/>
                  <a:pt x="17409" y="10156"/>
                </a:cubicBezTo>
                <a:cubicBezTo>
                  <a:pt x="17382" y="10295"/>
                  <a:pt x="17354" y="10435"/>
                  <a:pt x="17354" y="10574"/>
                </a:cubicBezTo>
                <a:cubicBezTo>
                  <a:pt x="17354" y="10602"/>
                  <a:pt x="17326" y="10658"/>
                  <a:pt x="17326" y="10686"/>
                </a:cubicBezTo>
                <a:cubicBezTo>
                  <a:pt x="17298" y="10798"/>
                  <a:pt x="17298" y="10909"/>
                  <a:pt x="17326" y="10993"/>
                </a:cubicBezTo>
                <a:cubicBezTo>
                  <a:pt x="17298" y="11076"/>
                  <a:pt x="17298" y="11132"/>
                  <a:pt x="17270" y="11188"/>
                </a:cubicBezTo>
                <a:cubicBezTo>
                  <a:pt x="17298" y="11188"/>
                  <a:pt x="17270" y="11355"/>
                  <a:pt x="17270" y="11439"/>
                </a:cubicBezTo>
                <a:cubicBezTo>
                  <a:pt x="17270" y="11523"/>
                  <a:pt x="17298" y="11495"/>
                  <a:pt x="17298" y="11523"/>
                </a:cubicBezTo>
                <a:cubicBezTo>
                  <a:pt x="17298" y="11551"/>
                  <a:pt x="17298" y="11551"/>
                  <a:pt x="17270" y="11579"/>
                </a:cubicBezTo>
                <a:cubicBezTo>
                  <a:pt x="17270" y="11607"/>
                  <a:pt x="17270" y="11579"/>
                  <a:pt x="17270" y="11607"/>
                </a:cubicBezTo>
                <a:cubicBezTo>
                  <a:pt x="17270" y="11634"/>
                  <a:pt x="17270" y="11662"/>
                  <a:pt x="17242" y="11718"/>
                </a:cubicBezTo>
                <a:cubicBezTo>
                  <a:pt x="17242" y="11830"/>
                  <a:pt x="17242" y="11941"/>
                  <a:pt x="17214" y="12081"/>
                </a:cubicBezTo>
                <a:cubicBezTo>
                  <a:pt x="17186" y="12165"/>
                  <a:pt x="17130" y="12276"/>
                  <a:pt x="17103" y="12360"/>
                </a:cubicBezTo>
                <a:cubicBezTo>
                  <a:pt x="17103" y="12304"/>
                  <a:pt x="17075" y="12192"/>
                  <a:pt x="17019" y="12220"/>
                </a:cubicBezTo>
                <a:cubicBezTo>
                  <a:pt x="16963" y="12360"/>
                  <a:pt x="16935" y="12499"/>
                  <a:pt x="16851" y="12667"/>
                </a:cubicBezTo>
                <a:cubicBezTo>
                  <a:pt x="16824" y="12750"/>
                  <a:pt x="16768" y="12834"/>
                  <a:pt x="16684" y="12918"/>
                </a:cubicBezTo>
                <a:cubicBezTo>
                  <a:pt x="16628" y="13057"/>
                  <a:pt x="16600" y="13141"/>
                  <a:pt x="16572" y="13225"/>
                </a:cubicBezTo>
                <a:cubicBezTo>
                  <a:pt x="16572" y="13225"/>
                  <a:pt x="16600" y="13225"/>
                  <a:pt x="16572" y="13281"/>
                </a:cubicBezTo>
                <a:cubicBezTo>
                  <a:pt x="16517" y="13308"/>
                  <a:pt x="16600" y="13197"/>
                  <a:pt x="16628" y="13225"/>
                </a:cubicBezTo>
                <a:cubicBezTo>
                  <a:pt x="16628" y="13253"/>
                  <a:pt x="16768" y="13308"/>
                  <a:pt x="16851" y="13308"/>
                </a:cubicBezTo>
                <a:cubicBezTo>
                  <a:pt x="16963" y="13308"/>
                  <a:pt x="17047" y="13364"/>
                  <a:pt x="16991" y="13532"/>
                </a:cubicBezTo>
                <a:cubicBezTo>
                  <a:pt x="16851" y="13922"/>
                  <a:pt x="16572" y="14285"/>
                  <a:pt x="16238" y="14536"/>
                </a:cubicBezTo>
                <a:cubicBezTo>
                  <a:pt x="16154" y="14564"/>
                  <a:pt x="16070" y="14620"/>
                  <a:pt x="16042" y="14592"/>
                </a:cubicBezTo>
                <a:cubicBezTo>
                  <a:pt x="15596" y="14954"/>
                  <a:pt x="15261" y="15038"/>
                  <a:pt x="15150" y="15010"/>
                </a:cubicBezTo>
                <a:cubicBezTo>
                  <a:pt x="15150" y="15066"/>
                  <a:pt x="15233" y="15150"/>
                  <a:pt x="15233" y="15206"/>
                </a:cubicBezTo>
                <a:cubicBezTo>
                  <a:pt x="15205" y="15345"/>
                  <a:pt x="15150" y="15429"/>
                  <a:pt x="15038" y="15512"/>
                </a:cubicBezTo>
                <a:cubicBezTo>
                  <a:pt x="14843" y="15624"/>
                  <a:pt x="14619" y="15736"/>
                  <a:pt x="14368" y="15791"/>
                </a:cubicBezTo>
                <a:cubicBezTo>
                  <a:pt x="14229" y="15847"/>
                  <a:pt x="14062" y="15875"/>
                  <a:pt x="13894" y="15847"/>
                </a:cubicBezTo>
                <a:cubicBezTo>
                  <a:pt x="13838" y="15819"/>
                  <a:pt x="13950" y="15736"/>
                  <a:pt x="13810" y="15708"/>
                </a:cubicBezTo>
                <a:cubicBezTo>
                  <a:pt x="13643" y="15764"/>
                  <a:pt x="13476" y="15791"/>
                  <a:pt x="13308" y="15819"/>
                </a:cubicBezTo>
                <a:cubicBezTo>
                  <a:pt x="13225" y="15819"/>
                  <a:pt x="13113" y="15819"/>
                  <a:pt x="13029" y="15819"/>
                </a:cubicBezTo>
                <a:cubicBezTo>
                  <a:pt x="12862" y="15819"/>
                  <a:pt x="12667" y="15875"/>
                  <a:pt x="12527" y="15875"/>
                </a:cubicBezTo>
                <a:cubicBezTo>
                  <a:pt x="12164" y="15903"/>
                  <a:pt x="12081" y="15847"/>
                  <a:pt x="11997" y="15764"/>
                </a:cubicBezTo>
                <a:cubicBezTo>
                  <a:pt x="11634" y="15847"/>
                  <a:pt x="11244" y="15847"/>
                  <a:pt x="10881" y="15791"/>
                </a:cubicBezTo>
                <a:cubicBezTo>
                  <a:pt x="10797" y="15791"/>
                  <a:pt x="10742" y="15764"/>
                  <a:pt x="10658" y="15736"/>
                </a:cubicBezTo>
                <a:cubicBezTo>
                  <a:pt x="10323" y="15736"/>
                  <a:pt x="10016" y="15680"/>
                  <a:pt x="9709" y="15568"/>
                </a:cubicBezTo>
                <a:cubicBezTo>
                  <a:pt x="9570" y="15568"/>
                  <a:pt x="9458" y="15540"/>
                  <a:pt x="9319" y="15540"/>
                </a:cubicBezTo>
                <a:cubicBezTo>
                  <a:pt x="9179" y="15512"/>
                  <a:pt x="8956" y="15485"/>
                  <a:pt x="8844" y="15429"/>
                </a:cubicBezTo>
                <a:cubicBezTo>
                  <a:pt x="8872" y="15401"/>
                  <a:pt x="8761" y="15345"/>
                  <a:pt x="8733" y="15289"/>
                </a:cubicBezTo>
                <a:cubicBezTo>
                  <a:pt x="8621" y="15289"/>
                  <a:pt x="8649" y="15345"/>
                  <a:pt x="8593" y="15345"/>
                </a:cubicBezTo>
                <a:cubicBezTo>
                  <a:pt x="8537" y="15373"/>
                  <a:pt x="8593" y="15317"/>
                  <a:pt x="8537" y="15317"/>
                </a:cubicBezTo>
                <a:cubicBezTo>
                  <a:pt x="8482" y="15317"/>
                  <a:pt x="8593" y="15373"/>
                  <a:pt x="8537" y="15401"/>
                </a:cubicBezTo>
                <a:cubicBezTo>
                  <a:pt x="8259" y="15457"/>
                  <a:pt x="8259" y="15596"/>
                  <a:pt x="7784" y="15568"/>
                </a:cubicBezTo>
                <a:cubicBezTo>
                  <a:pt x="7561" y="15485"/>
                  <a:pt x="7031" y="15429"/>
                  <a:pt x="6947" y="15317"/>
                </a:cubicBezTo>
                <a:cubicBezTo>
                  <a:pt x="6891" y="15317"/>
                  <a:pt x="6780" y="15317"/>
                  <a:pt x="6752" y="15345"/>
                </a:cubicBezTo>
                <a:cubicBezTo>
                  <a:pt x="6557" y="15345"/>
                  <a:pt x="6389" y="15289"/>
                  <a:pt x="6222" y="15233"/>
                </a:cubicBezTo>
                <a:cubicBezTo>
                  <a:pt x="6110" y="15233"/>
                  <a:pt x="6027" y="15233"/>
                  <a:pt x="5915" y="15206"/>
                </a:cubicBezTo>
                <a:cubicBezTo>
                  <a:pt x="5748" y="15150"/>
                  <a:pt x="5580" y="15094"/>
                  <a:pt x="5385" y="15066"/>
                </a:cubicBezTo>
                <a:cubicBezTo>
                  <a:pt x="5218" y="15010"/>
                  <a:pt x="5078" y="14927"/>
                  <a:pt x="4911" y="14843"/>
                </a:cubicBezTo>
                <a:cubicBezTo>
                  <a:pt x="4911" y="14815"/>
                  <a:pt x="4966" y="14759"/>
                  <a:pt x="4911" y="14731"/>
                </a:cubicBezTo>
                <a:cubicBezTo>
                  <a:pt x="4827" y="14731"/>
                  <a:pt x="4743" y="14731"/>
                  <a:pt x="4660" y="14759"/>
                </a:cubicBezTo>
                <a:cubicBezTo>
                  <a:pt x="4576" y="14759"/>
                  <a:pt x="4436" y="14731"/>
                  <a:pt x="4381" y="14731"/>
                </a:cubicBezTo>
                <a:cubicBezTo>
                  <a:pt x="4185" y="14648"/>
                  <a:pt x="4018" y="14620"/>
                  <a:pt x="3850" y="14536"/>
                </a:cubicBezTo>
                <a:cubicBezTo>
                  <a:pt x="3683" y="14452"/>
                  <a:pt x="3516" y="14341"/>
                  <a:pt x="3348" y="14229"/>
                </a:cubicBezTo>
                <a:cubicBezTo>
                  <a:pt x="3376" y="14090"/>
                  <a:pt x="3544" y="14006"/>
                  <a:pt x="3544" y="13866"/>
                </a:cubicBezTo>
                <a:cubicBezTo>
                  <a:pt x="3209" y="13783"/>
                  <a:pt x="3125" y="13922"/>
                  <a:pt x="2762" y="13811"/>
                </a:cubicBezTo>
                <a:cubicBezTo>
                  <a:pt x="2707" y="13839"/>
                  <a:pt x="2567" y="13783"/>
                  <a:pt x="2483" y="13811"/>
                </a:cubicBezTo>
                <a:cubicBezTo>
                  <a:pt x="2400" y="13811"/>
                  <a:pt x="2149" y="13699"/>
                  <a:pt x="2009" y="13671"/>
                </a:cubicBezTo>
                <a:cubicBezTo>
                  <a:pt x="1981" y="13643"/>
                  <a:pt x="1953" y="13643"/>
                  <a:pt x="1925" y="13615"/>
                </a:cubicBezTo>
                <a:cubicBezTo>
                  <a:pt x="1674" y="13560"/>
                  <a:pt x="1423" y="13448"/>
                  <a:pt x="1200" y="13253"/>
                </a:cubicBezTo>
                <a:cubicBezTo>
                  <a:pt x="1088" y="13113"/>
                  <a:pt x="949" y="13002"/>
                  <a:pt x="809" y="12862"/>
                </a:cubicBezTo>
                <a:close/>
                <a:moveTo>
                  <a:pt x="3544" y="14145"/>
                </a:moveTo>
                <a:cubicBezTo>
                  <a:pt x="3544" y="14145"/>
                  <a:pt x="3599" y="14173"/>
                  <a:pt x="3655" y="14201"/>
                </a:cubicBezTo>
                <a:cubicBezTo>
                  <a:pt x="3627" y="14173"/>
                  <a:pt x="3599" y="14145"/>
                  <a:pt x="3571" y="14145"/>
                </a:cubicBezTo>
                <a:close/>
                <a:moveTo>
                  <a:pt x="2623" y="13699"/>
                </a:moveTo>
                <a:cubicBezTo>
                  <a:pt x="2623" y="13699"/>
                  <a:pt x="2651" y="13727"/>
                  <a:pt x="2679" y="13755"/>
                </a:cubicBezTo>
                <a:cubicBezTo>
                  <a:pt x="2707" y="13783"/>
                  <a:pt x="2679" y="13727"/>
                  <a:pt x="2623" y="13699"/>
                </a:cubicBezTo>
                <a:close/>
                <a:moveTo>
                  <a:pt x="2707" y="13336"/>
                </a:moveTo>
                <a:cubicBezTo>
                  <a:pt x="2651" y="13308"/>
                  <a:pt x="2623" y="13308"/>
                  <a:pt x="2623" y="13308"/>
                </a:cubicBezTo>
                <a:cubicBezTo>
                  <a:pt x="2651" y="13336"/>
                  <a:pt x="2651" y="13336"/>
                  <a:pt x="2679" y="13364"/>
                </a:cubicBezTo>
                <a:cubicBezTo>
                  <a:pt x="2679" y="13364"/>
                  <a:pt x="2707" y="13336"/>
                  <a:pt x="2707" y="13336"/>
                </a:cubicBezTo>
                <a:close/>
                <a:moveTo>
                  <a:pt x="17186" y="11272"/>
                </a:moveTo>
                <a:cubicBezTo>
                  <a:pt x="17186" y="11272"/>
                  <a:pt x="17158" y="11300"/>
                  <a:pt x="17158" y="11355"/>
                </a:cubicBezTo>
                <a:cubicBezTo>
                  <a:pt x="17130" y="11411"/>
                  <a:pt x="17158" y="11411"/>
                  <a:pt x="17158" y="11383"/>
                </a:cubicBezTo>
                <a:cubicBezTo>
                  <a:pt x="17186" y="11355"/>
                  <a:pt x="17186" y="11300"/>
                  <a:pt x="17186" y="11272"/>
                </a:cubicBezTo>
                <a:close/>
                <a:moveTo>
                  <a:pt x="670" y="7757"/>
                </a:moveTo>
                <a:cubicBezTo>
                  <a:pt x="670" y="7784"/>
                  <a:pt x="726" y="7701"/>
                  <a:pt x="754" y="7673"/>
                </a:cubicBezTo>
                <a:cubicBezTo>
                  <a:pt x="782" y="7645"/>
                  <a:pt x="670" y="7729"/>
                  <a:pt x="670" y="7729"/>
                </a:cubicBezTo>
                <a:close/>
                <a:moveTo>
                  <a:pt x="363" y="9709"/>
                </a:moveTo>
                <a:cubicBezTo>
                  <a:pt x="335" y="9151"/>
                  <a:pt x="447" y="8621"/>
                  <a:pt x="698" y="8119"/>
                </a:cubicBezTo>
                <a:lnTo>
                  <a:pt x="586" y="8259"/>
                </a:lnTo>
                <a:cubicBezTo>
                  <a:pt x="503" y="8370"/>
                  <a:pt x="419" y="8482"/>
                  <a:pt x="363" y="8593"/>
                </a:cubicBezTo>
                <a:cubicBezTo>
                  <a:pt x="335" y="8593"/>
                  <a:pt x="307" y="8649"/>
                  <a:pt x="279" y="8733"/>
                </a:cubicBezTo>
                <a:cubicBezTo>
                  <a:pt x="251" y="8928"/>
                  <a:pt x="251" y="9124"/>
                  <a:pt x="279" y="9319"/>
                </a:cubicBezTo>
                <a:cubicBezTo>
                  <a:pt x="307" y="9375"/>
                  <a:pt x="307" y="9626"/>
                  <a:pt x="363" y="9682"/>
                </a:cubicBezTo>
                <a:close/>
                <a:moveTo>
                  <a:pt x="558" y="10853"/>
                </a:moveTo>
                <a:lnTo>
                  <a:pt x="558" y="10770"/>
                </a:lnTo>
                <a:cubicBezTo>
                  <a:pt x="558" y="10714"/>
                  <a:pt x="558" y="10798"/>
                  <a:pt x="558" y="10853"/>
                </a:cubicBezTo>
                <a:close/>
                <a:moveTo>
                  <a:pt x="949" y="11941"/>
                </a:moveTo>
                <a:lnTo>
                  <a:pt x="949" y="11941"/>
                </a:lnTo>
                <a:cubicBezTo>
                  <a:pt x="921" y="11913"/>
                  <a:pt x="893" y="11886"/>
                  <a:pt x="893" y="11913"/>
                </a:cubicBezTo>
                <a:close/>
                <a:moveTo>
                  <a:pt x="1451" y="13002"/>
                </a:moveTo>
                <a:cubicBezTo>
                  <a:pt x="1591" y="13085"/>
                  <a:pt x="1646" y="13029"/>
                  <a:pt x="1842" y="13169"/>
                </a:cubicBezTo>
                <a:cubicBezTo>
                  <a:pt x="1981" y="13141"/>
                  <a:pt x="2121" y="13197"/>
                  <a:pt x="2232" y="13253"/>
                </a:cubicBezTo>
                <a:cubicBezTo>
                  <a:pt x="2260" y="13169"/>
                  <a:pt x="2483" y="13253"/>
                  <a:pt x="2567" y="13253"/>
                </a:cubicBezTo>
                <a:cubicBezTo>
                  <a:pt x="2623" y="13281"/>
                  <a:pt x="2651" y="13281"/>
                  <a:pt x="2707" y="13308"/>
                </a:cubicBezTo>
                <a:cubicBezTo>
                  <a:pt x="2707" y="13308"/>
                  <a:pt x="2679" y="13253"/>
                  <a:pt x="2707" y="13253"/>
                </a:cubicBezTo>
                <a:lnTo>
                  <a:pt x="2734" y="13253"/>
                </a:lnTo>
                <a:cubicBezTo>
                  <a:pt x="2372" y="13029"/>
                  <a:pt x="2037" y="12778"/>
                  <a:pt x="1702" y="12499"/>
                </a:cubicBezTo>
                <a:cubicBezTo>
                  <a:pt x="1619" y="12667"/>
                  <a:pt x="1535" y="12806"/>
                  <a:pt x="1479" y="13002"/>
                </a:cubicBezTo>
                <a:close/>
                <a:moveTo>
                  <a:pt x="1898" y="13532"/>
                </a:moveTo>
                <a:lnTo>
                  <a:pt x="1898" y="13532"/>
                </a:lnTo>
                <a:lnTo>
                  <a:pt x="1842" y="13476"/>
                </a:lnTo>
                <a:cubicBezTo>
                  <a:pt x="1842" y="13476"/>
                  <a:pt x="1870" y="13476"/>
                  <a:pt x="1898" y="13532"/>
                </a:cubicBezTo>
                <a:close/>
                <a:moveTo>
                  <a:pt x="1702" y="13476"/>
                </a:moveTo>
                <a:cubicBezTo>
                  <a:pt x="1730" y="13504"/>
                  <a:pt x="1786" y="13504"/>
                  <a:pt x="1814" y="13532"/>
                </a:cubicBezTo>
                <a:cubicBezTo>
                  <a:pt x="1814" y="13532"/>
                  <a:pt x="1842" y="13532"/>
                  <a:pt x="1786" y="13476"/>
                </a:cubicBezTo>
                <a:cubicBezTo>
                  <a:pt x="1758" y="13448"/>
                  <a:pt x="1702" y="13448"/>
                  <a:pt x="1702" y="1347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376"/>
        <p:cNvGrpSpPr/>
        <p:nvPr/>
      </p:nvGrpSpPr>
      <p:grpSpPr>
        <a:xfrm>
          <a:off x="0" y="0"/>
          <a:ext cx="0" cy="0"/>
          <a:chOff x="0" y="0"/>
          <a:chExt cx="0" cy="0"/>
        </a:xfrm>
      </p:grpSpPr>
      <p:grpSp>
        <p:nvGrpSpPr>
          <p:cNvPr id="377" name="Google Shape;377;p20"/>
          <p:cNvGrpSpPr/>
          <p:nvPr/>
        </p:nvGrpSpPr>
        <p:grpSpPr>
          <a:xfrm rot="5400000" flipH="1">
            <a:off x="2325535" y="-214583"/>
            <a:ext cx="4492839" cy="5572666"/>
            <a:chOff x="1282762" y="26746"/>
            <a:chExt cx="6692744" cy="5156534"/>
          </a:xfrm>
        </p:grpSpPr>
        <p:sp>
          <p:nvSpPr>
            <p:cNvPr id="378" name="Google Shape;378;p20"/>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0"/>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0" name="Google Shape;380;p20"/>
          <p:cNvSpPr/>
          <p:nvPr/>
        </p:nvSpPr>
        <p:spPr>
          <a:xfrm rot="-952867">
            <a:off x="7088054" y="4607786"/>
            <a:ext cx="1152752" cy="791867"/>
          </a:xfrm>
          <a:custGeom>
            <a:avLst/>
            <a:gdLst/>
            <a:ahLst/>
            <a:cxnLst/>
            <a:rect l="l" t="t" r="r" b="b"/>
            <a:pathLst>
              <a:path w="52312" h="35935" extrusionOk="0">
                <a:moveTo>
                  <a:pt x="52228" y="13364"/>
                </a:moveTo>
                <a:cubicBezTo>
                  <a:pt x="52172" y="13392"/>
                  <a:pt x="51893" y="12945"/>
                  <a:pt x="51921" y="13140"/>
                </a:cubicBezTo>
                <a:cubicBezTo>
                  <a:pt x="51725" y="12917"/>
                  <a:pt x="51530" y="12666"/>
                  <a:pt x="51335" y="12415"/>
                </a:cubicBezTo>
                <a:lnTo>
                  <a:pt x="51000" y="11997"/>
                </a:lnTo>
                <a:cubicBezTo>
                  <a:pt x="50889" y="11857"/>
                  <a:pt x="50777" y="11718"/>
                  <a:pt x="50665" y="11578"/>
                </a:cubicBezTo>
                <a:lnTo>
                  <a:pt x="49912" y="10630"/>
                </a:lnTo>
                <a:lnTo>
                  <a:pt x="48991" y="9597"/>
                </a:lnTo>
                <a:cubicBezTo>
                  <a:pt x="48740" y="9290"/>
                  <a:pt x="48433" y="8984"/>
                  <a:pt x="48127" y="8649"/>
                </a:cubicBezTo>
                <a:cubicBezTo>
                  <a:pt x="47987" y="8481"/>
                  <a:pt x="47848" y="8314"/>
                  <a:pt x="47680" y="8174"/>
                </a:cubicBezTo>
                <a:lnTo>
                  <a:pt x="47206" y="7700"/>
                </a:lnTo>
                <a:cubicBezTo>
                  <a:pt x="47038" y="7561"/>
                  <a:pt x="46759" y="7282"/>
                  <a:pt x="46620" y="7170"/>
                </a:cubicBezTo>
                <a:cubicBezTo>
                  <a:pt x="46508" y="7086"/>
                  <a:pt x="46397" y="7031"/>
                  <a:pt x="46257" y="6975"/>
                </a:cubicBezTo>
                <a:cubicBezTo>
                  <a:pt x="48461" y="8844"/>
                  <a:pt x="50331" y="11048"/>
                  <a:pt x="51837" y="13531"/>
                </a:cubicBezTo>
                <a:lnTo>
                  <a:pt x="51837" y="13531"/>
                </a:lnTo>
                <a:lnTo>
                  <a:pt x="51837" y="13531"/>
                </a:lnTo>
                <a:cubicBezTo>
                  <a:pt x="51837" y="13559"/>
                  <a:pt x="51837" y="13559"/>
                  <a:pt x="51837" y="13559"/>
                </a:cubicBezTo>
                <a:lnTo>
                  <a:pt x="51809" y="13559"/>
                </a:lnTo>
                <a:cubicBezTo>
                  <a:pt x="51753" y="13615"/>
                  <a:pt x="51642" y="13698"/>
                  <a:pt x="51614" y="13754"/>
                </a:cubicBezTo>
                <a:cubicBezTo>
                  <a:pt x="51307" y="13866"/>
                  <a:pt x="51028" y="14033"/>
                  <a:pt x="50749" y="14173"/>
                </a:cubicBezTo>
                <a:cubicBezTo>
                  <a:pt x="50526" y="14284"/>
                  <a:pt x="50693" y="14145"/>
                  <a:pt x="50721" y="14117"/>
                </a:cubicBezTo>
                <a:cubicBezTo>
                  <a:pt x="50582" y="14173"/>
                  <a:pt x="50526" y="14173"/>
                  <a:pt x="50358" y="14256"/>
                </a:cubicBezTo>
                <a:cubicBezTo>
                  <a:pt x="50191" y="14396"/>
                  <a:pt x="50665" y="14145"/>
                  <a:pt x="50610" y="14256"/>
                </a:cubicBezTo>
                <a:cubicBezTo>
                  <a:pt x="49773" y="14731"/>
                  <a:pt x="48684" y="15289"/>
                  <a:pt x="47708" y="15763"/>
                </a:cubicBezTo>
                <a:lnTo>
                  <a:pt x="47652" y="15679"/>
                </a:lnTo>
                <a:cubicBezTo>
                  <a:pt x="47485" y="15763"/>
                  <a:pt x="47652" y="15763"/>
                  <a:pt x="47596" y="15819"/>
                </a:cubicBezTo>
                <a:cubicBezTo>
                  <a:pt x="47011" y="16070"/>
                  <a:pt x="46369" y="16544"/>
                  <a:pt x="45755" y="16767"/>
                </a:cubicBezTo>
                <a:cubicBezTo>
                  <a:pt x="44862" y="17297"/>
                  <a:pt x="43774" y="17855"/>
                  <a:pt x="42547" y="18441"/>
                </a:cubicBezTo>
                <a:cubicBezTo>
                  <a:pt x="41570" y="18971"/>
                  <a:pt x="40119" y="19557"/>
                  <a:pt x="38836" y="20115"/>
                </a:cubicBezTo>
                <a:cubicBezTo>
                  <a:pt x="38334" y="20338"/>
                  <a:pt x="37860" y="20562"/>
                  <a:pt x="37413" y="20757"/>
                </a:cubicBezTo>
                <a:cubicBezTo>
                  <a:pt x="36744" y="21036"/>
                  <a:pt x="36018" y="21343"/>
                  <a:pt x="35321" y="21650"/>
                </a:cubicBezTo>
                <a:cubicBezTo>
                  <a:pt x="34735" y="21873"/>
                  <a:pt x="34121" y="22124"/>
                  <a:pt x="33619" y="22291"/>
                </a:cubicBezTo>
                <a:cubicBezTo>
                  <a:pt x="32085" y="22989"/>
                  <a:pt x="30522" y="23603"/>
                  <a:pt x="28904" y="24328"/>
                </a:cubicBezTo>
                <a:cubicBezTo>
                  <a:pt x="27509" y="24942"/>
                  <a:pt x="26030" y="25583"/>
                  <a:pt x="24608" y="26141"/>
                </a:cubicBezTo>
                <a:cubicBezTo>
                  <a:pt x="24050" y="26309"/>
                  <a:pt x="23464" y="26420"/>
                  <a:pt x="22906" y="26476"/>
                </a:cubicBezTo>
                <a:cubicBezTo>
                  <a:pt x="22264" y="26811"/>
                  <a:pt x="21678" y="27118"/>
                  <a:pt x="21148" y="27397"/>
                </a:cubicBezTo>
                <a:cubicBezTo>
                  <a:pt x="20897" y="27508"/>
                  <a:pt x="20897" y="27481"/>
                  <a:pt x="20674" y="27564"/>
                </a:cubicBezTo>
                <a:cubicBezTo>
                  <a:pt x="19195" y="28318"/>
                  <a:pt x="17047" y="29210"/>
                  <a:pt x="15903" y="29880"/>
                </a:cubicBezTo>
                <a:cubicBezTo>
                  <a:pt x="14955" y="30271"/>
                  <a:pt x="14173" y="30717"/>
                  <a:pt x="13169" y="31219"/>
                </a:cubicBezTo>
                <a:cubicBezTo>
                  <a:pt x="12946" y="31303"/>
                  <a:pt x="12806" y="31414"/>
                  <a:pt x="12611" y="31526"/>
                </a:cubicBezTo>
                <a:cubicBezTo>
                  <a:pt x="12499" y="31554"/>
                  <a:pt x="12471" y="31554"/>
                  <a:pt x="12416" y="31582"/>
                </a:cubicBezTo>
                <a:cubicBezTo>
                  <a:pt x="11941" y="31833"/>
                  <a:pt x="11746" y="31972"/>
                  <a:pt x="11104" y="32251"/>
                </a:cubicBezTo>
                <a:cubicBezTo>
                  <a:pt x="10184" y="32586"/>
                  <a:pt x="9319" y="32977"/>
                  <a:pt x="8482" y="33451"/>
                </a:cubicBezTo>
                <a:cubicBezTo>
                  <a:pt x="8370" y="33479"/>
                  <a:pt x="8119" y="33618"/>
                  <a:pt x="8147" y="33563"/>
                </a:cubicBezTo>
                <a:cubicBezTo>
                  <a:pt x="7980" y="33646"/>
                  <a:pt x="8119" y="33646"/>
                  <a:pt x="7980" y="33702"/>
                </a:cubicBezTo>
                <a:cubicBezTo>
                  <a:pt x="7394" y="33925"/>
                  <a:pt x="6696" y="34288"/>
                  <a:pt x="6194" y="34427"/>
                </a:cubicBezTo>
                <a:cubicBezTo>
                  <a:pt x="5608" y="34706"/>
                  <a:pt x="5022" y="34930"/>
                  <a:pt x="4464" y="35125"/>
                </a:cubicBezTo>
                <a:lnTo>
                  <a:pt x="3655" y="35376"/>
                </a:lnTo>
                <a:cubicBezTo>
                  <a:pt x="3348" y="35488"/>
                  <a:pt x="3069" y="35599"/>
                  <a:pt x="2791" y="35655"/>
                </a:cubicBezTo>
                <a:cubicBezTo>
                  <a:pt x="2539" y="35711"/>
                  <a:pt x="2288" y="35767"/>
                  <a:pt x="2037" y="35850"/>
                </a:cubicBezTo>
                <a:cubicBezTo>
                  <a:pt x="1926" y="35850"/>
                  <a:pt x="1786" y="35934"/>
                  <a:pt x="1647" y="35850"/>
                </a:cubicBezTo>
                <a:lnTo>
                  <a:pt x="1647" y="35850"/>
                </a:lnTo>
                <a:cubicBezTo>
                  <a:pt x="1228" y="35599"/>
                  <a:pt x="949" y="33618"/>
                  <a:pt x="782" y="31665"/>
                </a:cubicBezTo>
                <a:lnTo>
                  <a:pt x="782" y="31665"/>
                </a:lnTo>
                <a:lnTo>
                  <a:pt x="754" y="31386"/>
                </a:lnTo>
                <a:cubicBezTo>
                  <a:pt x="503" y="30689"/>
                  <a:pt x="280" y="29964"/>
                  <a:pt x="84" y="29266"/>
                </a:cubicBezTo>
                <a:cubicBezTo>
                  <a:pt x="84" y="29155"/>
                  <a:pt x="84" y="29071"/>
                  <a:pt x="84" y="28959"/>
                </a:cubicBezTo>
                <a:cubicBezTo>
                  <a:pt x="28" y="28708"/>
                  <a:pt x="1" y="28429"/>
                  <a:pt x="1" y="28150"/>
                </a:cubicBezTo>
                <a:lnTo>
                  <a:pt x="1" y="27899"/>
                </a:lnTo>
                <a:lnTo>
                  <a:pt x="1" y="27732"/>
                </a:lnTo>
                <a:lnTo>
                  <a:pt x="1" y="27592"/>
                </a:lnTo>
                <a:cubicBezTo>
                  <a:pt x="1" y="27425"/>
                  <a:pt x="28" y="27230"/>
                  <a:pt x="56" y="27062"/>
                </a:cubicBezTo>
                <a:cubicBezTo>
                  <a:pt x="140" y="26337"/>
                  <a:pt x="307" y="25639"/>
                  <a:pt x="475" y="24970"/>
                </a:cubicBezTo>
                <a:cubicBezTo>
                  <a:pt x="503" y="24942"/>
                  <a:pt x="531" y="24942"/>
                  <a:pt x="586" y="24802"/>
                </a:cubicBezTo>
                <a:cubicBezTo>
                  <a:pt x="642" y="24607"/>
                  <a:pt x="670" y="24551"/>
                  <a:pt x="698" y="24356"/>
                </a:cubicBezTo>
                <a:cubicBezTo>
                  <a:pt x="865" y="24133"/>
                  <a:pt x="1061" y="23575"/>
                  <a:pt x="1200" y="23603"/>
                </a:cubicBezTo>
                <a:cubicBezTo>
                  <a:pt x="1228" y="23519"/>
                  <a:pt x="1256" y="23435"/>
                  <a:pt x="1312" y="23352"/>
                </a:cubicBezTo>
                <a:lnTo>
                  <a:pt x="1507" y="23352"/>
                </a:lnTo>
                <a:cubicBezTo>
                  <a:pt x="1786" y="22236"/>
                  <a:pt x="2121" y="21175"/>
                  <a:pt x="2512" y="20115"/>
                </a:cubicBezTo>
                <a:cubicBezTo>
                  <a:pt x="2539" y="19920"/>
                  <a:pt x="2539" y="19697"/>
                  <a:pt x="2484" y="19501"/>
                </a:cubicBezTo>
                <a:cubicBezTo>
                  <a:pt x="2539" y="18999"/>
                  <a:pt x="2595" y="18525"/>
                  <a:pt x="2735" y="17939"/>
                </a:cubicBezTo>
                <a:cubicBezTo>
                  <a:pt x="2874" y="17632"/>
                  <a:pt x="2930" y="17409"/>
                  <a:pt x="3042" y="17102"/>
                </a:cubicBezTo>
                <a:cubicBezTo>
                  <a:pt x="3181" y="16767"/>
                  <a:pt x="3572" y="15958"/>
                  <a:pt x="3739" y="15651"/>
                </a:cubicBezTo>
                <a:cubicBezTo>
                  <a:pt x="3990" y="15177"/>
                  <a:pt x="4185" y="15066"/>
                  <a:pt x="4437" y="14647"/>
                </a:cubicBezTo>
                <a:cubicBezTo>
                  <a:pt x="4437" y="14312"/>
                  <a:pt x="4437" y="13977"/>
                  <a:pt x="4409" y="13643"/>
                </a:cubicBezTo>
                <a:cubicBezTo>
                  <a:pt x="4492" y="13392"/>
                  <a:pt x="4604" y="13113"/>
                  <a:pt x="4716" y="12861"/>
                </a:cubicBezTo>
                <a:cubicBezTo>
                  <a:pt x="4855" y="12582"/>
                  <a:pt x="5022" y="12276"/>
                  <a:pt x="5190" y="11969"/>
                </a:cubicBezTo>
                <a:cubicBezTo>
                  <a:pt x="5469" y="11662"/>
                  <a:pt x="5748" y="11215"/>
                  <a:pt x="6055" y="10909"/>
                </a:cubicBezTo>
                <a:cubicBezTo>
                  <a:pt x="6362" y="10295"/>
                  <a:pt x="6780" y="9737"/>
                  <a:pt x="7254" y="9262"/>
                </a:cubicBezTo>
                <a:cubicBezTo>
                  <a:pt x="7450" y="8649"/>
                  <a:pt x="7840" y="8119"/>
                  <a:pt x="8315" y="7728"/>
                </a:cubicBezTo>
                <a:cubicBezTo>
                  <a:pt x="8677" y="7477"/>
                  <a:pt x="9263" y="6975"/>
                  <a:pt x="9626" y="6696"/>
                </a:cubicBezTo>
                <a:cubicBezTo>
                  <a:pt x="9988" y="6473"/>
                  <a:pt x="10379" y="6277"/>
                  <a:pt x="10770" y="6110"/>
                </a:cubicBezTo>
                <a:cubicBezTo>
                  <a:pt x="11188" y="5580"/>
                  <a:pt x="12444" y="4687"/>
                  <a:pt x="13560" y="4185"/>
                </a:cubicBezTo>
                <a:cubicBezTo>
                  <a:pt x="13699" y="4101"/>
                  <a:pt x="13643" y="4213"/>
                  <a:pt x="13811" y="4129"/>
                </a:cubicBezTo>
                <a:cubicBezTo>
                  <a:pt x="14229" y="3906"/>
                  <a:pt x="14006" y="3906"/>
                  <a:pt x="14424" y="3683"/>
                </a:cubicBezTo>
                <a:cubicBezTo>
                  <a:pt x="14731" y="3348"/>
                  <a:pt x="15094" y="3097"/>
                  <a:pt x="15485" y="2929"/>
                </a:cubicBezTo>
                <a:cubicBezTo>
                  <a:pt x="16070" y="2650"/>
                  <a:pt x="16656" y="2399"/>
                  <a:pt x="17270" y="2204"/>
                </a:cubicBezTo>
                <a:cubicBezTo>
                  <a:pt x="17438" y="2092"/>
                  <a:pt x="17465" y="2037"/>
                  <a:pt x="17438" y="1981"/>
                </a:cubicBezTo>
                <a:cubicBezTo>
                  <a:pt x="17828" y="1758"/>
                  <a:pt x="18219" y="1534"/>
                  <a:pt x="18665" y="1367"/>
                </a:cubicBezTo>
                <a:cubicBezTo>
                  <a:pt x="19363" y="1116"/>
                  <a:pt x="20088" y="921"/>
                  <a:pt x="20841" y="781"/>
                </a:cubicBezTo>
                <a:cubicBezTo>
                  <a:pt x="21092" y="781"/>
                  <a:pt x="21343" y="809"/>
                  <a:pt x="21594" y="837"/>
                </a:cubicBezTo>
                <a:cubicBezTo>
                  <a:pt x="22348" y="446"/>
                  <a:pt x="24105" y="195"/>
                  <a:pt x="24887" y="167"/>
                </a:cubicBezTo>
                <a:cubicBezTo>
                  <a:pt x="25445" y="0"/>
                  <a:pt x="25668" y="84"/>
                  <a:pt x="26226" y="56"/>
                </a:cubicBezTo>
                <a:cubicBezTo>
                  <a:pt x="26365" y="56"/>
                  <a:pt x="26505" y="28"/>
                  <a:pt x="26588" y="0"/>
                </a:cubicBezTo>
                <a:cubicBezTo>
                  <a:pt x="27091" y="0"/>
                  <a:pt x="27286" y="84"/>
                  <a:pt x="27286" y="167"/>
                </a:cubicBezTo>
                <a:cubicBezTo>
                  <a:pt x="28234" y="28"/>
                  <a:pt x="29881" y="28"/>
                  <a:pt x="30160" y="223"/>
                </a:cubicBezTo>
                <a:cubicBezTo>
                  <a:pt x="31024" y="251"/>
                  <a:pt x="31248" y="84"/>
                  <a:pt x="32029" y="139"/>
                </a:cubicBezTo>
                <a:cubicBezTo>
                  <a:pt x="32447" y="195"/>
                  <a:pt x="32894" y="223"/>
                  <a:pt x="33256" y="279"/>
                </a:cubicBezTo>
                <a:cubicBezTo>
                  <a:pt x="33563" y="335"/>
                  <a:pt x="33870" y="418"/>
                  <a:pt x="34177" y="530"/>
                </a:cubicBezTo>
                <a:cubicBezTo>
                  <a:pt x="34289" y="530"/>
                  <a:pt x="34261" y="502"/>
                  <a:pt x="34400" y="530"/>
                </a:cubicBezTo>
                <a:cubicBezTo>
                  <a:pt x="34540" y="642"/>
                  <a:pt x="34986" y="781"/>
                  <a:pt x="35098" y="865"/>
                </a:cubicBezTo>
                <a:cubicBezTo>
                  <a:pt x="36018" y="1060"/>
                  <a:pt x="36632" y="1339"/>
                  <a:pt x="36660" y="1534"/>
                </a:cubicBezTo>
                <a:cubicBezTo>
                  <a:pt x="36911" y="1590"/>
                  <a:pt x="37190" y="1646"/>
                  <a:pt x="37469" y="1730"/>
                </a:cubicBezTo>
                <a:cubicBezTo>
                  <a:pt x="37720" y="1813"/>
                  <a:pt x="37971" y="1897"/>
                  <a:pt x="38222" y="1981"/>
                </a:cubicBezTo>
                <a:cubicBezTo>
                  <a:pt x="38697" y="2148"/>
                  <a:pt x="39031" y="2344"/>
                  <a:pt x="39059" y="2511"/>
                </a:cubicBezTo>
                <a:cubicBezTo>
                  <a:pt x="39757" y="2650"/>
                  <a:pt x="39868" y="2371"/>
                  <a:pt x="41096" y="2957"/>
                </a:cubicBezTo>
                <a:cubicBezTo>
                  <a:pt x="41347" y="3041"/>
                  <a:pt x="41291" y="3069"/>
                  <a:pt x="41514" y="3180"/>
                </a:cubicBezTo>
                <a:cubicBezTo>
                  <a:pt x="41933" y="3320"/>
                  <a:pt x="42351" y="3487"/>
                  <a:pt x="42742" y="3711"/>
                </a:cubicBezTo>
                <a:cubicBezTo>
                  <a:pt x="43188" y="4017"/>
                  <a:pt x="43635" y="4324"/>
                  <a:pt x="44025" y="4687"/>
                </a:cubicBezTo>
                <a:lnTo>
                  <a:pt x="43997" y="4743"/>
                </a:lnTo>
                <a:cubicBezTo>
                  <a:pt x="44304" y="5022"/>
                  <a:pt x="44946" y="5357"/>
                  <a:pt x="45392" y="5664"/>
                </a:cubicBezTo>
                <a:cubicBezTo>
                  <a:pt x="45643" y="5775"/>
                  <a:pt x="45895" y="5915"/>
                  <a:pt x="46090" y="6082"/>
                </a:cubicBezTo>
                <a:cubicBezTo>
                  <a:pt x="46508" y="6445"/>
                  <a:pt x="46899" y="6807"/>
                  <a:pt x="47290" y="7226"/>
                </a:cubicBezTo>
                <a:cubicBezTo>
                  <a:pt x="47541" y="7449"/>
                  <a:pt x="47848" y="7728"/>
                  <a:pt x="48127" y="8007"/>
                </a:cubicBezTo>
                <a:lnTo>
                  <a:pt x="49019" y="8956"/>
                </a:lnTo>
                <a:cubicBezTo>
                  <a:pt x="49326" y="9290"/>
                  <a:pt x="49633" y="9653"/>
                  <a:pt x="49912" y="9988"/>
                </a:cubicBezTo>
                <a:cubicBezTo>
                  <a:pt x="50219" y="10295"/>
                  <a:pt x="50470" y="10630"/>
                  <a:pt x="50721" y="10936"/>
                </a:cubicBezTo>
                <a:cubicBezTo>
                  <a:pt x="50944" y="11215"/>
                  <a:pt x="51168" y="11439"/>
                  <a:pt x="51391" y="11718"/>
                </a:cubicBezTo>
                <a:cubicBezTo>
                  <a:pt x="51725" y="12220"/>
                  <a:pt x="52311" y="13280"/>
                  <a:pt x="52228" y="13364"/>
                </a:cubicBezTo>
                <a:close/>
                <a:moveTo>
                  <a:pt x="252" y="29015"/>
                </a:moveTo>
                <a:cubicBezTo>
                  <a:pt x="224" y="29015"/>
                  <a:pt x="224" y="29015"/>
                  <a:pt x="196" y="28959"/>
                </a:cubicBezTo>
                <a:cubicBezTo>
                  <a:pt x="196" y="29043"/>
                  <a:pt x="196" y="29155"/>
                  <a:pt x="196" y="29238"/>
                </a:cubicBezTo>
                <a:cubicBezTo>
                  <a:pt x="224" y="29266"/>
                  <a:pt x="252" y="29210"/>
                  <a:pt x="252" y="29015"/>
                </a:cubicBezTo>
                <a:close/>
                <a:moveTo>
                  <a:pt x="335" y="29294"/>
                </a:moveTo>
                <a:cubicBezTo>
                  <a:pt x="307" y="29461"/>
                  <a:pt x="307" y="29601"/>
                  <a:pt x="335" y="29768"/>
                </a:cubicBezTo>
                <a:cubicBezTo>
                  <a:pt x="391" y="29824"/>
                  <a:pt x="391" y="29350"/>
                  <a:pt x="335" y="29294"/>
                </a:cubicBezTo>
                <a:close/>
                <a:moveTo>
                  <a:pt x="503" y="29796"/>
                </a:moveTo>
                <a:cubicBezTo>
                  <a:pt x="475" y="29796"/>
                  <a:pt x="419" y="29768"/>
                  <a:pt x="447" y="29992"/>
                </a:cubicBezTo>
                <a:cubicBezTo>
                  <a:pt x="475" y="29992"/>
                  <a:pt x="503" y="29936"/>
                  <a:pt x="503" y="29796"/>
                </a:cubicBezTo>
                <a:close/>
                <a:moveTo>
                  <a:pt x="670" y="27899"/>
                </a:moveTo>
                <a:lnTo>
                  <a:pt x="670" y="27815"/>
                </a:lnTo>
                <a:cubicBezTo>
                  <a:pt x="726" y="27397"/>
                  <a:pt x="782" y="26978"/>
                  <a:pt x="838" y="26560"/>
                </a:cubicBezTo>
                <a:cubicBezTo>
                  <a:pt x="810" y="26560"/>
                  <a:pt x="782" y="26560"/>
                  <a:pt x="754" y="26532"/>
                </a:cubicBezTo>
                <a:cubicBezTo>
                  <a:pt x="726" y="26588"/>
                  <a:pt x="670" y="26755"/>
                  <a:pt x="642" y="26727"/>
                </a:cubicBezTo>
                <a:cubicBezTo>
                  <a:pt x="586" y="27118"/>
                  <a:pt x="614" y="27508"/>
                  <a:pt x="698" y="27899"/>
                </a:cubicBezTo>
                <a:close/>
                <a:moveTo>
                  <a:pt x="7561" y="33535"/>
                </a:moveTo>
                <a:cubicBezTo>
                  <a:pt x="7673" y="33507"/>
                  <a:pt x="7757" y="33479"/>
                  <a:pt x="7812" y="33423"/>
                </a:cubicBezTo>
                <a:cubicBezTo>
                  <a:pt x="7868" y="33339"/>
                  <a:pt x="7533" y="33507"/>
                  <a:pt x="7561" y="33535"/>
                </a:cubicBezTo>
                <a:close/>
                <a:moveTo>
                  <a:pt x="8342" y="33312"/>
                </a:moveTo>
                <a:cubicBezTo>
                  <a:pt x="8342" y="33284"/>
                  <a:pt x="8119" y="33339"/>
                  <a:pt x="8063" y="33395"/>
                </a:cubicBezTo>
                <a:cubicBezTo>
                  <a:pt x="8036" y="33451"/>
                  <a:pt x="8175" y="33395"/>
                  <a:pt x="8342" y="33312"/>
                </a:cubicBezTo>
                <a:close/>
                <a:moveTo>
                  <a:pt x="8454" y="32921"/>
                </a:moveTo>
                <a:lnTo>
                  <a:pt x="5329" y="34316"/>
                </a:lnTo>
                <a:lnTo>
                  <a:pt x="5859" y="34148"/>
                </a:lnTo>
                <a:cubicBezTo>
                  <a:pt x="6083" y="34037"/>
                  <a:pt x="6334" y="33953"/>
                  <a:pt x="6557" y="33869"/>
                </a:cubicBezTo>
                <a:cubicBezTo>
                  <a:pt x="7226" y="33618"/>
                  <a:pt x="7868" y="33284"/>
                  <a:pt x="8454" y="32921"/>
                </a:cubicBezTo>
                <a:close/>
                <a:moveTo>
                  <a:pt x="11607" y="31526"/>
                </a:moveTo>
                <a:lnTo>
                  <a:pt x="11802" y="31414"/>
                </a:lnTo>
                <a:lnTo>
                  <a:pt x="11551" y="31526"/>
                </a:lnTo>
                <a:close/>
                <a:moveTo>
                  <a:pt x="29378" y="23882"/>
                </a:moveTo>
                <a:cubicBezTo>
                  <a:pt x="29881" y="23714"/>
                  <a:pt x="29462" y="23714"/>
                  <a:pt x="29378" y="23882"/>
                </a:cubicBezTo>
                <a:close/>
                <a:moveTo>
                  <a:pt x="43746" y="17604"/>
                </a:moveTo>
                <a:cubicBezTo>
                  <a:pt x="43718" y="17576"/>
                  <a:pt x="43635" y="17604"/>
                  <a:pt x="43523" y="17660"/>
                </a:cubicBezTo>
                <a:cubicBezTo>
                  <a:pt x="43439" y="17688"/>
                  <a:pt x="43467" y="17716"/>
                  <a:pt x="43523" y="17716"/>
                </a:cubicBezTo>
                <a:cubicBezTo>
                  <a:pt x="43607" y="17688"/>
                  <a:pt x="43635" y="17688"/>
                  <a:pt x="43746" y="17632"/>
                </a:cubicBezTo>
                <a:close/>
                <a:moveTo>
                  <a:pt x="46062" y="16321"/>
                </a:moveTo>
                <a:cubicBezTo>
                  <a:pt x="46174" y="16321"/>
                  <a:pt x="45839" y="16488"/>
                  <a:pt x="46090" y="16377"/>
                </a:cubicBezTo>
                <a:cubicBezTo>
                  <a:pt x="46118" y="16377"/>
                  <a:pt x="46285" y="16237"/>
                  <a:pt x="46062" y="16349"/>
                </a:cubicBezTo>
                <a:close/>
                <a:moveTo>
                  <a:pt x="47903" y="15317"/>
                </a:moveTo>
                <a:lnTo>
                  <a:pt x="25975" y="25081"/>
                </a:lnTo>
                <a:lnTo>
                  <a:pt x="26142" y="25053"/>
                </a:lnTo>
                <a:cubicBezTo>
                  <a:pt x="27230" y="24691"/>
                  <a:pt x="28960" y="23854"/>
                  <a:pt x="30438" y="23240"/>
                </a:cubicBezTo>
                <a:cubicBezTo>
                  <a:pt x="31527" y="22766"/>
                  <a:pt x="32922" y="22208"/>
                  <a:pt x="34121" y="21705"/>
                </a:cubicBezTo>
                <a:cubicBezTo>
                  <a:pt x="35990" y="20924"/>
                  <a:pt x="37971" y="20059"/>
                  <a:pt x="39924" y="19222"/>
                </a:cubicBezTo>
                <a:cubicBezTo>
                  <a:pt x="42156" y="18246"/>
                  <a:pt x="43942" y="17297"/>
                  <a:pt x="45867" y="16321"/>
                </a:cubicBezTo>
                <a:cubicBezTo>
                  <a:pt x="45895" y="16321"/>
                  <a:pt x="45783" y="16405"/>
                  <a:pt x="45867" y="16349"/>
                </a:cubicBezTo>
                <a:cubicBezTo>
                  <a:pt x="46118" y="16265"/>
                  <a:pt x="45783" y="16349"/>
                  <a:pt x="45950" y="16293"/>
                </a:cubicBezTo>
                <a:cubicBezTo>
                  <a:pt x="46508" y="16014"/>
                  <a:pt x="47178" y="15679"/>
                  <a:pt x="47903" y="153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0"/>
          <p:cNvSpPr/>
          <p:nvPr/>
        </p:nvSpPr>
        <p:spPr>
          <a:xfrm>
            <a:off x="684358" y="1343775"/>
            <a:ext cx="1069193" cy="378141"/>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0"/>
          <p:cNvSpPr/>
          <p:nvPr/>
        </p:nvSpPr>
        <p:spPr>
          <a:xfrm>
            <a:off x="7699326" y="3996856"/>
            <a:ext cx="553979" cy="565064"/>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0"/>
          <p:cNvSpPr/>
          <p:nvPr/>
        </p:nvSpPr>
        <p:spPr>
          <a:xfrm>
            <a:off x="6621850" y="114028"/>
            <a:ext cx="940715" cy="956692"/>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0"/>
          <p:cNvSpPr/>
          <p:nvPr/>
        </p:nvSpPr>
        <p:spPr>
          <a:xfrm>
            <a:off x="684344" y="695106"/>
            <a:ext cx="696605" cy="5435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0"/>
          <p:cNvSpPr/>
          <p:nvPr/>
        </p:nvSpPr>
        <p:spPr>
          <a:xfrm>
            <a:off x="93392" y="561546"/>
            <a:ext cx="440221" cy="937630"/>
          </a:xfrm>
          <a:custGeom>
            <a:avLst/>
            <a:gdLst/>
            <a:ahLst/>
            <a:cxnLst/>
            <a:rect l="l" t="t" r="r" b="b"/>
            <a:pathLst>
              <a:path w="19976" h="42547" extrusionOk="0">
                <a:moveTo>
                  <a:pt x="18051" y="84"/>
                </a:moveTo>
                <a:cubicBezTo>
                  <a:pt x="18051" y="140"/>
                  <a:pt x="17660" y="195"/>
                  <a:pt x="17828" y="251"/>
                </a:cubicBezTo>
                <a:cubicBezTo>
                  <a:pt x="17604" y="307"/>
                  <a:pt x="17381" y="363"/>
                  <a:pt x="17130" y="447"/>
                </a:cubicBezTo>
                <a:lnTo>
                  <a:pt x="16739" y="558"/>
                </a:lnTo>
                <a:lnTo>
                  <a:pt x="16349" y="670"/>
                </a:lnTo>
                <a:lnTo>
                  <a:pt x="15456" y="949"/>
                </a:lnTo>
                <a:lnTo>
                  <a:pt x="14452" y="1311"/>
                </a:lnTo>
                <a:cubicBezTo>
                  <a:pt x="14173" y="1395"/>
                  <a:pt x="13866" y="1535"/>
                  <a:pt x="13559" y="1646"/>
                </a:cubicBezTo>
                <a:cubicBezTo>
                  <a:pt x="13392" y="1702"/>
                  <a:pt x="13224" y="1758"/>
                  <a:pt x="13085" y="1814"/>
                </a:cubicBezTo>
                <a:lnTo>
                  <a:pt x="12610" y="2037"/>
                </a:lnTo>
                <a:cubicBezTo>
                  <a:pt x="12471" y="2121"/>
                  <a:pt x="12192" y="2232"/>
                  <a:pt x="12080" y="2288"/>
                </a:cubicBezTo>
                <a:cubicBezTo>
                  <a:pt x="11969" y="2344"/>
                  <a:pt x="11885" y="2427"/>
                  <a:pt x="11801" y="2511"/>
                </a:cubicBezTo>
                <a:cubicBezTo>
                  <a:pt x="13782" y="1479"/>
                  <a:pt x="15875" y="753"/>
                  <a:pt x="18079" y="419"/>
                </a:cubicBezTo>
                <a:lnTo>
                  <a:pt x="18079" y="419"/>
                </a:lnTo>
                <a:lnTo>
                  <a:pt x="18107" y="419"/>
                </a:lnTo>
                <a:lnTo>
                  <a:pt x="18107" y="419"/>
                </a:lnTo>
                <a:cubicBezTo>
                  <a:pt x="18134" y="474"/>
                  <a:pt x="18134" y="586"/>
                  <a:pt x="18162" y="614"/>
                </a:cubicBezTo>
                <a:cubicBezTo>
                  <a:pt x="18162" y="865"/>
                  <a:pt x="18190" y="1116"/>
                  <a:pt x="18246" y="1339"/>
                </a:cubicBezTo>
                <a:cubicBezTo>
                  <a:pt x="18246" y="1535"/>
                  <a:pt x="18190" y="1395"/>
                  <a:pt x="18190" y="1339"/>
                </a:cubicBezTo>
                <a:cubicBezTo>
                  <a:pt x="18190" y="1479"/>
                  <a:pt x="18162" y="1507"/>
                  <a:pt x="18162" y="1646"/>
                </a:cubicBezTo>
                <a:cubicBezTo>
                  <a:pt x="18218" y="1814"/>
                  <a:pt x="18162" y="1395"/>
                  <a:pt x="18246" y="1479"/>
                </a:cubicBezTo>
                <a:cubicBezTo>
                  <a:pt x="18330" y="2204"/>
                  <a:pt x="18413" y="3125"/>
                  <a:pt x="18469" y="3962"/>
                </a:cubicBezTo>
                <a:lnTo>
                  <a:pt x="18413" y="3962"/>
                </a:lnTo>
                <a:cubicBezTo>
                  <a:pt x="18413" y="4101"/>
                  <a:pt x="18469" y="3990"/>
                  <a:pt x="18497" y="4046"/>
                </a:cubicBezTo>
                <a:cubicBezTo>
                  <a:pt x="18525" y="4548"/>
                  <a:pt x="18665" y="5134"/>
                  <a:pt x="18665" y="5636"/>
                </a:cubicBezTo>
                <a:cubicBezTo>
                  <a:pt x="18748" y="6417"/>
                  <a:pt x="18832" y="7338"/>
                  <a:pt x="18916" y="8398"/>
                </a:cubicBezTo>
                <a:cubicBezTo>
                  <a:pt x="19027" y="9235"/>
                  <a:pt x="19027" y="10407"/>
                  <a:pt x="19055" y="11495"/>
                </a:cubicBezTo>
                <a:cubicBezTo>
                  <a:pt x="19055" y="11913"/>
                  <a:pt x="19083" y="12304"/>
                  <a:pt x="19111" y="12694"/>
                </a:cubicBezTo>
                <a:cubicBezTo>
                  <a:pt x="19111" y="13224"/>
                  <a:pt x="19111" y="13838"/>
                  <a:pt x="19139" y="14396"/>
                </a:cubicBezTo>
                <a:lnTo>
                  <a:pt x="19139" y="15791"/>
                </a:lnTo>
                <a:cubicBezTo>
                  <a:pt x="19195" y="17102"/>
                  <a:pt x="19167" y="18386"/>
                  <a:pt x="19223" y="19725"/>
                </a:cubicBezTo>
                <a:cubicBezTo>
                  <a:pt x="19278" y="20869"/>
                  <a:pt x="19306" y="22124"/>
                  <a:pt x="19278" y="23296"/>
                </a:cubicBezTo>
                <a:cubicBezTo>
                  <a:pt x="19223" y="23742"/>
                  <a:pt x="19167" y="24161"/>
                  <a:pt x="19027" y="24607"/>
                </a:cubicBezTo>
                <a:cubicBezTo>
                  <a:pt x="19083" y="25137"/>
                  <a:pt x="19139" y="25639"/>
                  <a:pt x="19195" y="26086"/>
                </a:cubicBezTo>
                <a:cubicBezTo>
                  <a:pt x="19195" y="26309"/>
                  <a:pt x="19167" y="26309"/>
                  <a:pt x="19195" y="26476"/>
                </a:cubicBezTo>
                <a:cubicBezTo>
                  <a:pt x="19278" y="27732"/>
                  <a:pt x="19306" y="29517"/>
                  <a:pt x="19474" y="30522"/>
                </a:cubicBezTo>
                <a:cubicBezTo>
                  <a:pt x="19474" y="31303"/>
                  <a:pt x="19557" y="31973"/>
                  <a:pt x="19613" y="32837"/>
                </a:cubicBezTo>
                <a:cubicBezTo>
                  <a:pt x="19613" y="33005"/>
                  <a:pt x="19669" y="33144"/>
                  <a:pt x="19669" y="33312"/>
                </a:cubicBezTo>
                <a:lnTo>
                  <a:pt x="19669" y="33479"/>
                </a:lnTo>
                <a:cubicBezTo>
                  <a:pt x="19697" y="33898"/>
                  <a:pt x="19753" y="34065"/>
                  <a:pt x="19780" y="34595"/>
                </a:cubicBezTo>
                <a:cubicBezTo>
                  <a:pt x="19753" y="35348"/>
                  <a:pt x="19780" y="36074"/>
                  <a:pt x="19892" y="36799"/>
                </a:cubicBezTo>
                <a:cubicBezTo>
                  <a:pt x="19892" y="36883"/>
                  <a:pt x="19892" y="37106"/>
                  <a:pt x="19892" y="37050"/>
                </a:cubicBezTo>
                <a:cubicBezTo>
                  <a:pt x="19892" y="37190"/>
                  <a:pt x="19920" y="37106"/>
                  <a:pt x="19920" y="37218"/>
                </a:cubicBezTo>
                <a:cubicBezTo>
                  <a:pt x="19920" y="37692"/>
                  <a:pt x="19976" y="38306"/>
                  <a:pt x="19948" y="38696"/>
                </a:cubicBezTo>
                <a:lnTo>
                  <a:pt x="19948" y="40119"/>
                </a:lnTo>
                <a:cubicBezTo>
                  <a:pt x="19948" y="40314"/>
                  <a:pt x="19920" y="40538"/>
                  <a:pt x="19892" y="40761"/>
                </a:cubicBezTo>
                <a:cubicBezTo>
                  <a:pt x="19892" y="40984"/>
                  <a:pt x="19864" y="41235"/>
                  <a:pt x="19864" y="41458"/>
                </a:cubicBezTo>
                <a:cubicBezTo>
                  <a:pt x="19808" y="41654"/>
                  <a:pt x="19780" y="41849"/>
                  <a:pt x="19753" y="42044"/>
                </a:cubicBezTo>
                <a:cubicBezTo>
                  <a:pt x="19725" y="42128"/>
                  <a:pt x="19753" y="42239"/>
                  <a:pt x="19641" y="42323"/>
                </a:cubicBezTo>
                <a:lnTo>
                  <a:pt x="19641" y="42323"/>
                </a:lnTo>
                <a:cubicBezTo>
                  <a:pt x="19334" y="42546"/>
                  <a:pt x="17855" y="42184"/>
                  <a:pt x="16433" y="41737"/>
                </a:cubicBezTo>
                <a:lnTo>
                  <a:pt x="16433" y="41737"/>
                </a:lnTo>
                <a:lnTo>
                  <a:pt x="16237" y="41681"/>
                </a:lnTo>
                <a:cubicBezTo>
                  <a:pt x="15679" y="41681"/>
                  <a:pt x="15121" y="41626"/>
                  <a:pt x="14535" y="41570"/>
                </a:cubicBezTo>
                <a:cubicBezTo>
                  <a:pt x="14424" y="41514"/>
                  <a:pt x="14424" y="41542"/>
                  <a:pt x="14340" y="41486"/>
                </a:cubicBezTo>
                <a:cubicBezTo>
                  <a:pt x="14145" y="41458"/>
                  <a:pt x="13922" y="41402"/>
                  <a:pt x="13726" y="41347"/>
                </a:cubicBezTo>
                <a:lnTo>
                  <a:pt x="13531" y="41263"/>
                </a:lnTo>
                <a:lnTo>
                  <a:pt x="13419" y="41207"/>
                </a:lnTo>
                <a:lnTo>
                  <a:pt x="13336" y="41179"/>
                </a:lnTo>
                <a:lnTo>
                  <a:pt x="12973" y="40984"/>
                </a:lnTo>
                <a:cubicBezTo>
                  <a:pt x="12527" y="40705"/>
                  <a:pt x="12052" y="40398"/>
                  <a:pt x="11634" y="40063"/>
                </a:cubicBezTo>
                <a:cubicBezTo>
                  <a:pt x="11634" y="40035"/>
                  <a:pt x="11634" y="40035"/>
                  <a:pt x="11550" y="39952"/>
                </a:cubicBezTo>
                <a:cubicBezTo>
                  <a:pt x="11411" y="39868"/>
                  <a:pt x="11383" y="39812"/>
                  <a:pt x="11271" y="39756"/>
                </a:cubicBezTo>
                <a:cubicBezTo>
                  <a:pt x="11160" y="39561"/>
                  <a:pt x="10797" y="39282"/>
                  <a:pt x="10881" y="39171"/>
                </a:cubicBezTo>
                <a:cubicBezTo>
                  <a:pt x="10825" y="39143"/>
                  <a:pt x="10769" y="39087"/>
                  <a:pt x="10713" y="39031"/>
                </a:cubicBezTo>
                <a:lnTo>
                  <a:pt x="10769" y="38892"/>
                </a:lnTo>
                <a:cubicBezTo>
                  <a:pt x="10072" y="38389"/>
                  <a:pt x="9430" y="37831"/>
                  <a:pt x="8788" y="37273"/>
                </a:cubicBezTo>
                <a:cubicBezTo>
                  <a:pt x="8649" y="37190"/>
                  <a:pt x="8481" y="37134"/>
                  <a:pt x="8314" y="37106"/>
                </a:cubicBezTo>
                <a:cubicBezTo>
                  <a:pt x="7979" y="36911"/>
                  <a:pt x="7672" y="36743"/>
                  <a:pt x="7282" y="36492"/>
                </a:cubicBezTo>
                <a:cubicBezTo>
                  <a:pt x="7114" y="36297"/>
                  <a:pt x="6947" y="36185"/>
                  <a:pt x="6780" y="36018"/>
                </a:cubicBezTo>
                <a:cubicBezTo>
                  <a:pt x="6612" y="35851"/>
                  <a:pt x="6110" y="35320"/>
                  <a:pt x="5943" y="35125"/>
                </a:cubicBezTo>
                <a:cubicBezTo>
                  <a:pt x="5691" y="34790"/>
                  <a:pt x="5691" y="34651"/>
                  <a:pt x="5440" y="34344"/>
                </a:cubicBezTo>
                <a:cubicBezTo>
                  <a:pt x="5217" y="34232"/>
                  <a:pt x="4966" y="34149"/>
                  <a:pt x="4715" y="34065"/>
                </a:cubicBezTo>
                <a:cubicBezTo>
                  <a:pt x="4575" y="33925"/>
                  <a:pt x="4408" y="33786"/>
                  <a:pt x="4269" y="33646"/>
                </a:cubicBezTo>
                <a:cubicBezTo>
                  <a:pt x="4101" y="33451"/>
                  <a:pt x="3906" y="33256"/>
                  <a:pt x="3766" y="33033"/>
                </a:cubicBezTo>
                <a:cubicBezTo>
                  <a:pt x="3627" y="32754"/>
                  <a:pt x="3376" y="32419"/>
                  <a:pt x="3264" y="32140"/>
                </a:cubicBezTo>
                <a:cubicBezTo>
                  <a:pt x="2929" y="31721"/>
                  <a:pt x="2650" y="31303"/>
                  <a:pt x="2427" y="30829"/>
                </a:cubicBezTo>
                <a:cubicBezTo>
                  <a:pt x="2065" y="30494"/>
                  <a:pt x="1786" y="30075"/>
                  <a:pt x="1646" y="29601"/>
                </a:cubicBezTo>
                <a:cubicBezTo>
                  <a:pt x="1562" y="29294"/>
                  <a:pt x="1367" y="28736"/>
                  <a:pt x="1283" y="28401"/>
                </a:cubicBezTo>
                <a:cubicBezTo>
                  <a:pt x="1255" y="28067"/>
                  <a:pt x="1228" y="27760"/>
                  <a:pt x="1200" y="27425"/>
                </a:cubicBezTo>
                <a:cubicBezTo>
                  <a:pt x="837" y="26616"/>
                  <a:pt x="614" y="25751"/>
                  <a:pt x="558" y="24858"/>
                </a:cubicBezTo>
                <a:cubicBezTo>
                  <a:pt x="558" y="24747"/>
                  <a:pt x="614" y="24802"/>
                  <a:pt x="586" y="24663"/>
                </a:cubicBezTo>
                <a:cubicBezTo>
                  <a:pt x="558" y="24300"/>
                  <a:pt x="474" y="24468"/>
                  <a:pt x="446" y="24077"/>
                </a:cubicBezTo>
                <a:cubicBezTo>
                  <a:pt x="307" y="23798"/>
                  <a:pt x="223" y="23463"/>
                  <a:pt x="223" y="23129"/>
                </a:cubicBezTo>
                <a:cubicBezTo>
                  <a:pt x="195" y="22654"/>
                  <a:pt x="195" y="22152"/>
                  <a:pt x="195" y="21678"/>
                </a:cubicBezTo>
                <a:cubicBezTo>
                  <a:pt x="195" y="21510"/>
                  <a:pt x="140" y="21482"/>
                  <a:pt x="112" y="21482"/>
                </a:cubicBezTo>
                <a:cubicBezTo>
                  <a:pt x="56" y="21148"/>
                  <a:pt x="28" y="20785"/>
                  <a:pt x="0" y="20450"/>
                </a:cubicBezTo>
                <a:cubicBezTo>
                  <a:pt x="56" y="19864"/>
                  <a:pt x="112" y="19306"/>
                  <a:pt x="223" y="18720"/>
                </a:cubicBezTo>
                <a:cubicBezTo>
                  <a:pt x="279" y="18553"/>
                  <a:pt x="391" y="18386"/>
                  <a:pt x="474" y="18218"/>
                </a:cubicBezTo>
                <a:cubicBezTo>
                  <a:pt x="502" y="17353"/>
                  <a:pt x="642" y="16516"/>
                  <a:pt x="921" y="15707"/>
                </a:cubicBezTo>
                <a:cubicBezTo>
                  <a:pt x="977" y="15345"/>
                  <a:pt x="1088" y="15010"/>
                  <a:pt x="1228" y="14703"/>
                </a:cubicBezTo>
                <a:cubicBezTo>
                  <a:pt x="1255" y="14619"/>
                  <a:pt x="1283" y="14508"/>
                  <a:pt x="1311" y="14452"/>
                </a:cubicBezTo>
                <a:cubicBezTo>
                  <a:pt x="1423" y="14089"/>
                  <a:pt x="1562" y="13978"/>
                  <a:pt x="1618" y="13978"/>
                </a:cubicBezTo>
                <a:cubicBezTo>
                  <a:pt x="1786" y="13280"/>
                  <a:pt x="2260" y="12108"/>
                  <a:pt x="2455" y="11969"/>
                </a:cubicBezTo>
                <a:cubicBezTo>
                  <a:pt x="2734" y="11355"/>
                  <a:pt x="2678" y="11160"/>
                  <a:pt x="2929" y="10602"/>
                </a:cubicBezTo>
                <a:cubicBezTo>
                  <a:pt x="3097" y="10351"/>
                  <a:pt x="3236" y="10044"/>
                  <a:pt x="3404" y="9793"/>
                </a:cubicBezTo>
                <a:cubicBezTo>
                  <a:pt x="3515" y="9570"/>
                  <a:pt x="3655" y="9374"/>
                  <a:pt x="3822" y="9207"/>
                </a:cubicBezTo>
                <a:cubicBezTo>
                  <a:pt x="3878" y="9123"/>
                  <a:pt x="3822" y="9151"/>
                  <a:pt x="3906" y="9040"/>
                </a:cubicBezTo>
                <a:cubicBezTo>
                  <a:pt x="4018" y="8984"/>
                  <a:pt x="4241" y="8705"/>
                  <a:pt x="4352" y="8649"/>
                </a:cubicBezTo>
                <a:cubicBezTo>
                  <a:pt x="4743" y="8063"/>
                  <a:pt x="5133" y="7700"/>
                  <a:pt x="5273" y="7728"/>
                </a:cubicBezTo>
                <a:cubicBezTo>
                  <a:pt x="5385" y="7561"/>
                  <a:pt x="5496" y="7393"/>
                  <a:pt x="5636" y="7226"/>
                </a:cubicBezTo>
                <a:cubicBezTo>
                  <a:pt x="5775" y="7059"/>
                  <a:pt x="5915" y="6891"/>
                  <a:pt x="6026" y="6752"/>
                </a:cubicBezTo>
                <a:cubicBezTo>
                  <a:pt x="6305" y="6473"/>
                  <a:pt x="6528" y="6277"/>
                  <a:pt x="6640" y="6305"/>
                </a:cubicBezTo>
                <a:cubicBezTo>
                  <a:pt x="6947" y="5859"/>
                  <a:pt x="6780" y="5692"/>
                  <a:pt x="7533" y="4994"/>
                </a:cubicBezTo>
                <a:cubicBezTo>
                  <a:pt x="7672" y="4855"/>
                  <a:pt x="7672" y="4883"/>
                  <a:pt x="7812" y="4771"/>
                </a:cubicBezTo>
                <a:cubicBezTo>
                  <a:pt x="8035" y="4492"/>
                  <a:pt x="8286" y="4269"/>
                  <a:pt x="8537" y="4073"/>
                </a:cubicBezTo>
                <a:cubicBezTo>
                  <a:pt x="8872" y="3822"/>
                  <a:pt x="9235" y="3599"/>
                  <a:pt x="9597" y="3432"/>
                </a:cubicBezTo>
                <a:lnTo>
                  <a:pt x="9625" y="3460"/>
                </a:lnTo>
                <a:cubicBezTo>
                  <a:pt x="9932" y="3320"/>
                  <a:pt x="10323" y="2958"/>
                  <a:pt x="10685" y="2734"/>
                </a:cubicBezTo>
                <a:cubicBezTo>
                  <a:pt x="10825" y="2595"/>
                  <a:pt x="10992" y="2455"/>
                  <a:pt x="11160" y="2372"/>
                </a:cubicBezTo>
                <a:cubicBezTo>
                  <a:pt x="11522" y="2176"/>
                  <a:pt x="11913" y="2009"/>
                  <a:pt x="12304" y="1842"/>
                </a:cubicBezTo>
                <a:cubicBezTo>
                  <a:pt x="12527" y="1730"/>
                  <a:pt x="12806" y="1590"/>
                  <a:pt x="13085" y="1479"/>
                </a:cubicBezTo>
                <a:lnTo>
                  <a:pt x="14033" y="1088"/>
                </a:lnTo>
                <a:cubicBezTo>
                  <a:pt x="14340" y="977"/>
                  <a:pt x="14675" y="893"/>
                  <a:pt x="14982" y="753"/>
                </a:cubicBezTo>
                <a:cubicBezTo>
                  <a:pt x="15289" y="614"/>
                  <a:pt x="15624" y="558"/>
                  <a:pt x="15903" y="447"/>
                </a:cubicBezTo>
                <a:cubicBezTo>
                  <a:pt x="16182" y="363"/>
                  <a:pt x="16405" y="279"/>
                  <a:pt x="16656" y="195"/>
                </a:cubicBezTo>
                <a:cubicBezTo>
                  <a:pt x="17102" y="112"/>
                  <a:pt x="18023" y="0"/>
                  <a:pt x="18051" y="84"/>
                </a:cubicBezTo>
                <a:close/>
                <a:moveTo>
                  <a:pt x="14368" y="41375"/>
                </a:moveTo>
                <a:cubicBezTo>
                  <a:pt x="14368" y="41375"/>
                  <a:pt x="14340" y="41402"/>
                  <a:pt x="14312" y="41375"/>
                </a:cubicBezTo>
                <a:cubicBezTo>
                  <a:pt x="14368" y="41402"/>
                  <a:pt x="14424" y="41430"/>
                  <a:pt x="14508" y="41458"/>
                </a:cubicBezTo>
                <a:cubicBezTo>
                  <a:pt x="14535" y="41458"/>
                  <a:pt x="14480" y="41402"/>
                  <a:pt x="14368" y="41375"/>
                </a:cubicBezTo>
                <a:close/>
                <a:moveTo>
                  <a:pt x="14591" y="41375"/>
                </a:moveTo>
                <a:cubicBezTo>
                  <a:pt x="14675" y="41430"/>
                  <a:pt x="14787" y="41458"/>
                  <a:pt x="14898" y="41486"/>
                </a:cubicBezTo>
                <a:cubicBezTo>
                  <a:pt x="14982" y="41514"/>
                  <a:pt x="14619" y="41347"/>
                  <a:pt x="14591" y="41375"/>
                </a:cubicBezTo>
                <a:close/>
                <a:moveTo>
                  <a:pt x="14982" y="41402"/>
                </a:moveTo>
                <a:cubicBezTo>
                  <a:pt x="14982" y="41430"/>
                  <a:pt x="14954" y="41458"/>
                  <a:pt x="15093" y="41486"/>
                </a:cubicBezTo>
                <a:cubicBezTo>
                  <a:pt x="15093" y="41486"/>
                  <a:pt x="15066" y="41458"/>
                  <a:pt x="14982" y="41402"/>
                </a:cubicBezTo>
                <a:close/>
                <a:moveTo>
                  <a:pt x="13671" y="40733"/>
                </a:moveTo>
                <a:lnTo>
                  <a:pt x="13615" y="40705"/>
                </a:lnTo>
                <a:cubicBezTo>
                  <a:pt x="13336" y="40538"/>
                  <a:pt x="13057" y="40398"/>
                  <a:pt x="12806" y="40231"/>
                </a:cubicBezTo>
                <a:cubicBezTo>
                  <a:pt x="12778" y="40259"/>
                  <a:pt x="12750" y="40259"/>
                  <a:pt x="12750" y="40259"/>
                </a:cubicBezTo>
                <a:cubicBezTo>
                  <a:pt x="12778" y="40314"/>
                  <a:pt x="12889" y="40398"/>
                  <a:pt x="12862" y="40426"/>
                </a:cubicBezTo>
                <a:cubicBezTo>
                  <a:pt x="13113" y="40565"/>
                  <a:pt x="13392" y="40677"/>
                  <a:pt x="13671" y="40733"/>
                </a:cubicBezTo>
                <a:close/>
                <a:moveTo>
                  <a:pt x="19641" y="37441"/>
                </a:moveTo>
                <a:cubicBezTo>
                  <a:pt x="19669" y="37385"/>
                  <a:pt x="19669" y="37301"/>
                  <a:pt x="19641" y="37245"/>
                </a:cubicBezTo>
                <a:cubicBezTo>
                  <a:pt x="19585" y="37218"/>
                  <a:pt x="19613" y="37497"/>
                  <a:pt x="19641" y="37469"/>
                </a:cubicBezTo>
                <a:close/>
                <a:moveTo>
                  <a:pt x="19697" y="36855"/>
                </a:moveTo>
                <a:cubicBezTo>
                  <a:pt x="19669" y="36855"/>
                  <a:pt x="19669" y="36994"/>
                  <a:pt x="19697" y="37050"/>
                </a:cubicBezTo>
                <a:cubicBezTo>
                  <a:pt x="19725" y="37134"/>
                  <a:pt x="19697" y="36994"/>
                  <a:pt x="19697" y="36855"/>
                </a:cubicBezTo>
                <a:close/>
                <a:moveTo>
                  <a:pt x="19446" y="36632"/>
                </a:moveTo>
                <a:cubicBezTo>
                  <a:pt x="19501" y="37636"/>
                  <a:pt x="19529" y="38501"/>
                  <a:pt x="19557" y="39254"/>
                </a:cubicBezTo>
                <a:cubicBezTo>
                  <a:pt x="19557" y="39115"/>
                  <a:pt x="19585" y="38975"/>
                  <a:pt x="19585" y="38836"/>
                </a:cubicBezTo>
                <a:cubicBezTo>
                  <a:pt x="19585" y="38640"/>
                  <a:pt x="19585" y="38445"/>
                  <a:pt x="19585" y="38278"/>
                </a:cubicBezTo>
                <a:cubicBezTo>
                  <a:pt x="19585" y="37720"/>
                  <a:pt x="19557" y="37190"/>
                  <a:pt x="19446" y="36660"/>
                </a:cubicBezTo>
                <a:close/>
                <a:moveTo>
                  <a:pt x="19362" y="34009"/>
                </a:moveTo>
                <a:cubicBezTo>
                  <a:pt x="19362" y="33953"/>
                  <a:pt x="19362" y="33898"/>
                  <a:pt x="19362" y="33842"/>
                </a:cubicBezTo>
                <a:lnTo>
                  <a:pt x="19362" y="34065"/>
                </a:lnTo>
                <a:cubicBezTo>
                  <a:pt x="19362" y="34065"/>
                  <a:pt x="19362" y="34037"/>
                  <a:pt x="19362" y="34037"/>
                </a:cubicBezTo>
                <a:close/>
                <a:moveTo>
                  <a:pt x="19027" y="19251"/>
                </a:moveTo>
                <a:cubicBezTo>
                  <a:pt x="19027" y="18832"/>
                  <a:pt x="18944" y="19139"/>
                  <a:pt x="19027" y="19251"/>
                </a:cubicBezTo>
                <a:close/>
                <a:moveTo>
                  <a:pt x="18665" y="7282"/>
                </a:moveTo>
                <a:cubicBezTo>
                  <a:pt x="18637" y="7282"/>
                  <a:pt x="18637" y="7366"/>
                  <a:pt x="18637" y="7477"/>
                </a:cubicBezTo>
                <a:cubicBezTo>
                  <a:pt x="18637" y="7561"/>
                  <a:pt x="18665" y="7533"/>
                  <a:pt x="18692" y="7477"/>
                </a:cubicBezTo>
                <a:cubicBezTo>
                  <a:pt x="18692" y="7421"/>
                  <a:pt x="18665" y="7393"/>
                  <a:pt x="18665" y="7338"/>
                </a:cubicBezTo>
                <a:close/>
                <a:moveTo>
                  <a:pt x="18413" y="5273"/>
                </a:moveTo>
                <a:cubicBezTo>
                  <a:pt x="18441" y="5189"/>
                  <a:pt x="18497" y="5468"/>
                  <a:pt x="18469" y="5273"/>
                </a:cubicBezTo>
                <a:cubicBezTo>
                  <a:pt x="18469" y="5273"/>
                  <a:pt x="18413" y="5106"/>
                  <a:pt x="18413" y="5301"/>
                </a:cubicBezTo>
                <a:close/>
                <a:moveTo>
                  <a:pt x="18218" y="3683"/>
                </a:moveTo>
                <a:cubicBezTo>
                  <a:pt x="18386" y="7728"/>
                  <a:pt x="18637" y="14926"/>
                  <a:pt x="18916" y="21985"/>
                </a:cubicBezTo>
                <a:cubicBezTo>
                  <a:pt x="18944" y="21957"/>
                  <a:pt x="18944" y="21929"/>
                  <a:pt x="18944" y="21873"/>
                </a:cubicBezTo>
                <a:cubicBezTo>
                  <a:pt x="18999" y="21008"/>
                  <a:pt x="18916" y="19530"/>
                  <a:pt x="18888" y="18302"/>
                </a:cubicBezTo>
                <a:cubicBezTo>
                  <a:pt x="18860" y="17409"/>
                  <a:pt x="18860" y="16237"/>
                  <a:pt x="18860" y="15261"/>
                </a:cubicBezTo>
                <a:cubicBezTo>
                  <a:pt x="18860" y="13699"/>
                  <a:pt x="18776" y="12081"/>
                  <a:pt x="18748" y="10434"/>
                </a:cubicBezTo>
                <a:cubicBezTo>
                  <a:pt x="18692" y="8593"/>
                  <a:pt x="18525" y="7059"/>
                  <a:pt x="18386" y="5413"/>
                </a:cubicBezTo>
                <a:cubicBezTo>
                  <a:pt x="18386" y="5413"/>
                  <a:pt x="18413" y="5468"/>
                  <a:pt x="18413" y="5413"/>
                </a:cubicBezTo>
                <a:cubicBezTo>
                  <a:pt x="18413" y="5217"/>
                  <a:pt x="18386" y="5468"/>
                  <a:pt x="18386" y="5329"/>
                </a:cubicBezTo>
                <a:cubicBezTo>
                  <a:pt x="18302" y="4883"/>
                  <a:pt x="18274" y="4325"/>
                  <a:pt x="18218" y="371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0"/>
          <p:cNvSpPr/>
          <p:nvPr/>
        </p:nvSpPr>
        <p:spPr>
          <a:xfrm>
            <a:off x="6603165" y="4120577"/>
            <a:ext cx="802385" cy="717519"/>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0"/>
          <p:cNvSpPr/>
          <p:nvPr/>
        </p:nvSpPr>
        <p:spPr>
          <a:xfrm>
            <a:off x="1355916" y="199110"/>
            <a:ext cx="990387" cy="1126226"/>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0"/>
          <p:cNvSpPr/>
          <p:nvPr/>
        </p:nvSpPr>
        <p:spPr>
          <a:xfrm>
            <a:off x="136937" y="114032"/>
            <a:ext cx="257001" cy="280383"/>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0"/>
          <p:cNvSpPr/>
          <p:nvPr/>
        </p:nvSpPr>
        <p:spPr>
          <a:xfrm>
            <a:off x="513768" y="114030"/>
            <a:ext cx="750729" cy="425478"/>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0"/>
          <p:cNvSpPr/>
          <p:nvPr/>
        </p:nvSpPr>
        <p:spPr>
          <a:xfrm>
            <a:off x="6771878" y="439404"/>
            <a:ext cx="640674" cy="954841"/>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0"/>
          <p:cNvSpPr/>
          <p:nvPr/>
        </p:nvSpPr>
        <p:spPr>
          <a:xfrm>
            <a:off x="7577783" y="3873569"/>
            <a:ext cx="721838" cy="408289"/>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0"/>
          <p:cNvSpPr/>
          <p:nvPr/>
        </p:nvSpPr>
        <p:spPr>
          <a:xfrm>
            <a:off x="7277885" y="190875"/>
            <a:ext cx="284702" cy="271766"/>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0"/>
          <p:cNvSpPr/>
          <p:nvPr/>
        </p:nvSpPr>
        <p:spPr>
          <a:xfrm>
            <a:off x="7532655" y="325313"/>
            <a:ext cx="662800" cy="103422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0"/>
          <p:cNvSpPr/>
          <p:nvPr/>
        </p:nvSpPr>
        <p:spPr>
          <a:xfrm rot="5400000">
            <a:off x="8214395" y="-325964"/>
            <a:ext cx="955458" cy="1160363"/>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0"/>
          <p:cNvSpPr/>
          <p:nvPr/>
        </p:nvSpPr>
        <p:spPr>
          <a:xfrm>
            <a:off x="8430778" y="770894"/>
            <a:ext cx="433478" cy="518939"/>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0"/>
          <p:cNvSpPr/>
          <p:nvPr/>
        </p:nvSpPr>
        <p:spPr>
          <a:xfrm>
            <a:off x="290865" y="4515347"/>
            <a:ext cx="1026154" cy="951161"/>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0"/>
          <p:cNvSpPr/>
          <p:nvPr/>
        </p:nvSpPr>
        <p:spPr>
          <a:xfrm>
            <a:off x="-182049" y="4351767"/>
            <a:ext cx="938247" cy="43100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0"/>
          <p:cNvSpPr/>
          <p:nvPr/>
        </p:nvSpPr>
        <p:spPr>
          <a:xfrm>
            <a:off x="621822" y="4081857"/>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0"/>
          <p:cNvSpPr/>
          <p:nvPr/>
        </p:nvSpPr>
        <p:spPr>
          <a:xfrm>
            <a:off x="1090755" y="3677676"/>
            <a:ext cx="662800" cy="103422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0"/>
          <p:cNvSpPr/>
          <p:nvPr/>
        </p:nvSpPr>
        <p:spPr>
          <a:xfrm>
            <a:off x="8299615" y="4608582"/>
            <a:ext cx="1066130" cy="558893"/>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0"/>
          <p:cNvSpPr/>
          <p:nvPr/>
        </p:nvSpPr>
        <p:spPr>
          <a:xfrm>
            <a:off x="997902" y="4246939"/>
            <a:ext cx="319125" cy="317869"/>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0"/>
          <p:cNvSpPr/>
          <p:nvPr/>
        </p:nvSpPr>
        <p:spPr>
          <a:xfrm rot="3660777">
            <a:off x="1625345" y="3973625"/>
            <a:ext cx="968405" cy="864516"/>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0"/>
          <p:cNvSpPr/>
          <p:nvPr/>
        </p:nvSpPr>
        <p:spPr>
          <a:xfrm>
            <a:off x="8519122" y="4143507"/>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0"/>
          <p:cNvSpPr txBox="1">
            <a:spLocks noGrp="1"/>
          </p:cNvSpPr>
          <p:nvPr>
            <p:ph type="title"/>
          </p:nvPr>
        </p:nvSpPr>
        <p:spPr>
          <a:xfrm>
            <a:off x="2890900" y="2431649"/>
            <a:ext cx="3362100" cy="6042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05" name="Google Shape;405;p20"/>
          <p:cNvSpPr txBox="1">
            <a:spLocks noGrp="1"/>
          </p:cNvSpPr>
          <p:nvPr>
            <p:ph type="title" idx="2" hasCustomPrompt="1"/>
          </p:nvPr>
        </p:nvSpPr>
        <p:spPr>
          <a:xfrm>
            <a:off x="2890900" y="1109825"/>
            <a:ext cx="3362100" cy="1270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2000"/>
              <a:buNone/>
              <a:defRPr sz="9500">
                <a:solidFill>
                  <a:schemeClr val="accent6"/>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06" name="Google Shape;406;p20"/>
          <p:cNvSpPr txBox="1">
            <a:spLocks noGrp="1"/>
          </p:cNvSpPr>
          <p:nvPr>
            <p:ph type="subTitle" idx="1"/>
          </p:nvPr>
        </p:nvSpPr>
        <p:spPr>
          <a:xfrm>
            <a:off x="3490399" y="3144909"/>
            <a:ext cx="2307000" cy="684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p:cSld name="CUSTOM_13_1">
    <p:spTree>
      <p:nvGrpSpPr>
        <p:cNvPr id="1" name="Shape 407"/>
        <p:cNvGrpSpPr/>
        <p:nvPr/>
      </p:nvGrpSpPr>
      <p:grpSpPr>
        <a:xfrm>
          <a:off x="0" y="0"/>
          <a:ext cx="0" cy="0"/>
          <a:chOff x="0" y="0"/>
          <a:chExt cx="0" cy="0"/>
        </a:xfrm>
      </p:grpSpPr>
      <p:grpSp>
        <p:nvGrpSpPr>
          <p:cNvPr id="408" name="Google Shape;408;p21"/>
          <p:cNvGrpSpPr/>
          <p:nvPr/>
        </p:nvGrpSpPr>
        <p:grpSpPr>
          <a:xfrm flipH="1">
            <a:off x="1546880" y="974375"/>
            <a:ext cx="6050241" cy="3904012"/>
            <a:chOff x="1282762" y="26746"/>
            <a:chExt cx="6692744" cy="5156534"/>
          </a:xfrm>
        </p:grpSpPr>
        <p:sp>
          <p:nvSpPr>
            <p:cNvPr id="409" name="Google Shape;409;p21"/>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1"/>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1" name="Google Shape;411;p21"/>
          <p:cNvSpPr/>
          <p:nvPr/>
        </p:nvSpPr>
        <p:spPr>
          <a:xfrm>
            <a:off x="446400" y="776825"/>
            <a:ext cx="1164100" cy="1079025"/>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1"/>
          <p:cNvSpPr/>
          <p:nvPr/>
        </p:nvSpPr>
        <p:spPr>
          <a:xfrm>
            <a:off x="769300" y="109275"/>
            <a:ext cx="1064375" cy="488950"/>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1"/>
          <p:cNvSpPr/>
          <p:nvPr/>
        </p:nvSpPr>
        <p:spPr>
          <a:xfrm>
            <a:off x="294000" y="1699500"/>
            <a:ext cx="929050" cy="892800"/>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1"/>
          <p:cNvSpPr/>
          <p:nvPr/>
        </p:nvSpPr>
        <p:spPr>
          <a:xfrm>
            <a:off x="676350" y="130775"/>
            <a:ext cx="323650" cy="308300"/>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1"/>
          <p:cNvSpPr/>
          <p:nvPr/>
        </p:nvSpPr>
        <p:spPr>
          <a:xfrm>
            <a:off x="1546875" y="829000"/>
            <a:ext cx="751900" cy="117325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1"/>
          <p:cNvSpPr/>
          <p:nvPr/>
        </p:nvSpPr>
        <p:spPr>
          <a:xfrm>
            <a:off x="152400" y="1460550"/>
            <a:ext cx="362025" cy="360600"/>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1"/>
          <p:cNvSpPr/>
          <p:nvPr/>
        </p:nvSpPr>
        <p:spPr>
          <a:xfrm>
            <a:off x="2408450" y="1240575"/>
            <a:ext cx="1212925" cy="428975"/>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1"/>
          <p:cNvSpPr/>
          <p:nvPr/>
        </p:nvSpPr>
        <p:spPr>
          <a:xfrm>
            <a:off x="2550775" y="1821150"/>
            <a:ext cx="790250" cy="616600"/>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1"/>
          <p:cNvSpPr/>
          <p:nvPr/>
        </p:nvSpPr>
        <p:spPr>
          <a:xfrm>
            <a:off x="7543075" y="3139475"/>
            <a:ext cx="458275" cy="500125"/>
          </a:xfrm>
          <a:custGeom>
            <a:avLst/>
            <a:gdLst/>
            <a:ahLst/>
            <a:cxnLst/>
            <a:rect l="l" t="t" r="r" b="b"/>
            <a:pathLst>
              <a:path w="18331" h="20005" extrusionOk="0">
                <a:moveTo>
                  <a:pt x="8817" y="391"/>
                </a:moveTo>
                <a:cubicBezTo>
                  <a:pt x="9040" y="447"/>
                  <a:pt x="9291" y="503"/>
                  <a:pt x="9514" y="614"/>
                </a:cubicBezTo>
                <a:cubicBezTo>
                  <a:pt x="9738" y="726"/>
                  <a:pt x="9989" y="837"/>
                  <a:pt x="10128" y="893"/>
                </a:cubicBezTo>
                <a:cubicBezTo>
                  <a:pt x="10296" y="949"/>
                  <a:pt x="10463" y="1033"/>
                  <a:pt x="10630" y="1116"/>
                </a:cubicBezTo>
                <a:cubicBezTo>
                  <a:pt x="10658" y="1144"/>
                  <a:pt x="10742" y="1172"/>
                  <a:pt x="10770" y="1172"/>
                </a:cubicBezTo>
                <a:cubicBezTo>
                  <a:pt x="10937" y="1256"/>
                  <a:pt x="10993" y="1340"/>
                  <a:pt x="10993" y="1368"/>
                </a:cubicBezTo>
                <a:cubicBezTo>
                  <a:pt x="11384" y="1479"/>
                  <a:pt x="11718" y="1647"/>
                  <a:pt x="12053" y="1842"/>
                </a:cubicBezTo>
                <a:cubicBezTo>
                  <a:pt x="12416" y="1981"/>
                  <a:pt x="12500" y="1953"/>
                  <a:pt x="12806" y="2065"/>
                </a:cubicBezTo>
                <a:cubicBezTo>
                  <a:pt x="13085" y="2149"/>
                  <a:pt x="13364" y="2288"/>
                  <a:pt x="13616" y="2428"/>
                </a:cubicBezTo>
                <a:cubicBezTo>
                  <a:pt x="13643" y="2456"/>
                  <a:pt x="13643" y="2428"/>
                  <a:pt x="13699" y="2456"/>
                </a:cubicBezTo>
                <a:cubicBezTo>
                  <a:pt x="13755" y="2483"/>
                  <a:pt x="13922" y="2595"/>
                  <a:pt x="13950" y="2651"/>
                </a:cubicBezTo>
                <a:cubicBezTo>
                  <a:pt x="14313" y="2818"/>
                  <a:pt x="14564" y="2930"/>
                  <a:pt x="14564" y="3014"/>
                </a:cubicBezTo>
                <a:cubicBezTo>
                  <a:pt x="14955" y="3153"/>
                  <a:pt x="15513" y="3348"/>
                  <a:pt x="15541" y="3488"/>
                </a:cubicBezTo>
                <a:cubicBezTo>
                  <a:pt x="15680" y="3516"/>
                  <a:pt x="15764" y="3516"/>
                  <a:pt x="15875" y="3544"/>
                </a:cubicBezTo>
                <a:cubicBezTo>
                  <a:pt x="16071" y="3572"/>
                  <a:pt x="16238" y="3655"/>
                  <a:pt x="16405" y="3739"/>
                </a:cubicBezTo>
                <a:cubicBezTo>
                  <a:pt x="16489" y="3795"/>
                  <a:pt x="16489" y="3823"/>
                  <a:pt x="16573" y="3851"/>
                </a:cubicBezTo>
                <a:cubicBezTo>
                  <a:pt x="16740" y="3934"/>
                  <a:pt x="16908" y="4046"/>
                  <a:pt x="17047" y="4185"/>
                </a:cubicBezTo>
                <a:lnTo>
                  <a:pt x="17326" y="4464"/>
                </a:lnTo>
                <a:cubicBezTo>
                  <a:pt x="17410" y="4520"/>
                  <a:pt x="17466" y="4632"/>
                  <a:pt x="17521" y="4715"/>
                </a:cubicBezTo>
                <a:lnTo>
                  <a:pt x="17493" y="4743"/>
                </a:lnTo>
                <a:cubicBezTo>
                  <a:pt x="17633" y="4939"/>
                  <a:pt x="17772" y="5134"/>
                  <a:pt x="17912" y="5357"/>
                </a:cubicBezTo>
                <a:cubicBezTo>
                  <a:pt x="17940" y="5385"/>
                  <a:pt x="17968" y="5413"/>
                  <a:pt x="17996" y="5469"/>
                </a:cubicBezTo>
                <a:cubicBezTo>
                  <a:pt x="18024" y="5524"/>
                  <a:pt x="18079" y="5580"/>
                  <a:pt x="18107" y="5664"/>
                </a:cubicBezTo>
                <a:cubicBezTo>
                  <a:pt x="18135" y="5720"/>
                  <a:pt x="18163" y="5887"/>
                  <a:pt x="18191" y="5999"/>
                </a:cubicBezTo>
                <a:cubicBezTo>
                  <a:pt x="18219" y="6110"/>
                  <a:pt x="18247" y="6222"/>
                  <a:pt x="18247" y="6361"/>
                </a:cubicBezTo>
                <a:cubicBezTo>
                  <a:pt x="18330" y="6696"/>
                  <a:pt x="18330" y="7087"/>
                  <a:pt x="18247" y="7422"/>
                </a:cubicBezTo>
                <a:cubicBezTo>
                  <a:pt x="18191" y="7784"/>
                  <a:pt x="18107" y="8147"/>
                  <a:pt x="17996" y="8510"/>
                </a:cubicBezTo>
                <a:cubicBezTo>
                  <a:pt x="17940" y="8677"/>
                  <a:pt x="17912" y="8789"/>
                  <a:pt x="17884" y="8928"/>
                </a:cubicBezTo>
                <a:cubicBezTo>
                  <a:pt x="17800" y="9179"/>
                  <a:pt x="17689" y="9402"/>
                  <a:pt x="17549" y="9626"/>
                </a:cubicBezTo>
                <a:cubicBezTo>
                  <a:pt x="17521" y="9626"/>
                  <a:pt x="17605" y="9402"/>
                  <a:pt x="17549" y="9458"/>
                </a:cubicBezTo>
                <a:cubicBezTo>
                  <a:pt x="17605" y="9235"/>
                  <a:pt x="17689" y="8956"/>
                  <a:pt x="17772" y="8649"/>
                </a:cubicBezTo>
                <a:cubicBezTo>
                  <a:pt x="17884" y="8314"/>
                  <a:pt x="17968" y="7952"/>
                  <a:pt x="18051" y="7589"/>
                </a:cubicBezTo>
                <a:cubicBezTo>
                  <a:pt x="18135" y="7226"/>
                  <a:pt x="18163" y="6864"/>
                  <a:pt x="18135" y="6501"/>
                </a:cubicBezTo>
                <a:cubicBezTo>
                  <a:pt x="18107" y="6389"/>
                  <a:pt x="18107" y="6278"/>
                  <a:pt x="18051" y="6166"/>
                </a:cubicBezTo>
                <a:cubicBezTo>
                  <a:pt x="18051" y="6110"/>
                  <a:pt x="18024" y="6055"/>
                  <a:pt x="17996" y="5999"/>
                </a:cubicBezTo>
                <a:cubicBezTo>
                  <a:pt x="17996" y="6055"/>
                  <a:pt x="18024" y="6110"/>
                  <a:pt x="18024" y="6166"/>
                </a:cubicBezTo>
                <a:cubicBezTo>
                  <a:pt x="18163" y="6864"/>
                  <a:pt x="18107" y="7589"/>
                  <a:pt x="17856" y="8259"/>
                </a:cubicBezTo>
                <a:cubicBezTo>
                  <a:pt x="17717" y="8705"/>
                  <a:pt x="17549" y="9151"/>
                  <a:pt x="17382" y="9598"/>
                </a:cubicBezTo>
                <a:lnTo>
                  <a:pt x="17382" y="9598"/>
                </a:lnTo>
                <a:lnTo>
                  <a:pt x="17382" y="9709"/>
                </a:lnTo>
                <a:cubicBezTo>
                  <a:pt x="17354" y="9821"/>
                  <a:pt x="17298" y="9960"/>
                  <a:pt x="17270" y="10100"/>
                </a:cubicBezTo>
                <a:cubicBezTo>
                  <a:pt x="17214" y="10184"/>
                  <a:pt x="17242" y="10100"/>
                  <a:pt x="17242" y="10100"/>
                </a:cubicBezTo>
                <a:cubicBezTo>
                  <a:pt x="17214" y="10156"/>
                  <a:pt x="17187" y="10184"/>
                  <a:pt x="17159" y="10239"/>
                </a:cubicBezTo>
                <a:cubicBezTo>
                  <a:pt x="17131" y="10323"/>
                  <a:pt x="17214" y="10128"/>
                  <a:pt x="17242" y="10184"/>
                </a:cubicBezTo>
                <a:cubicBezTo>
                  <a:pt x="17103" y="10602"/>
                  <a:pt x="16935" y="11048"/>
                  <a:pt x="16740" y="11467"/>
                </a:cubicBezTo>
                <a:lnTo>
                  <a:pt x="16684" y="11467"/>
                </a:lnTo>
                <a:cubicBezTo>
                  <a:pt x="16657" y="11551"/>
                  <a:pt x="16712" y="11495"/>
                  <a:pt x="16684" y="11551"/>
                </a:cubicBezTo>
                <a:cubicBezTo>
                  <a:pt x="16601" y="11802"/>
                  <a:pt x="16489" y="12081"/>
                  <a:pt x="16350" y="12360"/>
                </a:cubicBezTo>
                <a:cubicBezTo>
                  <a:pt x="16154" y="12834"/>
                  <a:pt x="15903" y="13308"/>
                  <a:pt x="15652" y="13755"/>
                </a:cubicBezTo>
                <a:cubicBezTo>
                  <a:pt x="15373" y="14257"/>
                  <a:pt x="15038" y="14731"/>
                  <a:pt x="14676" y="15205"/>
                </a:cubicBezTo>
                <a:cubicBezTo>
                  <a:pt x="14536" y="15373"/>
                  <a:pt x="14397" y="15568"/>
                  <a:pt x="14257" y="15736"/>
                </a:cubicBezTo>
                <a:cubicBezTo>
                  <a:pt x="14062" y="15959"/>
                  <a:pt x="13839" y="16238"/>
                  <a:pt x="13643" y="16461"/>
                </a:cubicBezTo>
                <a:cubicBezTo>
                  <a:pt x="13420" y="16712"/>
                  <a:pt x="13253" y="16879"/>
                  <a:pt x="13085" y="17019"/>
                </a:cubicBezTo>
                <a:cubicBezTo>
                  <a:pt x="12583" y="17577"/>
                  <a:pt x="12053" y="18079"/>
                  <a:pt x="11495" y="18553"/>
                </a:cubicBezTo>
                <a:cubicBezTo>
                  <a:pt x="10993" y="19028"/>
                  <a:pt x="10407" y="19390"/>
                  <a:pt x="9765" y="19641"/>
                </a:cubicBezTo>
                <a:cubicBezTo>
                  <a:pt x="9514" y="19697"/>
                  <a:pt x="9263" y="19753"/>
                  <a:pt x="9012" y="19725"/>
                </a:cubicBezTo>
                <a:cubicBezTo>
                  <a:pt x="8761" y="19837"/>
                  <a:pt x="8482" y="19893"/>
                  <a:pt x="8203" y="19948"/>
                </a:cubicBezTo>
                <a:lnTo>
                  <a:pt x="7980" y="19948"/>
                </a:lnTo>
                <a:cubicBezTo>
                  <a:pt x="7589" y="20004"/>
                  <a:pt x="7171" y="19976"/>
                  <a:pt x="6780" y="19893"/>
                </a:cubicBezTo>
                <a:cubicBezTo>
                  <a:pt x="6445" y="19837"/>
                  <a:pt x="6083" y="19725"/>
                  <a:pt x="5748" y="19586"/>
                </a:cubicBezTo>
                <a:cubicBezTo>
                  <a:pt x="5357" y="19390"/>
                  <a:pt x="4967" y="19139"/>
                  <a:pt x="4632" y="18860"/>
                </a:cubicBezTo>
                <a:cubicBezTo>
                  <a:pt x="4548" y="18804"/>
                  <a:pt x="4493" y="18749"/>
                  <a:pt x="4437" y="18693"/>
                </a:cubicBezTo>
                <a:cubicBezTo>
                  <a:pt x="4409" y="18665"/>
                  <a:pt x="4381" y="18637"/>
                  <a:pt x="4353" y="18609"/>
                </a:cubicBezTo>
                <a:cubicBezTo>
                  <a:pt x="4186" y="18470"/>
                  <a:pt x="4018" y="18302"/>
                  <a:pt x="3879" y="18135"/>
                </a:cubicBezTo>
                <a:lnTo>
                  <a:pt x="3851" y="18107"/>
                </a:lnTo>
                <a:lnTo>
                  <a:pt x="3823" y="18051"/>
                </a:lnTo>
                <a:lnTo>
                  <a:pt x="3823" y="18051"/>
                </a:lnTo>
                <a:lnTo>
                  <a:pt x="3851" y="18107"/>
                </a:lnTo>
                <a:lnTo>
                  <a:pt x="3795" y="18023"/>
                </a:lnTo>
                <a:lnTo>
                  <a:pt x="3795" y="18023"/>
                </a:lnTo>
                <a:lnTo>
                  <a:pt x="3795" y="18079"/>
                </a:lnTo>
                <a:cubicBezTo>
                  <a:pt x="3572" y="17772"/>
                  <a:pt x="3321" y="17493"/>
                  <a:pt x="3070" y="17214"/>
                </a:cubicBezTo>
                <a:cubicBezTo>
                  <a:pt x="3042" y="17186"/>
                  <a:pt x="2958" y="17103"/>
                  <a:pt x="2986" y="17103"/>
                </a:cubicBezTo>
                <a:cubicBezTo>
                  <a:pt x="2930" y="17047"/>
                  <a:pt x="2958" y="17103"/>
                  <a:pt x="2930" y="17047"/>
                </a:cubicBezTo>
                <a:cubicBezTo>
                  <a:pt x="2735" y="16824"/>
                  <a:pt x="2595" y="16600"/>
                  <a:pt x="2456" y="16349"/>
                </a:cubicBezTo>
                <a:cubicBezTo>
                  <a:pt x="2177" y="15931"/>
                  <a:pt x="1926" y="15484"/>
                  <a:pt x="1758" y="15038"/>
                </a:cubicBezTo>
                <a:cubicBezTo>
                  <a:pt x="1730" y="14926"/>
                  <a:pt x="1675" y="14815"/>
                  <a:pt x="1647" y="14703"/>
                </a:cubicBezTo>
                <a:cubicBezTo>
                  <a:pt x="1647" y="14647"/>
                  <a:pt x="1591" y="14564"/>
                  <a:pt x="1591" y="14508"/>
                </a:cubicBezTo>
                <a:cubicBezTo>
                  <a:pt x="1312" y="13950"/>
                  <a:pt x="1061" y="13392"/>
                  <a:pt x="838" y="12834"/>
                </a:cubicBezTo>
                <a:lnTo>
                  <a:pt x="838" y="12834"/>
                </a:lnTo>
                <a:lnTo>
                  <a:pt x="810" y="12722"/>
                </a:lnTo>
                <a:cubicBezTo>
                  <a:pt x="726" y="12583"/>
                  <a:pt x="642" y="12471"/>
                  <a:pt x="559" y="12332"/>
                </a:cubicBezTo>
                <a:cubicBezTo>
                  <a:pt x="475" y="12192"/>
                  <a:pt x="391" y="12053"/>
                  <a:pt x="308" y="11913"/>
                </a:cubicBezTo>
                <a:cubicBezTo>
                  <a:pt x="308" y="11858"/>
                  <a:pt x="308" y="11830"/>
                  <a:pt x="280" y="11802"/>
                </a:cubicBezTo>
                <a:cubicBezTo>
                  <a:pt x="168" y="11551"/>
                  <a:pt x="112" y="11300"/>
                  <a:pt x="57" y="11021"/>
                </a:cubicBezTo>
                <a:cubicBezTo>
                  <a:pt x="29" y="10742"/>
                  <a:pt x="1" y="10435"/>
                  <a:pt x="1" y="10128"/>
                </a:cubicBezTo>
                <a:cubicBezTo>
                  <a:pt x="1" y="10100"/>
                  <a:pt x="29" y="10072"/>
                  <a:pt x="29" y="10044"/>
                </a:cubicBezTo>
                <a:cubicBezTo>
                  <a:pt x="29" y="9988"/>
                  <a:pt x="29" y="9905"/>
                  <a:pt x="29" y="9849"/>
                </a:cubicBezTo>
                <a:cubicBezTo>
                  <a:pt x="57" y="9737"/>
                  <a:pt x="84" y="9486"/>
                  <a:pt x="140" y="9486"/>
                </a:cubicBezTo>
                <a:cubicBezTo>
                  <a:pt x="140" y="9430"/>
                  <a:pt x="168" y="9402"/>
                  <a:pt x="168" y="9347"/>
                </a:cubicBezTo>
                <a:lnTo>
                  <a:pt x="252" y="9319"/>
                </a:lnTo>
                <a:cubicBezTo>
                  <a:pt x="252" y="9068"/>
                  <a:pt x="280" y="8844"/>
                  <a:pt x="336" y="8649"/>
                </a:cubicBezTo>
                <a:cubicBezTo>
                  <a:pt x="363" y="8398"/>
                  <a:pt x="419" y="8147"/>
                  <a:pt x="503" y="7924"/>
                </a:cubicBezTo>
                <a:cubicBezTo>
                  <a:pt x="503" y="7812"/>
                  <a:pt x="503" y="7729"/>
                  <a:pt x="475" y="7645"/>
                </a:cubicBezTo>
                <a:cubicBezTo>
                  <a:pt x="503" y="7422"/>
                  <a:pt x="531" y="7198"/>
                  <a:pt x="587" y="6975"/>
                </a:cubicBezTo>
                <a:cubicBezTo>
                  <a:pt x="642" y="6864"/>
                  <a:pt x="670" y="6752"/>
                  <a:pt x="726" y="6640"/>
                </a:cubicBezTo>
                <a:cubicBezTo>
                  <a:pt x="838" y="6417"/>
                  <a:pt x="949" y="6222"/>
                  <a:pt x="1061" y="6027"/>
                </a:cubicBezTo>
                <a:cubicBezTo>
                  <a:pt x="1173" y="5831"/>
                  <a:pt x="1256" y="5803"/>
                  <a:pt x="1396" y="5636"/>
                </a:cubicBezTo>
                <a:cubicBezTo>
                  <a:pt x="1396" y="5497"/>
                  <a:pt x="1396" y="5357"/>
                  <a:pt x="1396" y="5218"/>
                </a:cubicBezTo>
                <a:cubicBezTo>
                  <a:pt x="1507" y="4966"/>
                  <a:pt x="1619" y="4743"/>
                  <a:pt x="1758" y="4520"/>
                </a:cubicBezTo>
                <a:cubicBezTo>
                  <a:pt x="1870" y="4409"/>
                  <a:pt x="1982" y="4213"/>
                  <a:pt x="2093" y="4102"/>
                </a:cubicBezTo>
                <a:cubicBezTo>
                  <a:pt x="2205" y="3851"/>
                  <a:pt x="2372" y="3599"/>
                  <a:pt x="2540" y="3404"/>
                </a:cubicBezTo>
                <a:cubicBezTo>
                  <a:pt x="2595" y="3125"/>
                  <a:pt x="2707" y="2902"/>
                  <a:pt x="2874" y="2707"/>
                </a:cubicBezTo>
                <a:cubicBezTo>
                  <a:pt x="3014" y="2595"/>
                  <a:pt x="3209" y="2344"/>
                  <a:pt x="3349" y="2204"/>
                </a:cubicBezTo>
                <a:cubicBezTo>
                  <a:pt x="3488" y="2065"/>
                  <a:pt x="3628" y="1953"/>
                  <a:pt x="3767" y="1842"/>
                </a:cubicBezTo>
                <a:cubicBezTo>
                  <a:pt x="4074" y="1423"/>
                  <a:pt x="4465" y="1089"/>
                  <a:pt x="4939" y="837"/>
                </a:cubicBezTo>
                <a:cubicBezTo>
                  <a:pt x="4995" y="810"/>
                  <a:pt x="4967" y="837"/>
                  <a:pt x="5023" y="810"/>
                </a:cubicBezTo>
                <a:cubicBezTo>
                  <a:pt x="5218" y="726"/>
                  <a:pt x="5134" y="726"/>
                  <a:pt x="5329" y="614"/>
                </a:cubicBezTo>
                <a:cubicBezTo>
                  <a:pt x="5469" y="475"/>
                  <a:pt x="5664" y="391"/>
                  <a:pt x="5832" y="335"/>
                </a:cubicBezTo>
                <a:cubicBezTo>
                  <a:pt x="6139" y="224"/>
                  <a:pt x="6418" y="168"/>
                  <a:pt x="6724" y="140"/>
                </a:cubicBezTo>
                <a:cubicBezTo>
                  <a:pt x="6836" y="140"/>
                  <a:pt x="6836" y="112"/>
                  <a:pt x="6836" y="84"/>
                </a:cubicBezTo>
                <a:cubicBezTo>
                  <a:pt x="7059" y="28"/>
                  <a:pt x="7282" y="0"/>
                  <a:pt x="7478" y="0"/>
                </a:cubicBezTo>
                <a:cubicBezTo>
                  <a:pt x="7840" y="28"/>
                  <a:pt x="8175" y="112"/>
                  <a:pt x="8510" y="224"/>
                </a:cubicBezTo>
                <a:cubicBezTo>
                  <a:pt x="8622" y="279"/>
                  <a:pt x="8705" y="335"/>
                  <a:pt x="8817" y="391"/>
                </a:cubicBezTo>
                <a:close/>
                <a:moveTo>
                  <a:pt x="14062" y="7729"/>
                </a:moveTo>
                <a:cubicBezTo>
                  <a:pt x="14062" y="7756"/>
                  <a:pt x="14118" y="7673"/>
                  <a:pt x="14090" y="7673"/>
                </a:cubicBezTo>
                <a:cubicBezTo>
                  <a:pt x="14062" y="7673"/>
                  <a:pt x="14062" y="7701"/>
                  <a:pt x="14062" y="7729"/>
                </a:cubicBezTo>
                <a:close/>
                <a:moveTo>
                  <a:pt x="13978" y="7840"/>
                </a:moveTo>
                <a:cubicBezTo>
                  <a:pt x="13978" y="7840"/>
                  <a:pt x="14034" y="7784"/>
                  <a:pt x="14034" y="7756"/>
                </a:cubicBezTo>
                <a:cubicBezTo>
                  <a:pt x="14034" y="7756"/>
                  <a:pt x="14006" y="7784"/>
                  <a:pt x="14006" y="7840"/>
                </a:cubicBezTo>
                <a:close/>
                <a:moveTo>
                  <a:pt x="11244" y="5887"/>
                </a:moveTo>
                <a:cubicBezTo>
                  <a:pt x="11244" y="5887"/>
                  <a:pt x="11216" y="5915"/>
                  <a:pt x="11216" y="5915"/>
                </a:cubicBezTo>
                <a:cubicBezTo>
                  <a:pt x="11216" y="5943"/>
                  <a:pt x="11272" y="5971"/>
                  <a:pt x="11272" y="5971"/>
                </a:cubicBezTo>
                <a:cubicBezTo>
                  <a:pt x="11356" y="5999"/>
                  <a:pt x="11467" y="6027"/>
                  <a:pt x="11551" y="5999"/>
                </a:cubicBezTo>
                <a:close/>
                <a:moveTo>
                  <a:pt x="7506" y="16182"/>
                </a:moveTo>
                <a:close/>
                <a:moveTo>
                  <a:pt x="7534" y="16182"/>
                </a:moveTo>
                <a:cubicBezTo>
                  <a:pt x="7785" y="16210"/>
                  <a:pt x="8036" y="16154"/>
                  <a:pt x="8231" y="16042"/>
                </a:cubicBezTo>
                <a:cubicBezTo>
                  <a:pt x="8733" y="15763"/>
                  <a:pt x="9152" y="15429"/>
                  <a:pt x="9514" y="15038"/>
                </a:cubicBezTo>
                <a:cubicBezTo>
                  <a:pt x="10407" y="14145"/>
                  <a:pt x="11188" y="13197"/>
                  <a:pt x="11886" y="12192"/>
                </a:cubicBezTo>
                <a:lnTo>
                  <a:pt x="11858" y="12220"/>
                </a:lnTo>
                <a:cubicBezTo>
                  <a:pt x="11663" y="12416"/>
                  <a:pt x="11384" y="12834"/>
                  <a:pt x="11132" y="13141"/>
                </a:cubicBezTo>
                <a:cubicBezTo>
                  <a:pt x="10937" y="13364"/>
                  <a:pt x="10686" y="13643"/>
                  <a:pt x="10463" y="13894"/>
                </a:cubicBezTo>
                <a:cubicBezTo>
                  <a:pt x="10100" y="14257"/>
                  <a:pt x="9765" y="14620"/>
                  <a:pt x="9347" y="15010"/>
                </a:cubicBezTo>
                <a:cubicBezTo>
                  <a:pt x="9152" y="15205"/>
                  <a:pt x="8956" y="15401"/>
                  <a:pt x="8761" y="15596"/>
                </a:cubicBezTo>
                <a:cubicBezTo>
                  <a:pt x="8566" y="15763"/>
                  <a:pt x="8343" y="15931"/>
                  <a:pt x="8119" y="16042"/>
                </a:cubicBezTo>
                <a:cubicBezTo>
                  <a:pt x="8119" y="16042"/>
                  <a:pt x="8147" y="16042"/>
                  <a:pt x="8119" y="16042"/>
                </a:cubicBezTo>
                <a:cubicBezTo>
                  <a:pt x="8119" y="16070"/>
                  <a:pt x="8147" y="16042"/>
                  <a:pt x="8091" y="16070"/>
                </a:cubicBezTo>
                <a:cubicBezTo>
                  <a:pt x="8008" y="16126"/>
                  <a:pt x="7868" y="16182"/>
                  <a:pt x="7757" y="16182"/>
                </a:cubicBezTo>
                <a:cubicBezTo>
                  <a:pt x="7701" y="16210"/>
                  <a:pt x="7617" y="16210"/>
                  <a:pt x="7561" y="16182"/>
                </a:cubicBezTo>
                <a:close/>
                <a:moveTo>
                  <a:pt x="8064" y="16042"/>
                </a:moveTo>
                <a:cubicBezTo>
                  <a:pt x="8036" y="16042"/>
                  <a:pt x="8119" y="15987"/>
                  <a:pt x="8064" y="16015"/>
                </a:cubicBezTo>
                <a:cubicBezTo>
                  <a:pt x="8064" y="16042"/>
                  <a:pt x="8008" y="16070"/>
                  <a:pt x="8064" y="16042"/>
                </a:cubicBezTo>
                <a:close/>
                <a:moveTo>
                  <a:pt x="8622" y="15624"/>
                </a:moveTo>
                <a:lnTo>
                  <a:pt x="8622" y="15624"/>
                </a:lnTo>
                <a:cubicBezTo>
                  <a:pt x="8622" y="15624"/>
                  <a:pt x="8594" y="15624"/>
                  <a:pt x="8594" y="15652"/>
                </a:cubicBezTo>
                <a:cubicBezTo>
                  <a:pt x="8566" y="15652"/>
                  <a:pt x="8594" y="15652"/>
                  <a:pt x="8622" y="15652"/>
                </a:cubicBezTo>
                <a:close/>
                <a:moveTo>
                  <a:pt x="11272" y="12834"/>
                </a:moveTo>
                <a:cubicBezTo>
                  <a:pt x="11160" y="12946"/>
                  <a:pt x="11272" y="12890"/>
                  <a:pt x="11272" y="12834"/>
                </a:cubicBezTo>
                <a:close/>
                <a:moveTo>
                  <a:pt x="13783" y="8705"/>
                </a:moveTo>
                <a:lnTo>
                  <a:pt x="13783" y="8705"/>
                </a:lnTo>
                <a:cubicBezTo>
                  <a:pt x="13755" y="8733"/>
                  <a:pt x="13755" y="8761"/>
                  <a:pt x="13755" y="8761"/>
                </a:cubicBezTo>
                <a:cubicBezTo>
                  <a:pt x="13755" y="8761"/>
                  <a:pt x="13755" y="8733"/>
                  <a:pt x="13783" y="8733"/>
                </a:cubicBezTo>
                <a:close/>
                <a:moveTo>
                  <a:pt x="11997" y="6278"/>
                </a:moveTo>
                <a:cubicBezTo>
                  <a:pt x="11997" y="6278"/>
                  <a:pt x="11997" y="6250"/>
                  <a:pt x="11969" y="6222"/>
                </a:cubicBezTo>
                <a:cubicBezTo>
                  <a:pt x="11942" y="6222"/>
                  <a:pt x="11942" y="6278"/>
                  <a:pt x="11997" y="6306"/>
                </a:cubicBezTo>
                <a:close/>
                <a:moveTo>
                  <a:pt x="11830" y="6222"/>
                </a:moveTo>
                <a:cubicBezTo>
                  <a:pt x="11858" y="6250"/>
                  <a:pt x="11886" y="6278"/>
                  <a:pt x="11942" y="6278"/>
                </a:cubicBezTo>
                <a:cubicBezTo>
                  <a:pt x="11969" y="6306"/>
                  <a:pt x="11858" y="6250"/>
                  <a:pt x="11830" y="6278"/>
                </a:cubicBezTo>
                <a:close/>
                <a:moveTo>
                  <a:pt x="11746" y="6222"/>
                </a:moveTo>
                <a:cubicBezTo>
                  <a:pt x="11746" y="6250"/>
                  <a:pt x="11774" y="6250"/>
                  <a:pt x="11802" y="6250"/>
                </a:cubicBezTo>
                <a:cubicBezTo>
                  <a:pt x="11802" y="6250"/>
                  <a:pt x="11802" y="6222"/>
                  <a:pt x="11746" y="6222"/>
                </a:cubicBezTo>
                <a:cubicBezTo>
                  <a:pt x="11718" y="6194"/>
                  <a:pt x="11746" y="6278"/>
                  <a:pt x="11746" y="6278"/>
                </a:cubicBezTo>
                <a:close/>
                <a:moveTo>
                  <a:pt x="363" y="11885"/>
                </a:moveTo>
                <a:lnTo>
                  <a:pt x="363" y="11774"/>
                </a:lnTo>
                <a:lnTo>
                  <a:pt x="336" y="11774"/>
                </a:lnTo>
                <a:cubicBezTo>
                  <a:pt x="308" y="11746"/>
                  <a:pt x="336" y="11830"/>
                  <a:pt x="363" y="11885"/>
                </a:cubicBezTo>
                <a:close/>
                <a:moveTo>
                  <a:pt x="447" y="12081"/>
                </a:moveTo>
                <a:cubicBezTo>
                  <a:pt x="475" y="12109"/>
                  <a:pt x="447" y="11913"/>
                  <a:pt x="419" y="11885"/>
                </a:cubicBezTo>
                <a:cubicBezTo>
                  <a:pt x="419" y="11969"/>
                  <a:pt x="419" y="12025"/>
                  <a:pt x="447" y="12109"/>
                </a:cubicBezTo>
                <a:close/>
                <a:moveTo>
                  <a:pt x="503" y="12164"/>
                </a:moveTo>
                <a:lnTo>
                  <a:pt x="503" y="12081"/>
                </a:lnTo>
                <a:cubicBezTo>
                  <a:pt x="503" y="12025"/>
                  <a:pt x="475" y="12109"/>
                  <a:pt x="503" y="12164"/>
                </a:cubicBezTo>
                <a:close/>
                <a:moveTo>
                  <a:pt x="419" y="11272"/>
                </a:moveTo>
                <a:cubicBezTo>
                  <a:pt x="363" y="11104"/>
                  <a:pt x="336" y="10909"/>
                  <a:pt x="308" y="10714"/>
                </a:cubicBezTo>
                <a:cubicBezTo>
                  <a:pt x="308" y="10714"/>
                  <a:pt x="280" y="10714"/>
                  <a:pt x="280" y="10714"/>
                </a:cubicBezTo>
                <a:cubicBezTo>
                  <a:pt x="280" y="10742"/>
                  <a:pt x="280" y="10825"/>
                  <a:pt x="252" y="10825"/>
                </a:cubicBezTo>
                <a:cubicBezTo>
                  <a:pt x="280" y="10965"/>
                  <a:pt x="336" y="11132"/>
                  <a:pt x="419" y="11272"/>
                </a:cubicBezTo>
                <a:close/>
                <a:moveTo>
                  <a:pt x="3293" y="17130"/>
                </a:moveTo>
                <a:cubicBezTo>
                  <a:pt x="2986" y="16740"/>
                  <a:pt x="2707" y="16349"/>
                  <a:pt x="2428" y="15931"/>
                </a:cubicBezTo>
                <a:cubicBezTo>
                  <a:pt x="2456" y="16015"/>
                  <a:pt x="2512" y="16098"/>
                  <a:pt x="2540" y="16154"/>
                </a:cubicBezTo>
                <a:cubicBezTo>
                  <a:pt x="2623" y="16294"/>
                  <a:pt x="2651" y="16349"/>
                  <a:pt x="2707" y="16433"/>
                </a:cubicBezTo>
                <a:cubicBezTo>
                  <a:pt x="2874" y="16684"/>
                  <a:pt x="3070" y="16907"/>
                  <a:pt x="3293" y="17130"/>
                </a:cubicBezTo>
                <a:close/>
                <a:moveTo>
                  <a:pt x="3014" y="16907"/>
                </a:moveTo>
                <a:cubicBezTo>
                  <a:pt x="3042" y="16907"/>
                  <a:pt x="2958" y="16796"/>
                  <a:pt x="2930" y="16824"/>
                </a:cubicBezTo>
                <a:cubicBezTo>
                  <a:pt x="2958" y="16852"/>
                  <a:pt x="2986" y="16879"/>
                  <a:pt x="3014" y="16907"/>
                </a:cubicBezTo>
                <a:close/>
                <a:moveTo>
                  <a:pt x="3125" y="17103"/>
                </a:moveTo>
                <a:cubicBezTo>
                  <a:pt x="3125" y="17103"/>
                  <a:pt x="3070" y="17047"/>
                  <a:pt x="3042" y="17019"/>
                </a:cubicBezTo>
                <a:cubicBezTo>
                  <a:pt x="3014" y="16991"/>
                  <a:pt x="3070" y="17075"/>
                  <a:pt x="3125" y="17103"/>
                </a:cubicBezTo>
                <a:close/>
                <a:moveTo>
                  <a:pt x="4325" y="18330"/>
                </a:moveTo>
                <a:lnTo>
                  <a:pt x="4241" y="18219"/>
                </a:lnTo>
                <a:lnTo>
                  <a:pt x="4241" y="18246"/>
                </a:lnTo>
                <a:close/>
                <a:moveTo>
                  <a:pt x="11607" y="18302"/>
                </a:moveTo>
                <a:cubicBezTo>
                  <a:pt x="11774" y="18163"/>
                  <a:pt x="11607" y="18219"/>
                  <a:pt x="11607" y="18302"/>
                </a:cubicBezTo>
                <a:close/>
                <a:moveTo>
                  <a:pt x="15847" y="13141"/>
                </a:moveTo>
                <a:cubicBezTo>
                  <a:pt x="15847" y="13141"/>
                  <a:pt x="15820" y="13169"/>
                  <a:pt x="15792" y="13225"/>
                </a:cubicBezTo>
                <a:cubicBezTo>
                  <a:pt x="15736" y="13280"/>
                  <a:pt x="15792" y="13253"/>
                  <a:pt x="15792" y="13225"/>
                </a:cubicBezTo>
                <a:cubicBezTo>
                  <a:pt x="15820" y="13169"/>
                  <a:pt x="15820" y="13169"/>
                  <a:pt x="15847" y="13141"/>
                </a:cubicBezTo>
                <a:close/>
                <a:moveTo>
                  <a:pt x="16322" y="12109"/>
                </a:moveTo>
                <a:cubicBezTo>
                  <a:pt x="16350" y="12053"/>
                  <a:pt x="16294" y="12220"/>
                  <a:pt x="16350" y="12109"/>
                </a:cubicBezTo>
                <a:cubicBezTo>
                  <a:pt x="16350" y="12109"/>
                  <a:pt x="16378" y="12025"/>
                  <a:pt x="16322" y="12109"/>
                </a:cubicBezTo>
                <a:close/>
                <a:moveTo>
                  <a:pt x="16629" y="11300"/>
                </a:moveTo>
                <a:cubicBezTo>
                  <a:pt x="15485" y="13643"/>
                  <a:pt x="13950" y="15791"/>
                  <a:pt x="12109" y="17633"/>
                </a:cubicBezTo>
                <a:cubicBezTo>
                  <a:pt x="11579" y="18191"/>
                  <a:pt x="10965" y="18693"/>
                  <a:pt x="10296" y="19111"/>
                </a:cubicBezTo>
                <a:lnTo>
                  <a:pt x="10351" y="19111"/>
                </a:lnTo>
                <a:cubicBezTo>
                  <a:pt x="10630" y="18972"/>
                  <a:pt x="10881" y="18777"/>
                  <a:pt x="11132" y="18609"/>
                </a:cubicBezTo>
                <a:cubicBezTo>
                  <a:pt x="11411" y="18386"/>
                  <a:pt x="11690" y="18135"/>
                  <a:pt x="11942" y="17912"/>
                </a:cubicBezTo>
                <a:cubicBezTo>
                  <a:pt x="12304" y="17549"/>
                  <a:pt x="12751" y="17103"/>
                  <a:pt x="13141" y="16684"/>
                </a:cubicBezTo>
                <a:cubicBezTo>
                  <a:pt x="13755" y="16042"/>
                  <a:pt x="14313" y="15345"/>
                  <a:pt x="14843" y="14592"/>
                </a:cubicBezTo>
                <a:cubicBezTo>
                  <a:pt x="15373" y="13838"/>
                  <a:pt x="15847" y="13001"/>
                  <a:pt x="16238" y="12164"/>
                </a:cubicBezTo>
                <a:cubicBezTo>
                  <a:pt x="16238" y="12164"/>
                  <a:pt x="16238" y="12192"/>
                  <a:pt x="16238" y="12164"/>
                </a:cubicBezTo>
                <a:cubicBezTo>
                  <a:pt x="16294" y="12053"/>
                  <a:pt x="16210" y="12192"/>
                  <a:pt x="16238" y="12109"/>
                </a:cubicBezTo>
                <a:cubicBezTo>
                  <a:pt x="16378" y="11885"/>
                  <a:pt x="16517" y="11606"/>
                  <a:pt x="16657" y="11327"/>
                </a:cubicBezTo>
                <a:close/>
                <a:moveTo>
                  <a:pt x="14341" y="7115"/>
                </a:moveTo>
                <a:lnTo>
                  <a:pt x="14341" y="7115"/>
                </a:lnTo>
                <a:lnTo>
                  <a:pt x="14341" y="7115"/>
                </a:lnTo>
                <a:lnTo>
                  <a:pt x="14257" y="7254"/>
                </a:lnTo>
                <a:cubicBezTo>
                  <a:pt x="14257" y="7310"/>
                  <a:pt x="14229" y="7366"/>
                  <a:pt x="14201" y="7422"/>
                </a:cubicBezTo>
                <a:cubicBezTo>
                  <a:pt x="14118" y="7589"/>
                  <a:pt x="14090" y="7756"/>
                  <a:pt x="14062" y="7924"/>
                </a:cubicBezTo>
                <a:cubicBezTo>
                  <a:pt x="14173" y="7673"/>
                  <a:pt x="14257" y="7422"/>
                  <a:pt x="14341" y="7171"/>
                </a:cubicBezTo>
                <a:cubicBezTo>
                  <a:pt x="14341" y="7143"/>
                  <a:pt x="14341" y="7143"/>
                  <a:pt x="14341" y="711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1"/>
          <p:cNvSpPr/>
          <p:nvPr/>
        </p:nvSpPr>
        <p:spPr>
          <a:xfrm>
            <a:off x="7324750" y="4088775"/>
            <a:ext cx="910250" cy="813975"/>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1"/>
          <p:cNvSpPr/>
          <p:nvPr/>
        </p:nvSpPr>
        <p:spPr>
          <a:xfrm>
            <a:off x="8551300" y="4283350"/>
            <a:ext cx="291550" cy="318075"/>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1"/>
          <p:cNvSpPr/>
          <p:nvPr/>
        </p:nvSpPr>
        <p:spPr>
          <a:xfrm>
            <a:off x="1220250" y="1408175"/>
            <a:ext cx="16750" cy="14900"/>
          </a:xfrm>
          <a:custGeom>
            <a:avLst/>
            <a:gdLst/>
            <a:ahLst/>
            <a:cxnLst/>
            <a:rect l="l" t="t" r="r" b="b"/>
            <a:pathLst>
              <a:path w="670" h="596" extrusionOk="0">
                <a:moveTo>
                  <a:pt x="49" y="0"/>
                </a:moveTo>
                <a:cubicBezTo>
                  <a:pt x="39" y="0"/>
                  <a:pt x="31" y="3"/>
                  <a:pt x="28" y="9"/>
                </a:cubicBezTo>
                <a:cubicBezTo>
                  <a:pt x="0" y="37"/>
                  <a:pt x="335" y="344"/>
                  <a:pt x="670" y="595"/>
                </a:cubicBezTo>
                <a:cubicBezTo>
                  <a:pt x="586" y="428"/>
                  <a:pt x="502" y="260"/>
                  <a:pt x="419" y="121"/>
                </a:cubicBezTo>
                <a:lnTo>
                  <a:pt x="307" y="65"/>
                </a:lnTo>
                <a:lnTo>
                  <a:pt x="307" y="65"/>
                </a:lnTo>
                <a:cubicBezTo>
                  <a:pt x="324" y="88"/>
                  <a:pt x="324" y="97"/>
                  <a:pt x="312" y="97"/>
                </a:cubicBezTo>
                <a:cubicBezTo>
                  <a:pt x="273" y="97"/>
                  <a:pt x="109" y="0"/>
                  <a:pt x="49" y="0"/>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1"/>
          <p:cNvSpPr/>
          <p:nvPr/>
        </p:nvSpPr>
        <p:spPr>
          <a:xfrm>
            <a:off x="8334400" y="4726500"/>
            <a:ext cx="851650" cy="482675"/>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1"/>
          <p:cNvSpPr/>
          <p:nvPr/>
        </p:nvSpPr>
        <p:spPr>
          <a:xfrm>
            <a:off x="1316350" y="1859400"/>
            <a:ext cx="726800" cy="1083200"/>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1"/>
          <p:cNvSpPr/>
          <p:nvPr/>
        </p:nvSpPr>
        <p:spPr>
          <a:xfrm rot="8100000">
            <a:off x="8143752" y="3362153"/>
            <a:ext cx="628444" cy="641019"/>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1"/>
          <p:cNvSpPr/>
          <p:nvPr/>
        </p:nvSpPr>
        <p:spPr>
          <a:xfrm rot="8100000">
            <a:off x="8281294" y="3598499"/>
            <a:ext cx="818867" cy="463171"/>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1"/>
          <p:cNvSpPr/>
          <p:nvPr/>
        </p:nvSpPr>
        <p:spPr>
          <a:xfrm rot="8829132">
            <a:off x="-195809" y="311844"/>
            <a:ext cx="1123506" cy="1277603"/>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1"/>
          <p:cNvSpPr/>
          <p:nvPr/>
        </p:nvSpPr>
        <p:spPr>
          <a:xfrm>
            <a:off x="7499875" y="3639600"/>
            <a:ext cx="291550" cy="318075"/>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1"/>
          <p:cNvSpPr/>
          <p:nvPr/>
        </p:nvSpPr>
        <p:spPr>
          <a:xfrm>
            <a:off x="7203738" y="2221075"/>
            <a:ext cx="661925" cy="1155750"/>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1"/>
          <p:cNvSpPr/>
          <p:nvPr/>
        </p:nvSpPr>
        <p:spPr>
          <a:xfrm>
            <a:off x="8164364" y="2763325"/>
            <a:ext cx="563461" cy="500146"/>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1"/>
          <p:cNvSpPr txBox="1">
            <a:spLocks noGrp="1"/>
          </p:cNvSpPr>
          <p:nvPr>
            <p:ph type="ctrTitle"/>
          </p:nvPr>
        </p:nvSpPr>
        <p:spPr>
          <a:xfrm>
            <a:off x="2194350" y="1859400"/>
            <a:ext cx="4755300" cy="941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a:solidFill>
                  <a:srgbClr val="4C4B4B"/>
                </a:solidFill>
              </a:defRPr>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sp>
        <p:nvSpPr>
          <p:cNvPr id="432" name="Google Shape;432;p21"/>
          <p:cNvSpPr txBox="1">
            <a:spLocks noGrp="1"/>
          </p:cNvSpPr>
          <p:nvPr>
            <p:ph type="subTitle" idx="1"/>
          </p:nvPr>
        </p:nvSpPr>
        <p:spPr>
          <a:xfrm>
            <a:off x="2194350" y="2898450"/>
            <a:ext cx="4755300" cy="14145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solidFill>
                  <a:srgbClr val="4C4B4B"/>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2">
  <p:cSld name="CUSTOM_13_1_1_1">
    <p:spTree>
      <p:nvGrpSpPr>
        <p:cNvPr id="1" name="Shape 453"/>
        <p:cNvGrpSpPr/>
        <p:nvPr/>
      </p:nvGrpSpPr>
      <p:grpSpPr>
        <a:xfrm>
          <a:off x="0" y="0"/>
          <a:ext cx="0" cy="0"/>
          <a:chOff x="0" y="0"/>
          <a:chExt cx="0" cy="0"/>
        </a:xfrm>
      </p:grpSpPr>
      <p:sp>
        <p:nvSpPr>
          <p:cNvPr id="454" name="Google Shape;454;p23"/>
          <p:cNvSpPr txBox="1">
            <a:spLocks noGrp="1"/>
          </p:cNvSpPr>
          <p:nvPr>
            <p:ph type="subTitle" idx="1"/>
          </p:nvPr>
        </p:nvSpPr>
        <p:spPr>
          <a:xfrm>
            <a:off x="1042425" y="2141999"/>
            <a:ext cx="3163800" cy="1419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455" name="Google Shape;455;p23"/>
          <p:cNvSpPr/>
          <p:nvPr/>
        </p:nvSpPr>
        <p:spPr>
          <a:xfrm>
            <a:off x="8050608" y="72175"/>
            <a:ext cx="1069193" cy="378141"/>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3"/>
          <p:cNvSpPr/>
          <p:nvPr/>
        </p:nvSpPr>
        <p:spPr>
          <a:xfrm>
            <a:off x="8498676" y="572669"/>
            <a:ext cx="553979" cy="565064"/>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3"/>
          <p:cNvSpPr/>
          <p:nvPr/>
        </p:nvSpPr>
        <p:spPr>
          <a:xfrm>
            <a:off x="7709369" y="406031"/>
            <a:ext cx="696605" cy="5435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3"/>
          <p:cNvSpPr/>
          <p:nvPr/>
        </p:nvSpPr>
        <p:spPr>
          <a:xfrm>
            <a:off x="7996876" y="1292517"/>
            <a:ext cx="938247" cy="43100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3"/>
          <p:cNvSpPr/>
          <p:nvPr/>
        </p:nvSpPr>
        <p:spPr>
          <a:xfrm>
            <a:off x="7678472" y="1175207"/>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3"/>
          <p:cNvSpPr/>
          <p:nvPr/>
        </p:nvSpPr>
        <p:spPr>
          <a:xfrm>
            <a:off x="8396883" y="395706"/>
            <a:ext cx="721838" cy="408289"/>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3"/>
          <p:cNvSpPr/>
          <p:nvPr/>
        </p:nvSpPr>
        <p:spPr>
          <a:xfrm rot="1039124">
            <a:off x="4565509" y="3382071"/>
            <a:ext cx="553955" cy="565039"/>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3"/>
          <p:cNvSpPr/>
          <p:nvPr/>
        </p:nvSpPr>
        <p:spPr>
          <a:xfrm rot="-5705381">
            <a:off x="1254325" y="4710263"/>
            <a:ext cx="939455" cy="590236"/>
          </a:xfrm>
          <a:custGeom>
            <a:avLst/>
            <a:gdLst/>
            <a:ahLst/>
            <a:cxnLst/>
            <a:rect l="l" t="t" r="r" b="b"/>
            <a:pathLst>
              <a:path w="42631" h="26784" extrusionOk="0">
                <a:moveTo>
                  <a:pt x="42630" y="25501"/>
                </a:moveTo>
                <a:cubicBezTo>
                  <a:pt x="42379" y="25612"/>
                  <a:pt x="42045" y="25724"/>
                  <a:pt x="41738" y="25807"/>
                </a:cubicBezTo>
                <a:lnTo>
                  <a:pt x="41235" y="25975"/>
                </a:lnTo>
                <a:cubicBezTo>
                  <a:pt x="41152" y="26003"/>
                  <a:pt x="41068" y="26031"/>
                  <a:pt x="40984" y="26059"/>
                </a:cubicBezTo>
                <a:lnTo>
                  <a:pt x="40789" y="26114"/>
                </a:lnTo>
                <a:cubicBezTo>
                  <a:pt x="40259" y="26226"/>
                  <a:pt x="39729" y="26338"/>
                  <a:pt x="39199" y="26393"/>
                </a:cubicBezTo>
                <a:lnTo>
                  <a:pt x="38501" y="26505"/>
                </a:lnTo>
                <a:lnTo>
                  <a:pt x="37860" y="26561"/>
                </a:lnTo>
                <a:cubicBezTo>
                  <a:pt x="37218" y="26589"/>
                  <a:pt x="36576" y="26589"/>
                  <a:pt x="35935" y="26561"/>
                </a:cubicBezTo>
                <a:cubicBezTo>
                  <a:pt x="35432" y="26533"/>
                  <a:pt x="34930" y="26477"/>
                  <a:pt x="34428" y="26365"/>
                </a:cubicBezTo>
                <a:cubicBezTo>
                  <a:pt x="32977" y="26170"/>
                  <a:pt x="31582" y="25807"/>
                  <a:pt x="30243" y="25250"/>
                </a:cubicBezTo>
                <a:cubicBezTo>
                  <a:pt x="29016" y="24775"/>
                  <a:pt x="27844" y="24134"/>
                  <a:pt x="26784" y="23352"/>
                </a:cubicBezTo>
                <a:cubicBezTo>
                  <a:pt x="26421" y="23018"/>
                  <a:pt x="26114" y="22655"/>
                  <a:pt x="25835" y="22264"/>
                </a:cubicBezTo>
                <a:cubicBezTo>
                  <a:pt x="25389" y="21902"/>
                  <a:pt x="24942" y="21567"/>
                  <a:pt x="24580" y="21232"/>
                </a:cubicBezTo>
                <a:cubicBezTo>
                  <a:pt x="24412" y="21065"/>
                  <a:pt x="24440" y="21037"/>
                  <a:pt x="24301" y="20897"/>
                </a:cubicBezTo>
                <a:cubicBezTo>
                  <a:pt x="23324" y="19949"/>
                  <a:pt x="22236" y="18303"/>
                  <a:pt x="21539" y="17494"/>
                </a:cubicBezTo>
                <a:cubicBezTo>
                  <a:pt x="21120" y="16796"/>
                  <a:pt x="20646" y="16182"/>
                  <a:pt x="20088" y="15457"/>
                </a:cubicBezTo>
                <a:cubicBezTo>
                  <a:pt x="19976" y="15317"/>
                  <a:pt x="19865" y="15206"/>
                  <a:pt x="19725" y="15066"/>
                </a:cubicBezTo>
                <a:cubicBezTo>
                  <a:pt x="19669" y="14983"/>
                  <a:pt x="19669" y="14955"/>
                  <a:pt x="19642" y="14927"/>
                </a:cubicBezTo>
                <a:cubicBezTo>
                  <a:pt x="19363" y="14564"/>
                  <a:pt x="19223" y="14480"/>
                  <a:pt x="18860" y="14006"/>
                </a:cubicBezTo>
                <a:cubicBezTo>
                  <a:pt x="18414" y="13476"/>
                  <a:pt x="17744" y="12695"/>
                  <a:pt x="17214" y="12388"/>
                </a:cubicBezTo>
                <a:cubicBezTo>
                  <a:pt x="17159" y="12332"/>
                  <a:pt x="16963" y="12221"/>
                  <a:pt x="17019" y="12221"/>
                </a:cubicBezTo>
                <a:cubicBezTo>
                  <a:pt x="16907" y="12109"/>
                  <a:pt x="16963" y="12221"/>
                  <a:pt x="16852" y="12109"/>
                </a:cubicBezTo>
                <a:cubicBezTo>
                  <a:pt x="16656" y="11970"/>
                  <a:pt x="16433" y="11802"/>
                  <a:pt x="16210" y="11635"/>
                </a:cubicBezTo>
                <a:cubicBezTo>
                  <a:pt x="15987" y="11495"/>
                  <a:pt x="15764" y="11356"/>
                  <a:pt x="15624" y="11244"/>
                </a:cubicBezTo>
                <a:lnTo>
                  <a:pt x="15261" y="11021"/>
                </a:lnTo>
                <a:cubicBezTo>
                  <a:pt x="15150" y="10965"/>
                  <a:pt x="15038" y="10909"/>
                  <a:pt x="14927" y="10854"/>
                </a:cubicBezTo>
                <a:cubicBezTo>
                  <a:pt x="14703" y="10714"/>
                  <a:pt x="14508" y="10602"/>
                  <a:pt x="14313" y="10491"/>
                </a:cubicBezTo>
                <a:cubicBezTo>
                  <a:pt x="13894" y="10296"/>
                  <a:pt x="13504" y="10045"/>
                  <a:pt x="13113" y="9877"/>
                </a:cubicBezTo>
                <a:cubicBezTo>
                  <a:pt x="12946" y="9766"/>
                  <a:pt x="12750" y="9654"/>
                  <a:pt x="12527" y="9598"/>
                </a:cubicBezTo>
                <a:lnTo>
                  <a:pt x="12137" y="9403"/>
                </a:lnTo>
                <a:cubicBezTo>
                  <a:pt x="11021" y="9096"/>
                  <a:pt x="9877" y="8956"/>
                  <a:pt x="8733" y="8984"/>
                </a:cubicBezTo>
                <a:lnTo>
                  <a:pt x="8733" y="8984"/>
                </a:lnTo>
                <a:cubicBezTo>
                  <a:pt x="8649" y="8956"/>
                  <a:pt x="8566" y="8956"/>
                  <a:pt x="8482" y="8984"/>
                </a:cubicBezTo>
                <a:lnTo>
                  <a:pt x="7673" y="9235"/>
                </a:lnTo>
                <a:cubicBezTo>
                  <a:pt x="7394" y="9347"/>
                  <a:pt x="7115" y="9431"/>
                  <a:pt x="6808" y="9542"/>
                </a:cubicBezTo>
                <a:cubicBezTo>
                  <a:pt x="6668" y="9542"/>
                  <a:pt x="6668" y="9598"/>
                  <a:pt x="6585" y="9598"/>
                </a:cubicBezTo>
                <a:cubicBezTo>
                  <a:pt x="6278" y="9738"/>
                  <a:pt x="5748" y="9849"/>
                  <a:pt x="5218" y="10045"/>
                </a:cubicBezTo>
                <a:cubicBezTo>
                  <a:pt x="5078" y="10072"/>
                  <a:pt x="4939" y="10100"/>
                  <a:pt x="4827" y="10156"/>
                </a:cubicBezTo>
                <a:lnTo>
                  <a:pt x="4325" y="10323"/>
                </a:lnTo>
                <a:cubicBezTo>
                  <a:pt x="4130" y="10407"/>
                  <a:pt x="3962" y="10491"/>
                  <a:pt x="3767" y="10575"/>
                </a:cubicBezTo>
                <a:lnTo>
                  <a:pt x="3293" y="10770"/>
                </a:lnTo>
                <a:cubicBezTo>
                  <a:pt x="3265" y="10770"/>
                  <a:pt x="3265" y="10742"/>
                  <a:pt x="3153" y="10770"/>
                </a:cubicBezTo>
                <a:cubicBezTo>
                  <a:pt x="2958" y="10881"/>
                  <a:pt x="2902" y="10881"/>
                  <a:pt x="2735" y="10965"/>
                </a:cubicBezTo>
                <a:cubicBezTo>
                  <a:pt x="2707" y="10937"/>
                  <a:pt x="2595" y="11049"/>
                  <a:pt x="2623" y="10881"/>
                </a:cubicBezTo>
                <a:lnTo>
                  <a:pt x="2623" y="10519"/>
                </a:lnTo>
                <a:cubicBezTo>
                  <a:pt x="2595" y="10379"/>
                  <a:pt x="2595" y="10212"/>
                  <a:pt x="2651" y="10072"/>
                </a:cubicBezTo>
                <a:cubicBezTo>
                  <a:pt x="2651" y="9961"/>
                  <a:pt x="2651" y="9877"/>
                  <a:pt x="2651" y="9766"/>
                </a:cubicBezTo>
                <a:cubicBezTo>
                  <a:pt x="2707" y="9710"/>
                  <a:pt x="2735" y="9654"/>
                  <a:pt x="2763" y="9626"/>
                </a:cubicBezTo>
                <a:cubicBezTo>
                  <a:pt x="2595" y="8677"/>
                  <a:pt x="2400" y="7757"/>
                  <a:pt x="2205" y="6836"/>
                </a:cubicBezTo>
                <a:cubicBezTo>
                  <a:pt x="2149" y="6697"/>
                  <a:pt x="2037" y="6557"/>
                  <a:pt x="1926" y="6446"/>
                </a:cubicBezTo>
                <a:cubicBezTo>
                  <a:pt x="1758" y="6083"/>
                  <a:pt x="1591" y="5748"/>
                  <a:pt x="1396" y="5302"/>
                </a:cubicBezTo>
                <a:cubicBezTo>
                  <a:pt x="1340" y="5023"/>
                  <a:pt x="1256" y="4855"/>
                  <a:pt x="1200" y="4604"/>
                </a:cubicBezTo>
                <a:cubicBezTo>
                  <a:pt x="1144" y="4353"/>
                  <a:pt x="949" y="3600"/>
                  <a:pt x="893" y="3321"/>
                </a:cubicBezTo>
                <a:cubicBezTo>
                  <a:pt x="782" y="2791"/>
                  <a:pt x="838" y="2623"/>
                  <a:pt x="726" y="2177"/>
                </a:cubicBezTo>
                <a:lnTo>
                  <a:pt x="1" y="1061"/>
                </a:lnTo>
                <a:lnTo>
                  <a:pt x="1" y="1033"/>
                </a:lnTo>
                <a:cubicBezTo>
                  <a:pt x="391" y="894"/>
                  <a:pt x="1228" y="754"/>
                  <a:pt x="2037" y="587"/>
                </a:cubicBezTo>
                <a:cubicBezTo>
                  <a:pt x="2149" y="587"/>
                  <a:pt x="2316" y="559"/>
                  <a:pt x="2428" y="559"/>
                </a:cubicBezTo>
                <a:lnTo>
                  <a:pt x="2707" y="559"/>
                </a:lnTo>
                <a:cubicBezTo>
                  <a:pt x="2902" y="559"/>
                  <a:pt x="3097" y="531"/>
                  <a:pt x="3265" y="559"/>
                </a:cubicBezTo>
                <a:cubicBezTo>
                  <a:pt x="3460" y="503"/>
                  <a:pt x="3683" y="447"/>
                  <a:pt x="3962" y="391"/>
                </a:cubicBezTo>
                <a:cubicBezTo>
                  <a:pt x="4269" y="364"/>
                  <a:pt x="4576" y="336"/>
                  <a:pt x="4883" y="336"/>
                </a:cubicBezTo>
                <a:cubicBezTo>
                  <a:pt x="5357" y="112"/>
                  <a:pt x="5859" y="1"/>
                  <a:pt x="6390" y="57"/>
                </a:cubicBezTo>
                <a:cubicBezTo>
                  <a:pt x="6557" y="85"/>
                  <a:pt x="6808" y="112"/>
                  <a:pt x="7031" y="112"/>
                </a:cubicBezTo>
                <a:lnTo>
                  <a:pt x="7729" y="196"/>
                </a:lnTo>
                <a:cubicBezTo>
                  <a:pt x="8147" y="280"/>
                  <a:pt x="8398" y="364"/>
                  <a:pt x="8733" y="447"/>
                </a:cubicBezTo>
                <a:cubicBezTo>
                  <a:pt x="9152" y="447"/>
                  <a:pt x="9542" y="447"/>
                  <a:pt x="9961" y="531"/>
                </a:cubicBezTo>
                <a:cubicBezTo>
                  <a:pt x="10491" y="615"/>
                  <a:pt x="10993" y="726"/>
                  <a:pt x="11495" y="866"/>
                </a:cubicBezTo>
                <a:cubicBezTo>
                  <a:pt x="11607" y="922"/>
                  <a:pt x="11523" y="949"/>
                  <a:pt x="11690" y="977"/>
                </a:cubicBezTo>
                <a:cubicBezTo>
                  <a:pt x="12053" y="1061"/>
                  <a:pt x="11914" y="949"/>
                  <a:pt x="12304" y="1061"/>
                </a:cubicBezTo>
                <a:cubicBezTo>
                  <a:pt x="12667" y="1033"/>
                  <a:pt x="13002" y="1089"/>
                  <a:pt x="13336" y="1200"/>
                </a:cubicBezTo>
                <a:cubicBezTo>
                  <a:pt x="13839" y="1340"/>
                  <a:pt x="14369" y="1535"/>
                  <a:pt x="14843" y="1731"/>
                </a:cubicBezTo>
                <a:cubicBezTo>
                  <a:pt x="15010" y="1758"/>
                  <a:pt x="15038" y="1731"/>
                  <a:pt x="15066" y="1703"/>
                </a:cubicBezTo>
                <a:cubicBezTo>
                  <a:pt x="15345" y="1758"/>
                  <a:pt x="15764" y="1926"/>
                  <a:pt x="16154" y="2037"/>
                </a:cubicBezTo>
                <a:cubicBezTo>
                  <a:pt x="16433" y="2149"/>
                  <a:pt x="16740" y="2289"/>
                  <a:pt x="16991" y="2456"/>
                </a:cubicBezTo>
                <a:cubicBezTo>
                  <a:pt x="17242" y="2595"/>
                  <a:pt x="17521" y="2735"/>
                  <a:pt x="17800" y="2902"/>
                </a:cubicBezTo>
                <a:cubicBezTo>
                  <a:pt x="17940" y="3042"/>
                  <a:pt x="18107" y="3181"/>
                  <a:pt x="18219" y="3349"/>
                </a:cubicBezTo>
                <a:cubicBezTo>
                  <a:pt x="18637" y="3516"/>
                  <a:pt x="19056" y="3739"/>
                  <a:pt x="19418" y="3990"/>
                </a:cubicBezTo>
                <a:cubicBezTo>
                  <a:pt x="19865" y="4297"/>
                  <a:pt x="20283" y="4604"/>
                  <a:pt x="20506" y="4799"/>
                </a:cubicBezTo>
                <a:cubicBezTo>
                  <a:pt x="20841" y="5023"/>
                  <a:pt x="21120" y="5274"/>
                  <a:pt x="21371" y="5525"/>
                </a:cubicBezTo>
                <a:cubicBezTo>
                  <a:pt x="21455" y="5609"/>
                  <a:pt x="21567" y="5664"/>
                  <a:pt x="21622" y="5720"/>
                </a:cubicBezTo>
                <a:cubicBezTo>
                  <a:pt x="21929" y="5999"/>
                  <a:pt x="21957" y="6167"/>
                  <a:pt x="21957" y="6222"/>
                </a:cubicBezTo>
                <a:cubicBezTo>
                  <a:pt x="22320" y="6501"/>
                  <a:pt x="22683" y="6836"/>
                  <a:pt x="23017" y="7171"/>
                </a:cubicBezTo>
                <a:cubicBezTo>
                  <a:pt x="23241" y="7394"/>
                  <a:pt x="23436" y="7673"/>
                  <a:pt x="23603" y="7952"/>
                </a:cubicBezTo>
                <a:cubicBezTo>
                  <a:pt x="23854" y="8203"/>
                  <a:pt x="24022" y="8343"/>
                  <a:pt x="24161" y="8510"/>
                </a:cubicBezTo>
                <a:cubicBezTo>
                  <a:pt x="24357" y="8650"/>
                  <a:pt x="24552" y="8817"/>
                  <a:pt x="24691" y="9012"/>
                </a:cubicBezTo>
                <a:cubicBezTo>
                  <a:pt x="25082" y="9459"/>
                  <a:pt x="25417" y="9933"/>
                  <a:pt x="25696" y="10435"/>
                </a:cubicBezTo>
                <a:cubicBezTo>
                  <a:pt x="25751" y="10519"/>
                  <a:pt x="25751" y="10463"/>
                  <a:pt x="25835" y="10575"/>
                </a:cubicBezTo>
                <a:cubicBezTo>
                  <a:pt x="25863" y="10714"/>
                  <a:pt x="26058" y="11021"/>
                  <a:pt x="26058" y="11160"/>
                </a:cubicBezTo>
                <a:cubicBezTo>
                  <a:pt x="26505" y="11746"/>
                  <a:pt x="26812" y="12193"/>
                  <a:pt x="26728" y="12332"/>
                </a:cubicBezTo>
                <a:cubicBezTo>
                  <a:pt x="27258" y="12946"/>
                  <a:pt x="28067" y="13755"/>
                  <a:pt x="28011" y="13978"/>
                </a:cubicBezTo>
                <a:cubicBezTo>
                  <a:pt x="28207" y="14090"/>
                  <a:pt x="28374" y="14201"/>
                  <a:pt x="28597" y="14257"/>
                </a:cubicBezTo>
                <a:cubicBezTo>
                  <a:pt x="28876" y="14425"/>
                  <a:pt x="29183" y="14620"/>
                  <a:pt x="29434" y="14815"/>
                </a:cubicBezTo>
                <a:cubicBezTo>
                  <a:pt x="29602" y="14927"/>
                  <a:pt x="29574" y="14927"/>
                  <a:pt x="29713" y="15038"/>
                </a:cubicBezTo>
                <a:cubicBezTo>
                  <a:pt x="29853" y="15122"/>
                  <a:pt x="29992" y="15206"/>
                  <a:pt x="30132" y="15262"/>
                </a:cubicBezTo>
                <a:cubicBezTo>
                  <a:pt x="30299" y="15345"/>
                  <a:pt x="30439" y="15429"/>
                  <a:pt x="30606" y="15513"/>
                </a:cubicBezTo>
                <a:cubicBezTo>
                  <a:pt x="30773" y="15652"/>
                  <a:pt x="30969" y="15764"/>
                  <a:pt x="31164" y="15875"/>
                </a:cubicBezTo>
                <a:cubicBezTo>
                  <a:pt x="31275" y="15903"/>
                  <a:pt x="31359" y="15959"/>
                  <a:pt x="31443" y="16015"/>
                </a:cubicBezTo>
                <a:cubicBezTo>
                  <a:pt x="31527" y="16043"/>
                  <a:pt x="31610" y="16099"/>
                  <a:pt x="31666" y="16127"/>
                </a:cubicBezTo>
                <a:lnTo>
                  <a:pt x="31666" y="16182"/>
                </a:lnTo>
                <a:cubicBezTo>
                  <a:pt x="31861" y="16266"/>
                  <a:pt x="32057" y="16350"/>
                  <a:pt x="32252" y="16350"/>
                </a:cubicBezTo>
                <a:lnTo>
                  <a:pt x="32615" y="16405"/>
                </a:lnTo>
                <a:cubicBezTo>
                  <a:pt x="32726" y="16405"/>
                  <a:pt x="32838" y="16433"/>
                  <a:pt x="32949" y="16461"/>
                </a:cubicBezTo>
                <a:cubicBezTo>
                  <a:pt x="33173" y="16433"/>
                  <a:pt x="33368" y="16433"/>
                  <a:pt x="33591" y="16461"/>
                </a:cubicBezTo>
                <a:cubicBezTo>
                  <a:pt x="33786" y="16489"/>
                  <a:pt x="34010" y="16517"/>
                  <a:pt x="34233" y="16517"/>
                </a:cubicBezTo>
                <a:cubicBezTo>
                  <a:pt x="34428" y="16545"/>
                  <a:pt x="34651" y="16545"/>
                  <a:pt x="34847" y="16545"/>
                </a:cubicBezTo>
                <a:cubicBezTo>
                  <a:pt x="36186" y="16517"/>
                  <a:pt x="37525" y="16378"/>
                  <a:pt x="38864" y="16127"/>
                </a:cubicBezTo>
                <a:cubicBezTo>
                  <a:pt x="39171" y="16043"/>
                  <a:pt x="39394" y="15987"/>
                  <a:pt x="39673" y="15931"/>
                </a:cubicBezTo>
                <a:cubicBezTo>
                  <a:pt x="40175" y="15875"/>
                  <a:pt x="41152" y="15792"/>
                  <a:pt x="41180" y="15875"/>
                </a:cubicBezTo>
                <a:cubicBezTo>
                  <a:pt x="41208" y="15959"/>
                  <a:pt x="40761" y="15987"/>
                  <a:pt x="40929" y="16043"/>
                </a:cubicBezTo>
                <a:cubicBezTo>
                  <a:pt x="39701" y="16322"/>
                  <a:pt x="38446" y="16573"/>
                  <a:pt x="37218" y="16740"/>
                </a:cubicBezTo>
                <a:cubicBezTo>
                  <a:pt x="36493" y="16824"/>
                  <a:pt x="35795" y="16852"/>
                  <a:pt x="35070" y="16880"/>
                </a:cubicBezTo>
                <a:cubicBezTo>
                  <a:pt x="34902" y="16880"/>
                  <a:pt x="34568" y="16880"/>
                  <a:pt x="34428" y="16880"/>
                </a:cubicBezTo>
                <a:cubicBezTo>
                  <a:pt x="34316" y="16880"/>
                  <a:pt x="34205" y="16908"/>
                  <a:pt x="34093" y="16936"/>
                </a:cubicBezTo>
                <a:cubicBezTo>
                  <a:pt x="36437" y="17019"/>
                  <a:pt x="39031" y="16461"/>
                  <a:pt x="41180" y="16210"/>
                </a:cubicBezTo>
                <a:lnTo>
                  <a:pt x="41208" y="16210"/>
                </a:lnTo>
                <a:lnTo>
                  <a:pt x="41208" y="16238"/>
                </a:lnTo>
                <a:cubicBezTo>
                  <a:pt x="41235" y="16294"/>
                  <a:pt x="41263" y="16405"/>
                  <a:pt x="41291" y="16433"/>
                </a:cubicBezTo>
                <a:cubicBezTo>
                  <a:pt x="41291" y="16712"/>
                  <a:pt x="41319" y="16963"/>
                  <a:pt x="41375" y="17242"/>
                </a:cubicBezTo>
                <a:cubicBezTo>
                  <a:pt x="41375" y="17438"/>
                  <a:pt x="41319" y="17270"/>
                  <a:pt x="41319" y="17242"/>
                </a:cubicBezTo>
                <a:cubicBezTo>
                  <a:pt x="41319" y="17354"/>
                  <a:pt x="41291" y="17410"/>
                  <a:pt x="41291" y="17549"/>
                </a:cubicBezTo>
                <a:cubicBezTo>
                  <a:pt x="41347" y="17717"/>
                  <a:pt x="41291" y="17270"/>
                  <a:pt x="41375" y="17354"/>
                </a:cubicBezTo>
                <a:cubicBezTo>
                  <a:pt x="41487" y="18163"/>
                  <a:pt x="41598" y="19140"/>
                  <a:pt x="41682" y="20032"/>
                </a:cubicBezTo>
                <a:lnTo>
                  <a:pt x="41626" y="20032"/>
                </a:lnTo>
                <a:cubicBezTo>
                  <a:pt x="41626" y="20200"/>
                  <a:pt x="41682" y="20060"/>
                  <a:pt x="41710" y="20116"/>
                </a:cubicBezTo>
                <a:cubicBezTo>
                  <a:pt x="41766" y="20646"/>
                  <a:pt x="41933" y="21288"/>
                  <a:pt x="41989" y="21818"/>
                </a:cubicBezTo>
                <a:cubicBezTo>
                  <a:pt x="42072" y="22292"/>
                  <a:pt x="42156" y="22739"/>
                  <a:pt x="42240" y="23185"/>
                </a:cubicBezTo>
                <a:cubicBezTo>
                  <a:pt x="42351" y="23799"/>
                  <a:pt x="42491" y="24413"/>
                  <a:pt x="42603" y="25026"/>
                </a:cubicBezTo>
                <a:cubicBezTo>
                  <a:pt x="42575" y="25194"/>
                  <a:pt x="42603" y="25361"/>
                  <a:pt x="42630" y="25501"/>
                </a:cubicBezTo>
                <a:close/>
                <a:moveTo>
                  <a:pt x="42100" y="23603"/>
                </a:moveTo>
                <a:cubicBezTo>
                  <a:pt x="42072" y="23603"/>
                  <a:pt x="42072" y="23659"/>
                  <a:pt x="42100" y="23771"/>
                </a:cubicBezTo>
                <a:cubicBezTo>
                  <a:pt x="42100" y="23827"/>
                  <a:pt x="42128" y="23827"/>
                  <a:pt x="42128" y="23771"/>
                </a:cubicBezTo>
                <a:cubicBezTo>
                  <a:pt x="42128" y="23743"/>
                  <a:pt x="42100" y="23687"/>
                  <a:pt x="42100" y="23603"/>
                </a:cubicBezTo>
                <a:close/>
                <a:moveTo>
                  <a:pt x="41654" y="21455"/>
                </a:moveTo>
                <a:cubicBezTo>
                  <a:pt x="41654" y="21372"/>
                  <a:pt x="41710" y="21651"/>
                  <a:pt x="41710" y="21455"/>
                </a:cubicBezTo>
                <a:cubicBezTo>
                  <a:pt x="41682" y="21427"/>
                  <a:pt x="41626" y="21260"/>
                  <a:pt x="41654" y="21455"/>
                </a:cubicBezTo>
                <a:close/>
                <a:moveTo>
                  <a:pt x="6780" y="9487"/>
                </a:moveTo>
                <a:cubicBezTo>
                  <a:pt x="6780" y="9459"/>
                  <a:pt x="6696" y="9459"/>
                  <a:pt x="6585" y="9487"/>
                </a:cubicBezTo>
                <a:cubicBezTo>
                  <a:pt x="6585" y="9487"/>
                  <a:pt x="6585" y="9514"/>
                  <a:pt x="6557" y="9514"/>
                </a:cubicBezTo>
                <a:cubicBezTo>
                  <a:pt x="6613" y="9514"/>
                  <a:pt x="6668" y="9487"/>
                  <a:pt x="6780" y="9487"/>
                </a:cubicBezTo>
                <a:close/>
                <a:moveTo>
                  <a:pt x="7171" y="9347"/>
                </a:moveTo>
                <a:cubicBezTo>
                  <a:pt x="7199" y="9291"/>
                  <a:pt x="6808" y="9347"/>
                  <a:pt x="6808" y="9375"/>
                </a:cubicBezTo>
                <a:cubicBezTo>
                  <a:pt x="6920" y="9375"/>
                  <a:pt x="7059" y="9375"/>
                  <a:pt x="7171" y="9347"/>
                </a:cubicBezTo>
                <a:close/>
                <a:moveTo>
                  <a:pt x="7338" y="9263"/>
                </a:moveTo>
                <a:cubicBezTo>
                  <a:pt x="7338" y="9235"/>
                  <a:pt x="7282" y="9208"/>
                  <a:pt x="7199" y="9208"/>
                </a:cubicBezTo>
                <a:cubicBezTo>
                  <a:pt x="7226" y="9235"/>
                  <a:pt x="7171" y="9291"/>
                  <a:pt x="7338" y="9263"/>
                </a:cubicBezTo>
                <a:close/>
                <a:moveTo>
                  <a:pt x="5664" y="9319"/>
                </a:moveTo>
                <a:cubicBezTo>
                  <a:pt x="5301" y="9431"/>
                  <a:pt x="4939" y="9542"/>
                  <a:pt x="4576" y="9682"/>
                </a:cubicBezTo>
                <a:cubicBezTo>
                  <a:pt x="4576" y="9710"/>
                  <a:pt x="4576" y="9738"/>
                  <a:pt x="4576" y="9766"/>
                </a:cubicBezTo>
                <a:cubicBezTo>
                  <a:pt x="4632" y="9766"/>
                  <a:pt x="4771" y="9710"/>
                  <a:pt x="4771" y="9766"/>
                </a:cubicBezTo>
                <a:cubicBezTo>
                  <a:pt x="5078" y="9626"/>
                  <a:pt x="5385" y="9487"/>
                  <a:pt x="5664" y="9319"/>
                </a:cubicBezTo>
                <a:close/>
                <a:moveTo>
                  <a:pt x="16824" y="11774"/>
                </a:moveTo>
                <a:cubicBezTo>
                  <a:pt x="16880" y="11830"/>
                  <a:pt x="16935" y="11858"/>
                  <a:pt x="16991" y="11886"/>
                </a:cubicBezTo>
                <a:cubicBezTo>
                  <a:pt x="17075" y="11886"/>
                  <a:pt x="16824" y="11718"/>
                  <a:pt x="16824" y="11774"/>
                </a:cubicBezTo>
                <a:close/>
                <a:moveTo>
                  <a:pt x="17270" y="12221"/>
                </a:moveTo>
                <a:cubicBezTo>
                  <a:pt x="17298" y="12221"/>
                  <a:pt x="17186" y="12081"/>
                  <a:pt x="17103" y="12053"/>
                </a:cubicBezTo>
                <a:cubicBezTo>
                  <a:pt x="17047" y="12025"/>
                  <a:pt x="17186" y="12137"/>
                  <a:pt x="17270" y="12221"/>
                </a:cubicBezTo>
                <a:close/>
                <a:moveTo>
                  <a:pt x="17633" y="12193"/>
                </a:moveTo>
                <a:cubicBezTo>
                  <a:pt x="16880" y="11579"/>
                  <a:pt x="16098" y="11021"/>
                  <a:pt x="15234" y="10575"/>
                </a:cubicBezTo>
                <a:cubicBezTo>
                  <a:pt x="15373" y="10658"/>
                  <a:pt x="15513" y="10770"/>
                  <a:pt x="15652" y="10881"/>
                </a:cubicBezTo>
                <a:cubicBezTo>
                  <a:pt x="15819" y="10965"/>
                  <a:pt x="15987" y="11077"/>
                  <a:pt x="16126" y="11216"/>
                </a:cubicBezTo>
                <a:cubicBezTo>
                  <a:pt x="16349" y="11328"/>
                  <a:pt x="16517" y="11495"/>
                  <a:pt x="16712" y="11607"/>
                </a:cubicBezTo>
                <a:cubicBezTo>
                  <a:pt x="16880" y="11718"/>
                  <a:pt x="17047" y="11830"/>
                  <a:pt x="17214" y="11942"/>
                </a:cubicBezTo>
                <a:cubicBezTo>
                  <a:pt x="17326" y="12053"/>
                  <a:pt x="17493" y="12137"/>
                  <a:pt x="17633" y="12193"/>
                </a:cubicBezTo>
                <a:close/>
                <a:moveTo>
                  <a:pt x="19530" y="14257"/>
                </a:moveTo>
                <a:lnTo>
                  <a:pt x="19669" y="14425"/>
                </a:lnTo>
                <a:cubicBezTo>
                  <a:pt x="19614" y="14369"/>
                  <a:pt x="19558" y="14285"/>
                  <a:pt x="19502" y="14229"/>
                </a:cubicBezTo>
                <a:cubicBezTo>
                  <a:pt x="19530" y="14229"/>
                  <a:pt x="19530" y="14257"/>
                  <a:pt x="19558" y="14257"/>
                </a:cubicBezTo>
                <a:close/>
                <a:moveTo>
                  <a:pt x="30745" y="25250"/>
                </a:moveTo>
                <a:cubicBezTo>
                  <a:pt x="31164" y="25445"/>
                  <a:pt x="30885" y="25222"/>
                  <a:pt x="30745" y="25250"/>
                </a:cubicBezTo>
                <a:close/>
                <a:moveTo>
                  <a:pt x="42240" y="25277"/>
                </a:moveTo>
                <a:cubicBezTo>
                  <a:pt x="42128" y="24636"/>
                  <a:pt x="42017" y="23994"/>
                  <a:pt x="41877" y="23324"/>
                </a:cubicBezTo>
                <a:cubicBezTo>
                  <a:pt x="41766" y="22766"/>
                  <a:pt x="41654" y="22181"/>
                  <a:pt x="41570" y="21595"/>
                </a:cubicBezTo>
                <a:cubicBezTo>
                  <a:pt x="41570" y="21595"/>
                  <a:pt x="41598" y="21678"/>
                  <a:pt x="41598" y="21595"/>
                </a:cubicBezTo>
                <a:cubicBezTo>
                  <a:pt x="41598" y="21372"/>
                  <a:pt x="41598" y="21651"/>
                  <a:pt x="41570" y="21511"/>
                </a:cubicBezTo>
                <a:cubicBezTo>
                  <a:pt x="41487" y="21009"/>
                  <a:pt x="41403" y="20423"/>
                  <a:pt x="41319" y="19781"/>
                </a:cubicBezTo>
                <a:cubicBezTo>
                  <a:pt x="41487" y="21567"/>
                  <a:pt x="41682" y="23352"/>
                  <a:pt x="41989" y="25138"/>
                </a:cubicBezTo>
                <a:cubicBezTo>
                  <a:pt x="37497" y="26784"/>
                  <a:pt x="32308" y="26198"/>
                  <a:pt x="28151" y="23827"/>
                </a:cubicBezTo>
                <a:lnTo>
                  <a:pt x="28207" y="23910"/>
                </a:lnTo>
                <a:cubicBezTo>
                  <a:pt x="29323" y="24580"/>
                  <a:pt x="30522" y="25110"/>
                  <a:pt x="31750" y="25445"/>
                </a:cubicBezTo>
                <a:cubicBezTo>
                  <a:pt x="32810" y="25780"/>
                  <a:pt x="33898" y="26003"/>
                  <a:pt x="35014" y="26142"/>
                </a:cubicBezTo>
                <a:cubicBezTo>
                  <a:pt x="36744" y="26338"/>
                  <a:pt x="38529" y="26254"/>
                  <a:pt x="40231" y="25863"/>
                </a:cubicBezTo>
                <a:cubicBezTo>
                  <a:pt x="40929" y="25724"/>
                  <a:pt x="41598" y="25528"/>
                  <a:pt x="42268" y="252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3"/>
          <p:cNvSpPr/>
          <p:nvPr/>
        </p:nvSpPr>
        <p:spPr>
          <a:xfrm rot="1039124">
            <a:off x="3869954" y="4206687"/>
            <a:ext cx="938207" cy="430991"/>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3"/>
          <p:cNvSpPr/>
          <p:nvPr/>
        </p:nvSpPr>
        <p:spPr>
          <a:xfrm rot="1039124">
            <a:off x="3084360" y="4586843"/>
            <a:ext cx="1066085" cy="558869"/>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3"/>
          <p:cNvSpPr/>
          <p:nvPr/>
        </p:nvSpPr>
        <p:spPr>
          <a:xfrm rot="1039124">
            <a:off x="2166402" y="4635865"/>
            <a:ext cx="968331" cy="864450"/>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3"/>
          <p:cNvSpPr/>
          <p:nvPr/>
        </p:nvSpPr>
        <p:spPr>
          <a:xfrm rot="1039124">
            <a:off x="2392887" y="4007165"/>
            <a:ext cx="953566" cy="667069"/>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3"/>
          <p:cNvSpPr/>
          <p:nvPr/>
        </p:nvSpPr>
        <p:spPr>
          <a:xfrm rot="-4850917">
            <a:off x="3771513" y="3820025"/>
            <a:ext cx="640689" cy="954863"/>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3"/>
          <p:cNvSpPr/>
          <p:nvPr/>
        </p:nvSpPr>
        <p:spPr>
          <a:xfrm rot="1314892">
            <a:off x="5117785" y="3436383"/>
            <a:ext cx="802978" cy="716900"/>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3"/>
          <p:cNvSpPr/>
          <p:nvPr/>
        </p:nvSpPr>
        <p:spPr>
          <a:xfrm rot="1314892">
            <a:off x="5851254" y="3449086"/>
            <a:ext cx="284702" cy="271766"/>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3"/>
          <p:cNvSpPr/>
          <p:nvPr/>
        </p:nvSpPr>
        <p:spPr>
          <a:xfrm rot="1314892">
            <a:off x="5549340" y="2786228"/>
            <a:ext cx="433476" cy="518938"/>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3"/>
          <p:cNvSpPr txBox="1">
            <a:spLocks noGrp="1"/>
          </p:cNvSpPr>
          <p:nvPr>
            <p:ph type="ctrTitle"/>
          </p:nvPr>
        </p:nvSpPr>
        <p:spPr>
          <a:xfrm>
            <a:off x="722400" y="350817"/>
            <a:ext cx="7699200" cy="94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3">
  <p:cSld name="CUSTOM_13_1_1_2">
    <p:spTree>
      <p:nvGrpSpPr>
        <p:cNvPr id="1" name="Shape 472"/>
        <p:cNvGrpSpPr/>
        <p:nvPr/>
      </p:nvGrpSpPr>
      <p:grpSpPr>
        <a:xfrm>
          <a:off x="0" y="0"/>
          <a:ext cx="0" cy="0"/>
          <a:chOff x="0" y="0"/>
          <a:chExt cx="0" cy="0"/>
        </a:xfrm>
      </p:grpSpPr>
      <p:sp>
        <p:nvSpPr>
          <p:cNvPr id="473" name="Google Shape;473;p24"/>
          <p:cNvSpPr txBox="1">
            <a:spLocks noGrp="1"/>
          </p:cNvSpPr>
          <p:nvPr>
            <p:ph type="subTitle" idx="1"/>
          </p:nvPr>
        </p:nvSpPr>
        <p:spPr>
          <a:xfrm>
            <a:off x="5013700" y="2139450"/>
            <a:ext cx="3163800" cy="1784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474" name="Google Shape;474;p24"/>
          <p:cNvSpPr/>
          <p:nvPr/>
        </p:nvSpPr>
        <p:spPr>
          <a:xfrm>
            <a:off x="4327362" y="4935857"/>
            <a:ext cx="539214" cy="580424"/>
          </a:xfrm>
          <a:custGeom>
            <a:avLst/>
            <a:gdLst/>
            <a:ahLst/>
            <a:cxnLst/>
            <a:rect l="l" t="t" r="r" b="b"/>
            <a:pathLst>
              <a:path w="24468" h="26338" extrusionOk="0">
                <a:moveTo>
                  <a:pt x="9681" y="26282"/>
                </a:moveTo>
                <a:cubicBezTo>
                  <a:pt x="9430" y="26310"/>
                  <a:pt x="9235" y="26282"/>
                  <a:pt x="8984" y="26338"/>
                </a:cubicBezTo>
                <a:lnTo>
                  <a:pt x="8509" y="26254"/>
                </a:lnTo>
                <a:cubicBezTo>
                  <a:pt x="8537" y="26170"/>
                  <a:pt x="8258" y="26114"/>
                  <a:pt x="8621" y="26059"/>
                </a:cubicBezTo>
                <a:cubicBezTo>
                  <a:pt x="8537" y="26059"/>
                  <a:pt x="8398" y="26086"/>
                  <a:pt x="8314" y="26059"/>
                </a:cubicBezTo>
                <a:cubicBezTo>
                  <a:pt x="8286" y="25835"/>
                  <a:pt x="8231" y="25584"/>
                  <a:pt x="8231" y="25333"/>
                </a:cubicBezTo>
                <a:cubicBezTo>
                  <a:pt x="8231" y="25249"/>
                  <a:pt x="8119" y="25166"/>
                  <a:pt x="8119" y="25054"/>
                </a:cubicBezTo>
                <a:cubicBezTo>
                  <a:pt x="7868" y="25054"/>
                  <a:pt x="7617" y="25026"/>
                  <a:pt x="7366" y="24970"/>
                </a:cubicBezTo>
                <a:lnTo>
                  <a:pt x="7310" y="24970"/>
                </a:lnTo>
                <a:cubicBezTo>
                  <a:pt x="7059" y="25026"/>
                  <a:pt x="6836" y="25026"/>
                  <a:pt x="6612" y="24970"/>
                </a:cubicBezTo>
                <a:cubicBezTo>
                  <a:pt x="6417" y="24998"/>
                  <a:pt x="6250" y="24970"/>
                  <a:pt x="6082" y="24943"/>
                </a:cubicBezTo>
                <a:cubicBezTo>
                  <a:pt x="5859" y="24915"/>
                  <a:pt x="5636" y="24859"/>
                  <a:pt x="5441" y="24775"/>
                </a:cubicBezTo>
                <a:cubicBezTo>
                  <a:pt x="5385" y="24775"/>
                  <a:pt x="5273" y="24719"/>
                  <a:pt x="5217" y="24719"/>
                </a:cubicBezTo>
                <a:cubicBezTo>
                  <a:pt x="4911" y="24552"/>
                  <a:pt x="4743" y="24496"/>
                  <a:pt x="4520" y="24329"/>
                </a:cubicBezTo>
                <a:cubicBezTo>
                  <a:pt x="4185" y="24078"/>
                  <a:pt x="3878" y="23771"/>
                  <a:pt x="3599" y="23436"/>
                </a:cubicBezTo>
                <a:cubicBezTo>
                  <a:pt x="3571" y="23352"/>
                  <a:pt x="3432" y="23129"/>
                  <a:pt x="3348" y="22962"/>
                </a:cubicBezTo>
                <a:cubicBezTo>
                  <a:pt x="3292" y="22794"/>
                  <a:pt x="3237" y="22627"/>
                  <a:pt x="3181" y="22460"/>
                </a:cubicBezTo>
                <a:cubicBezTo>
                  <a:pt x="3181" y="22404"/>
                  <a:pt x="3125" y="22320"/>
                  <a:pt x="3097" y="22292"/>
                </a:cubicBezTo>
                <a:cubicBezTo>
                  <a:pt x="3097" y="22153"/>
                  <a:pt x="3069" y="22041"/>
                  <a:pt x="3097" y="21902"/>
                </a:cubicBezTo>
                <a:cubicBezTo>
                  <a:pt x="3097" y="21706"/>
                  <a:pt x="3041" y="21399"/>
                  <a:pt x="3097" y="21316"/>
                </a:cubicBezTo>
                <a:cubicBezTo>
                  <a:pt x="3097" y="21009"/>
                  <a:pt x="3097" y="20730"/>
                  <a:pt x="3041" y="20451"/>
                </a:cubicBezTo>
                <a:cubicBezTo>
                  <a:pt x="3041" y="20395"/>
                  <a:pt x="3013" y="20311"/>
                  <a:pt x="2985" y="20256"/>
                </a:cubicBezTo>
                <a:cubicBezTo>
                  <a:pt x="2790" y="19949"/>
                  <a:pt x="2539" y="19670"/>
                  <a:pt x="2288" y="19391"/>
                </a:cubicBezTo>
                <a:cubicBezTo>
                  <a:pt x="2149" y="19251"/>
                  <a:pt x="2009" y="19084"/>
                  <a:pt x="1897" y="18888"/>
                </a:cubicBezTo>
                <a:cubicBezTo>
                  <a:pt x="1842" y="18861"/>
                  <a:pt x="1786" y="18833"/>
                  <a:pt x="1758" y="18861"/>
                </a:cubicBezTo>
                <a:cubicBezTo>
                  <a:pt x="1367" y="18358"/>
                  <a:pt x="1033" y="17521"/>
                  <a:pt x="1060" y="17187"/>
                </a:cubicBezTo>
                <a:cubicBezTo>
                  <a:pt x="1060" y="17131"/>
                  <a:pt x="1033" y="17075"/>
                  <a:pt x="1005" y="17019"/>
                </a:cubicBezTo>
                <a:cubicBezTo>
                  <a:pt x="921" y="16796"/>
                  <a:pt x="865" y="16601"/>
                  <a:pt x="781" y="16433"/>
                </a:cubicBezTo>
                <a:cubicBezTo>
                  <a:pt x="670" y="15959"/>
                  <a:pt x="558" y="15652"/>
                  <a:pt x="447" y="15094"/>
                </a:cubicBezTo>
                <a:cubicBezTo>
                  <a:pt x="335" y="14480"/>
                  <a:pt x="279" y="13811"/>
                  <a:pt x="196" y="13113"/>
                </a:cubicBezTo>
                <a:cubicBezTo>
                  <a:pt x="112" y="12528"/>
                  <a:pt x="84" y="11942"/>
                  <a:pt x="56" y="11356"/>
                </a:cubicBezTo>
                <a:cubicBezTo>
                  <a:pt x="56" y="11021"/>
                  <a:pt x="0" y="10658"/>
                  <a:pt x="28" y="10184"/>
                </a:cubicBezTo>
                <a:cubicBezTo>
                  <a:pt x="28" y="9793"/>
                  <a:pt x="84" y="9403"/>
                  <a:pt x="168" y="9012"/>
                </a:cubicBezTo>
                <a:cubicBezTo>
                  <a:pt x="223" y="8789"/>
                  <a:pt x="335" y="8566"/>
                  <a:pt x="502" y="8371"/>
                </a:cubicBezTo>
                <a:cubicBezTo>
                  <a:pt x="781" y="6222"/>
                  <a:pt x="1479" y="4046"/>
                  <a:pt x="2985" y="2456"/>
                </a:cubicBezTo>
                <a:cubicBezTo>
                  <a:pt x="4604" y="754"/>
                  <a:pt x="6975" y="1"/>
                  <a:pt x="9346" y="1"/>
                </a:cubicBezTo>
                <a:lnTo>
                  <a:pt x="9877" y="1"/>
                </a:lnTo>
                <a:cubicBezTo>
                  <a:pt x="10490" y="29"/>
                  <a:pt x="11104" y="112"/>
                  <a:pt x="11718" y="252"/>
                </a:cubicBezTo>
                <a:cubicBezTo>
                  <a:pt x="11718" y="252"/>
                  <a:pt x="11718" y="252"/>
                  <a:pt x="11690" y="280"/>
                </a:cubicBezTo>
                <a:lnTo>
                  <a:pt x="11718" y="280"/>
                </a:lnTo>
                <a:cubicBezTo>
                  <a:pt x="13308" y="642"/>
                  <a:pt x="14843" y="1200"/>
                  <a:pt x="16293" y="1982"/>
                </a:cubicBezTo>
                <a:cubicBezTo>
                  <a:pt x="16405" y="1982"/>
                  <a:pt x="16517" y="2010"/>
                  <a:pt x="16600" y="2065"/>
                </a:cubicBezTo>
                <a:cubicBezTo>
                  <a:pt x="16712" y="1870"/>
                  <a:pt x="17939" y="2512"/>
                  <a:pt x="18581" y="3014"/>
                </a:cubicBezTo>
                <a:cubicBezTo>
                  <a:pt x="18581" y="3070"/>
                  <a:pt x="18581" y="3098"/>
                  <a:pt x="18637" y="3126"/>
                </a:cubicBezTo>
                <a:cubicBezTo>
                  <a:pt x="18860" y="3209"/>
                  <a:pt x="19000" y="3209"/>
                  <a:pt x="19195" y="3293"/>
                </a:cubicBezTo>
                <a:cubicBezTo>
                  <a:pt x="19362" y="3405"/>
                  <a:pt x="19558" y="3544"/>
                  <a:pt x="19725" y="3628"/>
                </a:cubicBezTo>
                <a:cubicBezTo>
                  <a:pt x="19864" y="3795"/>
                  <a:pt x="20032" y="3907"/>
                  <a:pt x="20199" y="4018"/>
                </a:cubicBezTo>
                <a:cubicBezTo>
                  <a:pt x="20255" y="4074"/>
                  <a:pt x="20283" y="4130"/>
                  <a:pt x="20339" y="4186"/>
                </a:cubicBezTo>
                <a:cubicBezTo>
                  <a:pt x="20450" y="4269"/>
                  <a:pt x="20590" y="4353"/>
                  <a:pt x="20729" y="4437"/>
                </a:cubicBezTo>
                <a:cubicBezTo>
                  <a:pt x="20785" y="4493"/>
                  <a:pt x="20869" y="4576"/>
                  <a:pt x="20925" y="4632"/>
                </a:cubicBezTo>
                <a:cubicBezTo>
                  <a:pt x="20952" y="4604"/>
                  <a:pt x="21120" y="4772"/>
                  <a:pt x="21231" y="4827"/>
                </a:cubicBezTo>
                <a:cubicBezTo>
                  <a:pt x="21287" y="4855"/>
                  <a:pt x="21287" y="4827"/>
                  <a:pt x="21343" y="4855"/>
                </a:cubicBezTo>
                <a:cubicBezTo>
                  <a:pt x="21399" y="4883"/>
                  <a:pt x="21371" y="4911"/>
                  <a:pt x="21399" y="4939"/>
                </a:cubicBezTo>
                <a:cubicBezTo>
                  <a:pt x="21427" y="4939"/>
                  <a:pt x="21427" y="4939"/>
                  <a:pt x="21455" y="4939"/>
                </a:cubicBezTo>
                <a:cubicBezTo>
                  <a:pt x="21455" y="4939"/>
                  <a:pt x="21510" y="4995"/>
                  <a:pt x="21566" y="5051"/>
                </a:cubicBezTo>
                <a:cubicBezTo>
                  <a:pt x="21706" y="5134"/>
                  <a:pt x="21817" y="5246"/>
                  <a:pt x="21957" y="5357"/>
                </a:cubicBezTo>
                <a:cubicBezTo>
                  <a:pt x="22041" y="5497"/>
                  <a:pt x="22124" y="5609"/>
                  <a:pt x="22208" y="5748"/>
                </a:cubicBezTo>
                <a:cubicBezTo>
                  <a:pt x="22124" y="5720"/>
                  <a:pt x="21985" y="5636"/>
                  <a:pt x="21985" y="5720"/>
                </a:cubicBezTo>
                <a:cubicBezTo>
                  <a:pt x="22124" y="5915"/>
                  <a:pt x="22264" y="6083"/>
                  <a:pt x="22375" y="6278"/>
                </a:cubicBezTo>
                <a:cubicBezTo>
                  <a:pt x="22459" y="6418"/>
                  <a:pt x="22515" y="6557"/>
                  <a:pt x="22571" y="6697"/>
                </a:cubicBezTo>
                <a:cubicBezTo>
                  <a:pt x="22710" y="6920"/>
                  <a:pt x="22794" y="7003"/>
                  <a:pt x="22850" y="7115"/>
                </a:cubicBezTo>
                <a:cubicBezTo>
                  <a:pt x="22878" y="7115"/>
                  <a:pt x="22878" y="7059"/>
                  <a:pt x="22905" y="7115"/>
                </a:cubicBezTo>
                <a:cubicBezTo>
                  <a:pt x="22933" y="7115"/>
                  <a:pt x="22850" y="6976"/>
                  <a:pt x="22905" y="7003"/>
                </a:cubicBezTo>
                <a:cubicBezTo>
                  <a:pt x="23045" y="7031"/>
                  <a:pt x="23129" y="6892"/>
                  <a:pt x="23212" y="6780"/>
                </a:cubicBezTo>
                <a:cubicBezTo>
                  <a:pt x="23296" y="6669"/>
                  <a:pt x="23408" y="6585"/>
                  <a:pt x="23603" y="6780"/>
                </a:cubicBezTo>
                <a:cubicBezTo>
                  <a:pt x="23882" y="7031"/>
                  <a:pt x="24189" y="7980"/>
                  <a:pt x="24217" y="8510"/>
                </a:cubicBezTo>
                <a:cubicBezTo>
                  <a:pt x="24217" y="8650"/>
                  <a:pt x="24189" y="8761"/>
                  <a:pt x="24133" y="8789"/>
                </a:cubicBezTo>
                <a:cubicBezTo>
                  <a:pt x="24217" y="9654"/>
                  <a:pt x="24049" y="10156"/>
                  <a:pt x="23910" y="10212"/>
                </a:cubicBezTo>
                <a:cubicBezTo>
                  <a:pt x="23993" y="10296"/>
                  <a:pt x="24161" y="10240"/>
                  <a:pt x="24272" y="10296"/>
                </a:cubicBezTo>
                <a:cubicBezTo>
                  <a:pt x="24384" y="10435"/>
                  <a:pt x="24468" y="10602"/>
                  <a:pt x="24468" y="10798"/>
                </a:cubicBezTo>
                <a:cubicBezTo>
                  <a:pt x="24440" y="11133"/>
                  <a:pt x="24384" y="11495"/>
                  <a:pt x="24300" y="11830"/>
                </a:cubicBezTo>
                <a:cubicBezTo>
                  <a:pt x="24245" y="12081"/>
                  <a:pt x="24133" y="12304"/>
                  <a:pt x="23966" y="12472"/>
                </a:cubicBezTo>
                <a:cubicBezTo>
                  <a:pt x="23882" y="12528"/>
                  <a:pt x="23854" y="12332"/>
                  <a:pt x="23714" y="12472"/>
                </a:cubicBezTo>
                <a:cubicBezTo>
                  <a:pt x="23631" y="12723"/>
                  <a:pt x="23547" y="12946"/>
                  <a:pt x="23436" y="13169"/>
                </a:cubicBezTo>
                <a:cubicBezTo>
                  <a:pt x="23380" y="13281"/>
                  <a:pt x="23268" y="13364"/>
                  <a:pt x="23212" y="13532"/>
                </a:cubicBezTo>
                <a:cubicBezTo>
                  <a:pt x="23101" y="13727"/>
                  <a:pt x="22989" y="14006"/>
                  <a:pt x="22878" y="14201"/>
                </a:cubicBezTo>
                <a:cubicBezTo>
                  <a:pt x="22626" y="14648"/>
                  <a:pt x="22459" y="14732"/>
                  <a:pt x="22320" y="14759"/>
                </a:cubicBezTo>
                <a:cubicBezTo>
                  <a:pt x="22096" y="15262"/>
                  <a:pt x="21789" y="15736"/>
                  <a:pt x="21427" y="16154"/>
                </a:cubicBezTo>
                <a:cubicBezTo>
                  <a:pt x="21343" y="16238"/>
                  <a:pt x="21287" y="16266"/>
                  <a:pt x="21176" y="16378"/>
                </a:cubicBezTo>
                <a:cubicBezTo>
                  <a:pt x="20925" y="16768"/>
                  <a:pt x="20590" y="17131"/>
                  <a:pt x="20227" y="17410"/>
                </a:cubicBezTo>
                <a:cubicBezTo>
                  <a:pt x="20088" y="17577"/>
                  <a:pt x="19976" y="17717"/>
                  <a:pt x="19864" y="17884"/>
                </a:cubicBezTo>
                <a:cubicBezTo>
                  <a:pt x="19725" y="17996"/>
                  <a:pt x="19502" y="18219"/>
                  <a:pt x="19334" y="18358"/>
                </a:cubicBezTo>
                <a:cubicBezTo>
                  <a:pt x="19334" y="18275"/>
                  <a:pt x="19167" y="18386"/>
                  <a:pt x="19083" y="18386"/>
                </a:cubicBezTo>
                <a:cubicBezTo>
                  <a:pt x="19000" y="18498"/>
                  <a:pt x="19055" y="18526"/>
                  <a:pt x="19055" y="18610"/>
                </a:cubicBezTo>
                <a:cubicBezTo>
                  <a:pt x="18972" y="18693"/>
                  <a:pt x="19000" y="18610"/>
                  <a:pt x="18944" y="18665"/>
                </a:cubicBezTo>
                <a:cubicBezTo>
                  <a:pt x="18888" y="18693"/>
                  <a:pt x="19055" y="18637"/>
                  <a:pt x="19055" y="18693"/>
                </a:cubicBezTo>
                <a:cubicBezTo>
                  <a:pt x="18916" y="19084"/>
                  <a:pt x="19111" y="19195"/>
                  <a:pt x="18665" y="19753"/>
                </a:cubicBezTo>
                <a:cubicBezTo>
                  <a:pt x="18386" y="19977"/>
                  <a:pt x="17884" y="20590"/>
                  <a:pt x="17688" y="20590"/>
                </a:cubicBezTo>
                <a:cubicBezTo>
                  <a:pt x="17632" y="20674"/>
                  <a:pt x="17549" y="20814"/>
                  <a:pt x="17549" y="20869"/>
                </a:cubicBezTo>
                <a:cubicBezTo>
                  <a:pt x="17381" y="21065"/>
                  <a:pt x="17214" y="21260"/>
                  <a:pt x="17019" y="21427"/>
                </a:cubicBezTo>
                <a:cubicBezTo>
                  <a:pt x="16907" y="21539"/>
                  <a:pt x="16823" y="21651"/>
                  <a:pt x="16712" y="21790"/>
                </a:cubicBezTo>
                <a:cubicBezTo>
                  <a:pt x="16489" y="21985"/>
                  <a:pt x="16293" y="22125"/>
                  <a:pt x="16098" y="22320"/>
                </a:cubicBezTo>
                <a:cubicBezTo>
                  <a:pt x="15903" y="22487"/>
                  <a:pt x="15680" y="22599"/>
                  <a:pt x="15456" y="22711"/>
                </a:cubicBezTo>
                <a:cubicBezTo>
                  <a:pt x="15401" y="22683"/>
                  <a:pt x="15401" y="22599"/>
                  <a:pt x="15317" y="22655"/>
                </a:cubicBezTo>
                <a:cubicBezTo>
                  <a:pt x="15233" y="22739"/>
                  <a:pt x="15177" y="22878"/>
                  <a:pt x="15122" y="22990"/>
                </a:cubicBezTo>
                <a:cubicBezTo>
                  <a:pt x="15066" y="23101"/>
                  <a:pt x="14926" y="23213"/>
                  <a:pt x="14843" y="23352"/>
                </a:cubicBezTo>
                <a:cubicBezTo>
                  <a:pt x="14619" y="23492"/>
                  <a:pt x="14424" y="23659"/>
                  <a:pt x="14201" y="23827"/>
                </a:cubicBezTo>
                <a:cubicBezTo>
                  <a:pt x="13950" y="23966"/>
                  <a:pt x="13699" y="24106"/>
                  <a:pt x="13420" y="24189"/>
                </a:cubicBezTo>
                <a:cubicBezTo>
                  <a:pt x="13280" y="24050"/>
                  <a:pt x="13308" y="23799"/>
                  <a:pt x="13141" y="23659"/>
                </a:cubicBezTo>
                <a:cubicBezTo>
                  <a:pt x="12750" y="24022"/>
                  <a:pt x="12862" y="24245"/>
                  <a:pt x="12443" y="24580"/>
                </a:cubicBezTo>
                <a:cubicBezTo>
                  <a:pt x="12443" y="24692"/>
                  <a:pt x="12276" y="24803"/>
                  <a:pt x="12192" y="24915"/>
                </a:cubicBezTo>
                <a:cubicBezTo>
                  <a:pt x="12081" y="25054"/>
                  <a:pt x="11802" y="25249"/>
                  <a:pt x="11662" y="25389"/>
                </a:cubicBezTo>
                <a:cubicBezTo>
                  <a:pt x="11606" y="25417"/>
                  <a:pt x="11578" y="25445"/>
                  <a:pt x="11523" y="25445"/>
                </a:cubicBezTo>
                <a:cubicBezTo>
                  <a:pt x="11244" y="25724"/>
                  <a:pt x="10881" y="25947"/>
                  <a:pt x="10490" y="26059"/>
                </a:cubicBezTo>
                <a:cubicBezTo>
                  <a:pt x="10183" y="26142"/>
                  <a:pt x="9932" y="26226"/>
                  <a:pt x="9681" y="26282"/>
                </a:cubicBezTo>
                <a:close/>
                <a:moveTo>
                  <a:pt x="13476" y="23938"/>
                </a:moveTo>
                <a:cubicBezTo>
                  <a:pt x="13476" y="23966"/>
                  <a:pt x="13531" y="23938"/>
                  <a:pt x="13615" y="23855"/>
                </a:cubicBezTo>
                <a:cubicBezTo>
                  <a:pt x="13559" y="23855"/>
                  <a:pt x="13503" y="23882"/>
                  <a:pt x="13476" y="23938"/>
                </a:cubicBezTo>
                <a:close/>
                <a:moveTo>
                  <a:pt x="12164" y="24719"/>
                </a:moveTo>
                <a:cubicBezTo>
                  <a:pt x="12164" y="24719"/>
                  <a:pt x="12220" y="24719"/>
                  <a:pt x="12276" y="24692"/>
                </a:cubicBezTo>
                <a:cubicBezTo>
                  <a:pt x="12276" y="24664"/>
                  <a:pt x="12248" y="24664"/>
                  <a:pt x="12164" y="24719"/>
                </a:cubicBezTo>
                <a:close/>
                <a:moveTo>
                  <a:pt x="11774" y="24301"/>
                </a:moveTo>
                <a:cubicBezTo>
                  <a:pt x="11690" y="24357"/>
                  <a:pt x="11634" y="24357"/>
                  <a:pt x="11662" y="24385"/>
                </a:cubicBezTo>
                <a:cubicBezTo>
                  <a:pt x="11690" y="24385"/>
                  <a:pt x="11718" y="24357"/>
                  <a:pt x="11746" y="24357"/>
                </a:cubicBezTo>
                <a:cubicBezTo>
                  <a:pt x="11746" y="24357"/>
                  <a:pt x="11802" y="24329"/>
                  <a:pt x="11774" y="24301"/>
                </a:cubicBezTo>
                <a:close/>
                <a:moveTo>
                  <a:pt x="20952" y="4772"/>
                </a:moveTo>
                <a:cubicBezTo>
                  <a:pt x="20952" y="4772"/>
                  <a:pt x="20952" y="4827"/>
                  <a:pt x="21008" y="4883"/>
                </a:cubicBezTo>
                <a:cubicBezTo>
                  <a:pt x="21036" y="4883"/>
                  <a:pt x="21064" y="4911"/>
                  <a:pt x="21064" y="4883"/>
                </a:cubicBezTo>
                <a:cubicBezTo>
                  <a:pt x="21036" y="4855"/>
                  <a:pt x="20980" y="4799"/>
                  <a:pt x="20952" y="4772"/>
                </a:cubicBezTo>
                <a:close/>
                <a:moveTo>
                  <a:pt x="3209" y="22320"/>
                </a:moveTo>
                <a:cubicBezTo>
                  <a:pt x="3264" y="22320"/>
                  <a:pt x="3181" y="22208"/>
                  <a:pt x="3181" y="22153"/>
                </a:cubicBezTo>
                <a:cubicBezTo>
                  <a:pt x="3153" y="22069"/>
                  <a:pt x="3181" y="22264"/>
                  <a:pt x="3209" y="22320"/>
                </a:cubicBezTo>
                <a:close/>
                <a:moveTo>
                  <a:pt x="5385" y="24273"/>
                </a:moveTo>
                <a:cubicBezTo>
                  <a:pt x="4687" y="23855"/>
                  <a:pt x="4101" y="23269"/>
                  <a:pt x="3683" y="22571"/>
                </a:cubicBezTo>
                <a:cubicBezTo>
                  <a:pt x="3711" y="22655"/>
                  <a:pt x="3739" y="22739"/>
                  <a:pt x="3767" y="22822"/>
                </a:cubicBezTo>
                <a:cubicBezTo>
                  <a:pt x="3822" y="23018"/>
                  <a:pt x="3906" y="23213"/>
                  <a:pt x="4018" y="23380"/>
                </a:cubicBezTo>
                <a:cubicBezTo>
                  <a:pt x="3990" y="23436"/>
                  <a:pt x="4046" y="23492"/>
                  <a:pt x="4101" y="23576"/>
                </a:cubicBezTo>
                <a:cubicBezTo>
                  <a:pt x="4325" y="23771"/>
                  <a:pt x="4576" y="23966"/>
                  <a:pt x="4827" y="24106"/>
                </a:cubicBezTo>
                <a:cubicBezTo>
                  <a:pt x="4938" y="24106"/>
                  <a:pt x="5245" y="24273"/>
                  <a:pt x="5385" y="24273"/>
                </a:cubicBezTo>
                <a:close/>
                <a:moveTo>
                  <a:pt x="6947" y="24970"/>
                </a:moveTo>
                <a:cubicBezTo>
                  <a:pt x="6947" y="24943"/>
                  <a:pt x="6891" y="24915"/>
                  <a:pt x="6836" y="24887"/>
                </a:cubicBezTo>
                <a:cubicBezTo>
                  <a:pt x="6780" y="24859"/>
                  <a:pt x="6891" y="24915"/>
                  <a:pt x="6947" y="24943"/>
                </a:cubicBezTo>
                <a:close/>
                <a:moveTo>
                  <a:pt x="8621" y="25361"/>
                </a:moveTo>
                <a:lnTo>
                  <a:pt x="8621" y="25333"/>
                </a:lnTo>
                <a:cubicBezTo>
                  <a:pt x="8537" y="25333"/>
                  <a:pt x="8509" y="25361"/>
                  <a:pt x="8509" y="25389"/>
                </a:cubicBezTo>
                <a:close/>
                <a:moveTo>
                  <a:pt x="10351" y="25612"/>
                </a:moveTo>
                <a:cubicBezTo>
                  <a:pt x="10602" y="25501"/>
                  <a:pt x="10574" y="25389"/>
                  <a:pt x="10853" y="25249"/>
                </a:cubicBezTo>
                <a:cubicBezTo>
                  <a:pt x="10965" y="25082"/>
                  <a:pt x="11132" y="24915"/>
                  <a:pt x="11299" y="24831"/>
                </a:cubicBezTo>
                <a:cubicBezTo>
                  <a:pt x="11244" y="24747"/>
                  <a:pt x="11523" y="24552"/>
                  <a:pt x="11550" y="24413"/>
                </a:cubicBezTo>
                <a:cubicBezTo>
                  <a:pt x="11634" y="24385"/>
                  <a:pt x="11690" y="24329"/>
                  <a:pt x="11746" y="24273"/>
                </a:cubicBezTo>
                <a:cubicBezTo>
                  <a:pt x="11746" y="24273"/>
                  <a:pt x="11690" y="24273"/>
                  <a:pt x="11690" y="24245"/>
                </a:cubicBezTo>
                <a:lnTo>
                  <a:pt x="11718" y="24217"/>
                </a:lnTo>
                <a:cubicBezTo>
                  <a:pt x="11160" y="24496"/>
                  <a:pt x="10574" y="24719"/>
                  <a:pt x="9960" y="24859"/>
                </a:cubicBezTo>
                <a:cubicBezTo>
                  <a:pt x="10072" y="25110"/>
                  <a:pt x="10183" y="25333"/>
                  <a:pt x="10323" y="25584"/>
                </a:cubicBezTo>
                <a:close/>
                <a:moveTo>
                  <a:pt x="11383" y="25445"/>
                </a:moveTo>
                <a:lnTo>
                  <a:pt x="11383" y="25417"/>
                </a:lnTo>
                <a:lnTo>
                  <a:pt x="11272" y="25445"/>
                </a:lnTo>
                <a:cubicBezTo>
                  <a:pt x="11244" y="25501"/>
                  <a:pt x="11272" y="25501"/>
                  <a:pt x="11383" y="25445"/>
                </a:cubicBezTo>
                <a:close/>
                <a:moveTo>
                  <a:pt x="11132" y="25640"/>
                </a:moveTo>
                <a:cubicBezTo>
                  <a:pt x="11188" y="25612"/>
                  <a:pt x="11244" y="25612"/>
                  <a:pt x="11299" y="25584"/>
                </a:cubicBezTo>
                <a:cubicBezTo>
                  <a:pt x="11299" y="25556"/>
                  <a:pt x="11299" y="25528"/>
                  <a:pt x="11216" y="25584"/>
                </a:cubicBezTo>
                <a:cubicBezTo>
                  <a:pt x="11216" y="25612"/>
                  <a:pt x="11104" y="25640"/>
                  <a:pt x="11132" y="2566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4"/>
          <p:cNvSpPr/>
          <p:nvPr/>
        </p:nvSpPr>
        <p:spPr>
          <a:xfrm>
            <a:off x="3920340" y="3925671"/>
            <a:ext cx="583487" cy="1018794"/>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4"/>
          <p:cNvSpPr/>
          <p:nvPr/>
        </p:nvSpPr>
        <p:spPr>
          <a:xfrm>
            <a:off x="3376948" y="3059968"/>
            <a:ext cx="812809" cy="787003"/>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4"/>
          <p:cNvSpPr/>
          <p:nvPr/>
        </p:nvSpPr>
        <p:spPr>
          <a:xfrm>
            <a:off x="4513619" y="4279825"/>
            <a:ext cx="432244" cy="383673"/>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4"/>
          <p:cNvSpPr/>
          <p:nvPr/>
        </p:nvSpPr>
        <p:spPr>
          <a:xfrm>
            <a:off x="2865880" y="3735063"/>
            <a:ext cx="662800" cy="103422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4"/>
          <p:cNvSpPr/>
          <p:nvPr/>
        </p:nvSpPr>
        <p:spPr>
          <a:xfrm>
            <a:off x="3223096" y="4279825"/>
            <a:ext cx="955458" cy="1160363"/>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4"/>
          <p:cNvSpPr/>
          <p:nvPr/>
        </p:nvSpPr>
        <p:spPr>
          <a:xfrm>
            <a:off x="591800" y="1114878"/>
            <a:ext cx="940715" cy="956692"/>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4"/>
          <p:cNvSpPr/>
          <p:nvPr/>
        </p:nvSpPr>
        <p:spPr>
          <a:xfrm>
            <a:off x="177803" y="263940"/>
            <a:ext cx="802980" cy="716902"/>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4"/>
          <p:cNvSpPr/>
          <p:nvPr/>
        </p:nvSpPr>
        <p:spPr>
          <a:xfrm>
            <a:off x="-131071" y="493735"/>
            <a:ext cx="990387" cy="1126226"/>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4"/>
          <p:cNvSpPr/>
          <p:nvPr/>
        </p:nvSpPr>
        <p:spPr>
          <a:xfrm>
            <a:off x="844435" y="331575"/>
            <a:ext cx="284702" cy="271766"/>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4"/>
          <p:cNvSpPr/>
          <p:nvPr/>
        </p:nvSpPr>
        <p:spPr>
          <a:xfrm>
            <a:off x="1193728" y="510481"/>
            <a:ext cx="433478" cy="518939"/>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4"/>
          <p:cNvSpPr txBox="1">
            <a:spLocks noGrp="1"/>
          </p:cNvSpPr>
          <p:nvPr>
            <p:ph type="ctrTitle"/>
          </p:nvPr>
        </p:nvSpPr>
        <p:spPr>
          <a:xfrm>
            <a:off x="722400" y="350817"/>
            <a:ext cx="7699200" cy="94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499"/>
        <p:cNvGrpSpPr/>
        <p:nvPr/>
      </p:nvGrpSpPr>
      <p:grpSpPr>
        <a:xfrm>
          <a:off x="0" y="0"/>
          <a:ext cx="0" cy="0"/>
          <a:chOff x="0" y="0"/>
          <a:chExt cx="0" cy="0"/>
        </a:xfrm>
      </p:grpSpPr>
      <p:sp>
        <p:nvSpPr>
          <p:cNvPr id="500" name="Google Shape;500;p26"/>
          <p:cNvSpPr txBox="1">
            <a:spLocks noGrp="1"/>
          </p:cNvSpPr>
          <p:nvPr>
            <p:ph type="title"/>
          </p:nvPr>
        </p:nvSpPr>
        <p:spPr>
          <a:xfrm>
            <a:off x="714850" y="347259"/>
            <a:ext cx="7714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501" name="Google Shape;501;p26"/>
          <p:cNvSpPr txBox="1">
            <a:spLocks noGrp="1"/>
          </p:cNvSpPr>
          <p:nvPr>
            <p:ph type="subTitle" idx="1"/>
          </p:nvPr>
        </p:nvSpPr>
        <p:spPr>
          <a:xfrm>
            <a:off x="714850" y="1707152"/>
            <a:ext cx="3869400" cy="2809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6"/>
              </a:buClr>
              <a:buSzPts val="1600"/>
              <a:buChar char="●"/>
              <a:defRPr/>
            </a:lvl1pPr>
            <a:lvl2pPr lvl="1" rtl="0">
              <a:spcBef>
                <a:spcPts val="0"/>
              </a:spcBef>
              <a:spcAft>
                <a:spcPts val="0"/>
              </a:spcAft>
              <a:buSzPts val="1600"/>
              <a:buChar char="○"/>
              <a:defRPr/>
            </a:lvl2pPr>
            <a:lvl3pPr lvl="2" rtl="0">
              <a:spcBef>
                <a:spcPts val="0"/>
              </a:spcBef>
              <a:spcAft>
                <a:spcPts val="0"/>
              </a:spcAft>
              <a:buSzPts val="1600"/>
              <a:buChar char="■"/>
              <a:defRPr/>
            </a:lvl3pPr>
            <a:lvl4pPr lvl="3" rtl="0">
              <a:spcBef>
                <a:spcPts val="0"/>
              </a:spcBef>
              <a:spcAft>
                <a:spcPts val="0"/>
              </a:spcAft>
              <a:buSzPts val="1600"/>
              <a:buChar char="●"/>
              <a:defRPr/>
            </a:lvl4pPr>
            <a:lvl5pPr lvl="4" rtl="0">
              <a:spcBef>
                <a:spcPts val="0"/>
              </a:spcBef>
              <a:spcAft>
                <a:spcPts val="0"/>
              </a:spcAft>
              <a:buSzPts val="1600"/>
              <a:buChar char="○"/>
              <a:defRPr/>
            </a:lvl5pPr>
            <a:lvl6pPr lvl="5" rtl="0">
              <a:spcBef>
                <a:spcPts val="0"/>
              </a:spcBef>
              <a:spcAft>
                <a:spcPts val="0"/>
              </a:spcAft>
              <a:buSzPts val="1600"/>
              <a:buChar char="■"/>
              <a:defRPr/>
            </a:lvl6pPr>
            <a:lvl7pPr lvl="6" rtl="0">
              <a:spcBef>
                <a:spcPts val="0"/>
              </a:spcBef>
              <a:spcAft>
                <a:spcPts val="0"/>
              </a:spcAft>
              <a:buSzPts val="1600"/>
              <a:buChar char="●"/>
              <a:defRPr/>
            </a:lvl7pPr>
            <a:lvl8pPr lvl="7" rtl="0">
              <a:spcBef>
                <a:spcPts val="0"/>
              </a:spcBef>
              <a:spcAft>
                <a:spcPts val="0"/>
              </a:spcAft>
              <a:buSzPts val="1600"/>
              <a:buChar char="○"/>
              <a:defRPr/>
            </a:lvl8pPr>
            <a:lvl9pPr lvl="8" rtl="0">
              <a:spcBef>
                <a:spcPts val="0"/>
              </a:spcBef>
              <a:spcAft>
                <a:spcPts val="0"/>
              </a:spcAft>
              <a:buSzPts val="1600"/>
              <a:buChar char="■"/>
              <a:defRPr/>
            </a:lvl9pPr>
          </a:lstStyle>
          <a:p>
            <a:endParaRPr/>
          </a:p>
        </p:txBody>
      </p:sp>
      <p:sp>
        <p:nvSpPr>
          <p:cNvPr id="502" name="Google Shape;502;p26"/>
          <p:cNvSpPr txBox="1">
            <a:spLocks noGrp="1"/>
          </p:cNvSpPr>
          <p:nvPr>
            <p:ph type="subTitle" idx="2"/>
          </p:nvPr>
        </p:nvSpPr>
        <p:spPr>
          <a:xfrm>
            <a:off x="4559650" y="1707138"/>
            <a:ext cx="3869400" cy="23529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6"/>
              </a:buClr>
              <a:buSzPts val="1600"/>
              <a:buChar char="●"/>
              <a:defRPr>
                <a:solidFill>
                  <a:schemeClr val="hlink"/>
                </a:solidFill>
              </a:defRPr>
            </a:lvl1pPr>
            <a:lvl2pPr lvl="1" rtl="0">
              <a:spcBef>
                <a:spcPts val="0"/>
              </a:spcBef>
              <a:spcAft>
                <a:spcPts val="0"/>
              </a:spcAft>
              <a:buSzPts val="1600"/>
              <a:buChar char="○"/>
              <a:defRPr/>
            </a:lvl2pPr>
            <a:lvl3pPr lvl="2" rtl="0">
              <a:spcBef>
                <a:spcPts val="0"/>
              </a:spcBef>
              <a:spcAft>
                <a:spcPts val="0"/>
              </a:spcAft>
              <a:buSzPts val="1600"/>
              <a:buChar char="■"/>
              <a:defRPr/>
            </a:lvl3pPr>
            <a:lvl4pPr lvl="3" rtl="0">
              <a:spcBef>
                <a:spcPts val="0"/>
              </a:spcBef>
              <a:spcAft>
                <a:spcPts val="0"/>
              </a:spcAft>
              <a:buSzPts val="1600"/>
              <a:buChar char="●"/>
              <a:defRPr/>
            </a:lvl4pPr>
            <a:lvl5pPr lvl="4" rtl="0">
              <a:spcBef>
                <a:spcPts val="0"/>
              </a:spcBef>
              <a:spcAft>
                <a:spcPts val="0"/>
              </a:spcAft>
              <a:buSzPts val="1600"/>
              <a:buChar char="○"/>
              <a:defRPr/>
            </a:lvl5pPr>
            <a:lvl6pPr lvl="5" rtl="0">
              <a:spcBef>
                <a:spcPts val="0"/>
              </a:spcBef>
              <a:spcAft>
                <a:spcPts val="0"/>
              </a:spcAft>
              <a:buSzPts val="1600"/>
              <a:buChar char="■"/>
              <a:defRPr/>
            </a:lvl6pPr>
            <a:lvl7pPr lvl="6" rtl="0">
              <a:spcBef>
                <a:spcPts val="0"/>
              </a:spcBef>
              <a:spcAft>
                <a:spcPts val="0"/>
              </a:spcAft>
              <a:buSzPts val="1600"/>
              <a:buChar char="●"/>
              <a:defRPr/>
            </a:lvl7pPr>
            <a:lvl8pPr lvl="7" rtl="0">
              <a:spcBef>
                <a:spcPts val="0"/>
              </a:spcBef>
              <a:spcAft>
                <a:spcPts val="0"/>
              </a:spcAft>
              <a:buSzPts val="1600"/>
              <a:buChar char="○"/>
              <a:defRPr/>
            </a:lvl8pPr>
            <a:lvl9pPr lvl="8" rtl="0">
              <a:spcBef>
                <a:spcPts val="0"/>
              </a:spcBef>
              <a:spcAft>
                <a:spcPts val="0"/>
              </a:spcAft>
              <a:buSzPts val="1600"/>
              <a:buChar char="■"/>
              <a:defRPr/>
            </a:lvl9pPr>
          </a:lstStyle>
          <a:p>
            <a:endParaRPr/>
          </a:p>
        </p:txBody>
      </p:sp>
      <p:sp>
        <p:nvSpPr>
          <p:cNvPr id="503" name="Google Shape;503;p26"/>
          <p:cNvSpPr txBox="1">
            <a:spLocks noGrp="1"/>
          </p:cNvSpPr>
          <p:nvPr>
            <p:ph type="subTitle" idx="3"/>
          </p:nvPr>
        </p:nvSpPr>
        <p:spPr>
          <a:xfrm>
            <a:off x="714850" y="1083463"/>
            <a:ext cx="3869400" cy="572700"/>
          </a:xfrm>
          <a:prstGeom prst="rect">
            <a:avLst/>
          </a:prstGeom>
        </p:spPr>
        <p:txBody>
          <a:bodyPr spcFirstLastPara="1" wrap="square" lIns="91425" tIns="91425" rIns="91425" bIns="91425" anchor="t" anchorCtr="0">
            <a:noAutofit/>
          </a:bodyPr>
          <a:lstStyle>
            <a:lvl1pPr lvl="0">
              <a:spcBef>
                <a:spcPts val="0"/>
              </a:spcBef>
              <a:spcAft>
                <a:spcPts val="0"/>
              </a:spcAft>
              <a:buSzPts val="2100"/>
              <a:buFont typeface="Bebas Neue"/>
              <a:buNone/>
              <a:defRPr sz="2200">
                <a:solidFill>
                  <a:schemeClr val="dk1"/>
                </a:solidFill>
                <a:latin typeface="Fredoka One"/>
                <a:ea typeface="Fredoka One"/>
                <a:cs typeface="Fredoka One"/>
                <a:sym typeface="Fredoka One"/>
              </a:defRPr>
            </a:lvl1pPr>
            <a:lvl2pPr lvl="1">
              <a:spcBef>
                <a:spcPts val="0"/>
              </a:spcBef>
              <a:spcAft>
                <a:spcPts val="0"/>
              </a:spcAft>
              <a:buSzPts val="1600"/>
              <a:buFont typeface="Bebas Neue"/>
              <a:buNone/>
              <a:defRPr>
                <a:latin typeface="Bebas Neue"/>
                <a:ea typeface="Bebas Neue"/>
                <a:cs typeface="Bebas Neue"/>
                <a:sym typeface="Bebas Neue"/>
              </a:defRPr>
            </a:lvl2pPr>
            <a:lvl3pPr lvl="2">
              <a:spcBef>
                <a:spcPts val="0"/>
              </a:spcBef>
              <a:spcAft>
                <a:spcPts val="0"/>
              </a:spcAft>
              <a:buSzPts val="1600"/>
              <a:buFont typeface="Bebas Neue"/>
              <a:buNone/>
              <a:defRPr>
                <a:latin typeface="Bebas Neue"/>
                <a:ea typeface="Bebas Neue"/>
                <a:cs typeface="Bebas Neue"/>
                <a:sym typeface="Bebas Neue"/>
              </a:defRPr>
            </a:lvl3pPr>
            <a:lvl4pPr lvl="3">
              <a:spcBef>
                <a:spcPts val="0"/>
              </a:spcBef>
              <a:spcAft>
                <a:spcPts val="0"/>
              </a:spcAft>
              <a:buSzPts val="1600"/>
              <a:buFont typeface="Bebas Neue"/>
              <a:buNone/>
              <a:defRPr>
                <a:latin typeface="Bebas Neue"/>
                <a:ea typeface="Bebas Neue"/>
                <a:cs typeface="Bebas Neue"/>
                <a:sym typeface="Bebas Neue"/>
              </a:defRPr>
            </a:lvl4pPr>
            <a:lvl5pPr lvl="4">
              <a:spcBef>
                <a:spcPts val="0"/>
              </a:spcBef>
              <a:spcAft>
                <a:spcPts val="0"/>
              </a:spcAft>
              <a:buSzPts val="1600"/>
              <a:buFont typeface="Bebas Neue"/>
              <a:buNone/>
              <a:defRPr>
                <a:latin typeface="Bebas Neue"/>
                <a:ea typeface="Bebas Neue"/>
                <a:cs typeface="Bebas Neue"/>
                <a:sym typeface="Bebas Neue"/>
              </a:defRPr>
            </a:lvl5pPr>
            <a:lvl6pPr lvl="5">
              <a:spcBef>
                <a:spcPts val="0"/>
              </a:spcBef>
              <a:spcAft>
                <a:spcPts val="0"/>
              </a:spcAft>
              <a:buSzPts val="1600"/>
              <a:buFont typeface="Bebas Neue"/>
              <a:buNone/>
              <a:defRPr>
                <a:latin typeface="Bebas Neue"/>
                <a:ea typeface="Bebas Neue"/>
                <a:cs typeface="Bebas Neue"/>
                <a:sym typeface="Bebas Neue"/>
              </a:defRPr>
            </a:lvl6pPr>
            <a:lvl7pPr lvl="6">
              <a:spcBef>
                <a:spcPts val="0"/>
              </a:spcBef>
              <a:spcAft>
                <a:spcPts val="0"/>
              </a:spcAft>
              <a:buSzPts val="1600"/>
              <a:buFont typeface="Bebas Neue"/>
              <a:buNone/>
              <a:defRPr>
                <a:latin typeface="Bebas Neue"/>
                <a:ea typeface="Bebas Neue"/>
                <a:cs typeface="Bebas Neue"/>
                <a:sym typeface="Bebas Neue"/>
              </a:defRPr>
            </a:lvl7pPr>
            <a:lvl8pPr lvl="7">
              <a:spcBef>
                <a:spcPts val="0"/>
              </a:spcBef>
              <a:spcAft>
                <a:spcPts val="0"/>
              </a:spcAft>
              <a:buSzPts val="1600"/>
              <a:buFont typeface="Bebas Neue"/>
              <a:buNone/>
              <a:defRPr>
                <a:latin typeface="Bebas Neue"/>
                <a:ea typeface="Bebas Neue"/>
                <a:cs typeface="Bebas Neue"/>
                <a:sym typeface="Bebas Neue"/>
              </a:defRPr>
            </a:lvl8pPr>
            <a:lvl9pPr lvl="8">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04" name="Google Shape;504;p26"/>
          <p:cNvSpPr txBox="1">
            <a:spLocks noGrp="1"/>
          </p:cNvSpPr>
          <p:nvPr>
            <p:ph type="subTitle" idx="4"/>
          </p:nvPr>
        </p:nvSpPr>
        <p:spPr>
          <a:xfrm>
            <a:off x="4559650" y="1083463"/>
            <a:ext cx="3869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100"/>
              <a:buFont typeface="Bebas Neue"/>
              <a:buNone/>
              <a:defRPr sz="2200">
                <a:solidFill>
                  <a:schemeClr val="dk1"/>
                </a:solidFill>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05" name="Google Shape;505;p26"/>
          <p:cNvSpPr/>
          <p:nvPr/>
        </p:nvSpPr>
        <p:spPr>
          <a:xfrm>
            <a:off x="8276890" y="-3"/>
            <a:ext cx="1026154" cy="951161"/>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6"/>
          <p:cNvSpPr/>
          <p:nvPr/>
        </p:nvSpPr>
        <p:spPr>
          <a:xfrm>
            <a:off x="8606444" y="4025406"/>
            <a:ext cx="696605" cy="5435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6"/>
          <p:cNvSpPr/>
          <p:nvPr/>
        </p:nvSpPr>
        <p:spPr>
          <a:xfrm>
            <a:off x="73773" y="96827"/>
            <a:ext cx="403969" cy="440860"/>
          </a:xfrm>
          <a:custGeom>
            <a:avLst/>
            <a:gdLst/>
            <a:ahLst/>
            <a:cxnLst/>
            <a:rect l="l" t="t" r="r" b="b"/>
            <a:pathLst>
              <a:path w="18331" h="20005" extrusionOk="0">
                <a:moveTo>
                  <a:pt x="8817" y="391"/>
                </a:moveTo>
                <a:cubicBezTo>
                  <a:pt x="9040" y="447"/>
                  <a:pt x="9291" y="503"/>
                  <a:pt x="9514" y="614"/>
                </a:cubicBezTo>
                <a:cubicBezTo>
                  <a:pt x="9738" y="726"/>
                  <a:pt x="9989" y="837"/>
                  <a:pt x="10128" y="893"/>
                </a:cubicBezTo>
                <a:cubicBezTo>
                  <a:pt x="10296" y="949"/>
                  <a:pt x="10463" y="1033"/>
                  <a:pt x="10630" y="1116"/>
                </a:cubicBezTo>
                <a:cubicBezTo>
                  <a:pt x="10658" y="1144"/>
                  <a:pt x="10742" y="1172"/>
                  <a:pt x="10770" y="1172"/>
                </a:cubicBezTo>
                <a:cubicBezTo>
                  <a:pt x="10937" y="1256"/>
                  <a:pt x="10993" y="1340"/>
                  <a:pt x="10993" y="1368"/>
                </a:cubicBezTo>
                <a:cubicBezTo>
                  <a:pt x="11384" y="1479"/>
                  <a:pt x="11718" y="1647"/>
                  <a:pt x="12053" y="1842"/>
                </a:cubicBezTo>
                <a:cubicBezTo>
                  <a:pt x="12416" y="1981"/>
                  <a:pt x="12500" y="1953"/>
                  <a:pt x="12806" y="2065"/>
                </a:cubicBezTo>
                <a:cubicBezTo>
                  <a:pt x="13085" y="2149"/>
                  <a:pt x="13364" y="2288"/>
                  <a:pt x="13616" y="2428"/>
                </a:cubicBezTo>
                <a:cubicBezTo>
                  <a:pt x="13643" y="2456"/>
                  <a:pt x="13643" y="2428"/>
                  <a:pt x="13699" y="2456"/>
                </a:cubicBezTo>
                <a:cubicBezTo>
                  <a:pt x="13755" y="2483"/>
                  <a:pt x="13922" y="2595"/>
                  <a:pt x="13950" y="2651"/>
                </a:cubicBezTo>
                <a:cubicBezTo>
                  <a:pt x="14313" y="2818"/>
                  <a:pt x="14564" y="2930"/>
                  <a:pt x="14564" y="3014"/>
                </a:cubicBezTo>
                <a:cubicBezTo>
                  <a:pt x="14955" y="3153"/>
                  <a:pt x="15513" y="3348"/>
                  <a:pt x="15541" y="3488"/>
                </a:cubicBezTo>
                <a:cubicBezTo>
                  <a:pt x="15680" y="3516"/>
                  <a:pt x="15764" y="3516"/>
                  <a:pt x="15875" y="3544"/>
                </a:cubicBezTo>
                <a:cubicBezTo>
                  <a:pt x="16071" y="3572"/>
                  <a:pt x="16238" y="3655"/>
                  <a:pt x="16405" y="3739"/>
                </a:cubicBezTo>
                <a:cubicBezTo>
                  <a:pt x="16489" y="3795"/>
                  <a:pt x="16489" y="3823"/>
                  <a:pt x="16573" y="3851"/>
                </a:cubicBezTo>
                <a:cubicBezTo>
                  <a:pt x="16740" y="3934"/>
                  <a:pt x="16908" y="4046"/>
                  <a:pt x="17047" y="4185"/>
                </a:cubicBezTo>
                <a:lnTo>
                  <a:pt x="17326" y="4464"/>
                </a:lnTo>
                <a:cubicBezTo>
                  <a:pt x="17410" y="4520"/>
                  <a:pt x="17466" y="4632"/>
                  <a:pt x="17521" y="4715"/>
                </a:cubicBezTo>
                <a:lnTo>
                  <a:pt x="17493" y="4743"/>
                </a:lnTo>
                <a:cubicBezTo>
                  <a:pt x="17633" y="4939"/>
                  <a:pt x="17772" y="5134"/>
                  <a:pt x="17912" y="5357"/>
                </a:cubicBezTo>
                <a:cubicBezTo>
                  <a:pt x="17940" y="5385"/>
                  <a:pt x="17968" y="5413"/>
                  <a:pt x="17996" y="5469"/>
                </a:cubicBezTo>
                <a:cubicBezTo>
                  <a:pt x="18024" y="5524"/>
                  <a:pt x="18079" y="5580"/>
                  <a:pt x="18107" y="5664"/>
                </a:cubicBezTo>
                <a:cubicBezTo>
                  <a:pt x="18135" y="5720"/>
                  <a:pt x="18163" y="5887"/>
                  <a:pt x="18191" y="5999"/>
                </a:cubicBezTo>
                <a:cubicBezTo>
                  <a:pt x="18219" y="6110"/>
                  <a:pt x="18247" y="6222"/>
                  <a:pt x="18247" y="6361"/>
                </a:cubicBezTo>
                <a:cubicBezTo>
                  <a:pt x="18330" y="6696"/>
                  <a:pt x="18330" y="7087"/>
                  <a:pt x="18247" y="7422"/>
                </a:cubicBezTo>
                <a:cubicBezTo>
                  <a:pt x="18191" y="7784"/>
                  <a:pt x="18107" y="8147"/>
                  <a:pt x="17996" y="8510"/>
                </a:cubicBezTo>
                <a:cubicBezTo>
                  <a:pt x="17940" y="8677"/>
                  <a:pt x="17912" y="8789"/>
                  <a:pt x="17884" y="8928"/>
                </a:cubicBezTo>
                <a:cubicBezTo>
                  <a:pt x="17800" y="9179"/>
                  <a:pt x="17689" y="9402"/>
                  <a:pt x="17549" y="9626"/>
                </a:cubicBezTo>
                <a:cubicBezTo>
                  <a:pt x="17521" y="9626"/>
                  <a:pt x="17605" y="9402"/>
                  <a:pt x="17549" y="9458"/>
                </a:cubicBezTo>
                <a:cubicBezTo>
                  <a:pt x="17605" y="9235"/>
                  <a:pt x="17689" y="8956"/>
                  <a:pt x="17772" y="8649"/>
                </a:cubicBezTo>
                <a:cubicBezTo>
                  <a:pt x="17884" y="8314"/>
                  <a:pt x="17968" y="7952"/>
                  <a:pt x="18051" y="7589"/>
                </a:cubicBezTo>
                <a:cubicBezTo>
                  <a:pt x="18135" y="7226"/>
                  <a:pt x="18163" y="6864"/>
                  <a:pt x="18135" y="6501"/>
                </a:cubicBezTo>
                <a:cubicBezTo>
                  <a:pt x="18107" y="6389"/>
                  <a:pt x="18107" y="6278"/>
                  <a:pt x="18051" y="6166"/>
                </a:cubicBezTo>
                <a:cubicBezTo>
                  <a:pt x="18051" y="6110"/>
                  <a:pt x="18024" y="6055"/>
                  <a:pt x="17996" y="5999"/>
                </a:cubicBezTo>
                <a:cubicBezTo>
                  <a:pt x="17996" y="6055"/>
                  <a:pt x="18024" y="6110"/>
                  <a:pt x="18024" y="6166"/>
                </a:cubicBezTo>
                <a:cubicBezTo>
                  <a:pt x="18163" y="6864"/>
                  <a:pt x="18107" y="7589"/>
                  <a:pt x="17856" y="8259"/>
                </a:cubicBezTo>
                <a:cubicBezTo>
                  <a:pt x="17717" y="8705"/>
                  <a:pt x="17549" y="9151"/>
                  <a:pt x="17382" y="9598"/>
                </a:cubicBezTo>
                <a:lnTo>
                  <a:pt x="17382" y="9598"/>
                </a:lnTo>
                <a:lnTo>
                  <a:pt x="17382" y="9709"/>
                </a:lnTo>
                <a:cubicBezTo>
                  <a:pt x="17354" y="9821"/>
                  <a:pt x="17298" y="9960"/>
                  <a:pt x="17270" y="10100"/>
                </a:cubicBezTo>
                <a:cubicBezTo>
                  <a:pt x="17214" y="10184"/>
                  <a:pt x="17242" y="10100"/>
                  <a:pt x="17242" y="10100"/>
                </a:cubicBezTo>
                <a:cubicBezTo>
                  <a:pt x="17214" y="10156"/>
                  <a:pt x="17187" y="10184"/>
                  <a:pt x="17159" y="10239"/>
                </a:cubicBezTo>
                <a:cubicBezTo>
                  <a:pt x="17131" y="10323"/>
                  <a:pt x="17214" y="10128"/>
                  <a:pt x="17242" y="10184"/>
                </a:cubicBezTo>
                <a:cubicBezTo>
                  <a:pt x="17103" y="10602"/>
                  <a:pt x="16935" y="11048"/>
                  <a:pt x="16740" y="11467"/>
                </a:cubicBezTo>
                <a:lnTo>
                  <a:pt x="16684" y="11467"/>
                </a:lnTo>
                <a:cubicBezTo>
                  <a:pt x="16657" y="11551"/>
                  <a:pt x="16712" y="11495"/>
                  <a:pt x="16684" y="11551"/>
                </a:cubicBezTo>
                <a:cubicBezTo>
                  <a:pt x="16601" y="11802"/>
                  <a:pt x="16489" y="12081"/>
                  <a:pt x="16350" y="12360"/>
                </a:cubicBezTo>
                <a:cubicBezTo>
                  <a:pt x="16154" y="12834"/>
                  <a:pt x="15903" y="13308"/>
                  <a:pt x="15652" y="13755"/>
                </a:cubicBezTo>
                <a:cubicBezTo>
                  <a:pt x="15373" y="14257"/>
                  <a:pt x="15038" y="14731"/>
                  <a:pt x="14676" y="15205"/>
                </a:cubicBezTo>
                <a:cubicBezTo>
                  <a:pt x="14536" y="15373"/>
                  <a:pt x="14397" y="15568"/>
                  <a:pt x="14257" y="15736"/>
                </a:cubicBezTo>
                <a:cubicBezTo>
                  <a:pt x="14062" y="15959"/>
                  <a:pt x="13839" y="16238"/>
                  <a:pt x="13643" y="16461"/>
                </a:cubicBezTo>
                <a:cubicBezTo>
                  <a:pt x="13420" y="16712"/>
                  <a:pt x="13253" y="16879"/>
                  <a:pt x="13085" y="17019"/>
                </a:cubicBezTo>
                <a:cubicBezTo>
                  <a:pt x="12583" y="17577"/>
                  <a:pt x="12053" y="18079"/>
                  <a:pt x="11495" y="18553"/>
                </a:cubicBezTo>
                <a:cubicBezTo>
                  <a:pt x="10993" y="19028"/>
                  <a:pt x="10407" y="19390"/>
                  <a:pt x="9765" y="19641"/>
                </a:cubicBezTo>
                <a:cubicBezTo>
                  <a:pt x="9514" y="19697"/>
                  <a:pt x="9263" y="19753"/>
                  <a:pt x="9012" y="19725"/>
                </a:cubicBezTo>
                <a:cubicBezTo>
                  <a:pt x="8761" y="19837"/>
                  <a:pt x="8482" y="19893"/>
                  <a:pt x="8203" y="19948"/>
                </a:cubicBezTo>
                <a:lnTo>
                  <a:pt x="7980" y="19948"/>
                </a:lnTo>
                <a:cubicBezTo>
                  <a:pt x="7589" y="20004"/>
                  <a:pt x="7171" y="19976"/>
                  <a:pt x="6780" y="19893"/>
                </a:cubicBezTo>
                <a:cubicBezTo>
                  <a:pt x="6445" y="19837"/>
                  <a:pt x="6083" y="19725"/>
                  <a:pt x="5748" y="19586"/>
                </a:cubicBezTo>
                <a:cubicBezTo>
                  <a:pt x="5357" y="19390"/>
                  <a:pt x="4967" y="19139"/>
                  <a:pt x="4632" y="18860"/>
                </a:cubicBezTo>
                <a:cubicBezTo>
                  <a:pt x="4548" y="18804"/>
                  <a:pt x="4493" y="18749"/>
                  <a:pt x="4437" y="18693"/>
                </a:cubicBezTo>
                <a:cubicBezTo>
                  <a:pt x="4409" y="18665"/>
                  <a:pt x="4381" y="18637"/>
                  <a:pt x="4353" y="18609"/>
                </a:cubicBezTo>
                <a:cubicBezTo>
                  <a:pt x="4186" y="18470"/>
                  <a:pt x="4018" y="18302"/>
                  <a:pt x="3879" y="18135"/>
                </a:cubicBezTo>
                <a:lnTo>
                  <a:pt x="3851" y="18107"/>
                </a:lnTo>
                <a:lnTo>
                  <a:pt x="3823" y="18051"/>
                </a:lnTo>
                <a:lnTo>
                  <a:pt x="3823" y="18051"/>
                </a:lnTo>
                <a:lnTo>
                  <a:pt x="3851" y="18107"/>
                </a:lnTo>
                <a:lnTo>
                  <a:pt x="3795" y="18023"/>
                </a:lnTo>
                <a:lnTo>
                  <a:pt x="3795" y="18023"/>
                </a:lnTo>
                <a:lnTo>
                  <a:pt x="3795" y="18079"/>
                </a:lnTo>
                <a:cubicBezTo>
                  <a:pt x="3572" y="17772"/>
                  <a:pt x="3321" y="17493"/>
                  <a:pt x="3070" y="17214"/>
                </a:cubicBezTo>
                <a:cubicBezTo>
                  <a:pt x="3042" y="17186"/>
                  <a:pt x="2958" y="17103"/>
                  <a:pt x="2986" y="17103"/>
                </a:cubicBezTo>
                <a:cubicBezTo>
                  <a:pt x="2930" y="17047"/>
                  <a:pt x="2958" y="17103"/>
                  <a:pt x="2930" y="17047"/>
                </a:cubicBezTo>
                <a:cubicBezTo>
                  <a:pt x="2735" y="16824"/>
                  <a:pt x="2595" y="16600"/>
                  <a:pt x="2456" y="16349"/>
                </a:cubicBezTo>
                <a:cubicBezTo>
                  <a:pt x="2177" y="15931"/>
                  <a:pt x="1926" y="15484"/>
                  <a:pt x="1758" y="15038"/>
                </a:cubicBezTo>
                <a:cubicBezTo>
                  <a:pt x="1730" y="14926"/>
                  <a:pt x="1675" y="14815"/>
                  <a:pt x="1647" y="14703"/>
                </a:cubicBezTo>
                <a:cubicBezTo>
                  <a:pt x="1647" y="14647"/>
                  <a:pt x="1591" y="14564"/>
                  <a:pt x="1591" y="14508"/>
                </a:cubicBezTo>
                <a:cubicBezTo>
                  <a:pt x="1312" y="13950"/>
                  <a:pt x="1061" y="13392"/>
                  <a:pt x="838" y="12834"/>
                </a:cubicBezTo>
                <a:lnTo>
                  <a:pt x="838" y="12834"/>
                </a:lnTo>
                <a:lnTo>
                  <a:pt x="810" y="12722"/>
                </a:lnTo>
                <a:cubicBezTo>
                  <a:pt x="726" y="12583"/>
                  <a:pt x="642" y="12471"/>
                  <a:pt x="559" y="12332"/>
                </a:cubicBezTo>
                <a:cubicBezTo>
                  <a:pt x="475" y="12192"/>
                  <a:pt x="391" y="12053"/>
                  <a:pt x="308" y="11913"/>
                </a:cubicBezTo>
                <a:cubicBezTo>
                  <a:pt x="308" y="11858"/>
                  <a:pt x="308" y="11830"/>
                  <a:pt x="280" y="11802"/>
                </a:cubicBezTo>
                <a:cubicBezTo>
                  <a:pt x="168" y="11551"/>
                  <a:pt x="112" y="11300"/>
                  <a:pt x="57" y="11021"/>
                </a:cubicBezTo>
                <a:cubicBezTo>
                  <a:pt x="29" y="10742"/>
                  <a:pt x="1" y="10435"/>
                  <a:pt x="1" y="10128"/>
                </a:cubicBezTo>
                <a:cubicBezTo>
                  <a:pt x="1" y="10100"/>
                  <a:pt x="29" y="10072"/>
                  <a:pt x="29" y="10044"/>
                </a:cubicBezTo>
                <a:cubicBezTo>
                  <a:pt x="29" y="9988"/>
                  <a:pt x="29" y="9905"/>
                  <a:pt x="29" y="9849"/>
                </a:cubicBezTo>
                <a:cubicBezTo>
                  <a:pt x="57" y="9737"/>
                  <a:pt x="84" y="9486"/>
                  <a:pt x="140" y="9486"/>
                </a:cubicBezTo>
                <a:cubicBezTo>
                  <a:pt x="140" y="9430"/>
                  <a:pt x="168" y="9402"/>
                  <a:pt x="168" y="9347"/>
                </a:cubicBezTo>
                <a:lnTo>
                  <a:pt x="252" y="9319"/>
                </a:lnTo>
                <a:cubicBezTo>
                  <a:pt x="252" y="9068"/>
                  <a:pt x="280" y="8844"/>
                  <a:pt x="336" y="8649"/>
                </a:cubicBezTo>
                <a:cubicBezTo>
                  <a:pt x="363" y="8398"/>
                  <a:pt x="419" y="8147"/>
                  <a:pt x="503" y="7924"/>
                </a:cubicBezTo>
                <a:cubicBezTo>
                  <a:pt x="503" y="7812"/>
                  <a:pt x="503" y="7729"/>
                  <a:pt x="475" y="7645"/>
                </a:cubicBezTo>
                <a:cubicBezTo>
                  <a:pt x="503" y="7422"/>
                  <a:pt x="531" y="7198"/>
                  <a:pt x="587" y="6975"/>
                </a:cubicBezTo>
                <a:cubicBezTo>
                  <a:pt x="642" y="6864"/>
                  <a:pt x="670" y="6752"/>
                  <a:pt x="726" y="6640"/>
                </a:cubicBezTo>
                <a:cubicBezTo>
                  <a:pt x="838" y="6417"/>
                  <a:pt x="949" y="6222"/>
                  <a:pt x="1061" y="6027"/>
                </a:cubicBezTo>
                <a:cubicBezTo>
                  <a:pt x="1173" y="5831"/>
                  <a:pt x="1256" y="5803"/>
                  <a:pt x="1396" y="5636"/>
                </a:cubicBezTo>
                <a:cubicBezTo>
                  <a:pt x="1396" y="5497"/>
                  <a:pt x="1396" y="5357"/>
                  <a:pt x="1396" y="5218"/>
                </a:cubicBezTo>
                <a:cubicBezTo>
                  <a:pt x="1507" y="4966"/>
                  <a:pt x="1619" y="4743"/>
                  <a:pt x="1758" y="4520"/>
                </a:cubicBezTo>
                <a:cubicBezTo>
                  <a:pt x="1870" y="4409"/>
                  <a:pt x="1982" y="4213"/>
                  <a:pt x="2093" y="4102"/>
                </a:cubicBezTo>
                <a:cubicBezTo>
                  <a:pt x="2205" y="3851"/>
                  <a:pt x="2372" y="3599"/>
                  <a:pt x="2540" y="3404"/>
                </a:cubicBezTo>
                <a:cubicBezTo>
                  <a:pt x="2595" y="3125"/>
                  <a:pt x="2707" y="2902"/>
                  <a:pt x="2874" y="2707"/>
                </a:cubicBezTo>
                <a:cubicBezTo>
                  <a:pt x="3014" y="2595"/>
                  <a:pt x="3209" y="2344"/>
                  <a:pt x="3349" y="2204"/>
                </a:cubicBezTo>
                <a:cubicBezTo>
                  <a:pt x="3488" y="2065"/>
                  <a:pt x="3628" y="1953"/>
                  <a:pt x="3767" y="1842"/>
                </a:cubicBezTo>
                <a:cubicBezTo>
                  <a:pt x="4074" y="1423"/>
                  <a:pt x="4465" y="1089"/>
                  <a:pt x="4939" y="837"/>
                </a:cubicBezTo>
                <a:cubicBezTo>
                  <a:pt x="4995" y="810"/>
                  <a:pt x="4967" y="837"/>
                  <a:pt x="5023" y="810"/>
                </a:cubicBezTo>
                <a:cubicBezTo>
                  <a:pt x="5218" y="726"/>
                  <a:pt x="5134" y="726"/>
                  <a:pt x="5329" y="614"/>
                </a:cubicBezTo>
                <a:cubicBezTo>
                  <a:pt x="5469" y="475"/>
                  <a:pt x="5664" y="391"/>
                  <a:pt x="5832" y="335"/>
                </a:cubicBezTo>
                <a:cubicBezTo>
                  <a:pt x="6139" y="224"/>
                  <a:pt x="6418" y="168"/>
                  <a:pt x="6724" y="140"/>
                </a:cubicBezTo>
                <a:cubicBezTo>
                  <a:pt x="6836" y="140"/>
                  <a:pt x="6836" y="112"/>
                  <a:pt x="6836" y="84"/>
                </a:cubicBezTo>
                <a:cubicBezTo>
                  <a:pt x="7059" y="28"/>
                  <a:pt x="7282" y="0"/>
                  <a:pt x="7478" y="0"/>
                </a:cubicBezTo>
                <a:cubicBezTo>
                  <a:pt x="7840" y="28"/>
                  <a:pt x="8175" y="112"/>
                  <a:pt x="8510" y="224"/>
                </a:cubicBezTo>
                <a:cubicBezTo>
                  <a:pt x="8622" y="279"/>
                  <a:pt x="8705" y="335"/>
                  <a:pt x="8817" y="391"/>
                </a:cubicBezTo>
                <a:close/>
                <a:moveTo>
                  <a:pt x="14062" y="7729"/>
                </a:moveTo>
                <a:cubicBezTo>
                  <a:pt x="14062" y="7756"/>
                  <a:pt x="14118" y="7673"/>
                  <a:pt x="14090" y="7673"/>
                </a:cubicBezTo>
                <a:cubicBezTo>
                  <a:pt x="14062" y="7673"/>
                  <a:pt x="14062" y="7701"/>
                  <a:pt x="14062" y="7729"/>
                </a:cubicBezTo>
                <a:close/>
                <a:moveTo>
                  <a:pt x="13978" y="7840"/>
                </a:moveTo>
                <a:cubicBezTo>
                  <a:pt x="13978" y="7840"/>
                  <a:pt x="14034" y="7784"/>
                  <a:pt x="14034" y="7756"/>
                </a:cubicBezTo>
                <a:cubicBezTo>
                  <a:pt x="14034" y="7756"/>
                  <a:pt x="14006" y="7784"/>
                  <a:pt x="14006" y="7840"/>
                </a:cubicBezTo>
                <a:close/>
                <a:moveTo>
                  <a:pt x="11244" y="5887"/>
                </a:moveTo>
                <a:cubicBezTo>
                  <a:pt x="11244" y="5887"/>
                  <a:pt x="11216" y="5915"/>
                  <a:pt x="11216" y="5915"/>
                </a:cubicBezTo>
                <a:cubicBezTo>
                  <a:pt x="11216" y="5943"/>
                  <a:pt x="11272" y="5971"/>
                  <a:pt x="11272" y="5971"/>
                </a:cubicBezTo>
                <a:cubicBezTo>
                  <a:pt x="11356" y="5999"/>
                  <a:pt x="11467" y="6027"/>
                  <a:pt x="11551" y="5999"/>
                </a:cubicBezTo>
                <a:close/>
                <a:moveTo>
                  <a:pt x="7506" y="16182"/>
                </a:moveTo>
                <a:close/>
                <a:moveTo>
                  <a:pt x="7534" y="16182"/>
                </a:moveTo>
                <a:cubicBezTo>
                  <a:pt x="7785" y="16210"/>
                  <a:pt x="8036" y="16154"/>
                  <a:pt x="8231" y="16042"/>
                </a:cubicBezTo>
                <a:cubicBezTo>
                  <a:pt x="8733" y="15763"/>
                  <a:pt x="9152" y="15429"/>
                  <a:pt x="9514" y="15038"/>
                </a:cubicBezTo>
                <a:cubicBezTo>
                  <a:pt x="10407" y="14145"/>
                  <a:pt x="11188" y="13197"/>
                  <a:pt x="11886" y="12192"/>
                </a:cubicBezTo>
                <a:lnTo>
                  <a:pt x="11858" y="12220"/>
                </a:lnTo>
                <a:cubicBezTo>
                  <a:pt x="11663" y="12416"/>
                  <a:pt x="11384" y="12834"/>
                  <a:pt x="11132" y="13141"/>
                </a:cubicBezTo>
                <a:cubicBezTo>
                  <a:pt x="10937" y="13364"/>
                  <a:pt x="10686" y="13643"/>
                  <a:pt x="10463" y="13894"/>
                </a:cubicBezTo>
                <a:cubicBezTo>
                  <a:pt x="10100" y="14257"/>
                  <a:pt x="9765" y="14620"/>
                  <a:pt x="9347" y="15010"/>
                </a:cubicBezTo>
                <a:cubicBezTo>
                  <a:pt x="9152" y="15205"/>
                  <a:pt x="8956" y="15401"/>
                  <a:pt x="8761" y="15596"/>
                </a:cubicBezTo>
                <a:cubicBezTo>
                  <a:pt x="8566" y="15763"/>
                  <a:pt x="8343" y="15931"/>
                  <a:pt x="8119" y="16042"/>
                </a:cubicBezTo>
                <a:cubicBezTo>
                  <a:pt x="8119" y="16042"/>
                  <a:pt x="8147" y="16042"/>
                  <a:pt x="8119" y="16042"/>
                </a:cubicBezTo>
                <a:cubicBezTo>
                  <a:pt x="8119" y="16070"/>
                  <a:pt x="8147" y="16042"/>
                  <a:pt x="8091" y="16070"/>
                </a:cubicBezTo>
                <a:cubicBezTo>
                  <a:pt x="8008" y="16126"/>
                  <a:pt x="7868" y="16182"/>
                  <a:pt x="7757" y="16182"/>
                </a:cubicBezTo>
                <a:cubicBezTo>
                  <a:pt x="7701" y="16210"/>
                  <a:pt x="7617" y="16210"/>
                  <a:pt x="7561" y="16182"/>
                </a:cubicBezTo>
                <a:close/>
                <a:moveTo>
                  <a:pt x="8064" y="16042"/>
                </a:moveTo>
                <a:cubicBezTo>
                  <a:pt x="8036" y="16042"/>
                  <a:pt x="8119" y="15987"/>
                  <a:pt x="8064" y="16015"/>
                </a:cubicBezTo>
                <a:cubicBezTo>
                  <a:pt x="8064" y="16042"/>
                  <a:pt x="8008" y="16070"/>
                  <a:pt x="8064" y="16042"/>
                </a:cubicBezTo>
                <a:close/>
                <a:moveTo>
                  <a:pt x="8622" y="15624"/>
                </a:moveTo>
                <a:lnTo>
                  <a:pt x="8622" y="15624"/>
                </a:lnTo>
                <a:cubicBezTo>
                  <a:pt x="8622" y="15624"/>
                  <a:pt x="8594" y="15624"/>
                  <a:pt x="8594" y="15652"/>
                </a:cubicBezTo>
                <a:cubicBezTo>
                  <a:pt x="8566" y="15652"/>
                  <a:pt x="8594" y="15652"/>
                  <a:pt x="8622" y="15652"/>
                </a:cubicBezTo>
                <a:close/>
                <a:moveTo>
                  <a:pt x="11272" y="12834"/>
                </a:moveTo>
                <a:cubicBezTo>
                  <a:pt x="11160" y="12946"/>
                  <a:pt x="11272" y="12890"/>
                  <a:pt x="11272" y="12834"/>
                </a:cubicBezTo>
                <a:close/>
                <a:moveTo>
                  <a:pt x="13783" y="8705"/>
                </a:moveTo>
                <a:lnTo>
                  <a:pt x="13783" y="8705"/>
                </a:lnTo>
                <a:cubicBezTo>
                  <a:pt x="13755" y="8733"/>
                  <a:pt x="13755" y="8761"/>
                  <a:pt x="13755" y="8761"/>
                </a:cubicBezTo>
                <a:cubicBezTo>
                  <a:pt x="13755" y="8761"/>
                  <a:pt x="13755" y="8733"/>
                  <a:pt x="13783" y="8733"/>
                </a:cubicBezTo>
                <a:close/>
                <a:moveTo>
                  <a:pt x="11997" y="6278"/>
                </a:moveTo>
                <a:cubicBezTo>
                  <a:pt x="11997" y="6278"/>
                  <a:pt x="11997" y="6250"/>
                  <a:pt x="11969" y="6222"/>
                </a:cubicBezTo>
                <a:cubicBezTo>
                  <a:pt x="11942" y="6222"/>
                  <a:pt x="11942" y="6278"/>
                  <a:pt x="11997" y="6306"/>
                </a:cubicBezTo>
                <a:close/>
                <a:moveTo>
                  <a:pt x="11830" y="6222"/>
                </a:moveTo>
                <a:cubicBezTo>
                  <a:pt x="11858" y="6250"/>
                  <a:pt x="11886" y="6278"/>
                  <a:pt x="11942" y="6278"/>
                </a:cubicBezTo>
                <a:cubicBezTo>
                  <a:pt x="11969" y="6306"/>
                  <a:pt x="11858" y="6250"/>
                  <a:pt x="11830" y="6278"/>
                </a:cubicBezTo>
                <a:close/>
                <a:moveTo>
                  <a:pt x="11746" y="6222"/>
                </a:moveTo>
                <a:cubicBezTo>
                  <a:pt x="11746" y="6250"/>
                  <a:pt x="11774" y="6250"/>
                  <a:pt x="11802" y="6250"/>
                </a:cubicBezTo>
                <a:cubicBezTo>
                  <a:pt x="11802" y="6250"/>
                  <a:pt x="11802" y="6222"/>
                  <a:pt x="11746" y="6222"/>
                </a:cubicBezTo>
                <a:cubicBezTo>
                  <a:pt x="11718" y="6194"/>
                  <a:pt x="11746" y="6278"/>
                  <a:pt x="11746" y="6278"/>
                </a:cubicBezTo>
                <a:close/>
                <a:moveTo>
                  <a:pt x="363" y="11885"/>
                </a:moveTo>
                <a:lnTo>
                  <a:pt x="363" y="11774"/>
                </a:lnTo>
                <a:lnTo>
                  <a:pt x="336" y="11774"/>
                </a:lnTo>
                <a:cubicBezTo>
                  <a:pt x="308" y="11746"/>
                  <a:pt x="336" y="11830"/>
                  <a:pt x="363" y="11885"/>
                </a:cubicBezTo>
                <a:close/>
                <a:moveTo>
                  <a:pt x="447" y="12081"/>
                </a:moveTo>
                <a:cubicBezTo>
                  <a:pt x="475" y="12109"/>
                  <a:pt x="447" y="11913"/>
                  <a:pt x="419" y="11885"/>
                </a:cubicBezTo>
                <a:cubicBezTo>
                  <a:pt x="419" y="11969"/>
                  <a:pt x="419" y="12025"/>
                  <a:pt x="447" y="12109"/>
                </a:cubicBezTo>
                <a:close/>
                <a:moveTo>
                  <a:pt x="503" y="12164"/>
                </a:moveTo>
                <a:lnTo>
                  <a:pt x="503" y="12081"/>
                </a:lnTo>
                <a:cubicBezTo>
                  <a:pt x="503" y="12025"/>
                  <a:pt x="475" y="12109"/>
                  <a:pt x="503" y="12164"/>
                </a:cubicBezTo>
                <a:close/>
                <a:moveTo>
                  <a:pt x="419" y="11272"/>
                </a:moveTo>
                <a:cubicBezTo>
                  <a:pt x="363" y="11104"/>
                  <a:pt x="336" y="10909"/>
                  <a:pt x="308" y="10714"/>
                </a:cubicBezTo>
                <a:cubicBezTo>
                  <a:pt x="308" y="10714"/>
                  <a:pt x="280" y="10714"/>
                  <a:pt x="280" y="10714"/>
                </a:cubicBezTo>
                <a:cubicBezTo>
                  <a:pt x="280" y="10742"/>
                  <a:pt x="280" y="10825"/>
                  <a:pt x="252" y="10825"/>
                </a:cubicBezTo>
                <a:cubicBezTo>
                  <a:pt x="280" y="10965"/>
                  <a:pt x="336" y="11132"/>
                  <a:pt x="419" y="11272"/>
                </a:cubicBezTo>
                <a:close/>
                <a:moveTo>
                  <a:pt x="3293" y="17130"/>
                </a:moveTo>
                <a:cubicBezTo>
                  <a:pt x="2986" y="16740"/>
                  <a:pt x="2707" y="16349"/>
                  <a:pt x="2428" y="15931"/>
                </a:cubicBezTo>
                <a:cubicBezTo>
                  <a:pt x="2456" y="16015"/>
                  <a:pt x="2512" y="16098"/>
                  <a:pt x="2540" y="16154"/>
                </a:cubicBezTo>
                <a:cubicBezTo>
                  <a:pt x="2623" y="16294"/>
                  <a:pt x="2651" y="16349"/>
                  <a:pt x="2707" y="16433"/>
                </a:cubicBezTo>
                <a:cubicBezTo>
                  <a:pt x="2874" y="16684"/>
                  <a:pt x="3070" y="16907"/>
                  <a:pt x="3293" y="17130"/>
                </a:cubicBezTo>
                <a:close/>
                <a:moveTo>
                  <a:pt x="3014" y="16907"/>
                </a:moveTo>
                <a:cubicBezTo>
                  <a:pt x="3042" y="16907"/>
                  <a:pt x="2958" y="16796"/>
                  <a:pt x="2930" y="16824"/>
                </a:cubicBezTo>
                <a:cubicBezTo>
                  <a:pt x="2958" y="16852"/>
                  <a:pt x="2986" y="16879"/>
                  <a:pt x="3014" y="16907"/>
                </a:cubicBezTo>
                <a:close/>
                <a:moveTo>
                  <a:pt x="3125" y="17103"/>
                </a:moveTo>
                <a:cubicBezTo>
                  <a:pt x="3125" y="17103"/>
                  <a:pt x="3070" y="17047"/>
                  <a:pt x="3042" y="17019"/>
                </a:cubicBezTo>
                <a:cubicBezTo>
                  <a:pt x="3014" y="16991"/>
                  <a:pt x="3070" y="17075"/>
                  <a:pt x="3125" y="17103"/>
                </a:cubicBezTo>
                <a:close/>
                <a:moveTo>
                  <a:pt x="4325" y="18330"/>
                </a:moveTo>
                <a:lnTo>
                  <a:pt x="4241" y="18219"/>
                </a:lnTo>
                <a:lnTo>
                  <a:pt x="4241" y="18246"/>
                </a:lnTo>
                <a:close/>
                <a:moveTo>
                  <a:pt x="11607" y="18302"/>
                </a:moveTo>
                <a:cubicBezTo>
                  <a:pt x="11774" y="18163"/>
                  <a:pt x="11607" y="18219"/>
                  <a:pt x="11607" y="18302"/>
                </a:cubicBezTo>
                <a:close/>
                <a:moveTo>
                  <a:pt x="15847" y="13141"/>
                </a:moveTo>
                <a:cubicBezTo>
                  <a:pt x="15847" y="13141"/>
                  <a:pt x="15820" y="13169"/>
                  <a:pt x="15792" y="13225"/>
                </a:cubicBezTo>
                <a:cubicBezTo>
                  <a:pt x="15736" y="13280"/>
                  <a:pt x="15792" y="13253"/>
                  <a:pt x="15792" y="13225"/>
                </a:cubicBezTo>
                <a:cubicBezTo>
                  <a:pt x="15820" y="13169"/>
                  <a:pt x="15820" y="13169"/>
                  <a:pt x="15847" y="13141"/>
                </a:cubicBezTo>
                <a:close/>
                <a:moveTo>
                  <a:pt x="16322" y="12109"/>
                </a:moveTo>
                <a:cubicBezTo>
                  <a:pt x="16350" y="12053"/>
                  <a:pt x="16294" y="12220"/>
                  <a:pt x="16350" y="12109"/>
                </a:cubicBezTo>
                <a:cubicBezTo>
                  <a:pt x="16350" y="12109"/>
                  <a:pt x="16378" y="12025"/>
                  <a:pt x="16322" y="12109"/>
                </a:cubicBezTo>
                <a:close/>
                <a:moveTo>
                  <a:pt x="16629" y="11300"/>
                </a:moveTo>
                <a:cubicBezTo>
                  <a:pt x="15485" y="13643"/>
                  <a:pt x="13950" y="15791"/>
                  <a:pt x="12109" y="17633"/>
                </a:cubicBezTo>
                <a:cubicBezTo>
                  <a:pt x="11579" y="18191"/>
                  <a:pt x="10965" y="18693"/>
                  <a:pt x="10296" y="19111"/>
                </a:cubicBezTo>
                <a:lnTo>
                  <a:pt x="10351" y="19111"/>
                </a:lnTo>
                <a:cubicBezTo>
                  <a:pt x="10630" y="18972"/>
                  <a:pt x="10881" y="18777"/>
                  <a:pt x="11132" y="18609"/>
                </a:cubicBezTo>
                <a:cubicBezTo>
                  <a:pt x="11411" y="18386"/>
                  <a:pt x="11690" y="18135"/>
                  <a:pt x="11942" y="17912"/>
                </a:cubicBezTo>
                <a:cubicBezTo>
                  <a:pt x="12304" y="17549"/>
                  <a:pt x="12751" y="17103"/>
                  <a:pt x="13141" y="16684"/>
                </a:cubicBezTo>
                <a:cubicBezTo>
                  <a:pt x="13755" y="16042"/>
                  <a:pt x="14313" y="15345"/>
                  <a:pt x="14843" y="14592"/>
                </a:cubicBezTo>
                <a:cubicBezTo>
                  <a:pt x="15373" y="13838"/>
                  <a:pt x="15847" y="13001"/>
                  <a:pt x="16238" y="12164"/>
                </a:cubicBezTo>
                <a:cubicBezTo>
                  <a:pt x="16238" y="12164"/>
                  <a:pt x="16238" y="12192"/>
                  <a:pt x="16238" y="12164"/>
                </a:cubicBezTo>
                <a:cubicBezTo>
                  <a:pt x="16294" y="12053"/>
                  <a:pt x="16210" y="12192"/>
                  <a:pt x="16238" y="12109"/>
                </a:cubicBezTo>
                <a:cubicBezTo>
                  <a:pt x="16378" y="11885"/>
                  <a:pt x="16517" y="11606"/>
                  <a:pt x="16657" y="11327"/>
                </a:cubicBezTo>
                <a:close/>
                <a:moveTo>
                  <a:pt x="14341" y="7115"/>
                </a:moveTo>
                <a:lnTo>
                  <a:pt x="14341" y="7115"/>
                </a:lnTo>
                <a:lnTo>
                  <a:pt x="14341" y="7115"/>
                </a:lnTo>
                <a:lnTo>
                  <a:pt x="14257" y="7254"/>
                </a:lnTo>
                <a:cubicBezTo>
                  <a:pt x="14257" y="7310"/>
                  <a:pt x="14229" y="7366"/>
                  <a:pt x="14201" y="7422"/>
                </a:cubicBezTo>
                <a:cubicBezTo>
                  <a:pt x="14118" y="7589"/>
                  <a:pt x="14090" y="7756"/>
                  <a:pt x="14062" y="7924"/>
                </a:cubicBezTo>
                <a:cubicBezTo>
                  <a:pt x="14173" y="7673"/>
                  <a:pt x="14257" y="7422"/>
                  <a:pt x="14341" y="7171"/>
                </a:cubicBezTo>
                <a:cubicBezTo>
                  <a:pt x="14341" y="7143"/>
                  <a:pt x="14341" y="7143"/>
                  <a:pt x="14341" y="711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6"/>
          <p:cNvSpPr/>
          <p:nvPr/>
        </p:nvSpPr>
        <p:spPr>
          <a:xfrm>
            <a:off x="8575547" y="4794582"/>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6"/>
          <p:cNvSpPr/>
          <p:nvPr/>
        </p:nvSpPr>
        <p:spPr>
          <a:xfrm>
            <a:off x="-285775" y="4141790"/>
            <a:ext cx="968372" cy="864487"/>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6"/>
          <p:cNvSpPr/>
          <p:nvPr/>
        </p:nvSpPr>
        <p:spPr>
          <a:xfrm>
            <a:off x="8358652" y="448451"/>
            <a:ext cx="319125" cy="317869"/>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6"/>
          <p:cNvSpPr/>
          <p:nvPr/>
        </p:nvSpPr>
        <p:spPr>
          <a:xfrm>
            <a:off x="-475862" y="3617318"/>
            <a:ext cx="953607" cy="667097"/>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6"/>
          <p:cNvSpPr/>
          <p:nvPr/>
        </p:nvSpPr>
        <p:spPr>
          <a:xfrm>
            <a:off x="94032" y="4804795"/>
            <a:ext cx="284063" cy="270554"/>
          </a:xfrm>
          <a:custGeom>
            <a:avLst/>
            <a:gdLst/>
            <a:ahLst/>
            <a:cxnLst/>
            <a:rect l="l" t="t" r="r" b="b"/>
            <a:pathLst>
              <a:path w="12890" h="12277" extrusionOk="0">
                <a:moveTo>
                  <a:pt x="12890" y="9431"/>
                </a:moveTo>
                <a:cubicBezTo>
                  <a:pt x="12890" y="9542"/>
                  <a:pt x="12834" y="9626"/>
                  <a:pt x="12806" y="9765"/>
                </a:cubicBezTo>
                <a:lnTo>
                  <a:pt x="12723" y="9989"/>
                </a:lnTo>
                <a:cubicBezTo>
                  <a:pt x="12667" y="9961"/>
                  <a:pt x="12611" y="10072"/>
                  <a:pt x="12639" y="9905"/>
                </a:cubicBezTo>
                <a:cubicBezTo>
                  <a:pt x="12611" y="9961"/>
                  <a:pt x="12639" y="10016"/>
                  <a:pt x="12583" y="10044"/>
                </a:cubicBezTo>
                <a:cubicBezTo>
                  <a:pt x="12471" y="10044"/>
                  <a:pt x="12360" y="10016"/>
                  <a:pt x="12248" y="9989"/>
                </a:cubicBezTo>
                <a:cubicBezTo>
                  <a:pt x="12192" y="9989"/>
                  <a:pt x="12137" y="10016"/>
                  <a:pt x="12109" y="9989"/>
                </a:cubicBezTo>
                <a:cubicBezTo>
                  <a:pt x="12053" y="10128"/>
                  <a:pt x="12025" y="10240"/>
                  <a:pt x="11969" y="10351"/>
                </a:cubicBezTo>
                <a:lnTo>
                  <a:pt x="11969" y="10379"/>
                </a:lnTo>
                <a:cubicBezTo>
                  <a:pt x="11941" y="10491"/>
                  <a:pt x="11913" y="10602"/>
                  <a:pt x="11858" y="10714"/>
                </a:cubicBezTo>
                <a:cubicBezTo>
                  <a:pt x="11858" y="10798"/>
                  <a:pt x="11830" y="10881"/>
                  <a:pt x="11774" y="10937"/>
                </a:cubicBezTo>
                <a:cubicBezTo>
                  <a:pt x="11718" y="11049"/>
                  <a:pt x="11662" y="11132"/>
                  <a:pt x="11607" y="11244"/>
                </a:cubicBezTo>
                <a:cubicBezTo>
                  <a:pt x="11607" y="11244"/>
                  <a:pt x="11551" y="11300"/>
                  <a:pt x="11551" y="11328"/>
                </a:cubicBezTo>
                <a:cubicBezTo>
                  <a:pt x="11439" y="11439"/>
                  <a:pt x="11383" y="11523"/>
                  <a:pt x="11272" y="11607"/>
                </a:cubicBezTo>
                <a:cubicBezTo>
                  <a:pt x="11104" y="11718"/>
                  <a:pt x="10909" y="11830"/>
                  <a:pt x="10714" y="11914"/>
                </a:cubicBezTo>
                <a:cubicBezTo>
                  <a:pt x="10686" y="11914"/>
                  <a:pt x="10546" y="11969"/>
                  <a:pt x="10463" y="11969"/>
                </a:cubicBezTo>
                <a:cubicBezTo>
                  <a:pt x="10379" y="11969"/>
                  <a:pt x="10267" y="11969"/>
                  <a:pt x="10184" y="11969"/>
                </a:cubicBezTo>
                <a:lnTo>
                  <a:pt x="10100" y="11969"/>
                </a:lnTo>
                <a:cubicBezTo>
                  <a:pt x="10044" y="11969"/>
                  <a:pt x="9961" y="11969"/>
                  <a:pt x="9905" y="11941"/>
                </a:cubicBezTo>
                <a:cubicBezTo>
                  <a:pt x="9821" y="11914"/>
                  <a:pt x="9709" y="11886"/>
                  <a:pt x="9626" y="11830"/>
                </a:cubicBezTo>
                <a:cubicBezTo>
                  <a:pt x="9514" y="11802"/>
                  <a:pt x="9375" y="11774"/>
                  <a:pt x="9235" y="11746"/>
                </a:cubicBezTo>
                <a:lnTo>
                  <a:pt x="9124" y="11746"/>
                </a:lnTo>
                <a:cubicBezTo>
                  <a:pt x="8956" y="11802"/>
                  <a:pt x="8789" y="11858"/>
                  <a:pt x="8621" y="11941"/>
                </a:cubicBezTo>
                <a:cubicBezTo>
                  <a:pt x="8510" y="11997"/>
                  <a:pt x="8426" y="12025"/>
                  <a:pt x="8315" y="12081"/>
                </a:cubicBezTo>
                <a:cubicBezTo>
                  <a:pt x="8287" y="12081"/>
                  <a:pt x="8287" y="12109"/>
                  <a:pt x="8287" y="12137"/>
                </a:cubicBezTo>
                <a:cubicBezTo>
                  <a:pt x="8008" y="12248"/>
                  <a:pt x="7701" y="12276"/>
                  <a:pt x="7394" y="12220"/>
                </a:cubicBezTo>
                <a:lnTo>
                  <a:pt x="7282" y="12220"/>
                </a:lnTo>
                <a:lnTo>
                  <a:pt x="6975" y="12248"/>
                </a:lnTo>
                <a:cubicBezTo>
                  <a:pt x="6724" y="12248"/>
                  <a:pt x="6585" y="12248"/>
                  <a:pt x="6306" y="12220"/>
                </a:cubicBezTo>
                <a:cubicBezTo>
                  <a:pt x="6027" y="12193"/>
                  <a:pt x="5664" y="12109"/>
                  <a:pt x="5329" y="12053"/>
                </a:cubicBezTo>
                <a:cubicBezTo>
                  <a:pt x="4967" y="11997"/>
                  <a:pt x="4799" y="11969"/>
                  <a:pt x="4464" y="11886"/>
                </a:cubicBezTo>
                <a:cubicBezTo>
                  <a:pt x="4297" y="11858"/>
                  <a:pt x="4102" y="11802"/>
                  <a:pt x="3906" y="11746"/>
                </a:cubicBezTo>
                <a:cubicBezTo>
                  <a:pt x="3711" y="11690"/>
                  <a:pt x="3516" y="11607"/>
                  <a:pt x="3348" y="11523"/>
                </a:cubicBezTo>
                <a:cubicBezTo>
                  <a:pt x="3265" y="11439"/>
                  <a:pt x="3181" y="11356"/>
                  <a:pt x="3097" y="11272"/>
                </a:cubicBezTo>
                <a:cubicBezTo>
                  <a:pt x="2093" y="10881"/>
                  <a:pt x="1256" y="10184"/>
                  <a:pt x="670" y="9291"/>
                </a:cubicBezTo>
                <a:cubicBezTo>
                  <a:pt x="112" y="8259"/>
                  <a:pt x="1" y="7059"/>
                  <a:pt x="363" y="5943"/>
                </a:cubicBezTo>
                <a:cubicBezTo>
                  <a:pt x="391" y="5859"/>
                  <a:pt x="419" y="5748"/>
                  <a:pt x="447" y="5664"/>
                </a:cubicBezTo>
                <a:cubicBezTo>
                  <a:pt x="531" y="5385"/>
                  <a:pt x="642" y="5106"/>
                  <a:pt x="782" y="4827"/>
                </a:cubicBezTo>
                <a:lnTo>
                  <a:pt x="782" y="4827"/>
                </a:lnTo>
                <a:cubicBezTo>
                  <a:pt x="1172" y="4130"/>
                  <a:pt x="1675" y="3488"/>
                  <a:pt x="2233" y="2902"/>
                </a:cubicBezTo>
                <a:cubicBezTo>
                  <a:pt x="2260" y="2846"/>
                  <a:pt x="2288" y="2791"/>
                  <a:pt x="2316" y="2763"/>
                </a:cubicBezTo>
                <a:cubicBezTo>
                  <a:pt x="2260" y="2679"/>
                  <a:pt x="2707" y="2177"/>
                  <a:pt x="3042" y="1954"/>
                </a:cubicBezTo>
                <a:cubicBezTo>
                  <a:pt x="3069" y="1954"/>
                  <a:pt x="3069" y="1954"/>
                  <a:pt x="3125" y="1954"/>
                </a:cubicBezTo>
                <a:cubicBezTo>
                  <a:pt x="3181" y="1842"/>
                  <a:pt x="3209" y="1786"/>
                  <a:pt x="3265" y="1703"/>
                </a:cubicBezTo>
                <a:cubicBezTo>
                  <a:pt x="3348" y="1619"/>
                  <a:pt x="3432" y="1563"/>
                  <a:pt x="3488" y="1479"/>
                </a:cubicBezTo>
                <a:cubicBezTo>
                  <a:pt x="3572" y="1451"/>
                  <a:pt x="3655" y="1368"/>
                  <a:pt x="3739" y="1312"/>
                </a:cubicBezTo>
                <a:lnTo>
                  <a:pt x="3823" y="1284"/>
                </a:lnTo>
                <a:cubicBezTo>
                  <a:pt x="3906" y="1228"/>
                  <a:pt x="3962" y="1200"/>
                  <a:pt x="4018" y="1145"/>
                </a:cubicBezTo>
                <a:lnTo>
                  <a:pt x="4130" y="1061"/>
                </a:lnTo>
                <a:cubicBezTo>
                  <a:pt x="4130" y="1061"/>
                  <a:pt x="4213" y="977"/>
                  <a:pt x="4269" y="949"/>
                </a:cubicBezTo>
                <a:cubicBezTo>
                  <a:pt x="4325" y="893"/>
                  <a:pt x="4269" y="921"/>
                  <a:pt x="4297" y="893"/>
                </a:cubicBezTo>
                <a:lnTo>
                  <a:pt x="4325" y="866"/>
                </a:lnTo>
                <a:lnTo>
                  <a:pt x="4325" y="866"/>
                </a:lnTo>
                <a:cubicBezTo>
                  <a:pt x="4325" y="866"/>
                  <a:pt x="4381" y="866"/>
                  <a:pt x="4409" y="838"/>
                </a:cubicBezTo>
                <a:cubicBezTo>
                  <a:pt x="4464" y="782"/>
                  <a:pt x="4548" y="726"/>
                  <a:pt x="4632" y="698"/>
                </a:cubicBezTo>
                <a:cubicBezTo>
                  <a:pt x="4688" y="670"/>
                  <a:pt x="4771" y="642"/>
                  <a:pt x="4827" y="614"/>
                </a:cubicBezTo>
                <a:cubicBezTo>
                  <a:pt x="4799" y="670"/>
                  <a:pt x="4743" y="726"/>
                  <a:pt x="4799" y="726"/>
                </a:cubicBezTo>
                <a:cubicBezTo>
                  <a:pt x="4911" y="670"/>
                  <a:pt x="4995" y="642"/>
                  <a:pt x="5106" y="614"/>
                </a:cubicBezTo>
                <a:cubicBezTo>
                  <a:pt x="5190" y="587"/>
                  <a:pt x="5274" y="587"/>
                  <a:pt x="5329" y="587"/>
                </a:cubicBezTo>
                <a:cubicBezTo>
                  <a:pt x="5441" y="559"/>
                  <a:pt x="5497" y="531"/>
                  <a:pt x="5580" y="503"/>
                </a:cubicBezTo>
                <a:cubicBezTo>
                  <a:pt x="5580" y="503"/>
                  <a:pt x="5553" y="503"/>
                  <a:pt x="5580" y="475"/>
                </a:cubicBezTo>
                <a:cubicBezTo>
                  <a:pt x="5608" y="447"/>
                  <a:pt x="5497" y="475"/>
                  <a:pt x="5525" y="475"/>
                </a:cubicBezTo>
                <a:cubicBezTo>
                  <a:pt x="5525" y="475"/>
                  <a:pt x="5497" y="363"/>
                  <a:pt x="5469" y="308"/>
                </a:cubicBezTo>
                <a:cubicBezTo>
                  <a:pt x="5413" y="252"/>
                  <a:pt x="5385" y="168"/>
                  <a:pt x="5525" y="112"/>
                </a:cubicBezTo>
                <a:cubicBezTo>
                  <a:pt x="5804" y="29"/>
                  <a:pt x="6138" y="1"/>
                  <a:pt x="6445" y="84"/>
                </a:cubicBezTo>
                <a:cubicBezTo>
                  <a:pt x="6501" y="84"/>
                  <a:pt x="6557" y="112"/>
                  <a:pt x="6557" y="140"/>
                </a:cubicBezTo>
                <a:cubicBezTo>
                  <a:pt x="6975" y="224"/>
                  <a:pt x="7199" y="363"/>
                  <a:pt x="7199" y="447"/>
                </a:cubicBezTo>
                <a:cubicBezTo>
                  <a:pt x="7254" y="419"/>
                  <a:pt x="7254" y="335"/>
                  <a:pt x="7282" y="308"/>
                </a:cubicBezTo>
                <a:cubicBezTo>
                  <a:pt x="7366" y="252"/>
                  <a:pt x="7450" y="252"/>
                  <a:pt x="7561" y="280"/>
                </a:cubicBezTo>
                <a:cubicBezTo>
                  <a:pt x="7729" y="335"/>
                  <a:pt x="7868" y="419"/>
                  <a:pt x="8008" y="503"/>
                </a:cubicBezTo>
                <a:cubicBezTo>
                  <a:pt x="8119" y="559"/>
                  <a:pt x="8203" y="642"/>
                  <a:pt x="8287" y="726"/>
                </a:cubicBezTo>
                <a:cubicBezTo>
                  <a:pt x="8287" y="782"/>
                  <a:pt x="8203" y="782"/>
                  <a:pt x="8231" y="866"/>
                </a:cubicBezTo>
                <a:cubicBezTo>
                  <a:pt x="8342" y="921"/>
                  <a:pt x="8454" y="1005"/>
                  <a:pt x="8538" y="1089"/>
                </a:cubicBezTo>
                <a:cubicBezTo>
                  <a:pt x="8566" y="1117"/>
                  <a:pt x="8621" y="1200"/>
                  <a:pt x="8677" y="1256"/>
                </a:cubicBezTo>
                <a:cubicBezTo>
                  <a:pt x="8733" y="1312"/>
                  <a:pt x="8872" y="1424"/>
                  <a:pt x="8956" y="1507"/>
                </a:cubicBezTo>
                <a:cubicBezTo>
                  <a:pt x="9124" y="1675"/>
                  <a:pt x="9151" y="1758"/>
                  <a:pt x="9124" y="1842"/>
                </a:cubicBezTo>
                <a:cubicBezTo>
                  <a:pt x="9347" y="2009"/>
                  <a:pt x="9570" y="2205"/>
                  <a:pt x="9737" y="2428"/>
                </a:cubicBezTo>
                <a:cubicBezTo>
                  <a:pt x="9765" y="2484"/>
                  <a:pt x="9765" y="2540"/>
                  <a:pt x="9793" y="2595"/>
                </a:cubicBezTo>
                <a:cubicBezTo>
                  <a:pt x="9961" y="2763"/>
                  <a:pt x="10072" y="2958"/>
                  <a:pt x="10156" y="3181"/>
                </a:cubicBezTo>
                <a:cubicBezTo>
                  <a:pt x="10212" y="3265"/>
                  <a:pt x="10267" y="3349"/>
                  <a:pt x="10323" y="3432"/>
                </a:cubicBezTo>
                <a:cubicBezTo>
                  <a:pt x="10379" y="3516"/>
                  <a:pt x="10463" y="3655"/>
                  <a:pt x="10491" y="3739"/>
                </a:cubicBezTo>
                <a:cubicBezTo>
                  <a:pt x="10435" y="3739"/>
                  <a:pt x="10491" y="3823"/>
                  <a:pt x="10463" y="3879"/>
                </a:cubicBezTo>
                <a:cubicBezTo>
                  <a:pt x="10519" y="3934"/>
                  <a:pt x="10519" y="3907"/>
                  <a:pt x="10574" y="3907"/>
                </a:cubicBezTo>
                <a:cubicBezTo>
                  <a:pt x="10602" y="3934"/>
                  <a:pt x="10574" y="3907"/>
                  <a:pt x="10574" y="3962"/>
                </a:cubicBezTo>
                <a:cubicBezTo>
                  <a:pt x="10574" y="4018"/>
                  <a:pt x="10574" y="3907"/>
                  <a:pt x="10602" y="3934"/>
                </a:cubicBezTo>
                <a:cubicBezTo>
                  <a:pt x="10770" y="4046"/>
                  <a:pt x="10853" y="3962"/>
                  <a:pt x="11049" y="4269"/>
                </a:cubicBezTo>
                <a:cubicBezTo>
                  <a:pt x="11104" y="4437"/>
                  <a:pt x="11328" y="4771"/>
                  <a:pt x="11300" y="4855"/>
                </a:cubicBezTo>
                <a:cubicBezTo>
                  <a:pt x="11356" y="4883"/>
                  <a:pt x="11383" y="4939"/>
                  <a:pt x="11411" y="4967"/>
                </a:cubicBezTo>
                <a:cubicBezTo>
                  <a:pt x="11495" y="5078"/>
                  <a:pt x="11551" y="5190"/>
                  <a:pt x="11607" y="5302"/>
                </a:cubicBezTo>
                <a:cubicBezTo>
                  <a:pt x="11635" y="5357"/>
                  <a:pt x="11690" y="5413"/>
                  <a:pt x="11718" y="5497"/>
                </a:cubicBezTo>
                <a:cubicBezTo>
                  <a:pt x="11774" y="5553"/>
                  <a:pt x="11830" y="5748"/>
                  <a:pt x="11913" y="5832"/>
                </a:cubicBezTo>
                <a:cubicBezTo>
                  <a:pt x="11941" y="5971"/>
                  <a:pt x="11969" y="6083"/>
                  <a:pt x="11997" y="6194"/>
                </a:cubicBezTo>
                <a:cubicBezTo>
                  <a:pt x="11969" y="6194"/>
                  <a:pt x="11941" y="6194"/>
                  <a:pt x="11941" y="6250"/>
                </a:cubicBezTo>
                <a:cubicBezTo>
                  <a:pt x="11997" y="6306"/>
                  <a:pt x="12025" y="6362"/>
                  <a:pt x="12081" y="6390"/>
                </a:cubicBezTo>
                <a:cubicBezTo>
                  <a:pt x="12137" y="6445"/>
                  <a:pt x="12165" y="6529"/>
                  <a:pt x="12220" y="6557"/>
                </a:cubicBezTo>
                <a:cubicBezTo>
                  <a:pt x="12248" y="6696"/>
                  <a:pt x="12304" y="6808"/>
                  <a:pt x="12360" y="6948"/>
                </a:cubicBezTo>
                <a:cubicBezTo>
                  <a:pt x="12388" y="7087"/>
                  <a:pt x="12416" y="7227"/>
                  <a:pt x="12416" y="7366"/>
                </a:cubicBezTo>
                <a:cubicBezTo>
                  <a:pt x="12332" y="7394"/>
                  <a:pt x="12220" y="7366"/>
                  <a:pt x="12137" y="7422"/>
                </a:cubicBezTo>
                <a:cubicBezTo>
                  <a:pt x="12248" y="7645"/>
                  <a:pt x="12360" y="7645"/>
                  <a:pt x="12471" y="7868"/>
                </a:cubicBezTo>
                <a:cubicBezTo>
                  <a:pt x="12527" y="7868"/>
                  <a:pt x="12555" y="8008"/>
                  <a:pt x="12611" y="8036"/>
                </a:cubicBezTo>
                <a:cubicBezTo>
                  <a:pt x="12639" y="8091"/>
                  <a:pt x="12695" y="8287"/>
                  <a:pt x="12750" y="8370"/>
                </a:cubicBezTo>
                <a:cubicBezTo>
                  <a:pt x="12750" y="8398"/>
                  <a:pt x="12750" y="8426"/>
                  <a:pt x="12750" y="8426"/>
                </a:cubicBezTo>
                <a:cubicBezTo>
                  <a:pt x="12834" y="8622"/>
                  <a:pt x="12890" y="8817"/>
                  <a:pt x="12890" y="9012"/>
                </a:cubicBezTo>
                <a:cubicBezTo>
                  <a:pt x="12890" y="9179"/>
                  <a:pt x="12890" y="9291"/>
                  <a:pt x="12890" y="9431"/>
                </a:cubicBezTo>
                <a:close/>
                <a:moveTo>
                  <a:pt x="12304" y="7310"/>
                </a:moveTo>
                <a:lnTo>
                  <a:pt x="12304" y="7227"/>
                </a:lnTo>
                <a:cubicBezTo>
                  <a:pt x="12276" y="7254"/>
                  <a:pt x="12276" y="7282"/>
                  <a:pt x="12304" y="7310"/>
                </a:cubicBezTo>
                <a:close/>
                <a:moveTo>
                  <a:pt x="12499" y="8036"/>
                </a:moveTo>
                <a:lnTo>
                  <a:pt x="12499" y="7952"/>
                </a:lnTo>
                <a:cubicBezTo>
                  <a:pt x="12499" y="7924"/>
                  <a:pt x="12471" y="7980"/>
                  <a:pt x="12499" y="8036"/>
                </a:cubicBezTo>
                <a:close/>
                <a:moveTo>
                  <a:pt x="12248" y="8147"/>
                </a:moveTo>
                <a:cubicBezTo>
                  <a:pt x="12248" y="8203"/>
                  <a:pt x="12248" y="8231"/>
                  <a:pt x="12276" y="8203"/>
                </a:cubicBezTo>
                <a:cubicBezTo>
                  <a:pt x="12276" y="8203"/>
                  <a:pt x="12276" y="8203"/>
                  <a:pt x="12276" y="8175"/>
                </a:cubicBezTo>
                <a:cubicBezTo>
                  <a:pt x="12276" y="8147"/>
                  <a:pt x="12248" y="8147"/>
                  <a:pt x="12248" y="8147"/>
                </a:cubicBezTo>
                <a:close/>
                <a:moveTo>
                  <a:pt x="4213" y="1089"/>
                </a:moveTo>
                <a:cubicBezTo>
                  <a:pt x="4213" y="1089"/>
                  <a:pt x="4241" y="1089"/>
                  <a:pt x="4297" y="1061"/>
                </a:cubicBezTo>
                <a:cubicBezTo>
                  <a:pt x="4325" y="1033"/>
                  <a:pt x="4297" y="1061"/>
                  <a:pt x="4297" y="1033"/>
                </a:cubicBezTo>
                <a:cubicBezTo>
                  <a:pt x="4269" y="1061"/>
                  <a:pt x="4241" y="1061"/>
                  <a:pt x="4213" y="1089"/>
                </a:cubicBezTo>
                <a:close/>
                <a:moveTo>
                  <a:pt x="10100" y="11941"/>
                </a:moveTo>
                <a:lnTo>
                  <a:pt x="10016" y="11941"/>
                </a:lnTo>
                <a:cubicBezTo>
                  <a:pt x="9988" y="11941"/>
                  <a:pt x="10072" y="11941"/>
                  <a:pt x="10100" y="11941"/>
                </a:cubicBezTo>
                <a:close/>
                <a:moveTo>
                  <a:pt x="11328" y="11188"/>
                </a:moveTo>
                <a:cubicBezTo>
                  <a:pt x="11049" y="11467"/>
                  <a:pt x="10686" y="11663"/>
                  <a:pt x="10295" y="11746"/>
                </a:cubicBezTo>
                <a:lnTo>
                  <a:pt x="10435" y="11746"/>
                </a:lnTo>
                <a:cubicBezTo>
                  <a:pt x="10519" y="11746"/>
                  <a:pt x="10630" y="11746"/>
                  <a:pt x="10742" y="11718"/>
                </a:cubicBezTo>
                <a:lnTo>
                  <a:pt x="10825" y="11718"/>
                </a:lnTo>
                <a:cubicBezTo>
                  <a:pt x="10965" y="11635"/>
                  <a:pt x="11077" y="11551"/>
                  <a:pt x="11188" y="11439"/>
                </a:cubicBezTo>
                <a:cubicBezTo>
                  <a:pt x="11188" y="11384"/>
                  <a:pt x="11328" y="11244"/>
                  <a:pt x="11328" y="11188"/>
                </a:cubicBezTo>
                <a:close/>
                <a:moveTo>
                  <a:pt x="11886" y="10547"/>
                </a:moveTo>
                <a:cubicBezTo>
                  <a:pt x="11886" y="10547"/>
                  <a:pt x="11858" y="10574"/>
                  <a:pt x="11830" y="10574"/>
                </a:cubicBezTo>
                <a:cubicBezTo>
                  <a:pt x="11802" y="10602"/>
                  <a:pt x="11858" y="10547"/>
                  <a:pt x="11886" y="10547"/>
                </a:cubicBezTo>
                <a:close/>
                <a:moveTo>
                  <a:pt x="12304" y="9793"/>
                </a:moveTo>
                <a:lnTo>
                  <a:pt x="12304" y="9793"/>
                </a:lnTo>
                <a:lnTo>
                  <a:pt x="12304" y="9849"/>
                </a:lnTo>
                <a:close/>
                <a:moveTo>
                  <a:pt x="12667" y="9012"/>
                </a:moveTo>
                <a:cubicBezTo>
                  <a:pt x="12639" y="8900"/>
                  <a:pt x="12583" y="8873"/>
                  <a:pt x="12555" y="8733"/>
                </a:cubicBezTo>
                <a:cubicBezTo>
                  <a:pt x="12499" y="8649"/>
                  <a:pt x="12444" y="8566"/>
                  <a:pt x="12416" y="8454"/>
                </a:cubicBezTo>
                <a:cubicBezTo>
                  <a:pt x="12360" y="8482"/>
                  <a:pt x="12332" y="8315"/>
                  <a:pt x="12276" y="8287"/>
                </a:cubicBezTo>
                <a:cubicBezTo>
                  <a:pt x="12248" y="8231"/>
                  <a:pt x="12248" y="8203"/>
                  <a:pt x="12220" y="8175"/>
                </a:cubicBezTo>
                <a:cubicBezTo>
                  <a:pt x="12220" y="8175"/>
                  <a:pt x="12220" y="8203"/>
                  <a:pt x="12192" y="8203"/>
                </a:cubicBezTo>
                <a:lnTo>
                  <a:pt x="12192" y="8175"/>
                </a:lnTo>
                <a:cubicBezTo>
                  <a:pt x="12248" y="8482"/>
                  <a:pt x="12276" y="8789"/>
                  <a:pt x="12276" y="9096"/>
                </a:cubicBezTo>
                <a:cubicBezTo>
                  <a:pt x="12388" y="9068"/>
                  <a:pt x="12527" y="9040"/>
                  <a:pt x="12667" y="9012"/>
                </a:cubicBezTo>
                <a:close/>
                <a:moveTo>
                  <a:pt x="12723" y="8510"/>
                </a:moveTo>
                <a:lnTo>
                  <a:pt x="12723" y="8510"/>
                </a:lnTo>
                <a:lnTo>
                  <a:pt x="12723" y="8566"/>
                </a:lnTo>
                <a:cubicBezTo>
                  <a:pt x="12723" y="8566"/>
                  <a:pt x="12750" y="8566"/>
                  <a:pt x="12723" y="8510"/>
                </a:cubicBezTo>
                <a:close/>
                <a:moveTo>
                  <a:pt x="12806" y="8649"/>
                </a:moveTo>
                <a:cubicBezTo>
                  <a:pt x="12806" y="8622"/>
                  <a:pt x="12806" y="8594"/>
                  <a:pt x="12806" y="8566"/>
                </a:cubicBezTo>
                <a:cubicBezTo>
                  <a:pt x="12806" y="8566"/>
                  <a:pt x="12778" y="8566"/>
                  <a:pt x="12778" y="8594"/>
                </a:cubicBezTo>
                <a:cubicBezTo>
                  <a:pt x="12778" y="8622"/>
                  <a:pt x="12778" y="8677"/>
                  <a:pt x="12806" y="864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p:cSld name="CUSTOM_15_1">
    <p:spTree>
      <p:nvGrpSpPr>
        <p:cNvPr id="1" name="Shape 513"/>
        <p:cNvGrpSpPr/>
        <p:nvPr/>
      </p:nvGrpSpPr>
      <p:grpSpPr>
        <a:xfrm>
          <a:off x="0" y="0"/>
          <a:ext cx="0" cy="0"/>
          <a:chOff x="0" y="0"/>
          <a:chExt cx="0" cy="0"/>
        </a:xfrm>
      </p:grpSpPr>
      <p:sp>
        <p:nvSpPr>
          <p:cNvPr id="514" name="Google Shape;514;p27"/>
          <p:cNvSpPr/>
          <p:nvPr/>
        </p:nvSpPr>
        <p:spPr>
          <a:xfrm>
            <a:off x="7681200" y="-187050"/>
            <a:ext cx="910925" cy="813275"/>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7"/>
          <p:cNvSpPr/>
          <p:nvPr/>
        </p:nvSpPr>
        <p:spPr>
          <a:xfrm>
            <a:off x="-384975" y="3582300"/>
            <a:ext cx="751900" cy="117325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7"/>
          <p:cNvSpPr/>
          <p:nvPr/>
        </p:nvSpPr>
        <p:spPr>
          <a:xfrm>
            <a:off x="8490075" y="445088"/>
            <a:ext cx="628450" cy="641025"/>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7"/>
          <p:cNvSpPr/>
          <p:nvPr/>
        </p:nvSpPr>
        <p:spPr>
          <a:xfrm>
            <a:off x="181047" y="4798502"/>
            <a:ext cx="818824" cy="37614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7"/>
          <p:cNvSpPr/>
          <p:nvPr/>
        </p:nvSpPr>
        <p:spPr>
          <a:xfrm>
            <a:off x="8135925" y="4321850"/>
            <a:ext cx="922075" cy="892800"/>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7"/>
          <p:cNvSpPr/>
          <p:nvPr/>
        </p:nvSpPr>
        <p:spPr>
          <a:xfrm>
            <a:off x="8767125" y="4267450"/>
            <a:ext cx="322975" cy="295050"/>
          </a:xfrm>
          <a:custGeom>
            <a:avLst/>
            <a:gdLst/>
            <a:ahLst/>
            <a:cxnLst/>
            <a:rect l="l" t="t" r="r" b="b"/>
            <a:pathLst>
              <a:path w="12919" h="11802" extrusionOk="0">
                <a:moveTo>
                  <a:pt x="11467" y="503"/>
                </a:moveTo>
                <a:cubicBezTo>
                  <a:pt x="11579" y="559"/>
                  <a:pt x="11635" y="614"/>
                  <a:pt x="11746" y="698"/>
                </a:cubicBezTo>
                <a:cubicBezTo>
                  <a:pt x="11802" y="754"/>
                  <a:pt x="11858" y="810"/>
                  <a:pt x="11914" y="865"/>
                </a:cubicBezTo>
                <a:cubicBezTo>
                  <a:pt x="11858" y="893"/>
                  <a:pt x="11970" y="1005"/>
                  <a:pt x="11802" y="893"/>
                </a:cubicBezTo>
                <a:cubicBezTo>
                  <a:pt x="11830" y="949"/>
                  <a:pt x="11886" y="977"/>
                  <a:pt x="11914" y="1005"/>
                </a:cubicBezTo>
                <a:cubicBezTo>
                  <a:pt x="11858" y="1117"/>
                  <a:pt x="11802" y="1200"/>
                  <a:pt x="11719" y="1312"/>
                </a:cubicBezTo>
                <a:cubicBezTo>
                  <a:pt x="11691" y="1340"/>
                  <a:pt x="11719" y="1423"/>
                  <a:pt x="11691" y="1451"/>
                </a:cubicBezTo>
                <a:cubicBezTo>
                  <a:pt x="11774" y="1535"/>
                  <a:pt x="11858" y="1619"/>
                  <a:pt x="11942" y="1702"/>
                </a:cubicBezTo>
                <a:lnTo>
                  <a:pt x="11970" y="1730"/>
                </a:lnTo>
                <a:cubicBezTo>
                  <a:pt x="12081" y="1786"/>
                  <a:pt x="12165" y="1842"/>
                  <a:pt x="12249" y="1926"/>
                </a:cubicBezTo>
                <a:cubicBezTo>
                  <a:pt x="12304" y="1981"/>
                  <a:pt x="12360" y="2037"/>
                  <a:pt x="12444" y="2121"/>
                </a:cubicBezTo>
                <a:cubicBezTo>
                  <a:pt x="12500" y="2205"/>
                  <a:pt x="12556" y="2288"/>
                  <a:pt x="12611" y="2372"/>
                </a:cubicBezTo>
                <a:cubicBezTo>
                  <a:pt x="12639" y="2372"/>
                  <a:pt x="12667" y="2456"/>
                  <a:pt x="12695" y="2456"/>
                </a:cubicBezTo>
                <a:cubicBezTo>
                  <a:pt x="12751" y="2623"/>
                  <a:pt x="12807" y="2707"/>
                  <a:pt x="12835" y="2846"/>
                </a:cubicBezTo>
                <a:cubicBezTo>
                  <a:pt x="12890" y="3042"/>
                  <a:pt x="12918" y="3265"/>
                  <a:pt x="12918" y="3460"/>
                </a:cubicBezTo>
                <a:cubicBezTo>
                  <a:pt x="12918" y="3516"/>
                  <a:pt x="12890" y="3655"/>
                  <a:pt x="12862" y="3739"/>
                </a:cubicBezTo>
                <a:cubicBezTo>
                  <a:pt x="12835" y="3823"/>
                  <a:pt x="12807" y="3906"/>
                  <a:pt x="12751" y="3990"/>
                </a:cubicBezTo>
                <a:cubicBezTo>
                  <a:pt x="12751" y="4018"/>
                  <a:pt x="12751" y="4046"/>
                  <a:pt x="12751" y="4074"/>
                </a:cubicBezTo>
                <a:cubicBezTo>
                  <a:pt x="12695" y="4130"/>
                  <a:pt x="12667" y="4185"/>
                  <a:pt x="12611" y="4213"/>
                </a:cubicBezTo>
                <a:cubicBezTo>
                  <a:pt x="12556" y="4297"/>
                  <a:pt x="12472" y="4437"/>
                  <a:pt x="12444" y="4437"/>
                </a:cubicBezTo>
                <a:cubicBezTo>
                  <a:pt x="12332" y="4548"/>
                  <a:pt x="12249" y="4660"/>
                  <a:pt x="12165" y="4799"/>
                </a:cubicBezTo>
                <a:cubicBezTo>
                  <a:pt x="12165" y="4827"/>
                  <a:pt x="12137" y="4855"/>
                  <a:pt x="12137" y="4883"/>
                </a:cubicBezTo>
                <a:cubicBezTo>
                  <a:pt x="12109" y="5078"/>
                  <a:pt x="12109" y="5246"/>
                  <a:pt x="12137" y="5441"/>
                </a:cubicBezTo>
                <a:cubicBezTo>
                  <a:pt x="12137" y="5553"/>
                  <a:pt x="12137" y="5636"/>
                  <a:pt x="12137" y="5748"/>
                </a:cubicBezTo>
                <a:cubicBezTo>
                  <a:pt x="12137" y="5776"/>
                  <a:pt x="12165" y="5804"/>
                  <a:pt x="12193" y="5804"/>
                </a:cubicBezTo>
                <a:cubicBezTo>
                  <a:pt x="12193" y="6110"/>
                  <a:pt x="12081" y="6417"/>
                  <a:pt x="11914" y="6668"/>
                </a:cubicBezTo>
                <a:cubicBezTo>
                  <a:pt x="11914" y="6696"/>
                  <a:pt x="11914" y="6724"/>
                  <a:pt x="11886" y="6752"/>
                </a:cubicBezTo>
                <a:cubicBezTo>
                  <a:pt x="11858" y="6836"/>
                  <a:pt x="11802" y="6947"/>
                  <a:pt x="11802" y="7031"/>
                </a:cubicBezTo>
                <a:cubicBezTo>
                  <a:pt x="11691" y="7254"/>
                  <a:pt x="11635" y="7394"/>
                  <a:pt x="11495" y="7645"/>
                </a:cubicBezTo>
                <a:cubicBezTo>
                  <a:pt x="11356" y="7896"/>
                  <a:pt x="11161" y="8203"/>
                  <a:pt x="10965" y="8482"/>
                </a:cubicBezTo>
                <a:cubicBezTo>
                  <a:pt x="10798" y="8789"/>
                  <a:pt x="10686" y="8928"/>
                  <a:pt x="10491" y="9207"/>
                </a:cubicBezTo>
                <a:cubicBezTo>
                  <a:pt x="10379" y="9375"/>
                  <a:pt x="10268" y="9542"/>
                  <a:pt x="10128" y="9682"/>
                </a:cubicBezTo>
                <a:cubicBezTo>
                  <a:pt x="10017" y="9821"/>
                  <a:pt x="9849" y="9961"/>
                  <a:pt x="9710" y="10072"/>
                </a:cubicBezTo>
                <a:cubicBezTo>
                  <a:pt x="9626" y="10156"/>
                  <a:pt x="9515" y="10184"/>
                  <a:pt x="9403" y="10212"/>
                </a:cubicBezTo>
                <a:cubicBezTo>
                  <a:pt x="8622" y="10993"/>
                  <a:pt x="7645" y="11523"/>
                  <a:pt x="6585" y="11690"/>
                </a:cubicBezTo>
                <a:cubicBezTo>
                  <a:pt x="5413" y="11802"/>
                  <a:pt x="4242" y="11439"/>
                  <a:pt x="3377" y="10658"/>
                </a:cubicBezTo>
                <a:cubicBezTo>
                  <a:pt x="3293" y="10602"/>
                  <a:pt x="3237" y="10546"/>
                  <a:pt x="3154" y="10491"/>
                </a:cubicBezTo>
                <a:cubicBezTo>
                  <a:pt x="2930" y="10295"/>
                  <a:pt x="2707" y="10072"/>
                  <a:pt x="2540" y="9821"/>
                </a:cubicBezTo>
                <a:lnTo>
                  <a:pt x="2540" y="9821"/>
                </a:lnTo>
                <a:lnTo>
                  <a:pt x="2540" y="9821"/>
                </a:lnTo>
                <a:cubicBezTo>
                  <a:pt x="2038" y="9179"/>
                  <a:pt x="1619" y="8482"/>
                  <a:pt x="1312" y="7729"/>
                </a:cubicBezTo>
                <a:cubicBezTo>
                  <a:pt x="1284" y="7701"/>
                  <a:pt x="1228" y="7645"/>
                  <a:pt x="1228" y="7589"/>
                </a:cubicBezTo>
                <a:cubicBezTo>
                  <a:pt x="1117" y="7617"/>
                  <a:pt x="838" y="7003"/>
                  <a:pt x="782" y="6613"/>
                </a:cubicBezTo>
                <a:cubicBezTo>
                  <a:pt x="782" y="6585"/>
                  <a:pt x="782" y="6585"/>
                  <a:pt x="782" y="6557"/>
                </a:cubicBezTo>
                <a:cubicBezTo>
                  <a:pt x="754" y="6501"/>
                  <a:pt x="643" y="6389"/>
                  <a:pt x="615" y="6306"/>
                </a:cubicBezTo>
                <a:cubicBezTo>
                  <a:pt x="587" y="6222"/>
                  <a:pt x="531" y="6110"/>
                  <a:pt x="503" y="6027"/>
                </a:cubicBezTo>
                <a:cubicBezTo>
                  <a:pt x="503" y="5915"/>
                  <a:pt x="475" y="5831"/>
                  <a:pt x="447" y="5720"/>
                </a:cubicBezTo>
                <a:cubicBezTo>
                  <a:pt x="447" y="5692"/>
                  <a:pt x="447" y="5664"/>
                  <a:pt x="447" y="5636"/>
                </a:cubicBezTo>
                <a:cubicBezTo>
                  <a:pt x="419" y="5553"/>
                  <a:pt x="392" y="5469"/>
                  <a:pt x="364" y="5413"/>
                </a:cubicBezTo>
                <a:cubicBezTo>
                  <a:pt x="364" y="5357"/>
                  <a:pt x="364" y="5301"/>
                  <a:pt x="364" y="5274"/>
                </a:cubicBezTo>
                <a:cubicBezTo>
                  <a:pt x="336" y="5274"/>
                  <a:pt x="308" y="5162"/>
                  <a:pt x="280" y="5078"/>
                </a:cubicBezTo>
                <a:cubicBezTo>
                  <a:pt x="280" y="5022"/>
                  <a:pt x="280" y="5078"/>
                  <a:pt x="252" y="5050"/>
                </a:cubicBezTo>
                <a:cubicBezTo>
                  <a:pt x="252" y="5022"/>
                  <a:pt x="252" y="5022"/>
                  <a:pt x="252" y="4995"/>
                </a:cubicBezTo>
                <a:lnTo>
                  <a:pt x="252" y="4995"/>
                </a:lnTo>
                <a:lnTo>
                  <a:pt x="252" y="4911"/>
                </a:lnTo>
                <a:cubicBezTo>
                  <a:pt x="252" y="4827"/>
                  <a:pt x="224" y="4743"/>
                  <a:pt x="224" y="4660"/>
                </a:cubicBezTo>
                <a:cubicBezTo>
                  <a:pt x="224" y="4604"/>
                  <a:pt x="224" y="4520"/>
                  <a:pt x="252" y="4437"/>
                </a:cubicBezTo>
                <a:cubicBezTo>
                  <a:pt x="252" y="4492"/>
                  <a:pt x="280" y="4548"/>
                  <a:pt x="308" y="4520"/>
                </a:cubicBezTo>
                <a:cubicBezTo>
                  <a:pt x="308" y="4409"/>
                  <a:pt x="308" y="4297"/>
                  <a:pt x="308" y="4185"/>
                </a:cubicBezTo>
                <a:cubicBezTo>
                  <a:pt x="336" y="4102"/>
                  <a:pt x="364" y="4018"/>
                  <a:pt x="392" y="3962"/>
                </a:cubicBezTo>
                <a:lnTo>
                  <a:pt x="392" y="3711"/>
                </a:lnTo>
                <a:cubicBezTo>
                  <a:pt x="392" y="3711"/>
                  <a:pt x="364" y="3711"/>
                  <a:pt x="364" y="3683"/>
                </a:cubicBezTo>
                <a:cubicBezTo>
                  <a:pt x="392" y="3655"/>
                  <a:pt x="364" y="3739"/>
                  <a:pt x="336" y="3739"/>
                </a:cubicBezTo>
                <a:cubicBezTo>
                  <a:pt x="308" y="3711"/>
                  <a:pt x="224" y="3711"/>
                  <a:pt x="140" y="3739"/>
                </a:cubicBezTo>
                <a:cubicBezTo>
                  <a:pt x="85" y="3767"/>
                  <a:pt x="29" y="3739"/>
                  <a:pt x="1" y="3600"/>
                </a:cubicBezTo>
                <a:cubicBezTo>
                  <a:pt x="29" y="3293"/>
                  <a:pt x="140" y="2986"/>
                  <a:pt x="336" y="2735"/>
                </a:cubicBezTo>
                <a:cubicBezTo>
                  <a:pt x="364" y="2707"/>
                  <a:pt x="419" y="2651"/>
                  <a:pt x="447" y="2651"/>
                </a:cubicBezTo>
                <a:cubicBezTo>
                  <a:pt x="671" y="2316"/>
                  <a:pt x="894" y="2149"/>
                  <a:pt x="977" y="2177"/>
                </a:cubicBezTo>
                <a:cubicBezTo>
                  <a:pt x="977" y="2121"/>
                  <a:pt x="894" y="2093"/>
                  <a:pt x="866" y="2037"/>
                </a:cubicBezTo>
                <a:cubicBezTo>
                  <a:pt x="866" y="1954"/>
                  <a:pt x="894" y="1870"/>
                  <a:pt x="949" y="1786"/>
                </a:cubicBezTo>
                <a:cubicBezTo>
                  <a:pt x="1061" y="1647"/>
                  <a:pt x="1201" y="1535"/>
                  <a:pt x="1340" y="1451"/>
                </a:cubicBezTo>
                <a:cubicBezTo>
                  <a:pt x="1424" y="1368"/>
                  <a:pt x="1535" y="1312"/>
                  <a:pt x="1647" y="1284"/>
                </a:cubicBezTo>
                <a:cubicBezTo>
                  <a:pt x="1703" y="1284"/>
                  <a:pt x="1647" y="1396"/>
                  <a:pt x="1759" y="1368"/>
                </a:cubicBezTo>
                <a:cubicBezTo>
                  <a:pt x="1842" y="1312"/>
                  <a:pt x="1954" y="1256"/>
                  <a:pt x="2093" y="1200"/>
                </a:cubicBezTo>
                <a:cubicBezTo>
                  <a:pt x="2121" y="1172"/>
                  <a:pt x="2205" y="1172"/>
                  <a:pt x="2289" y="1144"/>
                </a:cubicBezTo>
                <a:cubicBezTo>
                  <a:pt x="2372" y="1089"/>
                  <a:pt x="2512" y="1005"/>
                  <a:pt x="2623" y="977"/>
                </a:cubicBezTo>
                <a:cubicBezTo>
                  <a:pt x="2847" y="893"/>
                  <a:pt x="2930" y="893"/>
                  <a:pt x="3014" y="949"/>
                </a:cubicBezTo>
                <a:cubicBezTo>
                  <a:pt x="3237" y="810"/>
                  <a:pt x="3516" y="726"/>
                  <a:pt x="3795" y="670"/>
                </a:cubicBezTo>
                <a:lnTo>
                  <a:pt x="3963" y="670"/>
                </a:lnTo>
                <a:cubicBezTo>
                  <a:pt x="4186" y="614"/>
                  <a:pt x="4409" y="586"/>
                  <a:pt x="4660" y="586"/>
                </a:cubicBezTo>
                <a:cubicBezTo>
                  <a:pt x="4744" y="559"/>
                  <a:pt x="4855" y="531"/>
                  <a:pt x="4939" y="503"/>
                </a:cubicBezTo>
                <a:cubicBezTo>
                  <a:pt x="4995" y="475"/>
                  <a:pt x="5190" y="503"/>
                  <a:pt x="5274" y="503"/>
                </a:cubicBezTo>
                <a:cubicBezTo>
                  <a:pt x="5274" y="531"/>
                  <a:pt x="5358" y="559"/>
                  <a:pt x="5385" y="586"/>
                </a:cubicBezTo>
                <a:cubicBezTo>
                  <a:pt x="5469" y="559"/>
                  <a:pt x="5441" y="531"/>
                  <a:pt x="5469" y="503"/>
                </a:cubicBezTo>
                <a:cubicBezTo>
                  <a:pt x="5497" y="475"/>
                  <a:pt x="5469" y="503"/>
                  <a:pt x="5525" y="503"/>
                </a:cubicBezTo>
                <a:cubicBezTo>
                  <a:pt x="5553" y="503"/>
                  <a:pt x="5469" y="475"/>
                  <a:pt x="5497" y="447"/>
                </a:cubicBezTo>
                <a:cubicBezTo>
                  <a:pt x="5664" y="363"/>
                  <a:pt x="5637" y="252"/>
                  <a:pt x="5971" y="168"/>
                </a:cubicBezTo>
                <a:cubicBezTo>
                  <a:pt x="6167" y="168"/>
                  <a:pt x="6529" y="112"/>
                  <a:pt x="6613" y="168"/>
                </a:cubicBezTo>
                <a:cubicBezTo>
                  <a:pt x="6669" y="140"/>
                  <a:pt x="6725" y="140"/>
                  <a:pt x="6753" y="112"/>
                </a:cubicBezTo>
                <a:cubicBezTo>
                  <a:pt x="6864" y="84"/>
                  <a:pt x="7004" y="56"/>
                  <a:pt x="7143" y="56"/>
                </a:cubicBezTo>
                <a:cubicBezTo>
                  <a:pt x="7199" y="56"/>
                  <a:pt x="7283" y="28"/>
                  <a:pt x="7366" y="28"/>
                </a:cubicBezTo>
                <a:cubicBezTo>
                  <a:pt x="7506" y="28"/>
                  <a:pt x="7617" y="28"/>
                  <a:pt x="7757" y="1"/>
                </a:cubicBezTo>
                <a:cubicBezTo>
                  <a:pt x="7896" y="1"/>
                  <a:pt x="8008" y="28"/>
                  <a:pt x="8120" y="56"/>
                </a:cubicBezTo>
                <a:cubicBezTo>
                  <a:pt x="8120" y="84"/>
                  <a:pt x="8120" y="112"/>
                  <a:pt x="8175" y="140"/>
                </a:cubicBezTo>
                <a:cubicBezTo>
                  <a:pt x="8231" y="112"/>
                  <a:pt x="8287" y="84"/>
                  <a:pt x="8343" y="56"/>
                </a:cubicBezTo>
                <a:cubicBezTo>
                  <a:pt x="8399" y="56"/>
                  <a:pt x="8510" y="28"/>
                  <a:pt x="8566" y="28"/>
                </a:cubicBezTo>
                <a:cubicBezTo>
                  <a:pt x="8705" y="28"/>
                  <a:pt x="8817" y="28"/>
                  <a:pt x="8957" y="28"/>
                </a:cubicBezTo>
                <a:cubicBezTo>
                  <a:pt x="9096" y="56"/>
                  <a:pt x="9236" y="84"/>
                  <a:pt x="9375" y="140"/>
                </a:cubicBezTo>
                <a:cubicBezTo>
                  <a:pt x="9375" y="224"/>
                  <a:pt x="9291" y="335"/>
                  <a:pt x="9319" y="419"/>
                </a:cubicBezTo>
                <a:cubicBezTo>
                  <a:pt x="9570" y="419"/>
                  <a:pt x="9598" y="280"/>
                  <a:pt x="9877" y="280"/>
                </a:cubicBezTo>
                <a:cubicBezTo>
                  <a:pt x="9905" y="252"/>
                  <a:pt x="10017" y="252"/>
                  <a:pt x="10072" y="252"/>
                </a:cubicBezTo>
                <a:cubicBezTo>
                  <a:pt x="10128" y="224"/>
                  <a:pt x="10324" y="252"/>
                  <a:pt x="10407" y="252"/>
                </a:cubicBezTo>
                <a:cubicBezTo>
                  <a:pt x="10435" y="252"/>
                  <a:pt x="10463" y="252"/>
                  <a:pt x="10491" y="252"/>
                </a:cubicBezTo>
                <a:cubicBezTo>
                  <a:pt x="10686" y="224"/>
                  <a:pt x="10882" y="280"/>
                  <a:pt x="11077" y="335"/>
                </a:cubicBezTo>
                <a:cubicBezTo>
                  <a:pt x="11216" y="391"/>
                  <a:pt x="11356" y="419"/>
                  <a:pt x="11467" y="503"/>
                </a:cubicBezTo>
                <a:close/>
                <a:moveTo>
                  <a:pt x="9263" y="196"/>
                </a:moveTo>
                <a:cubicBezTo>
                  <a:pt x="9263" y="196"/>
                  <a:pt x="9236" y="196"/>
                  <a:pt x="9180" y="168"/>
                </a:cubicBezTo>
                <a:cubicBezTo>
                  <a:pt x="9208" y="196"/>
                  <a:pt x="9236" y="196"/>
                  <a:pt x="9291" y="196"/>
                </a:cubicBezTo>
                <a:close/>
                <a:moveTo>
                  <a:pt x="10017" y="307"/>
                </a:moveTo>
                <a:cubicBezTo>
                  <a:pt x="10017" y="307"/>
                  <a:pt x="9989" y="280"/>
                  <a:pt x="9961" y="280"/>
                </a:cubicBezTo>
                <a:cubicBezTo>
                  <a:pt x="9933" y="252"/>
                  <a:pt x="9989" y="307"/>
                  <a:pt x="10017" y="307"/>
                </a:cubicBezTo>
                <a:close/>
                <a:moveTo>
                  <a:pt x="10045" y="586"/>
                </a:moveTo>
                <a:cubicBezTo>
                  <a:pt x="10072" y="586"/>
                  <a:pt x="10100" y="614"/>
                  <a:pt x="10100" y="586"/>
                </a:cubicBezTo>
                <a:cubicBezTo>
                  <a:pt x="10100" y="559"/>
                  <a:pt x="10072" y="586"/>
                  <a:pt x="10045" y="586"/>
                </a:cubicBezTo>
                <a:cubicBezTo>
                  <a:pt x="10017" y="586"/>
                  <a:pt x="10045" y="586"/>
                  <a:pt x="10045" y="586"/>
                </a:cubicBezTo>
                <a:close/>
                <a:moveTo>
                  <a:pt x="392" y="5218"/>
                </a:moveTo>
                <a:lnTo>
                  <a:pt x="392" y="5134"/>
                </a:lnTo>
                <a:cubicBezTo>
                  <a:pt x="392" y="5106"/>
                  <a:pt x="392" y="5106"/>
                  <a:pt x="364" y="5134"/>
                </a:cubicBezTo>
                <a:cubicBezTo>
                  <a:pt x="364" y="5162"/>
                  <a:pt x="364" y="5190"/>
                  <a:pt x="392" y="5218"/>
                </a:cubicBezTo>
                <a:close/>
                <a:moveTo>
                  <a:pt x="12695" y="4018"/>
                </a:moveTo>
                <a:cubicBezTo>
                  <a:pt x="12695" y="4018"/>
                  <a:pt x="12667" y="4074"/>
                  <a:pt x="12667" y="4102"/>
                </a:cubicBezTo>
                <a:cubicBezTo>
                  <a:pt x="12639" y="4158"/>
                  <a:pt x="12695" y="4074"/>
                  <a:pt x="12695" y="4018"/>
                </a:cubicBezTo>
                <a:close/>
                <a:moveTo>
                  <a:pt x="12472" y="2595"/>
                </a:moveTo>
                <a:cubicBezTo>
                  <a:pt x="12611" y="2986"/>
                  <a:pt x="12667" y="3376"/>
                  <a:pt x="12583" y="3795"/>
                </a:cubicBezTo>
                <a:lnTo>
                  <a:pt x="12639" y="3683"/>
                </a:lnTo>
                <a:cubicBezTo>
                  <a:pt x="12695" y="3572"/>
                  <a:pt x="12723" y="3460"/>
                  <a:pt x="12723" y="3376"/>
                </a:cubicBezTo>
                <a:cubicBezTo>
                  <a:pt x="12751" y="3376"/>
                  <a:pt x="12751" y="3321"/>
                  <a:pt x="12751" y="3265"/>
                </a:cubicBezTo>
                <a:cubicBezTo>
                  <a:pt x="12723" y="3125"/>
                  <a:pt x="12695" y="2986"/>
                  <a:pt x="12639" y="2846"/>
                </a:cubicBezTo>
                <a:cubicBezTo>
                  <a:pt x="12583" y="2818"/>
                  <a:pt x="12528" y="2651"/>
                  <a:pt x="12472" y="2595"/>
                </a:cubicBezTo>
                <a:close/>
                <a:moveTo>
                  <a:pt x="12081" y="1842"/>
                </a:moveTo>
                <a:cubicBezTo>
                  <a:pt x="12081" y="1842"/>
                  <a:pt x="12081" y="1870"/>
                  <a:pt x="12109" y="1898"/>
                </a:cubicBezTo>
                <a:cubicBezTo>
                  <a:pt x="12137" y="1926"/>
                  <a:pt x="12109" y="1870"/>
                  <a:pt x="12081" y="1842"/>
                </a:cubicBezTo>
                <a:close/>
                <a:moveTo>
                  <a:pt x="11579" y="1172"/>
                </a:moveTo>
                <a:lnTo>
                  <a:pt x="11579" y="1172"/>
                </a:lnTo>
                <a:cubicBezTo>
                  <a:pt x="11607" y="1200"/>
                  <a:pt x="11635" y="1200"/>
                  <a:pt x="11635" y="1172"/>
                </a:cubicBezTo>
                <a:close/>
                <a:moveTo>
                  <a:pt x="10993" y="531"/>
                </a:moveTo>
                <a:cubicBezTo>
                  <a:pt x="10854" y="503"/>
                  <a:pt x="10826" y="531"/>
                  <a:pt x="10686" y="503"/>
                </a:cubicBezTo>
                <a:cubicBezTo>
                  <a:pt x="10603" y="531"/>
                  <a:pt x="10491" y="559"/>
                  <a:pt x="10379" y="531"/>
                </a:cubicBezTo>
                <a:cubicBezTo>
                  <a:pt x="10379" y="586"/>
                  <a:pt x="10212" y="586"/>
                  <a:pt x="10156" y="614"/>
                </a:cubicBezTo>
                <a:cubicBezTo>
                  <a:pt x="10128" y="614"/>
                  <a:pt x="10072" y="614"/>
                  <a:pt x="10045" y="614"/>
                </a:cubicBezTo>
                <a:cubicBezTo>
                  <a:pt x="10045" y="614"/>
                  <a:pt x="10072" y="642"/>
                  <a:pt x="10045" y="642"/>
                </a:cubicBezTo>
                <a:lnTo>
                  <a:pt x="10017" y="642"/>
                </a:lnTo>
                <a:cubicBezTo>
                  <a:pt x="10324" y="698"/>
                  <a:pt x="10630" y="810"/>
                  <a:pt x="10909" y="949"/>
                </a:cubicBezTo>
                <a:cubicBezTo>
                  <a:pt x="10937" y="810"/>
                  <a:pt x="10965" y="698"/>
                  <a:pt x="10993" y="531"/>
                </a:cubicBezTo>
                <a:close/>
                <a:moveTo>
                  <a:pt x="10547" y="280"/>
                </a:moveTo>
                <a:lnTo>
                  <a:pt x="10547" y="280"/>
                </a:lnTo>
                <a:lnTo>
                  <a:pt x="10603" y="280"/>
                </a:lnTo>
                <a:cubicBezTo>
                  <a:pt x="10603" y="280"/>
                  <a:pt x="10603" y="280"/>
                  <a:pt x="10547" y="280"/>
                </a:cubicBezTo>
                <a:close/>
                <a:moveTo>
                  <a:pt x="10714" y="280"/>
                </a:moveTo>
                <a:lnTo>
                  <a:pt x="10630" y="252"/>
                </a:lnTo>
                <a:lnTo>
                  <a:pt x="10658" y="280"/>
                </a:lnTo>
                <a:cubicBezTo>
                  <a:pt x="10658" y="307"/>
                  <a:pt x="10714" y="280"/>
                  <a:pt x="10714"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7"/>
          <p:cNvSpPr/>
          <p:nvPr/>
        </p:nvSpPr>
        <p:spPr>
          <a:xfrm>
            <a:off x="8271213" y="76313"/>
            <a:ext cx="818875" cy="463175"/>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7"/>
          <p:cNvSpPr/>
          <p:nvPr/>
        </p:nvSpPr>
        <p:spPr>
          <a:xfrm rot="10800000">
            <a:off x="-354450" y="46238"/>
            <a:ext cx="1209450" cy="634025"/>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7"/>
          <p:cNvSpPr/>
          <p:nvPr/>
        </p:nvSpPr>
        <p:spPr>
          <a:xfrm rot="10800000">
            <a:off x="-150234" y="805257"/>
            <a:ext cx="807434" cy="720815"/>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7"/>
          <p:cNvSpPr/>
          <p:nvPr/>
        </p:nvSpPr>
        <p:spPr>
          <a:xfrm rot="7059861">
            <a:off x="560769" y="-15131"/>
            <a:ext cx="1081821" cy="756790"/>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7"/>
          <p:cNvSpPr/>
          <p:nvPr/>
        </p:nvSpPr>
        <p:spPr>
          <a:xfrm>
            <a:off x="153375" y="4486825"/>
            <a:ext cx="362025" cy="360600"/>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rgbClr val="4C4B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7"/>
          <p:cNvSpPr/>
          <p:nvPr/>
        </p:nvSpPr>
        <p:spPr>
          <a:xfrm rot="947751">
            <a:off x="176200" y="342597"/>
            <a:ext cx="905990" cy="887415"/>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7"/>
          <p:cNvSpPr/>
          <p:nvPr/>
        </p:nvSpPr>
        <p:spPr>
          <a:xfrm rot="-3302788">
            <a:off x="7545208" y="4631877"/>
            <a:ext cx="848132" cy="599838"/>
          </a:xfrm>
          <a:custGeom>
            <a:avLst/>
            <a:gdLst/>
            <a:ahLst/>
            <a:cxnLst/>
            <a:rect l="l" t="t" r="r" b="b"/>
            <a:pathLst>
              <a:path w="33926" h="23994" extrusionOk="0">
                <a:moveTo>
                  <a:pt x="11690" y="7923"/>
                </a:moveTo>
                <a:cubicBezTo>
                  <a:pt x="11718" y="7923"/>
                  <a:pt x="11662" y="7951"/>
                  <a:pt x="11662" y="7951"/>
                </a:cubicBezTo>
                <a:cubicBezTo>
                  <a:pt x="11603" y="7971"/>
                  <a:pt x="11544" y="7991"/>
                  <a:pt x="11514" y="7991"/>
                </a:cubicBezTo>
                <a:cubicBezTo>
                  <a:pt x="11502" y="7991"/>
                  <a:pt x="11495" y="7987"/>
                  <a:pt x="11495" y="7979"/>
                </a:cubicBezTo>
                <a:cubicBezTo>
                  <a:pt x="11551" y="7951"/>
                  <a:pt x="11634" y="7923"/>
                  <a:pt x="11690" y="7923"/>
                </a:cubicBezTo>
                <a:close/>
                <a:moveTo>
                  <a:pt x="31805" y="11801"/>
                </a:moveTo>
                <a:cubicBezTo>
                  <a:pt x="31777" y="11811"/>
                  <a:pt x="31746" y="11814"/>
                  <a:pt x="31714" y="11814"/>
                </a:cubicBezTo>
                <a:cubicBezTo>
                  <a:pt x="31650" y="11814"/>
                  <a:pt x="31582" y="11801"/>
                  <a:pt x="31526" y="11801"/>
                </a:cubicBezTo>
                <a:close/>
                <a:moveTo>
                  <a:pt x="33842" y="12387"/>
                </a:moveTo>
                <a:lnTo>
                  <a:pt x="33870" y="12415"/>
                </a:lnTo>
                <a:cubicBezTo>
                  <a:pt x="33814" y="12499"/>
                  <a:pt x="33758" y="12583"/>
                  <a:pt x="33675" y="12666"/>
                </a:cubicBezTo>
                <a:cubicBezTo>
                  <a:pt x="33758" y="12499"/>
                  <a:pt x="33814" y="12387"/>
                  <a:pt x="33842" y="12387"/>
                </a:cubicBezTo>
                <a:close/>
                <a:moveTo>
                  <a:pt x="32823" y="13216"/>
                </a:moveTo>
                <a:cubicBezTo>
                  <a:pt x="32838" y="13216"/>
                  <a:pt x="32838" y="13252"/>
                  <a:pt x="32838" y="13252"/>
                </a:cubicBezTo>
                <a:cubicBezTo>
                  <a:pt x="32810" y="13280"/>
                  <a:pt x="32810" y="13336"/>
                  <a:pt x="32782" y="13364"/>
                </a:cubicBezTo>
                <a:cubicBezTo>
                  <a:pt x="32772" y="13369"/>
                  <a:pt x="32765" y="13371"/>
                  <a:pt x="32760" y="13371"/>
                </a:cubicBezTo>
                <a:cubicBezTo>
                  <a:pt x="32736" y="13371"/>
                  <a:pt x="32763" y="13317"/>
                  <a:pt x="32810" y="13224"/>
                </a:cubicBezTo>
                <a:cubicBezTo>
                  <a:pt x="32815" y="13219"/>
                  <a:pt x="32820" y="13216"/>
                  <a:pt x="32823" y="13216"/>
                </a:cubicBezTo>
                <a:close/>
                <a:moveTo>
                  <a:pt x="33228" y="14424"/>
                </a:moveTo>
                <a:cubicBezTo>
                  <a:pt x="33158" y="14564"/>
                  <a:pt x="33127" y="14626"/>
                  <a:pt x="33119" y="14626"/>
                </a:cubicBezTo>
                <a:cubicBezTo>
                  <a:pt x="33117" y="14626"/>
                  <a:pt x="33117" y="14624"/>
                  <a:pt x="33117" y="14619"/>
                </a:cubicBezTo>
                <a:lnTo>
                  <a:pt x="33200" y="14424"/>
                </a:lnTo>
                <a:close/>
                <a:moveTo>
                  <a:pt x="33221" y="14645"/>
                </a:moveTo>
                <a:cubicBezTo>
                  <a:pt x="33226" y="14645"/>
                  <a:pt x="33228" y="14647"/>
                  <a:pt x="33228" y="14647"/>
                </a:cubicBezTo>
                <a:cubicBezTo>
                  <a:pt x="33200" y="14731"/>
                  <a:pt x="33172" y="14842"/>
                  <a:pt x="33089" y="14982"/>
                </a:cubicBezTo>
                <a:cubicBezTo>
                  <a:pt x="33085" y="14984"/>
                  <a:pt x="33083" y="14984"/>
                  <a:pt x="33080" y="14984"/>
                </a:cubicBezTo>
                <a:cubicBezTo>
                  <a:pt x="33042" y="14984"/>
                  <a:pt x="33117" y="14785"/>
                  <a:pt x="33117" y="14759"/>
                </a:cubicBezTo>
                <a:cubicBezTo>
                  <a:pt x="33176" y="14659"/>
                  <a:pt x="33208" y="14645"/>
                  <a:pt x="33221" y="14645"/>
                </a:cubicBezTo>
                <a:close/>
                <a:moveTo>
                  <a:pt x="32754" y="13252"/>
                </a:moveTo>
                <a:cubicBezTo>
                  <a:pt x="32754" y="13364"/>
                  <a:pt x="32726" y="13447"/>
                  <a:pt x="32670" y="13531"/>
                </a:cubicBezTo>
                <a:cubicBezTo>
                  <a:pt x="32751" y="13612"/>
                  <a:pt x="32622" y="14062"/>
                  <a:pt x="32717" y="14062"/>
                </a:cubicBezTo>
                <a:cubicBezTo>
                  <a:pt x="32720" y="14062"/>
                  <a:pt x="32723" y="14062"/>
                  <a:pt x="32726" y="14061"/>
                </a:cubicBezTo>
                <a:lnTo>
                  <a:pt x="32726" y="14061"/>
                </a:lnTo>
                <a:cubicBezTo>
                  <a:pt x="32670" y="14229"/>
                  <a:pt x="32642" y="14424"/>
                  <a:pt x="32586" y="14591"/>
                </a:cubicBezTo>
                <a:cubicBezTo>
                  <a:pt x="32586" y="14675"/>
                  <a:pt x="32586" y="14731"/>
                  <a:pt x="32586" y="14815"/>
                </a:cubicBezTo>
                <a:cubicBezTo>
                  <a:pt x="32586" y="14842"/>
                  <a:pt x="32586" y="14898"/>
                  <a:pt x="32586" y="14954"/>
                </a:cubicBezTo>
                <a:cubicBezTo>
                  <a:pt x="32531" y="15177"/>
                  <a:pt x="32475" y="15428"/>
                  <a:pt x="32447" y="15679"/>
                </a:cubicBezTo>
                <a:cubicBezTo>
                  <a:pt x="32140" y="15651"/>
                  <a:pt x="31889" y="15651"/>
                  <a:pt x="31638" y="15596"/>
                </a:cubicBezTo>
                <a:cubicBezTo>
                  <a:pt x="31973" y="14815"/>
                  <a:pt x="32307" y="14061"/>
                  <a:pt x="32670" y="13280"/>
                </a:cubicBezTo>
                <a:cubicBezTo>
                  <a:pt x="32670" y="13308"/>
                  <a:pt x="32670" y="13308"/>
                  <a:pt x="32670" y="13336"/>
                </a:cubicBezTo>
                <a:cubicBezTo>
                  <a:pt x="32698" y="13336"/>
                  <a:pt x="32754" y="13252"/>
                  <a:pt x="32754" y="13252"/>
                </a:cubicBezTo>
                <a:close/>
                <a:moveTo>
                  <a:pt x="31219" y="17409"/>
                </a:moveTo>
                <a:lnTo>
                  <a:pt x="31191" y="17549"/>
                </a:lnTo>
                <a:cubicBezTo>
                  <a:pt x="31136" y="17549"/>
                  <a:pt x="31136" y="17521"/>
                  <a:pt x="31191" y="17409"/>
                </a:cubicBezTo>
                <a:close/>
                <a:moveTo>
                  <a:pt x="30215" y="19418"/>
                </a:moveTo>
                <a:cubicBezTo>
                  <a:pt x="30192" y="19465"/>
                  <a:pt x="30149" y="19570"/>
                  <a:pt x="30135" y="19570"/>
                </a:cubicBezTo>
                <a:cubicBezTo>
                  <a:pt x="30133" y="19570"/>
                  <a:pt x="30131" y="19566"/>
                  <a:pt x="30131" y="19557"/>
                </a:cubicBezTo>
                <a:cubicBezTo>
                  <a:pt x="30159" y="19502"/>
                  <a:pt x="30187" y="19418"/>
                  <a:pt x="30215" y="19418"/>
                </a:cubicBezTo>
                <a:close/>
                <a:moveTo>
                  <a:pt x="26700" y="22654"/>
                </a:moveTo>
                <a:cubicBezTo>
                  <a:pt x="26759" y="22674"/>
                  <a:pt x="26860" y="22722"/>
                  <a:pt x="26894" y="22738"/>
                </a:cubicBezTo>
                <a:lnTo>
                  <a:pt x="26894" y="22738"/>
                </a:lnTo>
                <a:cubicBezTo>
                  <a:pt x="26838" y="22737"/>
                  <a:pt x="26644" y="22654"/>
                  <a:pt x="26700" y="22654"/>
                </a:cubicBezTo>
                <a:close/>
                <a:moveTo>
                  <a:pt x="29462" y="21594"/>
                </a:moveTo>
                <a:lnTo>
                  <a:pt x="29462" y="21622"/>
                </a:lnTo>
                <a:cubicBezTo>
                  <a:pt x="29490" y="21761"/>
                  <a:pt x="29378" y="22236"/>
                  <a:pt x="29406" y="22403"/>
                </a:cubicBezTo>
                <a:cubicBezTo>
                  <a:pt x="29266" y="22905"/>
                  <a:pt x="29266" y="23128"/>
                  <a:pt x="29183" y="23575"/>
                </a:cubicBezTo>
                <a:cubicBezTo>
                  <a:pt x="29099" y="23575"/>
                  <a:pt x="29043" y="23547"/>
                  <a:pt x="28987" y="23519"/>
                </a:cubicBezTo>
                <a:cubicBezTo>
                  <a:pt x="28876" y="23463"/>
                  <a:pt x="28764" y="23407"/>
                  <a:pt x="28681" y="23324"/>
                </a:cubicBezTo>
                <a:cubicBezTo>
                  <a:pt x="28346" y="23156"/>
                  <a:pt x="28067" y="22989"/>
                  <a:pt x="27844" y="22849"/>
                </a:cubicBezTo>
                <a:lnTo>
                  <a:pt x="27537" y="22654"/>
                </a:lnTo>
                <a:lnTo>
                  <a:pt x="27537" y="22654"/>
                </a:lnTo>
                <a:cubicBezTo>
                  <a:pt x="28011" y="22849"/>
                  <a:pt x="28513" y="23045"/>
                  <a:pt x="28987" y="23240"/>
                </a:cubicBezTo>
                <a:cubicBezTo>
                  <a:pt x="29155" y="22682"/>
                  <a:pt x="29294" y="22152"/>
                  <a:pt x="29462" y="21594"/>
                </a:cubicBezTo>
                <a:close/>
                <a:moveTo>
                  <a:pt x="4883" y="0"/>
                </a:moveTo>
                <a:cubicBezTo>
                  <a:pt x="4855" y="140"/>
                  <a:pt x="4855" y="279"/>
                  <a:pt x="4827" y="419"/>
                </a:cubicBezTo>
                <a:lnTo>
                  <a:pt x="4855" y="474"/>
                </a:lnTo>
                <a:cubicBezTo>
                  <a:pt x="4827" y="670"/>
                  <a:pt x="4799" y="837"/>
                  <a:pt x="4743" y="1032"/>
                </a:cubicBezTo>
                <a:cubicBezTo>
                  <a:pt x="4743" y="1004"/>
                  <a:pt x="4743" y="977"/>
                  <a:pt x="4743" y="949"/>
                </a:cubicBezTo>
                <a:cubicBezTo>
                  <a:pt x="4604" y="1423"/>
                  <a:pt x="4436" y="1897"/>
                  <a:pt x="4241" y="2344"/>
                </a:cubicBezTo>
                <a:cubicBezTo>
                  <a:pt x="4129" y="2595"/>
                  <a:pt x="4018" y="2846"/>
                  <a:pt x="3878" y="3097"/>
                </a:cubicBezTo>
                <a:lnTo>
                  <a:pt x="3627" y="3543"/>
                </a:lnTo>
                <a:lnTo>
                  <a:pt x="0" y="10127"/>
                </a:lnTo>
                <a:cubicBezTo>
                  <a:pt x="2511" y="10797"/>
                  <a:pt x="4771" y="11969"/>
                  <a:pt x="7031" y="13196"/>
                </a:cubicBezTo>
                <a:cubicBezTo>
                  <a:pt x="7756" y="13559"/>
                  <a:pt x="8454" y="13950"/>
                  <a:pt x="9151" y="14312"/>
                </a:cubicBezTo>
                <a:cubicBezTo>
                  <a:pt x="9347" y="14563"/>
                  <a:pt x="9570" y="14787"/>
                  <a:pt x="9821" y="14954"/>
                </a:cubicBezTo>
                <a:cubicBezTo>
                  <a:pt x="10156" y="15149"/>
                  <a:pt x="10769" y="15512"/>
                  <a:pt x="11216" y="15735"/>
                </a:cubicBezTo>
                <a:cubicBezTo>
                  <a:pt x="11774" y="16014"/>
                  <a:pt x="12248" y="16182"/>
                  <a:pt x="12667" y="16377"/>
                </a:cubicBezTo>
                <a:cubicBezTo>
                  <a:pt x="13531" y="16795"/>
                  <a:pt x="14089" y="17019"/>
                  <a:pt x="14815" y="17325"/>
                </a:cubicBezTo>
                <a:cubicBezTo>
                  <a:pt x="15680" y="17716"/>
                  <a:pt x="16489" y="18107"/>
                  <a:pt x="17270" y="18469"/>
                </a:cubicBezTo>
                <a:cubicBezTo>
                  <a:pt x="17967" y="18776"/>
                  <a:pt x="18358" y="18888"/>
                  <a:pt x="18972" y="19167"/>
                </a:cubicBezTo>
                <a:cubicBezTo>
                  <a:pt x="19195" y="19223"/>
                  <a:pt x="19502" y="19334"/>
                  <a:pt x="19809" y="19446"/>
                </a:cubicBezTo>
                <a:lnTo>
                  <a:pt x="19948" y="19529"/>
                </a:lnTo>
                <a:cubicBezTo>
                  <a:pt x="20283" y="19808"/>
                  <a:pt x="21371" y="20283"/>
                  <a:pt x="22152" y="20562"/>
                </a:cubicBezTo>
                <a:cubicBezTo>
                  <a:pt x="22180" y="20534"/>
                  <a:pt x="22236" y="20534"/>
                  <a:pt x="22347" y="20534"/>
                </a:cubicBezTo>
                <a:cubicBezTo>
                  <a:pt x="23101" y="20869"/>
                  <a:pt x="23882" y="21203"/>
                  <a:pt x="24663" y="21510"/>
                </a:cubicBezTo>
                <a:lnTo>
                  <a:pt x="25779" y="22152"/>
                </a:lnTo>
                <a:cubicBezTo>
                  <a:pt x="25946" y="22319"/>
                  <a:pt x="26170" y="22459"/>
                  <a:pt x="26393" y="22570"/>
                </a:cubicBezTo>
                <a:cubicBezTo>
                  <a:pt x="26504" y="22654"/>
                  <a:pt x="26644" y="22738"/>
                  <a:pt x="26783" y="22849"/>
                </a:cubicBezTo>
                <a:cubicBezTo>
                  <a:pt x="26811" y="22849"/>
                  <a:pt x="26895" y="22877"/>
                  <a:pt x="26979" y="22905"/>
                </a:cubicBezTo>
                <a:cubicBezTo>
                  <a:pt x="27062" y="22961"/>
                  <a:pt x="27146" y="23017"/>
                  <a:pt x="27258" y="23073"/>
                </a:cubicBezTo>
                <a:lnTo>
                  <a:pt x="27397" y="23156"/>
                </a:lnTo>
                <a:lnTo>
                  <a:pt x="27620" y="23268"/>
                </a:lnTo>
                <a:cubicBezTo>
                  <a:pt x="27899" y="23407"/>
                  <a:pt x="28290" y="23547"/>
                  <a:pt x="28429" y="23631"/>
                </a:cubicBezTo>
                <a:lnTo>
                  <a:pt x="29350" y="23993"/>
                </a:lnTo>
                <a:cubicBezTo>
                  <a:pt x="29434" y="23631"/>
                  <a:pt x="29545" y="23240"/>
                  <a:pt x="29657" y="22822"/>
                </a:cubicBezTo>
                <a:cubicBezTo>
                  <a:pt x="29713" y="22626"/>
                  <a:pt x="29769" y="22403"/>
                  <a:pt x="29797" y="22208"/>
                </a:cubicBezTo>
                <a:cubicBezTo>
                  <a:pt x="29824" y="22096"/>
                  <a:pt x="29852" y="21985"/>
                  <a:pt x="29880" y="21901"/>
                </a:cubicBezTo>
                <a:cubicBezTo>
                  <a:pt x="29880" y="21817"/>
                  <a:pt x="29908" y="21733"/>
                  <a:pt x="29936" y="21622"/>
                </a:cubicBezTo>
                <a:cubicBezTo>
                  <a:pt x="29964" y="21538"/>
                  <a:pt x="29964" y="21455"/>
                  <a:pt x="29964" y="21343"/>
                </a:cubicBezTo>
                <a:cubicBezTo>
                  <a:pt x="30076" y="20869"/>
                  <a:pt x="30159" y="20366"/>
                  <a:pt x="30187" y="19864"/>
                </a:cubicBezTo>
                <a:cubicBezTo>
                  <a:pt x="30271" y="19557"/>
                  <a:pt x="30299" y="19223"/>
                  <a:pt x="30299" y="18916"/>
                </a:cubicBezTo>
                <a:cubicBezTo>
                  <a:pt x="30410" y="18581"/>
                  <a:pt x="30522" y="18246"/>
                  <a:pt x="30661" y="17939"/>
                </a:cubicBezTo>
                <a:cubicBezTo>
                  <a:pt x="30673" y="17943"/>
                  <a:pt x="30686" y="17945"/>
                  <a:pt x="30699" y="17945"/>
                </a:cubicBezTo>
                <a:cubicBezTo>
                  <a:pt x="30777" y="17945"/>
                  <a:pt x="30873" y="17883"/>
                  <a:pt x="30968" y="17883"/>
                </a:cubicBezTo>
                <a:cubicBezTo>
                  <a:pt x="31191" y="17911"/>
                  <a:pt x="31415" y="17995"/>
                  <a:pt x="31694" y="18023"/>
                </a:cubicBezTo>
                <a:cubicBezTo>
                  <a:pt x="31749" y="17939"/>
                  <a:pt x="31749" y="17800"/>
                  <a:pt x="31805" y="17716"/>
                </a:cubicBezTo>
                <a:lnTo>
                  <a:pt x="31805" y="17716"/>
                </a:lnTo>
                <a:cubicBezTo>
                  <a:pt x="31769" y="17884"/>
                  <a:pt x="31780" y="17928"/>
                  <a:pt x="31806" y="17928"/>
                </a:cubicBezTo>
                <a:cubicBezTo>
                  <a:pt x="31834" y="17928"/>
                  <a:pt x="31881" y="17876"/>
                  <a:pt x="31905" y="17876"/>
                </a:cubicBezTo>
                <a:cubicBezTo>
                  <a:pt x="31910" y="17876"/>
                  <a:pt x="31914" y="17878"/>
                  <a:pt x="31917" y="17883"/>
                </a:cubicBezTo>
                <a:lnTo>
                  <a:pt x="32196" y="17465"/>
                </a:lnTo>
                <a:cubicBezTo>
                  <a:pt x="32307" y="17214"/>
                  <a:pt x="32419" y="16963"/>
                  <a:pt x="32559" y="16740"/>
                </a:cubicBezTo>
                <a:cubicBezTo>
                  <a:pt x="32670" y="16461"/>
                  <a:pt x="32782" y="16154"/>
                  <a:pt x="32893" y="15875"/>
                </a:cubicBezTo>
                <a:cubicBezTo>
                  <a:pt x="33005" y="15596"/>
                  <a:pt x="33089" y="15317"/>
                  <a:pt x="33144" y="15094"/>
                </a:cubicBezTo>
                <a:cubicBezTo>
                  <a:pt x="33256" y="14787"/>
                  <a:pt x="33340" y="14480"/>
                  <a:pt x="33396" y="14173"/>
                </a:cubicBezTo>
                <a:cubicBezTo>
                  <a:pt x="33451" y="14089"/>
                  <a:pt x="33479" y="14005"/>
                  <a:pt x="33535" y="13922"/>
                </a:cubicBezTo>
                <a:cubicBezTo>
                  <a:pt x="33619" y="13559"/>
                  <a:pt x="33870" y="12945"/>
                  <a:pt x="33870" y="12694"/>
                </a:cubicBezTo>
                <a:cubicBezTo>
                  <a:pt x="33870" y="12583"/>
                  <a:pt x="33898" y="12499"/>
                  <a:pt x="33926" y="12387"/>
                </a:cubicBezTo>
                <a:cubicBezTo>
                  <a:pt x="33842" y="12332"/>
                  <a:pt x="33786" y="12332"/>
                  <a:pt x="33702" y="12304"/>
                </a:cubicBezTo>
                <a:cubicBezTo>
                  <a:pt x="33675" y="12276"/>
                  <a:pt x="33675" y="12248"/>
                  <a:pt x="33619" y="12248"/>
                </a:cubicBezTo>
                <a:lnTo>
                  <a:pt x="33451" y="12220"/>
                </a:lnTo>
                <a:cubicBezTo>
                  <a:pt x="33368" y="12192"/>
                  <a:pt x="33256" y="12164"/>
                  <a:pt x="33172" y="12164"/>
                </a:cubicBezTo>
                <a:lnTo>
                  <a:pt x="32726" y="12164"/>
                </a:lnTo>
                <a:cubicBezTo>
                  <a:pt x="32447" y="12192"/>
                  <a:pt x="32196" y="12220"/>
                  <a:pt x="31749" y="12248"/>
                </a:cubicBezTo>
                <a:cubicBezTo>
                  <a:pt x="31777" y="12053"/>
                  <a:pt x="32140" y="11885"/>
                  <a:pt x="32196" y="11718"/>
                </a:cubicBezTo>
                <a:cubicBezTo>
                  <a:pt x="32084" y="11690"/>
                  <a:pt x="31973" y="11634"/>
                  <a:pt x="31861" y="11634"/>
                </a:cubicBezTo>
                <a:cubicBezTo>
                  <a:pt x="31722" y="11634"/>
                  <a:pt x="31610" y="11606"/>
                  <a:pt x="31498" y="11606"/>
                </a:cubicBezTo>
                <a:cubicBezTo>
                  <a:pt x="31409" y="11599"/>
                  <a:pt x="31319" y="11595"/>
                  <a:pt x="31230" y="11595"/>
                </a:cubicBezTo>
                <a:cubicBezTo>
                  <a:pt x="30986" y="11595"/>
                  <a:pt x="30747" y="11621"/>
                  <a:pt x="30522" y="11662"/>
                </a:cubicBezTo>
                <a:lnTo>
                  <a:pt x="30299" y="11718"/>
                </a:lnTo>
                <a:lnTo>
                  <a:pt x="30215" y="11718"/>
                </a:lnTo>
                <a:lnTo>
                  <a:pt x="30131" y="11746"/>
                </a:lnTo>
                <a:lnTo>
                  <a:pt x="29880" y="11829"/>
                </a:lnTo>
                <a:cubicBezTo>
                  <a:pt x="29713" y="11885"/>
                  <a:pt x="29518" y="11941"/>
                  <a:pt x="29322" y="11997"/>
                </a:cubicBezTo>
                <a:cubicBezTo>
                  <a:pt x="29183" y="12080"/>
                  <a:pt x="28960" y="12164"/>
                  <a:pt x="28820" y="12248"/>
                </a:cubicBezTo>
                <a:cubicBezTo>
                  <a:pt x="28681" y="12387"/>
                  <a:pt x="28569" y="12499"/>
                  <a:pt x="28429" y="12583"/>
                </a:cubicBezTo>
                <a:cubicBezTo>
                  <a:pt x="28410" y="12586"/>
                  <a:pt x="28394" y="12588"/>
                  <a:pt x="28381" y="12588"/>
                </a:cubicBezTo>
                <a:cubicBezTo>
                  <a:pt x="28297" y="12588"/>
                  <a:pt x="28314" y="12519"/>
                  <a:pt x="28290" y="12471"/>
                </a:cubicBezTo>
                <a:cubicBezTo>
                  <a:pt x="27955" y="12555"/>
                  <a:pt x="27648" y="12638"/>
                  <a:pt x="27314" y="12722"/>
                </a:cubicBezTo>
                <a:cubicBezTo>
                  <a:pt x="26979" y="12889"/>
                  <a:pt x="26672" y="12973"/>
                  <a:pt x="26337" y="13141"/>
                </a:cubicBezTo>
                <a:cubicBezTo>
                  <a:pt x="26142" y="13224"/>
                  <a:pt x="25974" y="13308"/>
                  <a:pt x="25807" y="13392"/>
                </a:cubicBezTo>
                <a:cubicBezTo>
                  <a:pt x="25472" y="13503"/>
                  <a:pt x="25165" y="13643"/>
                  <a:pt x="24858" y="13782"/>
                </a:cubicBezTo>
                <a:cubicBezTo>
                  <a:pt x="24831" y="13838"/>
                  <a:pt x="24635" y="13950"/>
                  <a:pt x="24524" y="14033"/>
                </a:cubicBezTo>
                <a:cubicBezTo>
                  <a:pt x="24511" y="14030"/>
                  <a:pt x="24495" y="14029"/>
                  <a:pt x="24478" y="14029"/>
                </a:cubicBezTo>
                <a:cubicBezTo>
                  <a:pt x="24194" y="14029"/>
                  <a:pt x="23352" y="14430"/>
                  <a:pt x="22905" y="14536"/>
                </a:cubicBezTo>
                <a:cubicBezTo>
                  <a:pt x="22013" y="14982"/>
                  <a:pt x="22347" y="15066"/>
                  <a:pt x="21985" y="15373"/>
                </a:cubicBezTo>
                <a:cubicBezTo>
                  <a:pt x="21929" y="15428"/>
                  <a:pt x="22068" y="15456"/>
                  <a:pt x="21985" y="15484"/>
                </a:cubicBezTo>
                <a:cubicBezTo>
                  <a:pt x="21975" y="15487"/>
                  <a:pt x="21968" y="15489"/>
                  <a:pt x="21962" y="15489"/>
                </a:cubicBezTo>
                <a:cubicBezTo>
                  <a:pt x="21932" y="15489"/>
                  <a:pt x="21949" y="15452"/>
                  <a:pt x="21940" y="15452"/>
                </a:cubicBezTo>
                <a:cubicBezTo>
                  <a:pt x="21935" y="15452"/>
                  <a:pt x="21925" y="15460"/>
                  <a:pt x="21901" y="15484"/>
                </a:cubicBezTo>
                <a:cubicBezTo>
                  <a:pt x="21845" y="15540"/>
                  <a:pt x="21873" y="15596"/>
                  <a:pt x="21706" y="15679"/>
                </a:cubicBezTo>
                <a:cubicBezTo>
                  <a:pt x="21678" y="15624"/>
                  <a:pt x="21538" y="15624"/>
                  <a:pt x="21594" y="15540"/>
                </a:cubicBezTo>
                <a:lnTo>
                  <a:pt x="21594" y="15540"/>
                </a:lnTo>
                <a:cubicBezTo>
                  <a:pt x="21511" y="15568"/>
                  <a:pt x="21427" y="15568"/>
                  <a:pt x="21343" y="15596"/>
                </a:cubicBezTo>
                <a:lnTo>
                  <a:pt x="21204" y="15624"/>
                </a:lnTo>
                <a:lnTo>
                  <a:pt x="21148" y="15624"/>
                </a:lnTo>
                <a:cubicBezTo>
                  <a:pt x="21134" y="15624"/>
                  <a:pt x="21127" y="15631"/>
                  <a:pt x="21123" y="15631"/>
                </a:cubicBezTo>
                <a:cubicBezTo>
                  <a:pt x="21120" y="15631"/>
                  <a:pt x="21120" y="15624"/>
                  <a:pt x="21120" y="15596"/>
                </a:cubicBezTo>
                <a:lnTo>
                  <a:pt x="21120" y="15568"/>
                </a:lnTo>
                <a:cubicBezTo>
                  <a:pt x="21120" y="15428"/>
                  <a:pt x="21120" y="15261"/>
                  <a:pt x="21120" y="15121"/>
                </a:cubicBezTo>
                <a:cubicBezTo>
                  <a:pt x="21176" y="14954"/>
                  <a:pt x="21232" y="14759"/>
                  <a:pt x="21259" y="14563"/>
                </a:cubicBezTo>
                <a:lnTo>
                  <a:pt x="21259" y="14424"/>
                </a:lnTo>
                <a:lnTo>
                  <a:pt x="21259" y="14257"/>
                </a:lnTo>
                <a:cubicBezTo>
                  <a:pt x="21259" y="14061"/>
                  <a:pt x="21232" y="13866"/>
                  <a:pt x="21259" y="13671"/>
                </a:cubicBezTo>
                <a:cubicBezTo>
                  <a:pt x="21259" y="13475"/>
                  <a:pt x="21287" y="13392"/>
                  <a:pt x="21315" y="13224"/>
                </a:cubicBezTo>
                <a:cubicBezTo>
                  <a:pt x="21343" y="12499"/>
                  <a:pt x="21287" y="11774"/>
                  <a:pt x="21176" y="11048"/>
                </a:cubicBezTo>
                <a:cubicBezTo>
                  <a:pt x="21287" y="10909"/>
                  <a:pt x="21343" y="10713"/>
                  <a:pt x="21315" y="10044"/>
                </a:cubicBezTo>
                <a:cubicBezTo>
                  <a:pt x="21287" y="9765"/>
                  <a:pt x="21204" y="9402"/>
                  <a:pt x="21204" y="9095"/>
                </a:cubicBezTo>
                <a:cubicBezTo>
                  <a:pt x="21176" y="8928"/>
                  <a:pt x="21176" y="8733"/>
                  <a:pt x="21204" y="8565"/>
                </a:cubicBezTo>
                <a:cubicBezTo>
                  <a:pt x="21148" y="8175"/>
                  <a:pt x="21148" y="7923"/>
                  <a:pt x="21092" y="7617"/>
                </a:cubicBezTo>
                <a:cubicBezTo>
                  <a:pt x="21115" y="7523"/>
                  <a:pt x="21148" y="7503"/>
                  <a:pt x="21183" y="7503"/>
                </a:cubicBezTo>
                <a:cubicBezTo>
                  <a:pt x="21209" y="7503"/>
                  <a:pt x="21237" y="7515"/>
                  <a:pt x="21261" y="7515"/>
                </a:cubicBezTo>
                <a:cubicBezTo>
                  <a:pt x="21282" y="7515"/>
                  <a:pt x="21300" y="7507"/>
                  <a:pt x="21315" y="7477"/>
                </a:cubicBezTo>
                <a:cubicBezTo>
                  <a:pt x="21343" y="7393"/>
                  <a:pt x="21343" y="7282"/>
                  <a:pt x="21343" y="7170"/>
                </a:cubicBezTo>
                <a:cubicBezTo>
                  <a:pt x="21343" y="7142"/>
                  <a:pt x="21343" y="7142"/>
                  <a:pt x="21343" y="7059"/>
                </a:cubicBezTo>
                <a:cubicBezTo>
                  <a:pt x="21343" y="6975"/>
                  <a:pt x="21315" y="6891"/>
                  <a:pt x="21315" y="6807"/>
                </a:cubicBezTo>
                <a:cubicBezTo>
                  <a:pt x="21287" y="6612"/>
                  <a:pt x="21259" y="6417"/>
                  <a:pt x="21232" y="6250"/>
                </a:cubicBezTo>
                <a:cubicBezTo>
                  <a:pt x="21120" y="5440"/>
                  <a:pt x="20925" y="4520"/>
                  <a:pt x="20813" y="3878"/>
                </a:cubicBezTo>
                <a:lnTo>
                  <a:pt x="20757" y="3878"/>
                </a:lnTo>
                <a:lnTo>
                  <a:pt x="20701" y="3906"/>
                </a:lnTo>
                <a:lnTo>
                  <a:pt x="20590" y="3962"/>
                </a:lnTo>
                <a:lnTo>
                  <a:pt x="20395" y="4073"/>
                </a:lnTo>
                <a:cubicBezTo>
                  <a:pt x="20255" y="4129"/>
                  <a:pt x="20171" y="4185"/>
                  <a:pt x="20088" y="4241"/>
                </a:cubicBezTo>
                <a:cubicBezTo>
                  <a:pt x="19948" y="4352"/>
                  <a:pt x="19781" y="4380"/>
                  <a:pt x="19697" y="4520"/>
                </a:cubicBezTo>
                <a:cubicBezTo>
                  <a:pt x="19585" y="4659"/>
                  <a:pt x="19641" y="4827"/>
                  <a:pt x="19502" y="4938"/>
                </a:cubicBezTo>
                <a:cubicBezTo>
                  <a:pt x="19483" y="4920"/>
                  <a:pt x="19443" y="4910"/>
                  <a:pt x="19381" y="4910"/>
                </a:cubicBezTo>
                <a:cubicBezTo>
                  <a:pt x="19257" y="4910"/>
                  <a:pt x="19046" y="4948"/>
                  <a:pt x="18749" y="5022"/>
                </a:cubicBezTo>
                <a:cubicBezTo>
                  <a:pt x="18553" y="5078"/>
                  <a:pt x="18274" y="5134"/>
                  <a:pt x="17967" y="5245"/>
                </a:cubicBezTo>
                <a:cubicBezTo>
                  <a:pt x="17744" y="5301"/>
                  <a:pt x="17549" y="5357"/>
                  <a:pt x="17326" y="5440"/>
                </a:cubicBezTo>
                <a:cubicBezTo>
                  <a:pt x="17247" y="5421"/>
                  <a:pt x="17168" y="5401"/>
                  <a:pt x="17089" y="5401"/>
                </a:cubicBezTo>
                <a:cubicBezTo>
                  <a:pt x="17056" y="5401"/>
                  <a:pt x="17024" y="5404"/>
                  <a:pt x="16991" y="5413"/>
                </a:cubicBezTo>
                <a:cubicBezTo>
                  <a:pt x="16321" y="5552"/>
                  <a:pt x="15680" y="5775"/>
                  <a:pt x="15066" y="6054"/>
                </a:cubicBezTo>
                <a:cubicBezTo>
                  <a:pt x="14564" y="6389"/>
                  <a:pt x="15233" y="6528"/>
                  <a:pt x="15122" y="6780"/>
                </a:cubicBezTo>
                <a:cubicBezTo>
                  <a:pt x="15107" y="6794"/>
                  <a:pt x="15110" y="6799"/>
                  <a:pt x="15121" y="6799"/>
                </a:cubicBezTo>
                <a:cubicBezTo>
                  <a:pt x="15146" y="6799"/>
                  <a:pt x="15215" y="6774"/>
                  <a:pt x="15232" y="6774"/>
                </a:cubicBezTo>
                <a:cubicBezTo>
                  <a:pt x="15237" y="6774"/>
                  <a:pt x="15237" y="6775"/>
                  <a:pt x="15233" y="6780"/>
                </a:cubicBezTo>
                <a:cubicBezTo>
                  <a:pt x="15150" y="6807"/>
                  <a:pt x="15233" y="6835"/>
                  <a:pt x="15205" y="6835"/>
                </a:cubicBezTo>
                <a:cubicBezTo>
                  <a:pt x="15010" y="6947"/>
                  <a:pt x="14815" y="7003"/>
                  <a:pt x="14619" y="7086"/>
                </a:cubicBezTo>
                <a:cubicBezTo>
                  <a:pt x="14145" y="7114"/>
                  <a:pt x="13643" y="7226"/>
                  <a:pt x="13197" y="7365"/>
                </a:cubicBezTo>
                <a:cubicBezTo>
                  <a:pt x="13085" y="7365"/>
                  <a:pt x="13252" y="7226"/>
                  <a:pt x="13336" y="7170"/>
                </a:cubicBezTo>
                <a:lnTo>
                  <a:pt x="13336" y="7170"/>
                </a:lnTo>
                <a:cubicBezTo>
                  <a:pt x="13141" y="7198"/>
                  <a:pt x="13001" y="7198"/>
                  <a:pt x="12750" y="7282"/>
                </a:cubicBezTo>
                <a:cubicBezTo>
                  <a:pt x="12499" y="7365"/>
                  <a:pt x="12276" y="7477"/>
                  <a:pt x="12164" y="7533"/>
                </a:cubicBezTo>
                <a:cubicBezTo>
                  <a:pt x="12053" y="7561"/>
                  <a:pt x="11997" y="7589"/>
                  <a:pt x="11969" y="7589"/>
                </a:cubicBezTo>
                <a:cubicBezTo>
                  <a:pt x="11913" y="7617"/>
                  <a:pt x="11969" y="7589"/>
                  <a:pt x="11913" y="7644"/>
                </a:cubicBezTo>
                <a:cubicBezTo>
                  <a:pt x="11885" y="7672"/>
                  <a:pt x="11802" y="7672"/>
                  <a:pt x="11802" y="7672"/>
                </a:cubicBezTo>
                <a:cubicBezTo>
                  <a:pt x="11746" y="7700"/>
                  <a:pt x="11746" y="7728"/>
                  <a:pt x="11690" y="7756"/>
                </a:cubicBezTo>
                <a:cubicBezTo>
                  <a:pt x="11551" y="7840"/>
                  <a:pt x="11272" y="7923"/>
                  <a:pt x="11272" y="7979"/>
                </a:cubicBezTo>
                <a:cubicBezTo>
                  <a:pt x="11160" y="7979"/>
                  <a:pt x="11020" y="8035"/>
                  <a:pt x="10909" y="8063"/>
                </a:cubicBezTo>
                <a:cubicBezTo>
                  <a:pt x="10714" y="8175"/>
                  <a:pt x="10546" y="8258"/>
                  <a:pt x="10351" y="8314"/>
                </a:cubicBezTo>
                <a:cubicBezTo>
                  <a:pt x="10267" y="8314"/>
                  <a:pt x="10183" y="8342"/>
                  <a:pt x="10100" y="8342"/>
                </a:cubicBezTo>
                <a:cubicBezTo>
                  <a:pt x="9877" y="8454"/>
                  <a:pt x="9653" y="8537"/>
                  <a:pt x="9402" y="8621"/>
                </a:cubicBezTo>
                <a:lnTo>
                  <a:pt x="8928" y="8928"/>
                </a:lnTo>
                <a:cubicBezTo>
                  <a:pt x="8844" y="9012"/>
                  <a:pt x="8789" y="9067"/>
                  <a:pt x="8705" y="9151"/>
                </a:cubicBezTo>
                <a:lnTo>
                  <a:pt x="8649" y="9263"/>
                </a:lnTo>
                <a:lnTo>
                  <a:pt x="8593" y="9291"/>
                </a:lnTo>
                <a:lnTo>
                  <a:pt x="8565" y="9318"/>
                </a:lnTo>
                <a:cubicBezTo>
                  <a:pt x="8537" y="9291"/>
                  <a:pt x="8510" y="9263"/>
                  <a:pt x="8482" y="9235"/>
                </a:cubicBezTo>
                <a:cubicBezTo>
                  <a:pt x="8482" y="9151"/>
                  <a:pt x="8482" y="9095"/>
                  <a:pt x="8482" y="9012"/>
                </a:cubicBezTo>
                <a:cubicBezTo>
                  <a:pt x="8454" y="8788"/>
                  <a:pt x="8398" y="8537"/>
                  <a:pt x="8342" y="8314"/>
                </a:cubicBezTo>
                <a:cubicBezTo>
                  <a:pt x="8286" y="8175"/>
                  <a:pt x="8258" y="8091"/>
                  <a:pt x="8203" y="7923"/>
                </a:cubicBezTo>
                <a:cubicBezTo>
                  <a:pt x="8175" y="7784"/>
                  <a:pt x="8119" y="7617"/>
                  <a:pt x="8063" y="7477"/>
                </a:cubicBezTo>
                <a:cubicBezTo>
                  <a:pt x="7847" y="6938"/>
                  <a:pt x="7606" y="6555"/>
                  <a:pt x="7514" y="6555"/>
                </a:cubicBezTo>
                <a:cubicBezTo>
                  <a:pt x="7511" y="6555"/>
                  <a:pt x="7508" y="6555"/>
                  <a:pt x="7505" y="6556"/>
                </a:cubicBezTo>
                <a:cubicBezTo>
                  <a:pt x="7449" y="6417"/>
                  <a:pt x="7366" y="6277"/>
                  <a:pt x="7282" y="6166"/>
                </a:cubicBezTo>
                <a:cubicBezTo>
                  <a:pt x="6473" y="4157"/>
                  <a:pt x="5524" y="2260"/>
                  <a:pt x="4911" y="0"/>
                </a:cubicBezTo>
                <a:lnTo>
                  <a:pt x="4911" y="28"/>
                </a:lnTo>
                <a:lnTo>
                  <a:pt x="48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7"/>
          <p:cNvSpPr txBox="1">
            <a:spLocks noGrp="1"/>
          </p:cNvSpPr>
          <p:nvPr>
            <p:ph type="ctrTitle"/>
          </p:nvPr>
        </p:nvSpPr>
        <p:spPr>
          <a:xfrm>
            <a:off x="724275" y="292492"/>
            <a:ext cx="7699200" cy="946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528" name="Google Shape;528;p27"/>
          <p:cNvSpPr txBox="1">
            <a:spLocks noGrp="1"/>
          </p:cNvSpPr>
          <p:nvPr>
            <p:ph type="subTitle" idx="1"/>
          </p:nvPr>
        </p:nvSpPr>
        <p:spPr>
          <a:xfrm>
            <a:off x="711594" y="3206375"/>
            <a:ext cx="2294100" cy="111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29" name="Google Shape;529;p27"/>
          <p:cNvSpPr txBox="1">
            <a:spLocks noGrp="1"/>
          </p:cNvSpPr>
          <p:nvPr>
            <p:ph type="subTitle" idx="2"/>
          </p:nvPr>
        </p:nvSpPr>
        <p:spPr>
          <a:xfrm>
            <a:off x="3428160" y="3206375"/>
            <a:ext cx="2294100" cy="111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30" name="Google Shape;530;p27"/>
          <p:cNvSpPr txBox="1">
            <a:spLocks noGrp="1"/>
          </p:cNvSpPr>
          <p:nvPr>
            <p:ph type="ctrTitle" idx="3"/>
          </p:nvPr>
        </p:nvSpPr>
        <p:spPr>
          <a:xfrm>
            <a:off x="548994" y="2836716"/>
            <a:ext cx="26193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600"/>
              <a:buFont typeface="Fira Sans Condensed"/>
              <a:buNone/>
              <a:defRPr sz="2200"/>
            </a:lvl1pPr>
            <a:lvl2pPr lvl="1"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2pPr>
            <a:lvl3pPr lvl="2"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3pPr>
            <a:lvl4pPr lvl="3"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4pPr>
            <a:lvl5pPr lvl="4"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5pPr>
            <a:lvl6pPr lvl="5"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6pPr>
            <a:lvl7pPr lvl="6"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7pPr>
            <a:lvl8pPr lvl="7"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8pPr>
            <a:lvl9pPr lvl="8"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9pPr>
          </a:lstStyle>
          <a:p>
            <a:endParaRPr/>
          </a:p>
        </p:txBody>
      </p:sp>
      <p:sp>
        <p:nvSpPr>
          <p:cNvPr id="531" name="Google Shape;531;p27"/>
          <p:cNvSpPr txBox="1">
            <a:spLocks noGrp="1"/>
          </p:cNvSpPr>
          <p:nvPr>
            <p:ph type="ctrTitle" idx="4"/>
          </p:nvPr>
        </p:nvSpPr>
        <p:spPr>
          <a:xfrm>
            <a:off x="3265560" y="2836716"/>
            <a:ext cx="26193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600"/>
              <a:buFont typeface="Fira Sans Condensed"/>
              <a:buNone/>
              <a:defRPr sz="2200"/>
            </a:lvl1pPr>
            <a:lvl2pPr lvl="1"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2pPr>
            <a:lvl3pPr lvl="2"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3pPr>
            <a:lvl4pPr lvl="3"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4pPr>
            <a:lvl5pPr lvl="4"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5pPr>
            <a:lvl6pPr lvl="5"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6pPr>
            <a:lvl7pPr lvl="6"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7pPr>
            <a:lvl8pPr lvl="7"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8pPr>
            <a:lvl9pPr lvl="8"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9pPr>
          </a:lstStyle>
          <a:p>
            <a:endParaRPr/>
          </a:p>
        </p:txBody>
      </p:sp>
      <p:sp>
        <p:nvSpPr>
          <p:cNvPr id="532" name="Google Shape;532;p27"/>
          <p:cNvSpPr txBox="1">
            <a:spLocks noGrp="1"/>
          </p:cNvSpPr>
          <p:nvPr>
            <p:ph type="subTitle" idx="5"/>
          </p:nvPr>
        </p:nvSpPr>
        <p:spPr>
          <a:xfrm>
            <a:off x="6138306" y="3206375"/>
            <a:ext cx="2294100" cy="111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33" name="Google Shape;533;p27"/>
          <p:cNvSpPr txBox="1">
            <a:spLocks noGrp="1"/>
          </p:cNvSpPr>
          <p:nvPr>
            <p:ph type="ctrTitle" idx="6"/>
          </p:nvPr>
        </p:nvSpPr>
        <p:spPr>
          <a:xfrm>
            <a:off x="5975706" y="2836716"/>
            <a:ext cx="26193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600"/>
              <a:buFont typeface="Fira Sans Condensed"/>
              <a:buNone/>
              <a:defRPr sz="2200"/>
            </a:lvl1pPr>
            <a:lvl2pPr lvl="1"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2pPr>
            <a:lvl3pPr lvl="2"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3pPr>
            <a:lvl4pPr lvl="3"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4pPr>
            <a:lvl5pPr lvl="4"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5pPr>
            <a:lvl6pPr lvl="5"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6pPr>
            <a:lvl7pPr lvl="6"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7pPr>
            <a:lvl8pPr lvl="7"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8pPr>
            <a:lvl9pPr lvl="8"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four columns">
  <p:cSld name="TITLE_AND_TWO_COLUMNS_1_4_1">
    <p:spTree>
      <p:nvGrpSpPr>
        <p:cNvPr id="1" name="Shape 534"/>
        <p:cNvGrpSpPr/>
        <p:nvPr/>
      </p:nvGrpSpPr>
      <p:grpSpPr>
        <a:xfrm>
          <a:off x="0" y="0"/>
          <a:ext cx="0" cy="0"/>
          <a:chOff x="0" y="0"/>
          <a:chExt cx="0" cy="0"/>
        </a:xfrm>
      </p:grpSpPr>
      <p:sp>
        <p:nvSpPr>
          <p:cNvPr id="535" name="Google Shape;535;p28"/>
          <p:cNvSpPr/>
          <p:nvPr/>
        </p:nvSpPr>
        <p:spPr>
          <a:xfrm rot="-5400000">
            <a:off x="100885" y="3519506"/>
            <a:ext cx="539214" cy="580424"/>
          </a:xfrm>
          <a:custGeom>
            <a:avLst/>
            <a:gdLst/>
            <a:ahLst/>
            <a:cxnLst/>
            <a:rect l="l" t="t" r="r" b="b"/>
            <a:pathLst>
              <a:path w="24468" h="26338" extrusionOk="0">
                <a:moveTo>
                  <a:pt x="9681" y="26282"/>
                </a:moveTo>
                <a:cubicBezTo>
                  <a:pt x="9430" y="26310"/>
                  <a:pt x="9235" y="26282"/>
                  <a:pt x="8984" y="26338"/>
                </a:cubicBezTo>
                <a:lnTo>
                  <a:pt x="8509" y="26254"/>
                </a:lnTo>
                <a:cubicBezTo>
                  <a:pt x="8537" y="26170"/>
                  <a:pt x="8258" y="26114"/>
                  <a:pt x="8621" y="26059"/>
                </a:cubicBezTo>
                <a:cubicBezTo>
                  <a:pt x="8537" y="26059"/>
                  <a:pt x="8398" y="26086"/>
                  <a:pt x="8314" y="26059"/>
                </a:cubicBezTo>
                <a:cubicBezTo>
                  <a:pt x="8286" y="25835"/>
                  <a:pt x="8231" y="25584"/>
                  <a:pt x="8231" y="25333"/>
                </a:cubicBezTo>
                <a:cubicBezTo>
                  <a:pt x="8231" y="25249"/>
                  <a:pt x="8119" y="25166"/>
                  <a:pt x="8119" y="25054"/>
                </a:cubicBezTo>
                <a:cubicBezTo>
                  <a:pt x="7868" y="25054"/>
                  <a:pt x="7617" y="25026"/>
                  <a:pt x="7366" y="24970"/>
                </a:cubicBezTo>
                <a:lnTo>
                  <a:pt x="7310" y="24970"/>
                </a:lnTo>
                <a:cubicBezTo>
                  <a:pt x="7059" y="25026"/>
                  <a:pt x="6836" y="25026"/>
                  <a:pt x="6612" y="24970"/>
                </a:cubicBezTo>
                <a:cubicBezTo>
                  <a:pt x="6417" y="24998"/>
                  <a:pt x="6250" y="24970"/>
                  <a:pt x="6082" y="24943"/>
                </a:cubicBezTo>
                <a:cubicBezTo>
                  <a:pt x="5859" y="24915"/>
                  <a:pt x="5636" y="24859"/>
                  <a:pt x="5441" y="24775"/>
                </a:cubicBezTo>
                <a:cubicBezTo>
                  <a:pt x="5385" y="24775"/>
                  <a:pt x="5273" y="24719"/>
                  <a:pt x="5217" y="24719"/>
                </a:cubicBezTo>
                <a:cubicBezTo>
                  <a:pt x="4911" y="24552"/>
                  <a:pt x="4743" y="24496"/>
                  <a:pt x="4520" y="24329"/>
                </a:cubicBezTo>
                <a:cubicBezTo>
                  <a:pt x="4185" y="24078"/>
                  <a:pt x="3878" y="23771"/>
                  <a:pt x="3599" y="23436"/>
                </a:cubicBezTo>
                <a:cubicBezTo>
                  <a:pt x="3571" y="23352"/>
                  <a:pt x="3432" y="23129"/>
                  <a:pt x="3348" y="22962"/>
                </a:cubicBezTo>
                <a:cubicBezTo>
                  <a:pt x="3292" y="22794"/>
                  <a:pt x="3237" y="22627"/>
                  <a:pt x="3181" y="22460"/>
                </a:cubicBezTo>
                <a:cubicBezTo>
                  <a:pt x="3181" y="22404"/>
                  <a:pt x="3125" y="22320"/>
                  <a:pt x="3097" y="22292"/>
                </a:cubicBezTo>
                <a:cubicBezTo>
                  <a:pt x="3097" y="22153"/>
                  <a:pt x="3069" y="22041"/>
                  <a:pt x="3097" y="21902"/>
                </a:cubicBezTo>
                <a:cubicBezTo>
                  <a:pt x="3097" y="21706"/>
                  <a:pt x="3041" y="21399"/>
                  <a:pt x="3097" y="21316"/>
                </a:cubicBezTo>
                <a:cubicBezTo>
                  <a:pt x="3097" y="21009"/>
                  <a:pt x="3097" y="20730"/>
                  <a:pt x="3041" y="20451"/>
                </a:cubicBezTo>
                <a:cubicBezTo>
                  <a:pt x="3041" y="20395"/>
                  <a:pt x="3013" y="20311"/>
                  <a:pt x="2985" y="20256"/>
                </a:cubicBezTo>
                <a:cubicBezTo>
                  <a:pt x="2790" y="19949"/>
                  <a:pt x="2539" y="19670"/>
                  <a:pt x="2288" y="19391"/>
                </a:cubicBezTo>
                <a:cubicBezTo>
                  <a:pt x="2149" y="19251"/>
                  <a:pt x="2009" y="19084"/>
                  <a:pt x="1897" y="18888"/>
                </a:cubicBezTo>
                <a:cubicBezTo>
                  <a:pt x="1842" y="18861"/>
                  <a:pt x="1786" y="18833"/>
                  <a:pt x="1758" y="18861"/>
                </a:cubicBezTo>
                <a:cubicBezTo>
                  <a:pt x="1367" y="18358"/>
                  <a:pt x="1033" y="17521"/>
                  <a:pt x="1060" y="17187"/>
                </a:cubicBezTo>
                <a:cubicBezTo>
                  <a:pt x="1060" y="17131"/>
                  <a:pt x="1033" y="17075"/>
                  <a:pt x="1005" y="17019"/>
                </a:cubicBezTo>
                <a:cubicBezTo>
                  <a:pt x="921" y="16796"/>
                  <a:pt x="865" y="16601"/>
                  <a:pt x="781" y="16433"/>
                </a:cubicBezTo>
                <a:cubicBezTo>
                  <a:pt x="670" y="15959"/>
                  <a:pt x="558" y="15652"/>
                  <a:pt x="447" y="15094"/>
                </a:cubicBezTo>
                <a:cubicBezTo>
                  <a:pt x="335" y="14480"/>
                  <a:pt x="279" y="13811"/>
                  <a:pt x="196" y="13113"/>
                </a:cubicBezTo>
                <a:cubicBezTo>
                  <a:pt x="112" y="12528"/>
                  <a:pt x="84" y="11942"/>
                  <a:pt x="56" y="11356"/>
                </a:cubicBezTo>
                <a:cubicBezTo>
                  <a:pt x="56" y="11021"/>
                  <a:pt x="0" y="10658"/>
                  <a:pt x="28" y="10184"/>
                </a:cubicBezTo>
                <a:cubicBezTo>
                  <a:pt x="28" y="9793"/>
                  <a:pt x="84" y="9403"/>
                  <a:pt x="168" y="9012"/>
                </a:cubicBezTo>
                <a:cubicBezTo>
                  <a:pt x="223" y="8789"/>
                  <a:pt x="335" y="8566"/>
                  <a:pt x="502" y="8371"/>
                </a:cubicBezTo>
                <a:cubicBezTo>
                  <a:pt x="781" y="6222"/>
                  <a:pt x="1479" y="4046"/>
                  <a:pt x="2985" y="2456"/>
                </a:cubicBezTo>
                <a:cubicBezTo>
                  <a:pt x="4604" y="754"/>
                  <a:pt x="6975" y="1"/>
                  <a:pt x="9346" y="1"/>
                </a:cubicBezTo>
                <a:lnTo>
                  <a:pt x="9877" y="1"/>
                </a:lnTo>
                <a:cubicBezTo>
                  <a:pt x="10490" y="29"/>
                  <a:pt x="11104" y="112"/>
                  <a:pt x="11718" y="252"/>
                </a:cubicBezTo>
                <a:cubicBezTo>
                  <a:pt x="11718" y="252"/>
                  <a:pt x="11718" y="252"/>
                  <a:pt x="11690" y="280"/>
                </a:cubicBezTo>
                <a:lnTo>
                  <a:pt x="11718" y="280"/>
                </a:lnTo>
                <a:cubicBezTo>
                  <a:pt x="13308" y="642"/>
                  <a:pt x="14843" y="1200"/>
                  <a:pt x="16293" y="1982"/>
                </a:cubicBezTo>
                <a:cubicBezTo>
                  <a:pt x="16405" y="1982"/>
                  <a:pt x="16517" y="2010"/>
                  <a:pt x="16600" y="2065"/>
                </a:cubicBezTo>
                <a:cubicBezTo>
                  <a:pt x="16712" y="1870"/>
                  <a:pt x="17939" y="2512"/>
                  <a:pt x="18581" y="3014"/>
                </a:cubicBezTo>
                <a:cubicBezTo>
                  <a:pt x="18581" y="3070"/>
                  <a:pt x="18581" y="3098"/>
                  <a:pt x="18637" y="3126"/>
                </a:cubicBezTo>
                <a:cubicBezTo>
                  <a:pt x="18860" y="3209"/>
                  <a:pt x="19000" y="3209"/>
                  <a:pt x="19195" y="3293"/>
                </a:cubicBezTo>
                <a:cubicBezTo>
                  <a:pt x="19362" y="3405"/>
                  <a:pt x="19558" y="3544"/>
                  <a:pt x="19725" y="3628"/>
                </a:cubicBezTo>
                <a:cubicBezTo>
                  <a:pt x="19864" y="3795"/>
                  <a:pt x="20032" y="3907"/>
                  <a:pt x="20199" y="4018"/>
                </a:cubicBezTo>
                <a:cubicBezTo>
                  <a:pt x="20255" y="4074"/>
                  <a:pt x="20283" y="4130"/>
                  <a:pt x="20339" y="4186"/>
                </a:cubicBezTo>
                <a:cubicBezTo>
                  <a:pt x="20450" y="4269"/>
                  <a:pt x="20590" y="4353"/>
                  <a:pt x="20729" y="4437"/>
                </a:cubicBezTo>
                <a:cubicBezTo>
                  <a:pt x="20785" y="4493"/>
                  <a:pt x="20869" y="4576"/>
                  <a:pt x="20925" y="4632"/>
                </a:cubicBezTo>
                <a:cubicBezTo>
                  <a:pt x="20952" y="4604"/>
                  <a:pt x="21120" y="4772"/>
                  <a:pt x="21231" y="4827"/>
                </a:cubicBezTo>
                <a:cubicBezTo>
                  <a:pt x="21287" y="4855"/>
                  <a:pt x="21287" y="4827"/>
                  <a:pt x="21343" y="4855"/>
                </a:cubicBezTo>
                <a:cubicBezTo>
                  <a:pt x="21399" y="4883"/>
                  <a:pt x="21371" y="4911"/>
                  <a:pt x="21399" y="4939"/>
                </a:cubicBezTo>
                <a:cubicBezTo>
                  <a:pt x="21427" y="4939"/>
                  <a:pt x="21427" y="4939"/>
                  <a:pt x="21455" y="4939"/>
                </a:cubicBezTo>
                <a:cubicBezTo>
                  <a:pt x="21455" y="4939"/>
                  <a:pt x="21510" y="4995"/>
                  <a:pt x="21566" y="5051"/>
                </a:cubicBezTo>
                <a:cubicBezTo>
                  <a:pt x="21706" y="5134"/>
                  <a:pt x="21817" y="5246"/>
                  <a:pt x="21957" y="5357"/>
                </a:cubicBezTo>
                <a:cubicBezTo>
                  <a:pt x="22041" y="5497"/>
                  <a:pt x="22124" y="5609"/>
                  <a:pt x="22208" y="5748"/>
                </a:cubicBezTo>
                <a:cubicBezTo>
                  <a:pt x="22124" y="5720"/>
                  <a:pt x="21985" y="5636"/>
                  <a:pt x="21985" y="5720"/>
                </a:cubicBezTo>
                <a:cubicBezTo>
                  <a:pt x="22124" y="5915"/>
                  <a:pt x="22264" y="6083"/>
                  <a:pt x="22375" y="6278"/>
                </a:cubicBezTo>
                <a:cubicBezTo>
                  <a:pt x="22459" y="6418"/>
                  <a:pt x="22515" y="6557"/>
                  <a:pt x="22571" y="6697"/>
                </a:cubicBezTo>
                <a:cubicBezTo>
                  <a:pt x="22710" y="6920"/>
                  <a:pt x="22794" y="7003"/>
                  <a:pt x="22850" y="7115"/>
                </a:cubicBezTo>
                <a:cubicBezTo>
                  <a:pt x="22878" y="7115"/>
                  <a:pt x="22878" y="7059"/>
                  <a:pt x="22905" y="7115"/>
                </a:cubicBezTo>
                <a:cubicBezTo>
                  <a:pt x="22933" y="7115"/>
                  <a:pt x="22850" y="6976"/>
                  <a:pt x="22905" y="7003"/>
                </a:cubicBezTo>
                <a:cubicBezTo>
                  <a:pt x="23045" y="7031"/>
                  <a:pt x="23129" y="6892"/>
                  <a:pt x="23212" y="6780"/>
                </a:cubicBezTo>
                <a:cubicBezTo>
                  <a:pt x="23296" y="6669"/>
                  <a:pt x="23408" y="6585"/>
                  <a:pt x="23603" y="6780"/>
                </a:cubicBezTo>
                <a:cubicBezTo>
                  <a:pt x="23882" y="7031"/>
                  <a:pt x="24189" y="7980"/>
                  <a:pt x="24217" y="8510"/>
                </a:cubicBezTo>
                <a:cubicBezTo>
                  <a:pt x="24217" y="8650"/>
                  <a:pt x="24189" y="8761"/>
                  <a:pt x="24133" y="8789"/>
                </a:cubicBezTo>
                <a:cubicBezTo>
                  <a:pt x="24217" y="9654"/>
                  <a:pt x="24049" y="10156"/>
                  <a:pt x="23910" y="10212"/>
                </a:cubicBezTo>
                <a:cubicBezTo>
                  <a:pt x="23993" y="10296"/>
                  <a:pt x="24161" y="10240"/>
                  <a:pt x="24272" y="10296"/>
                </a:cubicBezTo>
                <a:cubicBezTo>
                  <a:pt x="24384" y="10435"/>
                  <a:pt x="24468" y="10602"/>
                  <a:pt x="24468" y="10798"/>
                </a:cubicBezTo>
                <a:cubicBezTo>
                  <a:pt x="24440" y="11133"/>
                  <a:pt x="24384" y="11495"/>
                  <a:pt x="24300" y="11830"/>
                </a:cubicBezTo>
                <a:cubicBezTo>
                  <a:pt x="24245" y="12081"/>
                  <a:pt x="24133" y="12304"/>
                  <a:pt x="23966" y="12472"/>
                </a:cubicBezTo>
                <a:cubicBezTo>
                  <a:pt x="23882" y="12528"/>
                  <a:pt x="23854" y="12332"/>
                  <a:pt x="23714" y="12472"/>
                </a:cubicBezTo>
                <a:cubicBezTo>
                  <a:pt x="23631" y="12723"/>
                  <a:pt x="23547" y="12946"/>
                  <a:pt x="23436" y="13169"/>
                </a:cubicBezTo>
                <a:cubicBezTo>
                  <a:pt x="23380" y="13281"/>
                  <a:pt x="23268" y="13364"/>
                  <a:pt x="23212" y="13532"/>
                </a:cubicBezTo>
                <a:cubicBezTo>
                  <a:pt x="23101" y="13727"/>
                  <a:pt x="22989" y="14006"/>
                  <a:pt x="22878" y="14201"/>
                </a:cubicBezTo>
                <a:cubicBezTo>
                  <a:pt x="22626" y="14648"/>
                  <a:pt x="22459" y="14732"/>
                  <a:pt x="22320" y="14759"/>
                </a:cubicBezTo>
                <a:cubicBezTo>
                  <a:pt x="22096" y="15262"/>
                  <a:pt x="21789" y="15736"/>
                  <a:pt x="21427" y="16154"/>
                </a:cubicBezTo>
                <a:cubicBezTo>
                  <a:pt x="21343" y="16238"/>
                  <a:pt x="21287" y="16266"/>
                  <a:pt x="21176" y="16378"/>
                </a:cubicBezTo>
                <a:cubicBezTo>
                  <a:pt x="20925" y="16768"/>
                  <a:pt x="20590" y="17131"/>
                  <a:pt x="20227" y="17410"/>
                </a:cubicBezTo>
                <a:cubicBezTo>
                  <a:pt x="20088" y="17577"/>
                  <a:pt x="19976" y="17717"/>
                  <a:pt x="19864" y="17884"/>
                </a:cubicBezTo>
                <a:cubicBezTo>
                  <a:pt x="19725" y="17996"/>
                  <a:pt x="19502" y="18219"/>
                  <a:pt x="19334" y="18358"/>
                </a:cubicBezTo>
                <a:cubicBezTo>
                  <a:pt x="19334" y="18275"/>
                  <a:pt x="19167" y="18386"/>
                  <a:pt x="19083" y="18386"/>
                </a:cubicBezTo>
                <a:cubicBezTo>
                  <a:pt x="19000" y="18498"/>
                  <a:pt x="19055" y="18526"/>
                  <a:pt x="19055" y="18610"/>
                </a:cubicBezTo>
                <a:cubicBezTo>
                  <a:pt x="18972" y="18693"/>
                  <a:pt x="19000" y="18610"/>
                  <a:pt x="18944" y="18665"/>
                </a:cubicBezTo>
                <a:cubicBezTo>
                  <a:pt x="18888" y="18693"/>
                  <a:pt x="19055" y="18637"/>
                  <a:pt x="19055" y="18693"/>
                </a:cubicBezTo>
                <a:cubicBezTo>
                  <a:pt x="18916" y="19084"/>
                  <a:pt x="19111" y="19195"/>
                  <a:pt x="18665" y="19753"/>
                </a:cubicBezTo>
                <a:cubicBezTo>
                  <a:pt x="18386" y="19977"/>
                  <a:pt x="17884" y="20590"/>
                  <a:pt x="17688" y="20590"/>
                </a:cubicBezTo>
                <a:cubicBezTo>
                  <a:pt x="17632" y="20674"/>
                  <a:pt x="17549" y="20814"/>
                  <a:pt x="17549" y="20869"/>
                </a:cubicBezTo>
                <a:cubicBezTo>
                  <a:pt x="17381" y="21065"/>
                  <a:pt x="17214" y="21260"/>
                  <a:pt x="17019" y="21427"/>
                </a:cubicBezTo>
                <a:cubicBezTo>
                  <a:pt x="16907" y="21539"/>
                  <a:pt x="16823" y="21651"/>
                  <a:pt x="16712" y="21790"/>
                </a:cubicBezTo>
                <a:cubicBezTo>
                  <a:pt x="16489" y="21985"/>
                  <a:pt x="16293" y="22125"/>
                  <a:pt x="16098" y="22320"/>
                </a:cubicBezTo>
                <a:cubicBezTo>
                  <a:pt x="15903" y="22487"/>
                  <a:pt x="15680" y="22599"/>
                  <a:pt x="15456" y="22711"/>
                </a:cubicBezTo>
                <a:cubicBezTo>
                  <a:pt x="15401" y="22683"/>
                  <a:pt x="15401" y="22599"/>
                  <a:pt x="15317" y="22655"/>
                </a:cubicBezTo>
                <a:cubicBezTo>
                  <a:pt x="15233" y="22739"/>
                  <a:pt x="15177" y="22878"/>
                  <a:pt x="15122" y="22990"/>
                </a:cubicBezTo>
                <a:cubicBezTo>
                  <a:pt x="15066" y="23101"/>
                  <a:pt x="14926" y="23213"/>
                  <a:pt x="14843" y="23352"/>
                </a:cubicBezTo>
                <a:cubicBezTo>
                  <a:pt x="14619" y="23492"/>
                  <a:pt x="14424" y="23659"/>
                  <a:pt x="14201" y="23827"/>
                </a:cubicBezTo>
                <a:cubicBezTo>
                  <a:pt x="13950" y="23966"/>
                  <a:pt x="13699" y="24106"/>
                  <a:pt x="13420" y="24189"/>
                </a:cubicBezTo>
                <a:cubicBezTo>
                  <a:pt x="13280" y="24050"/>
                  <a:pt x="13308" y="23799"/>
                  <a:pt x="13141" y="23659"/>
                </a:cubicBezTo>
                <a:cubicBezTo>
                  <a:pt x="12750" y="24022"/>
                  <a:pt x="12862" y="24245"/>
                  <a:pt x="12443" y="24580"/>
                </a:cubicBezTo>
                <a:cubicBezTo>
                  <a:pt x="12443" y="24692"/>
                  <a:pt x="12276" y="24803"/>
                  <a:pt x="12192" y="24915"/>
                </a:cubicBezTo>
                <a:cubicBezTo>
                  <a:pt x="12081" y="25054"/>
                  <a:pt x="11802" y="25249"/>
                  <a:pt x="11662" y="25389"/>
                </a:cubicBezTo>
                <a:cubicBezTo>
                  <a:pt x="11606" y="25417"/>
                  <a:pt x="11578" y="25445"/>
                  <a:pt x="11523" y="25445"/>
                </a:cubicBezTo>
                <a:cubicBezTo>
                  <a:pt x="11244" y="25724"/>
                  <a:pt x="10881" y="25947"/>
                  <a:pt x="10490" y="26059"/>
                </a:cubicBezTo>
                <a:cubicBezTo>
                  <a:pt x="10183" y="26142"/>
                  <a:pt x="9932" y="26226"/>
                  <a:pt x="9681" y="26282"/>
                </a:cubicBezTo>
                <a:close/>
                <a:moveTo>
                  <a:pt x="13476" y="23938"/>
                </a:moveTo>
                <a:cubicBezTo>
                  <a:pt x="13476" y="23966"/>
                  <a:pt x="13531" y="23938"/>
                  <a:pt x="13615" y="23855"/>
                </a:cubicBezTo>
                <a:cubicBezTo>
                  <a:pt x="13559" y="23855"/>
                  <a:pt x="13503" y="23882"/>
                  <a:pt x="13476" y="23938"/>
                </a:cubicBezTo>
                <a:close/>
                <a:moveTo>
                  <a:pt x="12164" y="24719"/>
                </a:moveTo>
                <a:cubicBezTo>
                  <a:pt x="12164" y="24719"/>
                  <a:pt x="12220" y="24719"/>
                  <a:pt x="12276" y="24692"/>
                </a:cubicBezTo>
                <a:cubicBezTo>
                  <a:pt x="12276" y="24664"/>
                  <a:pt x="12248" y="24664"/>
                  <a:pt x="12164" y="24719"/>
                </a:cubicBezTo>
                <a:close/>
                <a:moveTo>
                  <a:pt x="11774" y="24301"/>
                </a:moveTo>
                <a:cubicBezTo>
                  <a:pt x="11690" y="24357"/>
                  <a:pt x="11634" y="24357"/>
                  <a:pt x="11662" y="24385"/>
                </a:cubicBezTo>
                <a:cubicBezTo>
                  <a:pt x="11690" y="24385"/>
                  <a:pt x="11718" y="24357"/>
                  <a:pt x="11746" y="24357"/>
                </a:cubicBezTo>
                <a:cubicBezTo>
                  <a:pt x="11746" y="24357"/>
                  <a:pt x="11802" y="24329"/>
                  <a:pt x="11774" y="24301"/>
                </a:cubicBezTo>
                <a:close/>
                <a:moveTo>
                  <a:pt x="20952" y="4772"/>
                </a:moveTo>
                <a:cubicBezTo>
                  <a:pt x="20952" y="4772"/>
                  <a:pt x="20952" y="4827"/>
                  <a:pt x="21008" y="4883"/>
                </a:cubicBezTo>
                <a:cubicBezTo>
                  <a:pt x="21036" y="4883"/>
                  <a:pt x="21064" y="4911"/>
                  <a:pt x="21064" y="4883"/>
                </a:cubicBezTo>
                <a:cubicBezTo>
                  <a:pt x="21036" y="4855"/>
                  <a:pt x="20980" y="4799"/>
                  <a:pt x="20952" y="4772"/>
                </a:cubicBezTo>
                <a:close/>
                <a:moveTo>
                  <a:pt x="3209" y="22320"/>
                </a:moveTo>
                <a:cubicBezTo>
                  <a:pt x="3264" y="22320"/>
                  <a:pt x="3181" y="22208"/>
                  <a:pt x="3181" y="22153"/>
                </a:cubicBezTo>
                <a:cubicBezTo>
                  <a:pt x="3153" y="22069"/>
                  <a:pt x="3181" y="22264"/>
                  <a:pt x="3209" y="22320"/>
                </a:cubicBezTo>
                <a:close/>
                <a:moveTo>
                  <a:pt x="5385" y="24273"/>
                </a:moveTo>
                <a:cubicBezTo>
                  <a:pt x="4687" y="23855"/>
                  <a:pt x="4101" y="23269"/>
                  <a:pt x="3683" y="22571"/>
                </a:cubicBezTo>
                <a:cubicBezTo>
                  <a:pt x="3711" y="22655"/>
                  <a:pt x="3739" y="22739"/>
                  <a:pt x="3767" y="22822"/>
                </a:cubicBezTo>
                <a:cubicBezTo>
                  <a:pt x="3822" y="23018"/>
                  <a:pt x="3906" y="23213"/>
                  <a:pt x="4018" y="23380"/>
                </a:cubicBezTo>
                <a:cubicBezTo>
                  <a:pt x="3990" y="23436"/>
                  <a:pt x="4046" y="23492"/>
                  <a:pt x="4101" y="23576"/>
                </a:cubicBezTo>
                <a:cubicBezTo>
                  <a:pt x="4325" y="23771"/>
                  <a:pt x="4576" y="23966"/>
                  <a:pt x="4827" y="24106"/>
                </a:cubicBezTo>
                <a:cubicBezTo>
                  <a:pt x="4938" y="24106"/>
                  <a:pt x="5245" y="24273"/>
                  <a:pt x="5385" y="24273"/>
                </a:cubicBezTo>
                <a:close/>
                <a:moveTo>
                  <a:pt x="6947" y="24970"/>
                </a:moveTo>
                <a:cubicBezTo>
                  <a:pt x="6947" y="24943"/>
                  <a:pt x="6891" y="24915"/>
                  <a:pt x="6836" y="24887"/>
                </a:cubicBezTo>
                <a:cubicBezTo>
                  <a:pt x="6780" y="24859"/>
                  <a:pt x="6891" y="24915"/>
                  <a:pt x="6947" y="24943"/>
                </a:cubicBezTo>
                <a:close/>
                <a:moveTo>
                  <a:pt x="8621" y="25361"/>
                </a:moveTo>
                <a:lnTo>
                  <a:pt x="8621" y="25333"/>
                </a:lnTo>
                <a:cubicBezTo>
                  <a:pt x="8537" y="25333"/>
                  <a:pt x="8509" y="25361"/>
                  <a:pt x="8509" y="25389"/>
                </a:cubicBezTo>
                <a:close/>
                <a:moveTo>
                  <a:pt x="10351" y="25612"/>
                </a:moveTo>
                <a:cubicBezTo>
                  <a:pt x="10602" y="25501"/>
                  <a:pt x="10574" y="25389"/>
                  <a:pt x="10853" y="25249"/>
                </a:cubicBezTo>
                <a:cubicBezTo>
                  <a:pt x="10965" y="25082"/>
                  <a:pt x="11132" y="24915"/>
                  <a:pt x="11299" y="24831"/>
                </a:cubicBezTo>
                <a:cubicBezTo>
                  <a:pt x="11244" y="24747"/>
                  <a:pt x="11523" y="24552"/>
                  <a:pt x="11550" y="24413"/>
                </a:cubicBezTo>
                <a:cubicBezTo>
                  <a:pt x="11634" y="24385"/>
                  <a:pt x="11690" y="24329"/>
                  <a:pt x="11746" y="24273"/>
                </a:cubicBezTo>
                <a:cubicBezTo>
                  <a:pt x="11746" y="24273"/>
                  <a:pt x="11690" y="24273"/>
                  <a:pt x="11690" y="24245"/>
                </a:cubicBezTo>
                <a:lnTo>
                  <a:pt x="11718" y="24217"/>
                </a:lnTo>
                <a:cubicBezTo>
                  <a:pt x="11160" y="24496"/>
                  <a:pt x="10574" y="24719"/>
                  <a:pt x="9960" y="24859"/>
                </a:cubicBezTo>
                <a:cubicBezTo>
                  <a:pt x="10072" y="25110"/>
                  <a:pt x="10183" y="25333"/>
                  <a:pt x="10323" y="25584"/>
                </a:cubicBezTo>
                <a:close/>
                <a:moveTo>
                  <a:pt x="11383" y="25445"/>
                </a:moveTo>
                <a:lnTo>
                  <a:pt x="11383" y="25417"/>
                </a:lnTo>
                <a:lnTo>
                  <a:pt x="11272" y="25445"/>
                </a:lnTo>
                <a:cubicBezTo>
                  <a:pt x="11244" y="25501"/>
                  <a:pt x="11272" y="25501"/>
                  <a:pt x="11383" y="25445"/>
                </a:cubicBezTo>
                <a:close/>
                <a:moveTo>
                  <a:pt x="11132" y="25640"/>
                </a:moveTo>
                <a:cubicBezTo>
                  <a:pt x="11188" y="25612"/>
                  <a:pt x="11244" y="25612"/>
                  <a:pt x="11299" y="25584"/>
                </a:cubicBezTo>
                <a:cubicBezTo>
                  <a:pt x="11299" y="25556"/>
                  <a:pt x="11299" y="25528"/>
                  <a:pt x="11216" y="25584"/>
                </a:cubicBezTo>
                <a:cubicBezTo>
                  <a:pt x="11216" y="25612"/>
                  <a:pt x="11104" y="25640"/>
                  <a:pt x="11132" y="2566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8"/>
          <p:cNvSpPr/>
          <p:nvPr/>
        </p:nvSpPr>
        <p:spPr>
          <a:xfrm rot="-5400000">
            <a:off x="416934" y="4658094"/>
            <a:ext cx="383673" cy="350484"/>
          </a:xfrm>
          <a:custGeom>
            <a:avLst/>
            <a:gdLst/>
            <a:ahLst/>
            <a:cxnLst/>
            <a:rect l="l" t="t" r="r" b="b"/>
            <a:pathLst>
              <a:path w="17410" h="15904" extrusionOk="0">
                <a:moveTo>
                  <a:pt x="809" y="12862"/>
                </a:moveTo>
                <a:cubicBezTo>
                  <a:pt x="698" y="12750"/>
                  <a:pt x="670" y="12611"/>
                  <a:pt x="530" y="12499"/>
                </a:cubicBezTo>
                <a:cubicBezTo>
                  <a:pt x="475" y="12388"/>
                  <a:pt x="447" y="12276"/>
                  <a:pt x="391" y="12192"/>
                </a:cubicBezTo>
                <a:cubicBezTo>
                  <a:pt x="447" y="12192"/>
                  <a:pt x="363" y="11997"/>
                  <a:pt x="530" y="12192"/>
                </a:cubicBezTo>
                <a:cubicBezTo>
                  <a:pt x="530" y="12137"/>
                  <a:pt x="447" y="12081"/>
                  <a:pt x="447" y="12025"/>
                </a:cubicBezTo>
                <a:cubicBezTo>
                  <a:pt x="558" y="11886"/>
                  <a:pt x="698" y="11802"/>
                  <a:pt x="809" y="11690"/>
                </a:cubicBezTo>
                <a:cubicBezTo>
                  <a:pt x="865" y="11662"/>
                  <a:pt x="865" y="11579"/>
                  <a:pt x="921" y="11523"/>
                </a:cubicBezTo>
                <a:cubicBezTo>
                  <a:pt x="837" y="11383"/>
                  <a:pt x="754" y="11244"/>
                  <a:pt x="698" y="11076"/>
                </a:cubicBezTo>
                <a:lnTo>
                  <a:pt x="670" y="11049"/>
                </a:lnTo>
                <a:cubicBezTo>
                  <a:pt x="558" y="10937"/>
                  <a:pt x="447" y="10798"/>
                  <a:pt x="391" y="10658"/>
                </a:cubicBezTo>
                <a:cubicBezTo>
                  <a:pt x="335" y="10574"/>
                  <a:pt x="279" y="10463"/>
                  <a:pt x="224" y="10351"/>
                </a:cubicBezTo>
                <a:cubicBezTo>
                  <a:pt x="168" y="10212"/>
                  <a:pt x="112" y="10072"/>
                  <a:pt x="84" y="9905"/>
                </a:cubicBezTo>
                <a:cubicBezTo>
                  <a:pt x="56" y="9905"/>
                  <a:pt x="56" y="9821"/>
                  <a:pt x="28" y="9793"/>
                </a:cubicBezTo>
                <a:cubicBezTo>
                  <a:pt x="28" y="9542"/>
                  <a:pt x="0" y="9430"/>
                  <a:pt x="0" y="9235"/>
                </a:cubicBezTo>
                <a:cubicBezTo>
                  <a:pt x="0" y="8956"/>
                  <a:pt x="56" y="8677"/>
                  <a:pt x="168" y="8398"/>
                </a:cubicBezTo>
                <a:cubicBezTo>
                  <a:pt x="196" y="8342"/>
                  <a:pt x="251" y="8175"/>
                  <a:pt x="335" y="8063"/>
                </a:cubicBezTo>
                <a:cubicBezTo>
                  <a:pt x="391" y="7952"/>
                  <a:pt x="475" y="7868"/>
                  <a:pt x="558" y="7784"/>
                </a:cubicBezTo>
                <a:cubicBezTo>
                  <a:pt x="586" y="7757"/>
                  <a:pt x="614" y="7701"/>
                  <a:pt x="614" y="7673"/>
                </a:cubicBezTo>
                <a:cubicBezTo>
                  <a:pt x="698" y="7617"/>
                  <a:pt x="754" y="7561"/>
                  <a:pt x="837" y="7505"/>
                </a:cubicBezTo>
                <a:cubicBezTo>
                  <a:pt x="949" y="7450"/>
                  <a:pt x="1088" y="7310"/>
                  <a:pt x="1200" y="7310"/>
                </a:cubicBezTo>
                <a:cubicBezTo>
                  <a:pt x="1367" y="7199"/>
                  <a:pt x="1507" y="7087"/>
                  <a:pt x="1674" y="6975"/>
                </a:cubicBezTo>
                <a:cubicBezTo>
                  <a:pt x="1702" y="6920"/>
                  <a:pt x="1730" y="6892"/>
                  <a:pt x="1730" y="6864"/>
                </a:cubicBezTo>
                <a:cubicBezTo>
                  <a:pt x="1842" y="6641"/>
                  <a:pt x="1925" y="6389"/>
                  <a:pt x="1981" y="6138"/>
                </a:cubicBezTo>
                <a:cubicBezTo>
                  <a:pt x="2009" y="5999"/>
                  <a:pt x="2065" y="5859"/>
                  <a:pt x="2121" y="5720"/>
                </a:cubicBezTo>
                <a:cubicBezTo>
                  <a:pt x="2121" y="5692"/>
                  <a:pt x="2121" y="5664"/>
                  <a:pt x="2093" y="5636"/>
                </a:cubicBezTo>
                <a:cubicBezTo>
                  <a:pt x="2204" y="5246"/>
                  <a:pt x="2455" y="4883"/>
                  <a:pt x="2790" y="4632"/>
                </a:cubicBezTo>
                <a:cubicBezTo>
                  <a:pt x="2790" y="4604"/>
                  <a:pt x="2818" y="4576"/>
                  <a:pt x="2846" y="4548"/>
                </a:cubicBezTo>
                <a:cubicBezTo>
                  <a:pt x="2930" y="4409"/>
                  <a:pt x="3041" y="4297"/>
                  <a:pt x="3097" y="4185"/>
                </a:cubicBezTo>
                <a:cubicBezTo>
                  <a:pt x="3320" y="3934"/>
                  <a:pt x="3432" y="3767"/>
                  <a:pt x="3711" y="3516"/>
                </a:cubicBezTo>
                <a:cubicBezTo>
                  <a:pt x="4018" y="3237"/>
                  <a:pt x="4408" y="2930"/>
                  <a:pt x="4771" y="2623"/>
                </a:cubicBezTo>
                <a:cubicBezTo>
                  <a:pt x="5134" y="2316"/>
                  <a:pt x="5301" y="2177"/>
                  <a:pt x="5692" y="1898"/>
                </a:cubicBezTo>
                <a:cubicBezTo>
                  <a:pt x="5887" y="1758"/>
                  <a:pt x="6082" y="1591"/>
                  <a:pt x="6361" y="1423"/>
                </a:cubicBezTo>
                <a:cubicBezTo>
                  <a:pt x="6585" y="1312"/>
                  <a:pt x="6836" y="1172"/>
                  <a:pt x="7087" y="1089"/>
                </a:cubicBezTo>
                <a:cubicBezTo>
                  <a:pt x="7226" y="1033"/>
                  <a:pt x="7394" y="1033"/>
                  <a:pt x="7561" y="1033"/>
                </a:cubicBezTo>
                <a:cubicBezTo>
                  <a:pt x="8900" y="391"/>
                  <a:pt x="10379" y="1"/>
                  <a:pt x="11830" y="252"/>
                </a:cubicBezTo>
                <a:cubicBezTo>
                  <a:pt x="13392" y="614"/>
                  <a:pt x="14759" y="1563"/>
                  <a:pt x="15596" y="2930"/>
                </a:cubicBezTo>
                <a:cubicBezTo>
                  <a:pt x="15652" y="3042"/>
                  <a:pt x="15735" y="3153"/>
                  <a:pt x="15791" y="3237"/>
                </a:cubicBezTo>
                <a:cubicBezTo>
                  <a:pt x="16014" y="3600"/>
                  <a:pt x="16210" y="3990"/>
                  <a:pt x="16349" y="4381"/>
                </a:cubicBezTo>
                <a:cubicBezTo>
                  <a:pt x="16349" y="4381"/>
                  <a:pt x="16321" y="4381"/>
                  <a:pt x="16321" y="4381"/>
                </a:cubicBezTo>
                <a:lnTo>
                  <a:pt x="16321" y="4381"/>
                </a:lnTo>
                <a:cubicBezTo>
                  <a:pt x="16712" y="5413"/>
                  <a:pt x="16935" y="6501"/>
                  <a:pt x="17047" y="7589"/>
                </a:cubicBezTo>
                <a:cubicBezTo>
                  <a:pt x="17103" y="7645"/>
                  <a:pt x="17103" y="7729"/>
                  <a:pt x="17130" y="7812"/>
                </a:cubicBezTo>
                <a:cubicBezTo>
                  <a:pt x="17270" y="7812"/>
                  <a:pt x="17382" y="8733"/>
                  <a:pt x="17298" y="9263"/>
                </a:cubicBezTo>
                <a:cubicBezTo>
                  <a:pt x="17270" y="9291"/>
                  <a:pt x="17270" y="9319"/>
                  <a:pt x="17270" y="9375"/>
                </a:cubicBezTo>
                <a:cubicBezTo>
                  <a:pt x="17298" y="9514"/>
                  <a:pt x="17354" y="9598"/>
                  <a:pt x="17409" y="9737"/>
                </a:cubicBezTo>
                <a:cubicBezTo>
                  <a:pt x="17382" y="9877"/>
                  <a:pt x="17382" y="10016"/>
                  <a:pt x="17409" y="10156"/>
                </a:cubicBezTo>
                <a:cubicBezTo>
                  <a:pt x="17382" y="10295"/>
                  <a:pt x="17354" y="10435"/>
                  <a:pt x="17354" y="10574"/>
                </a:cubicBezTo>
                <a:cubicBezTo>
                  <a:pt x="17354" y="10602"/>
                  <a:pt x="17326" y="10658"/>
                  <a:pt x="17326" y="10686"/>
                </a:cubicBezTo>
                <a:cubicBezTo>
                  <a:pt x="17298" y="10798"/>
                  <a:pt x="17298" y="10909"/>
                  <a:pt x="17326" y="10993"/>
                </a:cubicBezTo>
                <a:cubicBezTo>
                  <a:pt x="17298" y="11076"/>
                  <a:pt x="17298" y="11132"/>
                  <a:pt x="17270" y="11188"/>
                </a:cubicBezTo>
                <a:cubicBezTo>
                  <a:pt x="17298" y="11188"/>
                  <a:pt x="17270" y="11355"/>
                  <a:pt x="17270" y="11439"/>
                </a:cubicBezTo>
                <a:cubicBezTo>
                  <a:pt x="17270" y="11523"/>
                  <a:pt x="17298" y="11495"/>
                  <a:pt x="17298" y="11523"/>
                </a:cubicBezTo>
                <a:cubicBezTo>
                  <a:pt x="17298" y="11551"/>
                  <a:pt x="17298" y="11551"/>
                  <a:pt x="17270" y="11579"/>
                </a:cubicBezTo>
                <a:cubicBezTo>
                  <a:pt x="17270" y="11607"/>
                  <a:pt x="17270" y="11579"/>
                  <a:pt x="17270" y="11607"/>
                </a:cubicBezTo>
                <a:cubicBezTo>
                  <a:pt x="17270" y="11634"/>
                  <a:pt x="17270" y="11662"/>
                  <a:pt x="17242" y="11718"/>
                </a:cubicBezTo>
                <a:cubicBezTo>
                  <a:pt x="17242" y="11830"/>
                  <a:pt x="17242" y="11941"/>
                  <a:pt x="17214" y="12081"/>
                </a:cubicBezTo>
                <a:cubicBezTo>
                  <a:pt x="17186" y="12165"/>
                  <a:pt x="17130" y="12276"/>
                  <a:pt x="17103" y="12360"/>
                </a:cubicBezTo>
                <a:cubicBezTo>
                  <a:pt x="17103" y="12304"/>
                  <a:pt x="17075" y="12192"/>
                  <a:pt x="17019" y="12220"/>
                </a:cubicBezTo>
                <a:cubicBezTo>
                  <a:pt x="16963" y="12360"/>
                  <a:pt x="16935" y="12499"/>
                  <a:pt x="16851" y="12667"/>
                </a:cubicBezTo>
                <a:cubicBezTo>
                  <a:pt x="16824" y="12750"/>
                  <a:pt x="16768" y="12834"/>
                  <a:pt x="16684" y="12918"/>
                </a:cubicBezTo>
                <a:cubicBezTo>
                  <a:pt x="16628" y="13057"/>
                  <a:pt x="16600" y="13141"/>
                  <a:pt x="16572" y="13225"/>
                </a:cubicBezTo>
                <a:cubicBezTo>
                  <a:pt x="16572" y="13225"/>
                  <a:pt x="16600" y="13225"/>
                  <a:pt x="16572" y="13281"/>
                </a:cubicBezTo>
                <a:cubicBezTo>
                  <a:pt x="16517" y="13308"/>
                  <a:pt x="16600" y="13197"/>
                  <a:pt x="16628" y="13225"/>
                </a:cubicBezTo>
                <a:cubicBezTo>
                  <a:pt x="16628" y="13253"/>
                  <a:pt x="16768" y="13308"/>
                  <a:pt x="16851" y="13308"/>
                </a:cubicBezTo>
                <a:cubicBezTo>
                  <a:pt x="16963" y="13308"/>
                  <a:pt x="17047" y="13364"/>
                  <a:pt x="16991" y="13532"/>
                </a:cubicBezTo>
                <a:cubicBezTo>
                  <a:pt x="16851" y="13922"/>
                  <a:pt x="16572" y="14285"/>
                  <a:pt x="16238" y="14536"/>
                </a:cubicBezTo>
                <a:cubicBezTo>
                  <a:pt x="16154" y="14564"/>
                  <a:pt x="16070" y="14620"/>
                  <a:pt x="16042" y="14592"/>
                </a:cubicBezTo>
                <a:cubicBezTo>
                  <a:pt x="15596" y="14954"/>
                  <a:pt x="15261" y="15038"/>
                  <a:pt x="15150" y="15010"/>
                </a:cubicBezTo>
                <a:cubicBezTo>
                  <a:pt x="15150" y="15066"/>
                  <a:pt x="15233" y="15150"/>
                  <a:pt x="15233" y="15206"/>
                </a:cubicBezTo>
                <a:cubicBezTo>
                  <a:pt x="15205" y="15345"/>
                  <a:pt x="15150" y="15429"/>
                  <a:pt x="15038" y="15512"/>
                </a:cubicBezTo>
                <a:cubicBezTo>
                  <a:pt x="14843" y="15624"/>
                  <a:pt x="14619" y="15736"/>
                  <a:pt x="14368" y="15791"/>
                </a:cubicBezTo>
                <a:cubicBezTo>
                  <a:pt x="14229" y="15847"/>
                  <a:pt x="14062" y="15875"/>
                  <a:pt x="13894" y="15847"/>
                </a:cubicBezTo>
                <a:cubicBezTo>
                  <a:pt x="13838" y="15819"/>
                  <a:pt x="13950" y="15736"/>
                  <a:pt x="13810" y="15708"/>
                </a:cubicBezTo>
                <a:cubicBezTo>
                  <a:pt x="13643" y="15764"/>
                  <a:pt x="13476" y="15791"/>
                  <a:pt x="13308" y="15819"/>
                </a:cubicBezTo>
                <a:cubicBezTo>
                  <a:pt x="13225" y="15819"/>
                  <a:pt x="13113" y="15819"/>
                  <a:pt x="13029" y="15819"/>
                </a:cubicBezTo>
                <a:cubicBezTo>
                  <a:pt x="12862" y="15819"/>
                  <a:pt x="12667" y="15875"/>
                  <a:pt x="12527" y="15875"/>
                </a:cubicBezTo>
                <a:cubicBezTo>
                  <a:pt x="12164" y="15903"/>
                  <a:pt x="12081" y="15847"/>
                  <a:pt x="11997" y="15764"/>
                </a:cubicBezTo>
                <a:cubicBezTo>
                  <a:pt x="11634" y="15847"/>
                  <a:pt x="11244" y="15847"/>
                  <a:pt x="10881" y="15791"/>
                </a:cubicBezTo>
                <a:cubicBezTo>
                  <a:pt x="10797" y="15791"/>
                  <a:pt x="10742" y="15764"/>
                  <a:pt x="10658" y="15736"/>
                </a:cubicBezTo>
                <a:cubicBezTo>
                  <a:pt x="10323" y="15736"/>
                  <a:pt x="10016" y="15680"/>
                  <a:pt x="9709" y="15568"/>
                </a:cubicBezTo>
                <a:cubicBezTo>
                  <a:pt x="9570" y="15568"/>
                  <a:pt x="9458" y="15540"/>
                  <a:pt x="9319" y="15540"/>
                </a:cubicBezTo>
                <a:cubicBezTo>
                  <a:pt x="9179" y="15512"/>
                  <a:pt x="8956" y="15485"/>
                  <a:pt x="8844" y="15429"/>
                </a:cubicBezTo>
                <a:cubicBezTo>
                  <a:pt x="8872" y="15401"/>
                  <a:pt x="8761" y="15345"/>
                  <a:pt x="8733" y="15289"/>
                </a:cubicBezTo>
                <a:cubicBezTo>
                  <a:pt x="8621" y="15289"/>
                  <a:pt x="8649" y="15345"/>
                  <a:pt x="8593" y="15345"/>
                </a:cubicBezTo>
                <a:cubicBezTo>
                  <a:pt x="8537" y="15373"/>
                  <a:pt x="8593" y="15317"/>
                  <a:pt x="8537" y="15317"/>
                </a:cubicBezTo>
                <a:cubicBezTo>
                  <a:pt x="8482" y="15317"/>
                  <a:pt x="8593" y="15373"/>
                  <a:pt x="8537" y="15401"/>
                </a:cubicBezTo>
                <a:cubicBezTo>
                  <a:pt x="8259" y="15457"/>
                  <a:pt x="8259" y="15596"/>
                  <a:pt x="7784" y="15568"/>
                </a:cubicBezTo>
                <a:cubicBezTo>
                  <a:pt x="7561" y="15485"/>
                  <a:pt x="7031" y="15429"/>
                  <a:pt x="6947" y="15317"/>
                </a:cubicBezTo>
                <a:cubicBezTo>
                  <a:pt x="6891" y="15317"/>
                  <a:pt x="6780" y="15317"/>
                  <a:pt x="6752" y="15345"/>
                </a:cubicBezTo>
                <a:cubicBezTo>
                  <a:pt x="6557" y="15345"/>
                  <a:pt x="6389" y="15289"/>
                  <a:pt x="6222" y="15233"/>
                </a:cubicBezTo>
                <a:cubicBezTo>
                  <a:pt x="6110" y="15233"/>
                  <a:pt x="6027" y="15233"/>
                  <a:pt x="5915" y="15206"/>
                </a:cubicBezTo>
                <a:cubicBezTo>
                  <a:pt x="5748" y="15150"/>
                  <a:pt x="5580" y="15094"/>
                  <a:pt x="5385" y="15066"/>
                </a:cubicBezTo>
                <a:cubicBezTo>
                  <a:pt x="5218" y="15010"/>
                  <a:pt x="5078" y="14927"/>
                  <a:pt x="4911" y="14843"/>
                </a:cubicBezTo>
                <a:cubicBezTo>
                  <a:pt x="4911" y="14815"/>
                  <a:pt x="4966" y="14759"/>
                  <a:pt x="4911" y="14731"/>
                </a:cubicBezTo>
                <a:cubicBezTo>
                  <a:pt x="4827" y="14731"/>
                  <a:pt x="4743" y="14731"/>
                  <a:pt x="4660" y="14759"/>
                </a:cubicBezTo>
                <a:cubicBezTo>
                  <a:pt x="4576" y="14759"/>
                  <a:pt x="4436" y="14731"/>
                  <a:pt x="4381" y="14731"/>
                </a:cubicBezTo>
                <a:cubicBezTo>
                  <a:pt x="4185" y="14648"/>
                  <a:pt x="4018" y="14620"/>
                  <a:pt x="3850" y="14536"/>
                </a:cubicBezTo>
                <a:cubicBezTo>
                  <a:pt x="3683" y="14452"/>
                  <a:pt x="3516" y="14341"/>
                  <a:pt x="3348" y="14229"/>
                </a:cubicBezTo>
                <a:cubicBezTo>
                  <a:pt x="3376" y="14090"/>
                  <a:pt x="3544" y="14006"/>
                  <a:pt x="3544" y="13866"/>
                </a:cubicBezTo>
                <a:cubicBezTo>
                  <a:pt x="3209" y="13783"/>
                  <a:pt x="3125" y="13922"/>
                  <a:pt x="2762" y="13811"/>
                </a:cubicBezTo>
                <a:cubicBezTo>
                  <a:pt x="2707" y="13839"/>
                  <a:pt x="2567" y="13783"/>
                  <a:pt x="2483" y="13811"/>
                </a:cubicBezTo>
                <a:cubicBezTo>
                  <a:pt x="2400" y="13811"/>
                  <a:pt x="2149" y="13699"/>
                  <a:pt x="2009" y="13671"/>
                </a:cubicBezTo>
                <a:cubicBezTo>
                  <a:pt x="1981" y="13643"/>
                  <a:pt x="1953" y="13643"/>
                  <a:pt x="1925" y="13615"/>
                </a:cubicBezTo>
                <a:cubicBezTo>
                  <a:pt x="1674" y="13560"/>
                  <a:pt x="1423" y="13448"/>
                  <a:pt x="1200" y="13253"/>
                </a:cubicBezTo>
                <a:cubicBezTo>
                  <a:pt x="1088" y="13113"/>
                  <a:pt x="949" y="13002"/>
                  <a:pt x="809" y="12862"/>
                </a:cubicBezTo>
                <a:close/>
                <a:moveTo>
                  <a:pt x="3544" y="14145"/>
                </a:moveTo>
                <a:cubicBezTo>
                  <a:pt x="3544" y="14145"/>
                  <a:pt x="3599" y="14173"/>
                  <a:pt x="3655" y="14201"/>
                </a:cubicBezTo>
                <a:cubicBezTo>
                  <a:pt x="3627" y="14173"/>
                  <a:pt x="3599" y="14145"/>
                  <a:pt x="3571" y="14145"/>
                </a:cubicBezTo>
                <a:close/>
                <a:moveTo>
                  <a:pt x="2623" y="13699"/>
                </a:moveTo>
                <a:cubicBezTo>
                  <a:pt x="2623" y="13699"/>
                  <a:pt x="2651" y="13727"/>
                  <a:pt x="2679" y="13755"/>
                </a:cubicBezTo>
                <a:cubicBezTo>
                  <a:pt x="2707" y="13783"/>
                  <a:pt x="2679" y="13727"/>
                  <a:pt x="2623" y="13699"/>
                </a:cubicBezTo>
                <a:close/>
                <a:moveTo>
                  <a:pt x="2707" y="13336"/>
                </a:moveTo>
                <a:cubicBezTo>
                  <a:pt x="2651" y="13308"/>
                  <a:pt x="2623" y="13308"/>
                  <a:pt x="2623" y="13308"/>
                </a:cubicBezTo>
                <a:cubicBezTo>
                  <a:pt x="2651" y="13336"/>
                  <a:pt x="2651" y="13336"/>
                  <a:pt x="2679" y="13364"/>
                </a:cubicBezTo>
                <a:cubicBezTo>
                  <a:pt x="2679" y="13364"/>
                  <a:pt x="2707" y="13336"/>
                  <a:pt x="2707" y="13336"/>
                </a:cubicBezTo>
                <a:close/>
                <a:moveTo>
                  <a:pt x="17186" y="11272"/>
                </a:moveTo>
                <a:cubicBezTo>
                  <a:pt x="17186" y="11272"/>
                  <a:pt x="17158" y="11300"/>
                  <a:pt x="17158" y="11355"/>
                </a:cubicBezTo>
                <a:cubicBezTo>
                  <a:pt x="17130" y="11411"/>
                  <a:pt x="17158" y="11411"/>
                  <a:pt x="17158" y="11383"/>
                </a:cubicBezTo>
                <a:cubicBezTo>
                  <a:pt x="17186" y="11355"/>
                  <a:pt x="17186" y="11300"/>
                  <a:pt x="17186" y="11272"/>
                </a:cubicBezTo>
                <a:close/>
                <a:moveTo>
                  <a:pt x="670" y="7757"/>
                </a:moveTo>
                <a:cubicBezTo>
                  <a:pt x="670" y="7784"/>
                  <a:pt x="726" y="7701"/>
                  <a:pt x="754" y="7673"/>
                </a:cubicBezTo>
                <a:cubicBezTo>
                  <a:pt x="782" y="7645"/>
                  <a:pt x="670" y="7729"/>
                  <a:pt x="670" y="7729"/>
                </a:cubicBezTo>
                <a:close/>
                <a:moveTo>
                  <a:pt x="363" y="9709"/>
                </a:moveTo>
                <a:cubicBezTo>
                  <a:pt x="335" y="9151"/>
                  <a:pt x="447" y="8621"/>
                  <a:pt x="698" y="8119"/>
                </a:cubicBezTo>
                <a:lnTo>
                  <a:pt x="586" y="8259"/>
                </a:lnTo>
                <a:cubicBezTo>
                  <a:pt x="503" y="8370"/>
                  <a:pt x="419" y="8482"/>
                  <a:pt x="363" y="8593"/>
                </a:cubicBezTo>
                <a:cubicBezTo>
                  <a:pt x="335" y="8593"/>
                  <a:pt x="307" y="8649"/>
                  <a:pt x="279" y="8733"/>
                </a:cubicBezTo>
                <a:cubicBezTo>
                  <a:pt x="251" y="8928"/>
                  <a:pt x="251" y="9124"/>
                  <a:pt x="279" y="9319"/>
                </a:cubicBezTo>
                <a:cubicBezTo>
                  <a:pt x="307" y="9375"/>
                  <a:pt x="307" y="9626"/>
                  <a:pt x="363" y="9682"/>
                </a:cubicBezTo>
                <a:close/>
                <a:moveTo>
                  <a:pt x="558" y="10853"/>
                </a:moveTo>
                <a:lnTo>
                  <a:pt x="558" y="10770"/>
                </a:lnTo>
                <a:cubicBezTo>
                  <a:pt x="558" y="10714"/>
                  <a:pt x="558" y="10798"/>
                  <a:pt x="558" y="10853"/>
                </a:cubicBezTo>
                <a:close/>
                <a:moveTo>
                  <a:pt x="949" y="11941"/>
                </a:moveTo>
                <a:lnTo>
                  <a:pt x="949" y="11941"/>
                </a:lnTo>
                <a:cubicBezTo>
                  <a:pt x="921" y="11913"/>
                  <a:pt x="893" y="11886"/>
                  <a:pt x="893" y="11913"/>
                </a:cubicBezTo>
                <a:close/>
                <a:moveTo>
                  <a:pt x="1451" y="13002"/>
                </a:moveTo>
                <a:cubicBezTo>
                  <a:pt x="1591" y="13085"/>
                  <a:pt x="1646" y="13029"/>
                  <a:pt x="1842" y="13169"/>
                </a:cubicBezTo>
                <a:cubicBezTo>
                  <a:pt x="1981" y="13141"/>
                  <a:pt x="2121" y="13197"/>
                  <a:pt x="2232" y="13253"/>
                </a:cubicBezTo>
                <a:cubicBezTo>
                  <a:pt x="2260" y="13169"/>
                  <a:pt x="2483" y="13253"/>
                  <a:pt x="2567" y="13253"/>
                </a:cubicBezTo>
                <a:cubicBezTo>
                  <a:pt x="2623" y="13281"/>
                  <a:pt x="2651" y="13281"/>
                  <a:pt x="2707" y="13308"/>
                </a:cubicBezTo>
                <a:cubicBezTo>
                  <a:pt x="2707" y="13308"/>
                  <a:pt x="2679" y="13253"/>
                  <a:pt x="2707" y="13253"/>
                </a:cubicBezTo>
                <a:lnTo>
                  <a:pt x="2734" y="13253"/>
                </a:lnTo>
                <a:cubicBezTo>
                  <a:pt x="2372" y="13029"/>
                  <a:pt x="2037" y="12778"/>
                  <a:pt x="1702" y="12499"/>
                </a:cubicBezTo>
                <a:cubicBezTo>
                  <a:pt x="1619" y="12667"/>
                  <a:pt x="1535" y="12806"/>
                  <a:pt x="1479" y="13002"/>
                </a:cubicBezTo>
                <a:close/>
                <a:moveTo>
                  <a:pt x="1898" y="13532"/>
                </a:moveTo>
                <a:lnTo>
                  <a:pt x="1898" y="13532"/>
                </a:lnTo>
                <a:lnTo>
                  <a:pt x="1842" y="13476"/>
                </a:lnTo>
                <a:cubicBezTo>
                  <a:pt x="1842" y="13476"/>
                  <a:pt x="1870" y="13476"/>
                  <a:pt x="1898" y="13532"/>
                </a:cubicBezTo>
                <a:close/>
                <a:moveTo>
                  <a:pt x="1702" y="13476"/>
                </a:moveTo>
                <a:cubicBezTo>
                  <a:pt x="1730" y="13504"/>
                  <a:pt x="1786" y="13504"/>
                  <a:pt x="1814" y="13532"/>
                </a:cubicBezTo>
                <a:cubicBezTo>
                  <a:pt x="1814" y="13532"/>
                  <a:pt x="1842" y="13532"/>
                  <a:pt x="1786" y="13476"/>
                </a:cubicBezTo>
                <a:cubicBezTo>
                  <a:pt x="1758" y="13448"/>
                  <a:pt x="1702" y="13448"/>
                  <a:pt x="1702" y="1347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8"/>
          <p:cNvSpPr/>
          <p:nvPr/>
        </p:nvSpPr>
        <p:spPr>
          <a:xfrm>
            <a:off x="433515" y="-366653"/>
            <a:ext cx="1026154" cy="951161"/>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8"/>
          <p:cNvSpPr/>
          <p:nvPr/>
        </p:nvSpPr>
        <p:spPr>
          <a:xfrm>
            <a:off x="714851" y="459367"/>
            <a:ext cx="818958" cy="787003"/>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8"/>
          <p:cNvSpPr/>
          <p:nvPr/>
        </p:nvSpPr>
        <p:spPr>
          <a:xfrm rot="-5400000">
            <a:off x="-4866" y="4919950"/>
            <a:ext cx="283468" cy="260087"/>
          </a:xfrm>
          <a:custGeom>
            <a:avLst/>
            <a:gdLst/>
            <a:ahLst/>
            <a:cxnLst/>
            <a:rect l="l" t="t" r="r" b="b"/>
            <a:pathLst>
              <a:path w="12863" h="11802" extrusionOk="0">
                <a:moveTo>
                  <a:pt x="11439" y="475"/>
                </a:moveTo>
                <a:cubicBezTo>
                  <a:pt x="11551" y="559"/>
                  <a:pt x="11607" y="614"/>
                  <a:pt x="11718" y="698"/>
                </a:cubicBezTo>
                <a:lnTo>
                  <a:pt x="11858" y="865"/>
                </a:lnTo>
                <a:cubicBezTo>
                  <a:pt x="11830" y="865"/>
                  <a:pt x="11941" y="977"/>
                  <a:pt x="11774" y="893"/>
                </a:cubicBezTo>
                <a:cubicBezTo>
                  <a:pt x="11802" y="949"/>
                  <a:pt x="11858" y="949"/>
                  <a:pt x="11886" y="1005"/>
                </a:cubicBezTo>
                <a:cubicBezTo>
                  <a:pt x="11830" y="1117"/>
                  <a:pt x="11774" y="1200"/>
                  <a:pt x="11690" y="1312"/>
                </a:cubicBezTo>
                <a:cubicBezTo>
                  <a:pt x="11662" y="1340"/>
                  <a:pt x="11690" y="1423"/>
                  <a:pt x="11635" y="1451"/>
                </a:cubicBezTo>
                <a:cubicBezTo>
                  <a:pt x="11746" y="1535"/>
                  <a:pt x="11830" y="1619"/>
                  <a:pt x="11914" y="1702"/>
                </a:cubicBezTo>
                <a:lnTo>
                  <a:pt x="11941" y="1702"/>
                </a:lnTo>
                <a:cubicBezTo>
                  <a:pt x="12053" y="1758"/>
                  <a:pt x="12137" y="1842"/>
                  <a:pt x="12193" y="1926"/>
                </a:cubicBezTo>
                <a:cubicBezTo>
                  <a:pt x="12276" y="1981"/>
                  <a:pt x="12332" y="2037"/>
                  <a:pt x="12388" y="2093"/>
                </a:cubicBezTo>
                <a:cubicBezTo>
                  <a:pt x="12471" y="2177"/>
                  <a:pt x="12527" y="2288"/>
                  <a:pt x="12583" y="2372"/>
                </a:cubicBezTo>
                <a:cubicBezTo>
                  <a:pt x="12583" y="2372"/>
                  <a:pt x="12639" y="2428"/>
                  <a:pt x="12667" y="2456"/>
                </a:cubicBezTo>
                <a:cubicBezTo>
                  <a:pt x="12723" y="2623"/>
                  <a:pt x="12750" y="2707"/>
                  <a:pt x="12806" y="2818"/>
                </a:cubicBezTo>
                <a:cubicBezTo>
                  <a:pt x="12862" y="3042"/>
                  <a:pt x="12862" y="3237"/>
                  <a:pt x="12862" y="3460"/>
                </a:cubicBezTo>
                <a:cubicBezTo>
                  <a:pt x="12862" y="3488"/>
                  <a:pt x="12862" y="3627"/>
                  <a:pt x="12834" y="3711"/>
                </a:cubicBezTo>
                <a:cubicBezTo>
                  <a:pt x="12806" y="3795"/>
                  <a:pt x="12778" y="3879"/>
                  <a:pt x="12723" y="3962"/>
                </a:cubicBezTo>
                <a:cubicBezTo>
                  <a:pt x="12723" y="3990"/>
                  <a:pt x="12723" y="4018"/>
                  <a:pt x="12695" y="4046"/>
                </a:cubicBezTo>
                <a:cubicBezTo>
                  <a:pt x="12667" y="4102"/>
                  <a:pt x="12639" y="4158"/>
                  <a:pt x="12583" y="4213"/>
                </a:cubicBezTo>
                <a:cubicBezTo>
                  <a:pt x="12527" y="4297"/>
                  <a:pt x="12444" y="4409"/>
                  <a:pt x="12388" y="4437"/>
                </a:cubicBezTo>
                <a:cubicBezTo>
                  <a:pt x="12304" y="4548"/>
                  <a:pt x="12220" y="4660"/>
                  <a:pt x="12137" y="4771"/>
                </a:cubicBezTo>
                <a:cubicBezTo>
                  <a:pt x="12137" y="4799"/>
                  <a:pt x="12109" y="4827"/>
                  <a:pt x="12109" y="4855"/>
                </a:cubicBezTo>
                <a:cubicBezTo>
                  <a:pt x="12081" y="5050"/>
                  <a:pt x="12081" y="5246"/>
                  <a:pt x="12109" y="5413"/>
                </a:cubicBezTo>
                <a:cubicBezTo>
                  <a:pt x="12109" y="5525"/>
                  <a:pt x="12109" y="5636"/>
                  <a:pt x="12109" y="5720"/>
                </a:cubicBezTo>
                <a:cubicBezTo>
                  <a:pt x="12109" y="5776"/>
                  <a:pt x="12137" y="5776"/>
                  <a:pt x="12165" y="5776"/>
                </a:cubicBezTo>
                <a:cubicBezTo>
                  <a:pt x="12165" y="6110"/>
                  <a:pt x="12053" y="6389"/>
                  <a:pt x="11886" y="6641"/>
                </a:cubicBezTo>
                <a:lnTo>
                  <a:pt x="11858" y="6724"/>
                </a:lnTo>
                <a:cubicBezTo>
                  <a:pt x="11830" y="6836"/>
                  <a:pt x="11774" y="6947"/>
                  <a:pt x="11774" y="7031"/>
                </a:cubicBezTo>
                <a:cubicBezTo>
                  <a:pt x="11662" y="7254"/>
                  <a:pt x="11607" y="7394"/>
                  <a:pt x="11467" y="7645"/>
                </a:cubicBezTo>
                <a:cubicBezTo>
                  <a:pt x="11328" y="7868"/>
                  <a:pt x="11132" y="8203"/>
                  <a:pt x="10937" y="8482"/>
                </a:cubicBezTo>
                <a:cubicBezTo>
                  <a:pt x="10798" y="8733"/>
                  <a:pt x="10630" y="8956"/>
                  <a:pt x="10463" y="9207"/>
                </a:cubicBezTo>
                <a:cubicBezTo>
                  <a:pt x="10351" y="9319"/>
                  <a:pt x="10240" y="9486"/>
                  <a:pt x="10100" y="9654"/>
                </a:cubicBezTo>
                <a:cubicBezTo>
                  <a:pt x="9961" y="9821"/>
                  <a:pt x="9821" y="9933"/>
                  <a:pt x="9682" y="10072"/>
                </a:cubicBezTo>
                <a:cubicBezTo>
                  <a:pt x="9570" y="10128"/>
                  <a:pt x="9458" y="10184"/>
                  <a:pt x="9347" y="10212"/>
                </a:cubicBezTo>
                <a:cubicBezTo>
                  <a:pt x="8594" y="10993"/>
                  <a:pt x="7617" y="11495"/>
                  <a:pt x="6557" y="11690"/>
                </a:cubicBezTo>
                <a:cubicBezTo>
                  <a:pt x="5385" y="11802"/>
                  <a:pt x="4213" y="11411"/>
                  <a:pt x="3348" y="10658"/>
                </a:cubicBezTo>
                <a:cubicBezTo>
                  <a:pt x="3265" y="10602"/>
                  <a:pt x="3181" y="10546"/>
                  <a:pt x="3125" y="10491"/>
                </a:cubicBezTo>
                <a:cubicBezTo>
                  <a:pt x="2902" y="10267"/>
                  <a:pt x="2679" y="10044"/>
                  <a:pt x="2484" y="9821"/>
                </a:cubicBezTo>
                <a:lnTo>
                  <a:pt x="2484" y="9821"/>
                </a:lnTo>
                <a:lnTo>
                  <a:pt x="2484" y="9821"/>
                </a:lnTo>
                <a:cubicBezTo>
                  <a:pt x="2009" y="9179"/>
                  <a:pt x="1591" y="8482"/>
                  <a:pt x="1284" y="7729"/>
                </a:cubicBezTo>
                <a:cubicBezTo>
                  <a:pt x="1228" y="7701"/>
                  <a:pt x="1200" y="7645"/>
                  <a:pt x="1172" y="7589"/>
                </a:cubicBezTo>
                <a:cubicBezTo>
                  <a:pt x="1089" y="7617"/>
                  <a:pt x="810" y="7003"/>
                  <a:pt x="726" y="6613"/>
                </a:cubicBezTo>
                <a:cubicBezTo>
                  <a:pt x="726" y="6585"/>
                  <a:pt x="754" y="6585"/>
                  <a:pt x="726" y="6557"/>
                </a:cubicBezTo>
                <a:cubicBezTo>
                  <a:pt x="726" y="6501"/>
                  <a:pt x="614" y="6417"/>
                  <a:pt x="559" y="6306"/>
                </a:cubicBezTo>
                <a:cubicBezTo>
                  <a:pt x="531" y="6222"/>
                  <a:pt x="503" y="6110"/>
                  <a:pt x="475" y="6027"/>
                </a:cubicBezTo>
                <a:cubicBezTo>
                  <a:pt x="447" y="5915"/>
                  <a:pt x="447" y="5832"/>
                  <a:pt x="391" y="5720"/>
                </a:cubicBezTo>
                <a:cubicBezTo>
                  <a:pt x="391" y="5692"/>
                  <a:pt x="391" y="5664"/>
                  <a:pt x="391" y="5636"/>
                </a:cubicBezTo>
                <a:cubicBezTo>
                  <a:pt x="391" y="5553"/>
                  <a:pt x="363" y="5469"/>
                  <a:pt x="335" y="5413"/>
                </a:cubicBezTo>
                <a:lnTo>
                  <a:pt x="335" y="5274"/>
                </a:lnTo>
                <a:cubicBezTo>
                  <a:pt x="335" y="5218"/>
                  <a:pt x="280" y="5162"/>
                  <a:pt x="280" y="5106"/>
                </a:cubicBezTo>
                <a:cubicBezTo>
                  <a:pt x="252" y="5022"/>
                  <a:pt x="252" y="5078"/>
                  <a:pt x="252" y="5050"/>
                </a:cubicBezTo>
                <a:cubicBezTo>
                  <a:pt x="224" y="5022"/>
                  <a:pt x="252" y="5022"/>
                  <a:pt x="252" y="4995"/>
                </a:cubicBezTo>
                <a:cubicBezTo>
                  <a:pt x="252" y="4995"/>
                  <a:pt x="252" y="4995"/>
                  <a:pt x="252" y="4995"/>
                </a:cubicBezTo>
                <a:lnTo>
                  <a:pt x="252" y="4911"/>
                </a:lnTo>
                <a:cubicBezTo>
                  <a:pt x="224" y="4827"/>
                  <a:pt x="196" y="4743"/>
                  <a:pt x="196" y="4688"/>
                </a:cubicBezTo>
                <a:cubicBezTo>
                  <a:pt x="196" y="4604"/>
                  <a:pt x="196" y="4520"/>
                  <a:pt x="224" y="4437"/>
                </a:cubicBezTo>
                <a:cubicBezTo>
                  <a:pt x="252" y="4492"/>
                  <a:pt x="280" y="4548"/>
                  <a:pt x="307" y="4520"/>
                </a:cubicBezTo>
                <a:cubicBezTo>
                  <a:pt x="280" y="4409"/>
                  <a:pt x="280" y="4297"/>
                  <a:pt x="307" y="4185"/>
                </a:cubicBezTo>
                <a:cubicBezTo>
                  <a:pt x="307" y="4102"/>
                  <a:pt x="335" y="4046"/>
                  <a:pt x="363" y="3962"/>
                </a:cubicBezTo>
                <a:lnTo>
                  <a:pt x="363" y="3711"/>
                </a:lnTo>
                <a:cubicBezTo>
                  <a:pt x="363" y="3711"/>
                  <a:pt x="335" y="3711"/>
                  <a:pt x="363" y="3711"/>
                </a:cubicBezTo>
                <a:cubicBezTo>
                  <a:pt x="391" y="3683"/>
                  <a:pt x="335" y="3767"/>
                  <a:pt x="335" y="3739"/>
                </a:cubicBezTo>
                <a:cubicBezTo>
                  <a:pt x="335" y="3711"/>
                  <a:pt x="224" y="3711"/>
                  <a:pt x="140" y="3739"/>
                </a:cubicBezTo>
                <a:cubicBezTo>
                  <a:pt x="84" y="3767"/>
                  <a:pt x="1" y="3739"/>
                  <a:pt x="1" y="3627"/>
                </a:cubicBezTo>
                <a:cubicBezTo>
                  <a:pt x="29" y="3293"/>
                  <a:pt x="140" y="3014"/>
                  <a:pt x="307" y="2763"/>
                </a:cubicBezTo>
                <a:cubicBezTo>
                  <a:pt x="363" y="2707"/>
                  <a:pt x="391" y="2679"/>
                  <a:pt x="447" y="2679"/>
                </a:cubicBezTo>
                <a:cubicBezTo>
                  <a:pt x="670" y="2316"/>
                  <a:pt x="893" y="2177"/>
                  <a:pt x="949" y="2205"/>
                </a:cubicBezTo>
                <a:cubicBezTo>
                  <a:pt x="949" y="2149"/>
                  <a:pt x="865" y="2121"/>
                  <a:pt x="865" y="2065"/>
                </a:cubicBezTo>
                <a:cubicBezTo>
                  <a:pt x="838" y="1981"/>
                  <a:pt x="865" y="1870"/>
                  <a:pt x="921" y="1814"/>
                </a:cubicBezTo>
                <a:cubicBezTo>
                  <a:pt x="1061" y="1675"/>
                  <a:pt x="1172" y="1563"/>
                  <a:pt x="1340" y="1451"/>
                </a:cubicBezTo>
                <a:cubicBezTo>
                  <a:pt x="1423" y="1368"/>
                  <a:pt x="1535" y="1340"/>
                  <a:pt x="1647" y="1312"/>
                </a:cubicBezTo>
                <a:cubicBezTo>
                  <a:pt x="1702" y="1312"/>
                  <a:pt x="1647" y="1396"/>
                  <a:pt x="1758" y="1396"/>
                </a:cubicBezTo>
                <a:cubicBezTo>
                  <a:pt x="1842" y="1312"/>
                  <a:pt x="1954" y="1256"/>
                  <a:pt x="2065" y="1200"/>
                </a:cubicBezTo>
                <a:cubicBezTo>
                  <a:pt x="2149" y="1200"/>
                  <a:pt x="2205" y="1172"/>
                  <a:pt x="2260" y="1144"/>
                </a:cubicBezTo>
                <a:cubicBezTo>
                  <a:pt x="2372" y="1117"/>
                  <a:pt x="2512" y="1033"/>
                  <a:pt x="2623" y="1005"/>
                </a:cubicBezTo>
                <a:cubicBezTo>
                  <a:pt x="2874" y="893"/>
                  <a:pt x="2958" y="921"/>
                  <a:pt x="3014" y="949"/>
                </a:cubicBezTo>
                <a:cubicBezTo>
                  <a:pt x="3265" y="838"/>
                  <a:pt x="3516" y="754"/>
                  <a:pt x="3795" y="698"/>
                </a:cubicBezTo>
                <a:lnTo>
                  <a:pt x="3962" y="698"/>
                </a:lnTo>
                <a:cubicBezTo>
                  <a:pt x="4185" y="614"/>
                  <a:pt x="4409" y="586"/>
                  <a:pt x="4660" y="586"/>
                </a:cubicBezTo>
                <a:cubicBezTo>
                  <a:pt x="4743" y="559"/>
                  <a:pt x="4883" y="559"/>
                  <a:pt x="4939" y="531"/>
                </a:cubicBezTo>
                <a:cubicBezTo>
                  <a:pt x="4995" y="503"/>
                  <a:pt x="5190" y="503"/>
                  <a:pt x="5274" y="503"/>
                </a:cubicBezTo>
                <a:cubicBezTo>
                  <a:pt x="5274" y="531"/>
                  <a:pt x="5357" y="559"/>
                  <a:pt x="5385" y="586"/>
                </a:cubicBezTo>
                <a:cubicBezTo>
                  <a:pt x="5469" y="559"/>
                  <a:pt x="5441" y="531"/>
                  <a:pt x="5469" y="503"/>
                </a:cubicBezTo>
                <a:cubicBezTo>
                  <a:pt x="5497" y="475"/>
                  <a:pt x="5469" y="531"/>
                  <a:pt x="5525" y="503"/>
                </a:cubicBezTo>
                <a:cubicBezTo>
                  <a:pt x="5580" y="503"/>
                  <a:pt x="5469" y="475"/>
                  <a:pt x="5497" y="447"/>
                </a:cubicBezTo>
                <a:cubicBezTo>
                  <a:pt x="5664" y="363"/>
                  <a:pt x="5636" y="252"/>
                  <a:pt x="5971" y="168"/>
                </a:cubicBezTo>
                <a:cubicBezTo>
                  <a:pt x="6166" y="168"/>
                  <a:pt x="6529" y="112"/>
                  <a:pt x="6613" y="168"/>
                </a:cubicBezTo>
                <a:cubicBezTo>
                  <a:pt x="6668" y="140"/>
                  <a:pt x="6752" y="140"/>
                  <a:pt x="6752" y="112"/>
                </a:cubicBezTo>
                <a:cubicBezTo>
                  <a:pt x="6892" y="84"/>
                  <a:pt x="7003" y="56"/>
                  <a:pt x="7143" y="56"/>
                </a:cubicBezTo>
                <a:cubicBezTo>
                  <a:pt x="7226" y="56"/>
                  <a:pt x="7282" y="28"/>
                  <a:pt x="7366" y="28"/>
                </a:cubicBezTo>
                <a:cubicBezTo>
                  <a:pt x="7505" y="28"/>
                  <a:pt x="7617" y="28"/>
                  <a:pt x="7757" y="1"/>
                </a:cubicBezTo>
                <a:cubicBezTo>
                  <a:pt x="7896" y="1"/>
                  <a:pt x="8008" y="28"/>
                  <a:pt x="8147" y="56"/>
                </a:cubicBezTo>
                <a:cubicBezTo>
                  <a:pt x="8147" y="84"/>
                  <a:pt x="8119" y="112"/>
                  <a:pt x="8175" y="140"/>
                </a:cubicBezTo>
                <a:cubicBezTo>
                  <a:pt x="8231" y="112"/>
                  <a:pt x="8287" y="84"/>
                  <a:pt x="8342" y="56"/>
                </a:cubicBezTo>
                <a:cubicBezTo>
                  <a:pt x="8398" y="28"/>
                  <a:pt x="8510" y="28"/>
                  <a:pt x="8566" y="1"/>
                </a:cubicBezTo>
                <a:cubicBezTo>
                  <a:pt x="8705" y="1"/>
                  <a:pt x="8817" y="1"/>
                  <a:pt x="8956" y="28"/>
                </a:cubicBezTo>
                <a:cubicBezTo>
                  <a:pt x="9096" y="56"/>
                  <a:pt x="9235" y="84"/>
                  <a:pt x="9375" y="140"/>
                </a:cubicBezTo>
                <a:cubicBezTo>
                  <a:pt x="9375" y="224"/>
                  <a:pt x="9291" y="335"/>
                  <a:pt x="9319" y="419"/>
                </a:cubicBezTo>
                <a:cubicBezTo>
                  <a:pt x="9570" y="391"/>
                  <a:pt x="9598" y="280"/>
                  <a:pt x="9877" y="280"/>
                </a:cubicBezTo>
                <a:cubicBezTo>
                  <a:pt x="9905" y="252"/>
                  <a:pt x="10016" y="252"/>
                  <a:pt x="10072" y="252"/>
                </a:cubicBezTo>
                <a:cubicBezTo>
                  <a:pt x="10128" y="224"/>
                  <a:pt x="10323" y="252"/>
                  <a:pt x="10407" y="252"/>
                </a:cubicBezTo>
                <a:cubicBezTo>
                  <a:pt x="10435" y="252"/>
                  <a:pt x="10463" y="252"/>
                  <a:pt x="10491" y="252"/>
                </a:cubicBezTo>
                <a:cubicBezTo>
                  <a:pt x="10686" y="252"/>
                  <a:pt x="10881" y="280"/>
                  <a:pt x="11077" y="335"/>
                </a:cubicBezTo>
                <a:cubicBezTo>
                  <a:pt x="11188" y="391"/>
                  <a:pt x="11328" y="419"/>
                  <a:pt x="11439" y="475"/>
                </a:cubicBezTo>
                <a:close/>
                <a:moveTo>
                  <a:pt x="9235" y="196"/>
                </a:moveTo>
                <a:cubicBezTo>
                  <a:pt x="9235" y="196"/>
                  <a:pt x="9207" y="196"/>
                  <a:pt x="9152" y="168"/>
                </a:cubicBezTo>
                <a:cubicBezTo>
                  <a:pt x="9179" y="196"/>
                  <a:pt x="9207" y="196"/>
                  <a:pt x="9235" y="196"/>
                </a:cubicBezTo>
                <a:close/>
                <a:moveTo>
                  <a:pt x="9988" y="307"/>
                </a:moveTo>
                <a:cubicBezTo>
                  <a:pt x="9988" y="307"/>
                  <a:pt x="9961" y="280"/>
                  <a:pt x="9933" y="280"/>
                </a:cubicBezTo>
                <a:cubicBezTo>
                  <a:pt x="9905" y="252"/>
                  <a:pt x="9961" y="307"/>
                  <a:pt x="9988" y="307"/>
                </a:cubicBezTo>
                <a:close/>
                <a:moveTo>
                  <a:pt x="10016" y="586"/>
                </a:moveTo>
                <a:lnTo>
                  <a:pt x="10072" y="586"/>
                </a:lnTo>
                <a:lnTo>
                  <a:pt x="10044" y="586"/>
                </a:lnTo>
                <a:cubicBezTo>
                  <a:pt x="10044" y="586"/>
                  <a:pt x="10016" y="586"/>
                  <a:pt x="10044" y="586"/>
                </a:cubicBezTo>
                <a:close/>
                <a:moveTo>
                  <a:pt x="363" y="5190"/>
                </a:moveTo>
                <a:lnTo>
                  <a:pt x="363" y="5134"/>
                </a:lnTo>
                <a:cubicBezTo>
                  <a:pt x="363" y="5106"/>
                  <a:pt x="363" y="5106"/>
                  <a:pt x="335" y="5134"/>
                </a:cubicBezTo>
                <a:cubicBezTo>
                  <a:pt x="335" y="5162"/>
                  <a:pt x="363" y="5190"/>
                  <a:pt x="363" y="5190"/>
                </a:cubicBezTo>
                <a:close/>
                <a:moveTo>
                  <a:pt x="12667" y="4018"/>
                </a:moveTo>
                <a:cubicBezTo>
                  <a:pt x="12667" y="4018"/>
                  <a:pt x="12639" y="4074"/>
                  <a:pt x="12639" y="4102"/>
                </a:cubicBezTo>
                <a:cubicBezTo>
                  <a:pt x="12611" y="4130"/>
                  <a:pt x="12667" y="4074"/>
                  <a:pt x="12667" y="4046"/>
                </a:cubicBezTo>
                <a:close/>
                <a:moveTo>
                  <a:pt x="12444" y="2595"/>
                </a:moveTo>
                <a:cubicBezTo>
                  <a:pt x="12583" y="2986"/>
                  <a:pt x="12639" y="3376"/>
                  <a:pt x="12555" y="3795"/>
                </a:cubicBezTo>
                <a:lnTo>
                  <a:pt x="12611" y="3655"/>
                </a:lnTo>
                <a:cubicBezTo>
                  <a:pt x="12639" y="3572"/>
                  <a:pt x="12667" y="3460"/>
                  <a:pt x="12695" y="3376"/>
                </a:cubicBezTo>
                <a:cubicBezTo>
                  <a:pt x="12723" y="3376"/>
                  <a:pt x="12723" y="3321"/>
                  <a:pt x="12723" y="3265"/>
                </a:cubicBezTo>
                <a:cubicBezTo>
                  <a:pt x="12695" y="3125"/>
                  <a:pt x="12667" y="2986"/>
                  <a:pt x="12611" y="2846"/>
                </a:cubicBezTo>
                <a:cubicBezTo>
                  <a:pt x="12555" y="2791"/>
                  <a:pt x="12499" y="2679"/>
                  <a:pt x="12444" y="2595"/>
                </a:cubicBezTo>
                <a:close/>
                <a:moveTo>
                  <a:pt x="12053" y="1842"/>
                </a:moveTo>
                <a:cubicBezTo>
                  <a:pt x="12053" y="1842"/>
                  <a:pt x="12053" y="1898"/>
                  <a:pt x="12081" y="1926"/>
                </a:cubicBezTo>
                <a:cubicBezTo>
                  <a:pt x="12109" y="1926"/>
                  <a:pt x="12081" y="1870"/>
                  <a:pt x="12053" y="1842"/>
                </a:cubicBezTo>
                <a:close/>
                <a:moveTo>
                  <a:pt x="11551" y="1172"/>
                </a:moveTo>
                <a:lnTo>
                  <a:pt x="11551" y="1172"/>
                </a:lnTo>
                <a:cubicBezTo>
                  <a:pt x="11579" y="1200"/>
                  <a:pt x="11607" y="1200"/>
                  <a:pt x="11607" y="1172"/>
                </a:cubicBezTo>
                <a:close/>
                <a:moveTo>
                  <a:pt x="10965" y="531"/>
                </a:moveTo>
                <a:cubicBezTo>
                  <a:pt x="10825" y="503"/>
                  <a:pt x="10798" y="531"/>
                  <a:pt x="10658" y="503"/>
                </a:cubicBezTo>
                <a:cubicBezTo>
                  <a:pt x="10546" y="531"/>
                  <a:pt x="10463" y="559"/>
                  <a:pt x="10351" y="531"/>
                </a:cubicBezTo>
                <a:cubicBezTo>
                  <a:pt x="10351" y="586"/>
                  <a:pt x="10184" y="586"/>
                  <a:pt x="10128" y="614"/>
                </a:cubicBezTo>
                <a:cubicBezTo>
                  <a:pt x="10100" y="614"/>
                  <a:pt x="10044" y="614"/>
                  <a:pt x="10016" y="614"/>
                </a:cubicBezTo>
                <a:cubicBezTo>
                  <a:pt x="10016" y="614"/>
                  <a:pt x="10044" y="614"/>
                  <a:pt x="10016" y="642"/>
                </a:cubicBezTo>
                <a:lnTo>
                  <a:pt x="9988" y="642"/>
                </a:lnTo>
                <a:cubicBezTo>
                  <a:pt x="10295" y="726"/>
                  <a:pt x="10602" y="810"/>
                  <a:pt x="10881" y="949"/>
                </a:cubicBezTo>
                <a:cubicBezTo>
                  <a:pt x="10909" y="810"/>
                  <a:pt x="10937" y="698"/>
                  <a:pt x="10965" y="531"/>
                </a:cubicBezTo>
                <a:close/>
                <a:moveTo>
                  <a:pt x="10519" y="280"/>
                </a:moveTo>
                <a:lnTo>
                  <a:pt x="10519" y="280"/>
                </a:lnTo>
                <a:lnTo>
                  <a:pt x="10574" y="307"/>
                </a:lnTo>
                <a:cubicBezTo>
                  <a:pt x="10574" y="307"/>
                  <a:pt x="10574" y="280"/>
                  <a:pt x="10519" y="280"/>
                </a:cubicBezTo>
                <a:close/>
                <a:moveTo>
                  <a:pt x="10686" y="280"/>
                </a:moveTo>
                <a:lnTo>
                  <a:pt x="10602" y="252"/>
                </a:lnTo>
                <a:cubicBezTo>
                  <a:pt x="10602" y="252"/>
                  <a:pt x="10602" y="252"/>
                  <a:pt x="10602" y="280"/>
                </a:cubicBezTo>
                <a:cubicBezTo>
                  <a:pt x="10630" y="280"/>
                  <a:pt x="10686" y="280"/>
                  <a:pt x="10686" y="280"/>
                </a:cubicBezTo>
                <a:close/>
              </a:path>
            </a:pathLst>
          </a:custGeom>
          <a:solidFill>
            <a:srgbClr val="4C4B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8"/>
          <p:cNvSpPr/>
          <p:nvPr/>
        </p:nvSpPr>
        <p:spPr>
          <a:xfrm rot="-5400000">
            <a:off x="-371350" y="4047630"/>
            <a:ext cx="955458" cy="1160363"/>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8"/>
          <p:cNvSpPr/>
          <p:nvPr/>
        </p:nvSpPr>
        <p:spPr>
          <a:xfrm>
            <a:off x="-347325" y="-40810"/>
            <a:ext cx="968372" cy="864487"/>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8"/>
          <p:cNvSpPr/>
          <p:nvPr/>
        </p:nvSpPr>
        <p:spPr>
          <a:xfrm>
            <a:off x="168102" y="602601"/>
            <a:ext cx="319125" cy="317869"/>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8"/>
          <p:cNvSpPr/>
          <p:nvPr/>
        </p:nvSpPr>
        <p:spPr>
          <a:xfrm>
            <a:off x="7875915" y="23129"/>
            <a:ext cx="939481" cy="590252"/>
          </a:xfrm>
          <a:custGeom>
            <a:avLst/>
            <a:gdLst/>
            <a:ahLst/>
            <a:cxnLst/>
            <a:rect l="l" t="t" r="r" b="b"/>
            <a:pathLst>
              <a:path w="42631" h="26784" extrusionOk="0">
                <a:moveTo>
                  <a:pt x="42630" y="25501"/>
                </a:moveTo>
                <a:cubicBezTo>
                  <a:pt x="42379" y="25612"/>
                  <a:pt x="42045" y="25724"/>
                  <a:pt x="41738" y="25807"/>
                </a:cubicBezTo>
                <a:lnTo>
                  <a:pt x="41235" y="25975"/>
                </a:lnTo>
                <a:cubicBezTo>
                  <a:pt x="41152" y="26003"/>
                  <a:pt x="41068" y="26031"/>
                  <a:pt x="40984" y="26059"/>
                </a:cubicBezTo>
                <a:lnTo>
                  <a:pt x="40789" y="26114"/>
                </a:lnTo>
                <a:cubicBezTo>
                  <a:pt x="40259" y="26226"/>
                  <a:pt x="39729" y="26338"/>
                  <a:pt x="39199" y="26393"/>
                </a:cubicBezTo>
                <a:lnTo>
                  <a:pt x="38501" y="26505"/>
                </a:lnTo>
                <a:lnTo>
                  <a:pt x="37860" y="26561"/>
                </a:lnTo>
                <a:cubicBezTo>
                  <a:pt x="37218" y="26589"/>
                  <a:pt x="36576" y="26589"/>
                  <a:pt x="35935" y="26561"/>
                </a:cubicBezTo>
                <a:cubicBezTo>
                  <a:pt x="35432" y="26533"/>
                  <a:pt x="34930" y="26477"/>
                  <a:pt x="34428" y="26365"/>
                </a:cubicBezTo>
                <a:cubicBezTo>
                  <a:pt x="32977" y="26170"/>
                  <a:pt x="31582" y="25807"/>
                  <a:pt x="30243" y="25250"/>
                </a:cubicBezTo>
                <a:cubicBezTo>
                  <a:pt x="29016" y="24775"/>
                  <a:pt x="27844" y="24134"/>
                  <a:pt x="26784" y="23352"/>
                </a:cubicBezTo>
                <a:cubicBezTo>
                  <a:pt x="26421" y="23018"/>
                  <a:pt x="26114" y="22655"/>
                  <a:pt x="25835" y="22264"/>
                </a:cubicBezTo>
                <a:cubicBezTo>
                  <a:pt x="25389" y="21902"/>
                  <a:pt x="24942" y="21567"/>
                  <a:pt x="24580" y="21232"/>
                </a:cubicBezTo>
                <a:cubicBezTo>
                  <a:pt x="24412" y="21065"/>
                  <a:pt x="24440" y="21037"/>
                  <a:pt x="24301" y="20897"/>
                </a:cubicBezTo>
                <a:cubicBezTo>
                  <a:pt x="23324" y="19949"/>
                  <a:pt x="22236" y="18303"/>
                  <a:pt x="21539" y="17494"/>
                </a:cubicBezTo>
                <a:cubicBezTo>
                  <a:pt x="21120" y="16796"/>
                  <a:pt x="20646" y="16182"/>
                  <a:pt x="20088" y="15457"/>
                </a:cubicBezTo>
                <a:cubicBezTo>
                  <a:pt x="19976" y="15317"/>
                  <a:pt x="19865" y="15206"/>
                  <a:pt x="19725" y="15066"/>
                </a:cubicBezTo>
                <a:cubicBezTo>
                  <a:pt x="19669" y="14983"/>
                  <a:pt x="19669" y="14955"/>
                  <a:pt x="19642" y="14927"/>
                </a:cubicBezTo>
                <a:cubicBezTo>
                  <a:pt x="19363" y="14564"/>
                  <a:pt x="19223" y="14480"/>
                  <a:pt x="18860" y="14006"/>
                </a:cubicBezTo>
                <a:cubicBezTo>
                  <a:pt x="18414" y="13476"/>
                  <a:pt x="17744" y="12695"/>
                  <a:pt x="17214" y="12388"/>
                </a:cubicBezTo>
                <a:cubicBezTo>
                  <a:pt x="17159" y="12332"/>
                  <a:pt x="16963" y="12221"/>
                  <a:pt x="17019" y="12221"/>
                </a:cubicBezTo>
                <a:cubicBezTo>
                  <a:pt x="16907" y="12109"/>
                  <a:pt x="16963" y="12221"/>
                  <a:pt x="16852" y="12109"/>
                </a:cubicBezTo>
                <a:cubicBezTo>
                  <a:pt x="16656" y="11970"/>
                  <a:pt x="16433" y="11802"/>
                  <a:pt x="16210" y="11635"/>
                </a:cubicBezTo>
                <a:cubicBezTo>
                  <a:pt x="15987" y="11495"/>
                  <a:pt x="15764" y="11356"/>
                  <a:pt x="15624" y="11244"/>
                </a:cubicBezTo>
                <a:lnTo>
                  <a:pt x="15261" y="11021"/>
                </a:lnTo>
                <a:cubicBezTo>
                  <a:pt x="15150" y="10965"/>
                  <a:pt x="15038" y="10909"/>
                  <a:pt x="14927" y="10854"/>
                </a:cubicBezTo>
                <a:cubicBezTo>
                  <a:pt x="14703" y="10714"/>
                  <a:pt x="14508" y="10602"/>
                  <a:pt x="14313" y="10491"/>
                </a:cubicBezTo>
                <a:cubicBezTo>
                  <a:pt x="13894" y="10296"/>
                  <a:pt x="13504" y="10045"/>
                  <a:pt x="13113" y="9877"/>
                </a:cubicBezTo>
                <a:cubicBezTo>
                  <a:pt x="12946" y="9766"/>
                  <a:pt x="12750" y="9654"/>
                  <a:pt x="12527" y="9598"/>
                </a:cubicBezTo>
                <a:lnTo>
                  <a:pt x="12137" y="9403"/>
                </a:lnTo>
                <a:cubicBezTo>
                  <a:pt x="11021" y="9096"/>
                  <a:pt x="9877" y="8956"/>
                  <a:pt x="8733" y="8984"/>
                </a:cubicBezTo>
                <a:lnTo>
                  <a:pt x="8733" y="8984"/>
                </a:lnTo>
                <a:cubicBezTo>
                  <a:pt x="8649" y="8956"/>
                  <a:pt x="8566" y="8956"/>
                  <a:pt x="8482" y="8984"/>
                </a:cubicBezTo>
                <a:lnTo>
                  <a:pt x="7673" y="9235"/>
                </a:lnTo>
                <a:cubicBezTo>
                  <a:pt x="7394" y="9347"/>
                  <a:pt x="7115" y="9431"/>
                  <a:pt x="6808" y="9542"/>
                </a:cubicBezTo>
                <a:cubicBezTo>
                  <a:pt x="6668" y="9542"/>
                  <a:pt x="6668" y="9598"/>
                  <a:pt x="6585" y="9598"/>
                </a:cubicBezTo>
                <a:cubicBezTo>
                  <a:pt x="6278" y="9738"/>
                  <a:pt x="5748" y="9849"/>
                  <a:pt x="5218" y="10045"/>
                </a:cubicBezTo>
                <a:cubicBezTo>
                  <a:pt x="5078" y="10072"/>
                  <a:pt x="4939" y="10100"/>
                  <a:pt x="4827" y="10156"/>
                </a:cubicBezTo>
                <a:lnTo>
                  <a:pt x="4325" y="10323"/>
                </a:lnTo>
                <a:cubicBezTo>
                  <a:pt x="4130" y="10407"/>
                  <a:pt x="3962" y="10491"/>
                  <a:pt x="3767" y="10575"/>
                </a:cubicBezTo>
                <a:lnTo>
                  <a:pt x="3293" y="10770"/>
                </a:lnTo>
                <a:cubicBezTo>
                  <a:pt x="3265" y="10770"/>
                  <a:pt x="3265" y="10742"/>
                  <a:pt x="3153" y="10770"/>
                </a:cubicBezTo>
                <a:cubicBezTo>
                  <a:pt x="2958" y="10881"/>
                  <a:pt x="2902" y="10881"/>
                  <a:pt x="2735" y="10965"/>
                </a:cubicBezTo>
                <a:cubicBezTo>
                  <a:pt x="2707" y="10937"/>
                  <a:pt x="2595" y="11049"/>
                  <a:pt x="2623" y="10881"/>
                </a:cubicBezTo>
                <a:lnTo>
                  <a:pt x="2623" y="10519"/>
                </a:lnTo>
                <a:cubicBezTo>
                  <a:pt x="2595" y="10379"/>
                  <a:pt x="2595" y="10212"/>
                  <a:pt x="2651" y="10072"/>
                </a:cubicBezTo>
                <a:cubicBezTo>
                  <a:pt x="2651" y="9961"/>
                  <a:pt x="2651" y="9877"/>
                  <a:pt x="2651" y="9766"/>
                </a:cubicBezTo>
                <a:cubicBezTo>
                  <a:pt x="2707" y="9710"/>
                  <a:pt x="2735" y="9654"/>
                  <a:pt x="2763" y="9626"/>
                </a:cubicBezTo>
                <a:cubicBezTo>
                  <a:pt x="2595" y="8677"/>
                  <a:pt x="2400" y="7757"/>
                  <a:pt x="2205" y="6836"/>
                </a:cubicBezTo>
                <a:cubicBezTo>
                  <a:pt x="2149" y="6697"/>
                  <a:pt x="2037" y="6557"/>
                  <a:pt x="1926" y="6446"/>
                </a:cubicBezTo>
                <a:cubicBezTo>
                  <a:pt x="1758" y="6083"/>
                  <a:pt x="1591" y="5748"/>
                  <a:pt x="1396" y="5302"/>
                </a:cubicBezTo>
                <a:cubicBezTo>
                  <a:pt x="1340" y="5023"/>
                  <a:pt x="1256" y="4855"/>
                  <a:pt x="1200" y="4604"/>
                </a:cubicBezTo>
                <a:cubicBezTo>
                  <a:pt x="1144" y="4353"/>
                  <a:pt x="949" y="3600"/>
                  <a:pt x="893" y="3321"/>
                </a:cubicBezTo>
                <a:cubicBezTo>
                  <a:pt x="782" y="2791"/>
                  <a:pt x="838" y="2623"/>
                  <a:pt x="726" y="2177"/>
                </a:cubicBezTo>
                <a:lnTo>
                  <a:pt x="1" y="1061"/>
                </a:lnTo>
                <a:lnTo>
                  <a:pt x="1" y="1033"/>
                </a:lnTo>
                <a:cubicBezTo>
                  <a:pt x="391" y="894"/>
                  <a:pt x="1228" y="754"/>
                  <a:pt x="2037" y="587"/>
                </a:cubicBezTo>
                <a:cubicBezTo>
                  <a:pt x="2149" y="587"/>
                  <a:pt x="2316" y="559"/>
                  <a:pt x="2428" y="559"/>
                </a:cubicBezTo>
                <a:lnTo>
                  <a:pt x="2707" y="559"/>
                </a:lnTo>
                <a:cubicBezTo>
                  <a:pt x="2902" y="559"/>
                  <a:pt x="3097" y="531"/>
                  <a:pt x="3265" y="559"/>
                </a:cubicBezTo>
                <a:cubicBezTo>
                  <a:pt x="3460" y="503"/>
                  <a:pt x="3683" y="447"/>
                  <a:pt x="3962" y="391"/>
                </a:cubicBezTo>
                <a:cubicBezTo>
                  <a:pt x="4269" y="364"/>
                  <a:pt x="4576" y="336"/>
                  <a:pt x="4883" y="336"/>
                </a:cubicBezTo>
                <a:cubicBezTo>
                  <a:pt x="5357" y="112"/>
                  <a:pt x="5859" y="1"/>
                  <a:pt x="6390" y="57"/>
                </a:cubicBezTo>
                <a:cubicBezTo>
                  <a:pt x="6557" y="85"/>
                  <a:pt x="6808" y="112"/>
                  <a:pt x="7031" y="112"/>
                </a:cubicBezTo>
                <a:lnTo>
                  <a:pt x="7729" y="196"/>
                </a:lnTo>
                <a:cubicBezTo>
                  <a:pt x="8147" y="280"/>
                  <a:pt x="8398" y="364"/>
                  <a:pt x="8733" y="447"/>
                </a:cubicBezTo>
                <a:cubicBezTo>
                  <a:pt x="9152" y="447"/>
                  <a:pt x="9542" y="447"/>
                  <a:pt x="9961" y="531"/>
                </a:cubicBezTo>
                <a:cubicBezTo>
                  <a:pt x="10491" y="615"/>
                  <a:pt x="10993" y="726"/>
                  <a:pt x="11495" y="866"/>
                </a:cubicBezTo>
                <a:cubicBezTo>
                  <a:pt x="11607" y="922"/>
                  <a:pt x="11523" y="949"/>
                  <a:pt x="11690" y="977"/>
                </a:cubicBezTo>
                <a:cubicBezTo>
                  <a:pt x="12053" y="1061"/>
                  <a:pt x="11914" y="949"/>
                  <a:pt x="12304" y="1061"/>
                </a:cubicBezTo>
                <a:cubicBezTo>
                  <a:pt x="12667" y="1033"/>
                  <a:pt x="13002" y="1089"/>
                  <a:pt x="13336" y="1200"/>
                </a:cubicBezTo>
                <a:cubicBezTo>
                  <a:pt x="13839" y="1340"/>
                  <a:pt x="14369" y="1535"/>
                  <a:pt x="14843" y="1731"/>
                </a:cubicBezTo>
                <a:cubicBezTo>
                  <a:pt x="15010" y="1758"/>
                  <a:pt x="15038" y="1731"/>
                  <a:pt x="15066" y="1703"/>
                </a:cubicBezTo>
                <a:cubicBezTo>
                  <a:pt x="15345" y="1758"/>
                  <a:pt x="15764" y="1926"/>
                  <a:pt x="16154" y="2037"/>
                </a:cubicBezTo>
                <a:cubicBezTo>
                  <a:pt x="16433" y="2149"/>
                  <a:pt x="16740" y="2289"/>
                  <a:pt x="16991" y="2456"/>
                </a:cubicBezTo>
                <a:cubicBezTo>
                  <a:pt x="17242" y="2595"/>
                  <a:pt x="17521" y="2735"/>
                  <a:pt x="17800" y="2902"/>
                </a:cubicBezTo>
                <a:cubicBezTo>
                  <a:pt x="17940" y="3042"/>
                  <a:pt x="18107" y="3181"/>
                  <a:pt x="18219" y="3349"/>
                </a:cubicBezTo>
                <a:cubicBezTo>
                  <a:pt x="18637" y="3516"/>
                  <a:pt x="19056" y="3739"/>
                  <a:pt x="19418" y="3990"/>
                </a:cubicBezTo>
                <a:cubicBezTo>
                  <a:pt x="19865" y="4297"/>
                  <a:pt x="20283" y="4604"/>
                  <a:pt x="20506" y="4799"/>
                </a:cubicBezTo>
                <a:cubicBezTo>
                  <a:pt x="20841" y="5023"/>
                  <a:pt x="21120" y="5274"/>
                  <a:pt x="21371" y="5525"/>
                </a:cubicBezTo>
                <a:cubicBezTo>
                  <a:pt x="21455" y="5609"/>
                  <a:pt x="21567" y="5664"/>
                  <a:pt x="21622" y="5720"/>
                </a:cubicBezTo>
                <a:cubicBezTo>
                  <a:pt x="21929" y="5999"/>
                  <a:pt x="21957" y="6167"/>
                  <a:pt x="21957" y="6222"/>
                </a:cubicBezTo>
                <a:cubicBezTo>
                  <a:pt x="22320" y="6501"/>
                  <a:pt x="22683" y="6836"/>
                  <a:pt x="23017" y="7171"/>
                </a:cubicBezTo>
                <a:cubicBezTo>
                  <a:pt x="23241" y="7394"/>
                  <a:pt x="23436" y="7673"/>
                  <a:pt x="23603" y="7952"/>
                </a:cubicBezTo>
                <a:cubicBezTo>
                  <a:pt x="23854" y="8203"/>
                  <a:pt x="24022" y="8343"/>
                  <a:pt x="24161" y="8510"/>
                </a:cubicBezTo>
                <a:cubicBezTo>
                  <a:pt x="24357" y="8650"/>
                  <a:pt x="24552" y="8817"/>
                  <a:pt x="24691" y="9012"/>
                </a:cubicBezTo>
                <a:cubicBezTo>
                  <a:pt x="25082" y="9459"/>
                  <a:pt x="25417" y="9933"/>
                  <a:pt x="25696" y="10435"/>
                </a:cubicBezTo>
                <a:cubicBezTo>
                  <a:pt x="25751" y="10519"/>
                  <a:pt x="25751" y="10463"/>
                  <a:pt x="25835" y="10575"/>
                </a:cubicBezTo>
                <a:cubicBezTo>
                  <a:pt x="25863" y="10714"/>
                  <a:pt x="26058" y="11021"/>
                  <a:pt x="26058" y="11160"/>
                </a:cubicBezTo>
                <a:cubicBezTo>
                  <a:pt x="26505" y="11746"/>
                  <a:pt x="26812" y="12193"/>
                  <a:pt x="26728" y="12332"/>
                </a:cubicBezTo>
                <a:cubicBezTo>
                  <a:pt x="27258" y="12946"/>
                  <a:pt x="28067" y="13755"/>
                  <a:pt x="28011" y="13978"/>
                </a:cubicBezTo>
                <a:cubicBezTo>
                  <a:pt x="28207" y="14090"/>
                  <a:pt x="28374" y="14201"/>
                  <a:pt x="28597" y="14257"/>
                </a:cubicBezTo>
                <a:cubicBezTo>
                  <a:pt x="28876" y="14425"/>
                  <a:pt x="29183" y="14620"/>
                  <a:pt x="29434" y="14815"/>
                </a:cubicBezTo>
                <a:cubicBezTo>
                  <a:pt x="29602" y="14927"/>
                  <a:pt x="29574" y="14927"/>
                  <a:pt x="29713" y="15038"/>
                </a:cubicBezTo>
                <a:cubicBezTo>
                  <a:pt x="29853" y="15122"/>
                  <a:pt x="29992" y="15206"/>
                  <a:pt x="30132" y="15262"/>
                </a:cubicBezTo>
                <a:cubicBezTo>
                  <a:pt x="30299" y="15345"/>
                  <a:pt x="30439" y="15429"/>
                  <a:pt x="30606" y="15513"/>
                </a:cubicBezTo>
                <a:cubicBezTo>
                  <a:pt x="30773" y="15652"/>
                  <a:pt x="30969" y="15764"/>
                  <a:pt x="31164" y="15875"/>
                </a:cubicBezTo>
                <a:cubicBezTo>
                  <a:pt x="31275" y="15903"/>
                  <a:pt x="31359" y="15959"/>
                  <a:pt x="31443" y="16015"/>
                </a:cubicBezTo>
                <a:cubicBezTo>
                  <a:pt x="31527" y="16043"/>
                  <a:pt x="31610" y="16099"/>
                  <a:pt x="31666" y="16127"/>
                </a:cubicBezTo>
                <a:lnTo>
                  <a:pt x="31666" y="16182"/>
                </a:lnTo>
                <a:cubicBezTo>
                  <a:pt x="31861" y="16266"/>
                  <a:pt x="32057" y="16350"/>
                  <a:pt x="32252" y="16350"/>
                </a:cubicBezTo>
                <a:lnTo>
                  <a:pt x="32615" y="16405"/>
                </a:lnTo>
                <a:cubicBezTo>
                  <a:pt x="32726" y="16405"/>
                  <a:pt x="32838" y="16433"/>
                  <a:pt x="32949" y="16461"/>
                </a:cubicBezTo>
                <a:cubicBezTo>
                  <a:pt x="33173" y="16433"/>
                  <a:pt x="33368" y="16433"/>
                  <a:pt x="33591" y="16461"/>
                </a:cubicBezTo>
                <a:cubicBezTo>
                  <a:pt x="33786" y="16489"/>
                  <a:pt x="34010" y="16517"/>
                  <a:pt x="34233" y="16517"/>
                </a:cubicBezTo>
                <a:cubicBezTo>
                  <a:pt x="34428" y="16545"/>
                  <a:pt x="34651" y="16545"/>
                  <a:pt x="34847" y="16545"/>
                </a:cubicBezTo>
                <a:cubicBezTo>
                  <a:pt x="36186" y="16517"/>
                  <a:pt x="37525" y="16378"/>
                  <a:pt x="38864" y="16127"/>
                </a:cubicBezTo>
                <a:cubicBezTo>
                  <a:pt x="39171" y="16043"/>
                  <a:pt x="39394" y="15987"/>
                  <a:pt x="39673" y="15931"/>
                </a:cubicBezTo>
                <a:cubicBezTo>
                  <a:pt x="40175" y="15875"/>
                  <a:pt x="41152" y="15792"/>
                  <a:pt x="41180" y="15875"/>
                </a:cubicBezTo>
                <a:cubicBezTo>
                  <a:pt x="41208" y="15959"/>
                  <a:pt x="40761" y="15987"/>
                  <a:pt x="40929" y="16043"/>
                </a:cubicBezTo>
                <a:cubicBezTo>
                  <a:pt x="39701" y="16322"/>
                  <a:pt x="38446" y="16573"/>
                  <a:pt x="37218" y="16740"/>
                </a:cubicBezTo>
                <a:cubicBezTo>
                  <a:pt x="36493" y="16824"/>
                  <a:pt x="35795" y="16852"/>
                  <a:pt x="35070" y="16880"/>
                </a:cubicBezTo>
                <a:cubicBezTo>
                  <a:pt x="34902" y="16880"/>
                  <a:pt x="34568" y="16880"/>
                  <a:pt x="34428" y="16880"/>
                </a:cubicBezTo>
                <a:cubicBezTo>
                  <a:pt x="34316" y="16880"/>
                  <a:pt x="34205" y="16908"/>
                  <a:pt x="34093" y="16936"/>
                </a:cubicBezTo>
                <a:cubicBezTo>
                  <a:pt x="36437" y="17019"/>
                  <a:pt x="39031" y="16461"/>
                  <a:pt x="41180" y="16210"/>
                </a:cubicBezTo>
                <a:lnTo>
                  <a:pt x="41208" y="16210"/>
                </a:lnTo>
                <a:lnTo>
                  <a:pt x="41208" y="16238"/>
                </a:lnTo>
                <a:cubicBezTo>
                  <a:pt x="41235" y="16294"/>
                  <a:pt x="41263" y="16405"/>
                  <a:pt x="41291" y="16433"/>
                </a:cubicBezTo>
                <a:cubicBezTo>
                  <a:pt x="41291" y="16712"/>
                  <a:pt x="41319" y="16963"/>
                  <a:pt x="41375" y="17242"/>
                </a:cubicBezTo>
                <a:cubicBezTo>
                  <a:pt x="41375" y="17438"/>
                  <a:pt x="41319" y="17270"/>
                  <a:pt x="41319" y="17242"/>
                </a:cubicBezTo>
                <a:cubicBezTo>
                  <a:pt x="41319" y="17354"/>
                  <a:pt x="41291" y="17410"/>
                  <a:pt x="41291" y="17549"/>
                </a:cubicBezTo>
                <a:cubicBezTo>
                  <a:pt x="41347" y="17717"/>
                  <a:pt x="41291" y="17270"/>
                  <a:pt x="41375" y="17354"/>
                </a:cubicBezTo>
                <a:cubicBezTo>
                  <a:pt x="41487" y="18163"/>
                  <a:pt x="41598" y="19140"/>
                  <a:pt x="41682" y="20032"/>
                </a:cubicBezTo>
                <a:lnTo>
                  <a:pt x="41626" y="20032"/>
                </a:lnTo>
                <a:cubicBezTo>
                  <a:pt x="41626" y="20200"/>
                  <a:pt x="41682" y="20060"/>
                  <a:pt x="41710" y="20116"/>
                </a:cubicBezTo>
                <a:cubicBezTo>
                  <a:pt x="41766" y="20646"/>
                  <a:pt x="41933" y="21288"/>
                  <a:pt x="41989" y="21818"/>
                </a:cubicBezTo>
                <a:cubicBezTo>
                  <a:pt x="42072" y="22292"/>
                  <a:pt x="42156" y="22739"/>
                  <a:pt x="42240" y="23185"/>
                </a:cubicBezTo>
                <a:cubicBezTo>
                  <a:pt x="42351" y="23799"/>
                  <a:pt x="42491" y="24413"/>
                  <a:pt x="42603" y="25026"/>
                </a:cubicBezTo>
                <a:cubicBezTo>
                  <a:pt x="42575" y="25194"/>
                  <a:pt x="42603" y="25361"/>
                  <a:pt x="42630" y="25501"/>
                </a:cubicBezTo>
                <a:close/>
                <a:moveTo>
                  <a:pt x="42100" y="23603"/>
                </a:moveTo>
                <a:cubicBezTo>
                  <a:pt x="42072" y="23603"/>
                  <a:pt x="42072" y="23659"/>
                  <a:pt x="42100" y="23771"/>
                </a:cubicBezTo>
                <a:cubicBezTo>
                  <a:pt x="42100" y="23827"/>
                  <a:pt x="42128" y="23827"/>
                  <a:pt x="42128" y="23771"/>
                </a:cubicBezTo>
                <a:cubicBezTo>
                  <a:pt x="42128" y="23743"/>
                  <a:pt x="42100" y="23687"/>
                  <a:pt x="42100" y="23603"/>
                </a:cubicBezTo>
                <a:close/>
                <a:moveTo>
                  <a:pt x="41654" y="21455"/>
                </a:moveTo>
                <a:cubicBezTo>
                  <a:pt x="41654" y="21372"/>
                  <a:pt x="41710" y="21651"/>
                  <a:pt x="41710" y="21455"/>
                </a:cubicBezTo>
                <a:cubicBezTo>
                  <a:pt x="41682" y="21427"/>
                  <a:pt x="41626" y="21260"/>
                  <a:pt x="41654" y="21455"/>
                </a:cubicBezTo>
                <a:close/>
                <a:moveTo>
                  <a:pt x="6780" y="9487"/>
                </a:moveTo>
                <a:cubicBezTo>
                  <a:pt x="6780" y="9459"/>
                  <a:pt x="6696" y="9459"/>
                  <a:pt x="6585" y="9487"/>
                </a:cubicBezTo>
                <a:cubicBezTo>
                  <a:pt x="6585" y="9487"/>
                  <a:pt x="6585" y="9514"/>
                  <a:pt x="6557" y="9514"/>
                </a:cubicBezTo>
                <a:cubicBezTo>
                  <a:pt x="6613" y="9514"/>
                  <a:pt x="6668" y="9487"/>
                  <a:pt x="6780" y="9487"/>
                </a:cubicBezTo>
                <a:close/>
                <a:moveTo>
                  <a:pt x="7171" y="9347"/>
                </a:moveTo>
                <a:cubicBezTo>
                  <a:pt x="7199" y="9291"/>
                  <a:pt x="6808" y="9347"/>
                  <a:pt x="6808" y="9375"/>
                </a:cubicBezTo>
                <a:cubicBezTo>
                  <a:pt x="6920" y="9375"/>
                  <a:pt x="7059" y="9375"/>
                  <a:pt x="7171" y="9347"/>
                </a:cubicBezTo>
                <a:close/>
                <a:moveTo>
                  <a:pt x="7338" y="9263"/>
                </a:moveTo>
                <a:cubicBezTo>
                  <a:pt x="7338" y="9235"/>
                  <a:pt x="7282" y="9208"/>
                  <a:pt x="7199" y="9208"/>
                </a:cubicBezTo>
                <a:cubicBezTo>
                  <a:pt x="7226" y="9235"/>
                  <a:pt x="7171" y="9291"/>
                  <a:pt x="7338" y="9263"/>
                </a:cubicBezTo>
                <a:close/>
                <a:moveTo>
                  <a:pt x="5664" y="9319"/>
                </a:moveTo>
                <a:cubicBezTo>
                  <a:pt x="5301" y="9431"/>
                  <a:pt x="4939" y="9542"/>
                  <a:pt x="4576" y="9682"/>
                </a:cubicBezTo>
                <a:cubicBezTo>
                  <a:pt x="4576" y="9710"/>
                  <a:pt x="4576" y="9738"/>
                  <a:pt x="4576" y="9766"/>
                </a:cubicBezTo>
                <a:cubicBezTo>
                  <a:pt x="4632" y="9766"/>
                  <a:pt x="4771" y="9710"/>
                  <a:pt x="4771" y="9766"/>
                </a:cubicBezTo>
                <a:cubicBezTo>
                  <a:pt x="5078" y="9626"/>
                  <a:pt x="5385" y="9487"/>
                  <a:pt x="5664" y="9319"/>
                </a:cubicBezTo>
                <a:close/>
                <a:moveTo>
                  <a:pt x="16824" y="11774"/>
                </a:moveTo>
                <a:cubicBezTo>
                  <a:pt x="16880" y="11830"/>
                  <a:pt x="16935" y="11858"/>
                  <a:pt x="16991" y="11886"/>
                </a:cubicBezTo>
                <a:cubicBezTo>
                  <a:pt x="17075" y="11886"/>
                  <a:pt x="16824" y="11718"/>
                  <a:pt x="16824" y="11774"/>
                </a:cubicBezTo>
                <a:close/>
                <a:moveTo>
                  <a:pt x="17270" y="12221"/>
                </a:moveTo>
                <a:cubicBezTo>
                  <a:pt x="17298" y="12221"/>
                  <a:pt x="17186" y="12081"/>
                  <a:pt x="17103" y="12053"/>
                </a:cubicBezTo>
                <a:cubicBezTo>
                  <a:pt x="17047" y="12025"/>
                  <a:pt x="17186" y="12137"/>
                  <a:pt x="17270" y="12221"/>
                </a:cubicBezTo>
                <a:close/>
                <a:moveTo>
                  <a:pt x="17633" y="12193"/>
                </a:moveTo>
                <a:cubicBezTo>
                  <a:pt x="16880" y="11579"/>
                  <a:pt x="16098" y="11021"/>
                  <a:pt x="15234" y="10575"/>
                </a:cubicBezTo>
                <a:cubicBezTo>
                  <a:pt x="15373" y="10658"/>
                  <a:pt x="15513" y="10770"/>
                  <a:pt x="15652" y="10881"/>
                </a:cubicBezTo>
                <a:cubicBezTo>
                  <a:pt x="15819" y="10965"/>
                  <a:pt x="15987" y="11077"/>
                  <a:pt x="16126" y="11216"/>
                </a:cubicBezTo>
                <a:cubicBezTo>
                  <a:pt x="16349" y="11328"/>
                  <a:pt x="16517" y="11495"/>
                  <a:pt x="16712" y="11607"/>
                </a:cubicBezTo>
                <a:cubicBezTo>
                  <a:pt x="16880" y="11718"/>
                  <a:pt x="17047" y="11830"/>
                  <a:pt x="17214" y="11942"/>
                </a:cubicBezTo>
                <a:cubicBezTo>
                  <a:pt x="17326" y="12053"/>
                  <a:pt x="17493" y="12137"/>
                  <a:pt x="17633" y="12193"/>
                </a:cubicBezTo>
                <a:close/>
                <a:moveTo>
                  <a:pt x="19530" y="14257"/>
                </a:moveTo>
                <a:lnTo>
                  <a:pt x="19669" y="14425"/>
                </a:lnTo>
                <a:cubicBezTo>
                  <a:pt x="19614" y="14369"/>
                  <a:pt x="19558" y="14285"/>
                  <a:pt x="19502" y="14229"/>
                </a:cubicBezTo>
                <a:cubicBezTo>
                  <a:pt x="19530" y="14229"/>
                  <a:pt x="19530" y="14257"/>
                  <a:pt x="19558" y="14257"/>
                </a:cubicBezTo>
                <a:close/>
                <a:moveTo>
                  <a:pt x="30745" y="25250"/>
                </a:moveTo>
                <a:cubicBezTo>
                  <a:pt x="31164" y="25445"/>
                  <a:pt x="30885" y="25222"/>
                  <a:pt x="30745" y="25250"/>
                </a:cubicBezTo>
                <a:close/>
                <a:moveTo>
                  <a:pt x="42240" y="25277"/>
                </a:moveTo>
                <a:cubicBezTo>
                  <a:pt x="42128" y="24636"/>
                  <a:pt x="42017" y="23994"/>
                  <a:pt x="41877" y="23324"/>
                </a:cubicBezTo>
                <a:cubicBezTo>
                  <a:pt x="41766" y="22766"/>
                  <a:pt x="41654" y="22181"/>
                  <a:pt x="41570" y="21595"/>
                </a:cubicBezTo>
                <a:cubicBezTo>
                  <a:pt x="41570" y="21595"/>
                  <a:pt x="41598" y="21678"/>
                  <a:pt x="41598" y="21595"/>
                </a:cubicBezTo>
                <a:cubicBezTo>
                  <a:pt x="41598" y="21372"/>
                  <a:pt x="41598" y="21651"/>
                  <a:pt x="41570" y="21511"/>
                </a:cubicBezTo>
                <a:cubicBezTo>
                  <a:pt x="41487" y="21009"/>
                  <a:pt x="41403" y="20423"/>
                  <a:pt x="41319" y="19781"/>
                </a:cubicBezTo>
                <a:cubicBezTo>
                  <a:pt x="41487" y="21567"/>
                  <a:pt x="41682" y="23352"/>
                  <a:pt x="41989" y="25138"/>
                </a:cubicBezTo>
                <a:cubicBezTo>
                  <a:pt x="37497" y="26784"/>
                  <a:pt x="32308" y="26198"/>
                  <a:pt x="28151" y="23827"/>
                </a:cubicBezTo>
                <a:lnTo>
                  <a:pt x="28207" y="23910"/>
                </a:lnTo>
                <a:cubicBezTo>
                  <a:pt x="29323" y="24580"/>
                  <a:pt x="30522" y="25110"/>
                  <a:pt x="31750" y="25445"/>
                </a:cubicBezTo>
                <a:cubicBezTo>
                  <a:pt x="32810" y="25780"/>
                  <a:pt x="33898" y="26003"/>
                  <a:pt x="35014" y="26142"/>
                </a:cubicBezTo>
                <a:cubicBezTo>
                  <a:pt x="36744" y="26338"/>
                  <a:pt x="38529" y="26254"/>
                  <a:pt x="40231" y="25863"/>
                </a:cubicBezTo>
                <a:cubicBezTo>
                  <a:pt x="40929" y="25724"/>
                  <a:pt x="41598" y="25528"/>
                  <a:pt x="42268" y="252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8"/>
          <p:cNvSpPr/>
          <p:nvPr/>
        </p:nvSpPr>
        <p:spPr>
          <a:xfrm>
            <a:off x="8841847" y="312732"/>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8"/>
          <p:cNvSpPr/>
          <p:nvPr/>
        </p:nvSpPr>
        <p:spPr>
          <a:xfrm>
            <a:off x="7557750" y="519318"/>
            <a:ext cx="953607" cy="667097"/>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8"/>
          <p:cNvSpPr/>
          <p:nvPr/>
        </p:nvSpPr>
        <p:spPr>
          <a:xfrm>
            <a:off x="8505869" y="771350"/>
            <a:ext cx="432244" cy="383673"/>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8"/>
          <p:cNvSpPr/>
          <p:nvPr/>
        </p:nvSpPr>
        <p:spPr>
          <a:xfrm>
            <a:off x="8686917" y="3916709"/>
            <a:ext cx="440221" cy="937630"/>
          </a:xfrm>
          <a:custGeom>
            <a:avLst/>
            <a:gdLst/>
            <a:ahLst/>
            <a:cxnLst/>
            <a:rect l="l" t="t" r="r" b="b"/>
            <a:pathLst>
              <a:path w="19976" h="42547" extrusionOk="0">
                <a:moveTo>
                  <a:pt x="18051" y="84"/>
                </a:moveTo>
                <a:cubicBezTo>
                  <a:pt x="18051" y="140"/>
                  <a:pt x="17660" y="195"/>
                  <a:pt x="17828" y="251"/>
                </a:cubicBezTo>
                <a:cubicBezTo>
                  <a:pt x="17604" y="307"/>
                  <a:pt x="17381" y="363"/>
                  <a:pt x="17130" y="447"/>
                </a:cubicBezTo>
                <a:lnTo>
                  <a:pt x="16739" y="558"/>
                </a:lnTo>
                <a:lnTo>
                  <a:pt x="16349" y="670"/>
                </a:lnTo>
                <a:lnTo>
                  <a:pt x="15456" y="949"/>
                </a:lnTo>
                <a:lnTo>
                  <a:pt x="14452" y="1311"/>
                </a:lnTo>
                <a:cubicBezTo>
                  <a:pt x="14173" y="1395"/>
                  <a:pt x="13866" y="1535"/>
                  <a:pt x="13559" y="1646"/>
                </a:cubicBezTo>
                <a:cubicBezTo>
                  <a:pt x="13392" y="1702"/>
                  <a:pt x="13224" y="1758"/>
                  <a:pt x="13085" y="1814"/>
                </a:cubicBezTo>
                <a:lnTo>
                  <a:pt x="12610" y="2037"/>
                </a:lnTo>
                <a:cubicBezTo>
                  <a:pt x="12471" y="2121"/>
                  <a:pt x="12192" y="2232"/>
                  <a:pt x="12080" y="2288"/>
                </a:cubicBezTo>
                <a:cubicBezTo>
                  <a:pt x="11969" y="2344"/>
                  <a:pt x="11885" y="2427"/>
                  <a:pt x="11801" y="2511"/>
                </a:cubicBezTo>
                <a:cubicBezTo>
                  <a:pt x="13782" y="1479"/>
                  <a:pt x="15875" y="753"/>
                  <a:pt x="18079" y="419"/>
                </a:cubicBezTo>
                <a:lnTo>
                  <a:pt x="18079" y="419"/>
                </a:lnTo>
                <a:lnTo>
                  <a:pt x="18107" y="419"/>
                </a:lnTo>
                <a:lnTo>
                  <a:pt x="18107" y="419"/>
                </a:lnTo>
                <a:cubicBezTo>
                  <a:pt x="18134" y="474"/>
                  <a:pt x="18134" y="586"/>
                  <a:pt x="18162" y="614"/>
                </a:cubicBezTo>
                <a:cubicBezTo>
                  <a:pt x="18162" y="865"/>
                  <a:pt x="18190" y="1116"/>
                  <a:pt x="18246" y="1339"/>
                </a:cubicBezTo>
                <a:cubicBezTo>
                  <a:pt x="18246" y="1535"/>
                  <a:pt x="18190" y="1395"/>
                  <a:pt x="18190" y="1339"/>
                </a:cubicBezTo>
                <a:cubicBezTo>
                  <a:pt x="18190" y="1479"/>
                  <a:pt x="18162" y="1507"/>
                  <a:pt x="18162" y="1646"/>
                </a:cubicBezTo>
                <a:cubicBezTo>
                  <a:pt x="18218" y="1814"/>
                  <a:pt x="18162" y="1395"/>
                  <a:pt x="18246" y="1479"/>
                </a:cubicBezTo>
                <a:cubicBezTo>
                  <a:pt x="18330" y="2204"/>
                  <a:pt x="18413" y="3125"/>
                  <a:pt x="18469" y="3962"/>
                </a:cubicBezTo>
                <a:lnTo>
                  <a:pt x="18413" y="3962"/>
                </a:lnTo>
                <a:cubicBezTo>
                  <a:pt x="18413" y="4101"/>
                  <a:pt x="18469" y="3990"/>
                  <a:pt x="18497" y="4046"/>
                </a:cubicBezTo>
                <a:cubicBezTo>
                  <a:pt x="18525" y="4548"/>
                  <a:pt x="18665" y="5134"/>
                  <a:pt x="18665" y="5636"/>
                </a:cubicBezTo>
                <a:cubicBezTo>
                  <a:pt x="18748" y="6417"/>
                  <a:pt x="18832" y="7338"/>
                  <a:pt x="18916" y="8398"/>
                </a:cubicBezTo>
                <a:cubicBezTo>
                  <a:pt x="19027" y="9235"/>
                  <a:pt x="19027" y="10407"/>
                  <a:pt x="19055" y="11495"/>
                </a:cubicBezTo>
                <a:cubicBezTo>
                  <a:pt x="19055" y="11913"/>
                  <a:pt x="19083" y="12304"/>
                  <a:pt x="19111" y="12694"/>
                </a:cubicBezTo>
                <a:cubicBezTo>
                  <a:pt x="19111" y="13224"/>
                  <a:pt x="19111" y="13838"/>
                  <a:pt x="19139" y="14396"/>
                </a:cubicBezTo>
                <a:lnTo>
                  <a:pt x="19139" y="15791"/>
                </a:lnTo>
                <a:cubicBezTo>
                  <a:pt x="19195" y="17102"/>
                  <a:pt x="19167" y="18386"/>
                  <a:pt x="19223" y="19725"/>
                </a:cubicBezTo>
                <a:cubicBezTo>
                  <a:pt x="19278" y="20869"/>
                  <a:pt x="19306" y="22124"/>
                  <a:pt x="19278" y="23296"/>
                </a:cubicBezTo>
                <a:cubicBezTo>
                  <a:pt x="19223" y="23742"/>
                  <a:pt x="19167" y="24161"/>
                  <a:pt x="19027" y="24607"/>
                </a:cubicBezTo>
                <a:cubicBezTo>
                  <a:pt x="19083" y="25137"/>
                  <a:pt x="19139" y="25639"/>
                  <a:pt x="19195" y="26086"/>
                </a:cubicBezTo>
                <a:cubicBezTo>
                  <a:pt x="19195" y="26309"/>
                  <a:pt x="19167" y="26309"/>
                  <a:pt x="19195" y="26476"/>
                </a:cubicBezTo>
                <a:cubicBezTo>
                  <a:pt x="19278" y="27732"/>
                  <a:pt x="19306" y="29517"/>
                  <a:pt x="19474" y="30522"/>
                </a:cubicBezTo>
                <a:cubicBezTo>
                  <a:pt x="19474" y="31303"/>
                  <a:pt x="19557" y="31973"/>
                  <a:pt x="19613" y="32837"/>
                </a:cubicBezTo>
                <a:cubicBezTo>
                  <a:pt x="19613" y="33005"/>
                  <a:pt x="19669" y="33144"/>
                  <a:pt x="19669" y="33312"/>
                </a:cubicBezTo>
                <a:lnTo>
                  <a:pt x="19669" y="33479"/>
                </a:lnTo>
                <a:cubicBezTo>
                  <a:pt x="19697" y="33898"/>
                  <a:pt x="19753" y="34065"/>
                  <a:pt x="19780" y="34595"/>
                </a:cubicBezTo>
                <a:cubicBezTo>
                  <a:pt x="19753" y="35348"/>
                  <a:pt x="19780" y="36074"/>
                  <a:pt x="19892" y="36799"/>
                </a:cubicBezTo>
                <a:cubicBezTo>
                  <a:pt x="19892" y="36883"/>
                  <a:pt x="19892" y="37106"/>
                  <a:pt x="19892" y="37050"/>
                </a:cubicBezTo>
                <a:cubicBezTo>
                  <a:pt x="19892" y="37190"/>
                  <a:pt x="19920" y="37106"/>
                  <a:pt x="19920" y="37218"/>
                </a:cubicBezTo>
                <a:cubicBezTo>
                  <a:pt x="19920" y="37692"/>
                  <a:pt x="19976" y="38306"/>
                  <a:pt x="19948" y="38696"/>
                </a:cubicBezTo>
                <a:lnTo>
                  <a:pt x="19948" y="40119"/>
                </a:lnTo>
                <a:cubicBezTo>
                  <a:pt x="19948" y="40314"/>
                  <a:pt x="19920" y="40538"/>
                  <a:pt x="19892" y="40761"/>
                </a:cubicBezTo>
                <a:cubicBezTo>
                  <a:pt x="19892" y="40984"/>
                  <a:pt x="19864" y="41235"/>
                  <a:pt x="19864" y="41458"/>
                </a:cubicBezTo>
                <a:cubicBezTo>
                  <a:pt x="19808" y="41654"/>
                  <a:pt x="19780" y="41849"/>
                  <a:pt x="19753" y="42044"/>
                </a:cubicBezTo>
                <a:cubicBezTo>
                  <a:pt x="19725" y="42128"/>
                  <a:pt x="19753" y="42239"/>
                  <a:pt x="19641" y="42323"/>
                </a:cubicBezTo>
                <a:lnTo>
                  <a:pt x="19641" y="42323"/>
                </a:lnTo>
                <a:cubicBezTo>
                  <a:pt x="19334" y="42546"/>
                  <a:pt x="17855" y="42184"/>
                  <a:pt x="16433" y="41737"/>
                </a:cubicBezTo>
                <a:lnTo>
                  <a:pt x="16433" y="41737"/>
                </a:lnTo>
                <a:lnTo>
                  <a:pt x="16237" y="41681"/>
                </a:lnTo>
                <a:cubicBezTo>
                  <a:pt x="15679" y="41681"/>
                  <a:pt x="15121" y="41626"/>
                  <a:pt x="14535" y="41570"/>
                </a:cubicBezTo>
                <a:cubicBezTo>
                  <a:pt x="14424" y="41514"/>
                  <a:pt x="14424" y="41542"/>
                  <a:pt x="14340" y="41486"/>
                </a:cubicBezTo>
                <a:cubicBezTo>
                  <a:pt x="14145" y="41458"/>
                  <a:pt x="13922" y="41402"/>
                  <a:pt x="13726" y="41347"/>
                </a:cubicBezTo>
                <a:lnTo>
                  <a:pt x="13531" y="41263"/>
                </a:lnTo>
                <a:lnTo>
                  <a:pt x="13419" y="41207"/>
                </a:lnTo>
                <a:lnTo>
                  <a:pt x="13336" y="41179"/>
                </a:lnTo>
                <a:lnTo>
                  <a:pt x="12973" y="40984"/>
                </a:lnTo>
                <a:cubicBezTo>
                  <a:pt x="12527" y="40705"/>
                  <a:pt x="12052" y="40398"/>
                  <a:pt x="11634" y="40063"/>
                </a:cubicBezTo>
                <a:cubicBezTo>
                  <a:pt x="11634" y="40035"/>
                  <a:pt x="11634" y="40035"/>
                  <a:pt x="11550" y="39952"/>
                </a:cubicBezTo>
                <a:cubicBezTo>
                  <a:pt x="11411" y="39868"/>
                  <a:pt x="11383" y="39812"/>
                  <a:pt x="11271" y="39756"/>
                </a:cubicBezTo>
                <a:cubicBezTo>
                  <a:pt x="11160" y="39561"/>
                  <a:pt x="10797" y="39282"/>
                  <a:pt x="10881" y="39171"/>
                </a:cubicBezTo>
                <a:cubicBezTo>
                  <a:pt x="10825" y="39143"/>
                  <a:pt x="10769" y="39087"/>
                  <a:pt x="10713" y="39031"/>
                </a:cubicBezTo>
                <a:lnTo>
                  <a:pt x="10769" y="38892"/>
                </a:lnTo>
                <a:cubicBezTo>
                  <a:pt x="10072" y="38389"/>
                  <a:pt x="9430" y="37831"/>
                  <a:pt x="8788" y="37273"/>
                </a:cubicBezTo>
                <a:cubicBezTo>
                  <a:pt x="8649" y="37190"/>
                  <a:pt x="8481" y="37134"/>
                  <a:pt x="8314" y="37106"/>
                </a:cubicBezTo>
                <a:cubicBezTo>
                  <a:pt x="7979" y="36911"/>
                  <a:pt x="7672" y="36743"/>
                  <a:pt x="7282" y="36492"/>
                </a:cubicBezTo>
                <a:cubicBezTo>
                  <a:pt x="7114" y="36297"/>
                  <a:pt x="6947" y="36185"/>
                  <a:pt x="6780" y="36018"/>
                </a:cubicBezTo>
                <a:cubicBezTo>
                  <a:pt x="6612" y="35851"/>
                  <a:pt x="6110" y="35320"/>
                  <a:pt x="5943" y="35125"/>
                </a:cubicBezTo>
                <a:cubicBezTo>
                  <a:pt x="5691" y="34790"/>
                  <a:pt x="5691" y="34651"/>
                  <a:pt x="5440" y="34344"/>
                </a:cubicBezTo>
                <a:cubicBezTo>
                  <a:pt x="5217" y="34232"/>
                  <a:pt x="4966" y="34149"/>
                  <a:pt x="4715" y="34065"/>
                </a:cubicBezTo>
                <a:cubicBezTo>
                  <a:pt x="4575" y="33925"/>
                  <a:pt x="4408" y="33786"/>
                  <a:pt x="4269" y="33646"/>
                </a:cubicBezTo>
                <a:cubicBezTo>
                  <a:pt x="4101" y="33451"/>
                  <a:pt x="3906" y="33256"/>
                  <a:pt x="3766" y="33033"/>
                </a:cubicBezTo>
                <a:cubicBezTo>
                  <a:pt x="3627" y="32754"/>
                  <a:pt x="3376" y="32419"/>
                  <a:pt x="3264" y="32140"/>
                </a:cubicBezTo>
                <a:cubicBezTo>
                  <a:pt x="2929" y="31721"/>
                  <a:pt x="2650" y="31303"/>
                  <a:pt x="2427" y="30829"/>
                </a:cubicBezTo>
                <a:cubicBezTo>
                  <a:pt x="2065" y="30494"/>
                  <a:pt x="1786" y="30075"/>
                  <a:pt x="1646" y="29601"/>
                </a:cubicBezTo>
                <a:cubicBezTo>
                  <a:pt x="1562" y="29294"/>
                  <a:pt x="1367" y="28736"/>
                  <a:pt x="1283" y="28401"/>
                </a:cubicBezTo>
                <a:cubicBezTo>
                  <a:pt x="1255" y="28067"/>
                  <a:pt x="1228" y="27760"/>
                  <a:pt x="1200" y="27425"/>
                </a:cubicBezTo>
                <a:cubicBezTo>
                  <a:pt x="837" y="26616"/>
                  <a:pt x="614" y="25751"/>
                  <a:pt x="558" y="24858"/>
                </a:cubicBezTo>
                <a:cubicBezTo>
                  <a:pt x="558" y="24747"/>
                  <a:pt x="614" y="24802"/>
                  <a:pt x="586" y="24663"/>
                </a:cubicBezTo>
                <a:cubicBezTo>
                  <a:pt x="558" y="24300"/>
                  <a:pt x="474" y="24468"/>
                  <a:pt x="446" y="24077"/>
                </a:cubicBezTo>
                <a:cubicBezTo>
                  <a:pt x="307" y="23798"/>
                  <a:pt x="223" y="23463"/>
                  <a:pt x="223" y="23129"/>
                </a:cubicBezTo>
                <a:cubicBezTo>
                  <a:pt x="195" y="22654"/>
                  <a:pt x="195" y="22152"/>
                  <a:pt x="195" y="21678"/>
                </a:cubicBezTo>
                <a:cubicBezTo>
                  <a:pt x="195" y="21510"/>
                  <a:pt x="140" y="21482"/>
                  <a:pt x="112" y="21482"/>
                </a:cubicBezTo>
                <a:cubicBezTo>
                  <a:pt x="56" y="21148"/>
                  <a:pt x="28" y="20785"/>
                  <a:pt x="0" y="20450"/>
                </a:cubicBezTo>
                <a:cubicBezTo>
                  <a:pt x="56" y="19864"/>
                  <a:pt x="112" y="19306"/>
                  <a:pt x="223" y="18720"/>
                </a:cubicBezTo>
                <a:cubicBezTo>
                  <a:pt x="279" y="18553"/>
                  <a:pt x="391" y="18386"/>
                  <a:pt x="474" y="18218"/>
                </a:cubicBezTo>
                <a:cubicBezTo>
                  <a:pt x="502" y="17353"/>
                  <a:pt x="642" y="16516"/>
                  <a:pt x="921" y="15707"/>
                </a:cubicBezTo>
                <a:cubicBezTo>
                  <a:pt x="977" y="15345"/>
                  <a:pt x="1088" y="15010"/>
                  <a:pt x="1228" y="14703"/>
                </a:cubicBezTo>
                <a:cubicBezTo>
                  <a:pt x="1255" y="14619"/>
                  <a:pt x="1283" y="14508"/>
                  <a:pt x="1311" y="14452"/>
                </a:cubicBezTo>
                <a:cubicBezTo>
                  <a:pt x="1423" y="14089"/>
                  <a:pt x="1562" y="13978"/>
                  <a:pt x="1618" y="13978"/>
                </a:cubicBezTo>
                <a:cubicBezTo>
                  <a:pt x="1786" y="13280"/>
                  <a:pt x="2260" y="12108"/>
                  <a:pt x="2455" y="11969"/>
                </a:cubicBezTo>
                <a:cubicBezTo>
                  <a:pt x="2734" y="11355"/>
                  <a:pt x="2678" y="11160"/>
                  <a:pt x="2929" y="10602"/>
                </a:cubicBezTo>
                <a:cubicBezTo>
                  <a:pt x="3097" y="10351"/>
                  <a:pt x="3236" y="10044"/>
                  <a:pt x="3404" y="9793"/>
                </a:cubicBezTo>
                <a:cubicBezTo>
                  <a:pt x="3515" y="9570"/>
                  <a:pt x="3655" y="9374"/>
                  <a:pt x="3822" y="9207"/>
                </a:cubicBezTo>
                <a:cubicBezTo>
                  <a:pt x="3878" y="9123"/>
                  <a:pt x="3822" y="9151"/>
                  <a:pt x="3906" y="9040"/>
                </a:cubicBezTo>
                <a:cubicBezTo>
                  <a:pt x="4018" y="8984"/>
                  <a:pt x="4241" y="8705"/>
                  <a:pt x="4352" y="8649"/>
                </a:cubicBezTo>
                <a:cubicBezTo>
                  <a:pt x="4743" y="8063"/>
                  <a:pt x="5133" y="7700"/>
                  <a:pt x="5273" y="7728"/>
                </a:cubicBezTo>
                <a:cubicBezTo>
                  <a:pt x="5385" y="7561"/>
                  <a:pt x="5496" y="7393"/>
                  <a:pt x="5636" y="7226"/>
                </a:cubicBezTo>
                <a:cubicBezTo>
                  <a:pt x="5775" y="7059"/>
                  <a:pt x="5915" y="6891"/>
                  <a:pt x="6026" y="6752"/>
                </a:cubicBezTo>
                <a:cubicBezTo>
                  <a:pt x="6305" y="6473"/>
                  <a:pt x="6528" y="6277"/>
                  <a:pt x="6640" y="6305"/>
                </a:cubicBezTo>
                <a:cubicBezTo>
                  <a:pt x="6947" y="5859"/>
                  <a:pt x="6780" y="5692"/>
                  <a:pt x="7533" y="4994"/>
                </a:cubicBezTo>
                <a:cubicBezTo>
                  <a:pt x="7672" y="4855"/>
                  <a:pt x="7672" y="4883"/>
                  <a:pt x="7812" y="4771"/>
                </a:cubicBezTo>
                <a:cubicBezTo>
                  <a:pt x="8035" y="4492"/>
                  <a:pt x="8286" y="4269"/>
                  <a:pt x="8537" y="4073"/>
                </a:cubicBezTo>
                <a:cubicBezTo>
                  <a:pt x="8872" y="3822"/>
                  <a:pt x="9235" y="3599"/>
                  <a:pt x="9597" y="3432"/>
                </a:cubicBezTo>
                <a:lnTo>
                  <a:pt x="9625" y="3460"/>
                </a:lnTo>
                <a:cubicBezTo>
                  <a:pt x="9932" y="3320"/>
                  <a:pt x="10323" y="2958"/>
                  <a:pt x="10685" y="2734"/>
                </a:cubicBezTo>
                <a:cubicBezTo>
                  <a:pt x="10825" y="2595"/>
                  <a:pt x="10992" y="2455"/>
                  <a:pt x="11160" y="2372"/>
                </a:cubicBezTo>
                <a:cubicBezTo>
                  <a:pt x="11522" y="2176"/>
                  <a:pt x="11913" y="2009"/>
                  <a:pt x="12304" y="1842"/>
                </a:cubicBezTo>
                <a:cubicBezTo>
                  <a:pt x="12527" y="1730"/>
                  <a:pt x="12806" y="1590"/>
                  <a:pt x="13085" y="1479"/>
                </a:cubicBezTo>
                <a:lnTo>
                  <a:pt x="14033" y="1088"/>
                </a:lnTo>
                <a:cubicBezTo>
                  <a:pt x="14340" y="977"/>
                  <a:pt x="14675" y="893"/>
                  <a:pt x="14982" y="753"/>
                </a:cubicBezTo>
                <a:cubicBezTo>
                  <a:pt x="15289" y="614"/>
                  <a:pt x="15624" y="558"/>
                  <a:pt x="15903" y="447"/>
                </a:cubicBezTo>
                <a:cubicBezTo>
                  <a:pt x="16182" y="363"/>
                  <a:pt x="16405" y="279"/>
                  <a:pt x="16656" y="195"/>
                </a:cubicBezTo>
                <a:cubicBezTo>
                  <a:pt x="17102" y="112"/>
                  <a:pt x="18023" y="0"/>
                  <a:pt x="18051" y="84"/>
                </a:cubicBezTo>
                <a:close/>
                <a:moveTo>
                  <a:pt x="14368" y="41375"/>
                </a:moveTo>
                <a:cubicBezTo>
                  <a:pt x="14368" y="41375"/>
                  <a:pt x="14340" y="41402"/>
                  <a:pt x="14312" y="41375"/>
                </a:cubicBezTo>
                <a:cubicBezTo>
                  <a:pt x="14368" y="41402"/>
                  <a:pt x="14424" y="41430"/>
                  <a:pt x="14508" y="41458"/>
                </a:cubicBezTo>
                <a:cubicBezTo>
                  <a:pt x="14535" y="41458"/>
                  <a:pt x="14480" y="41402"/>
                  <a:pt x="14368" y="41375"/>
                </a:cubicBezTo>
                <a:close/>
                <a:moveTo>
                  <a:pt x="14591" y="41375"/>
                </a:moveTo>
                <a:cubicBezTo>
                  <a:pt x="14675" y="41430"/>
                  <a:pt x="14787" y="41458"/>
                  <a:pt x="14898" y="41486"/>
                </a:cubicBezTo>
                <a:cubicBezTo>
                  <a:pt x="14982" y="41514"/>
                  <a:pt x="14619" y="41347"/>
                  <a:pt x="14591" y="41375"/>
                </a:cubicBezTo>
                <a:close/>
                <a:moveTo>
                  <a:pt x="14982" y="41402"/>
                </a:moveTo>
                <a:cubicBezTo>
                  <a:pt x="14982" y="41430"/>
                  <a:pt x="14954" y="41458"/>
                  <a:pt x="15093" y="41486"/>
                </a:cubicBezTo>
                <a:cubicBezTo>
                  <a:pt x="15093" y="41486"/>
                  <a:pt x="15066" y="41458"/>
                  <a:pt x="14982" y="41402"/>
                </a:cubicBezTo>
                <a:close/>
                <a:moveTo>
                  <a:pt x="13671" y="40733"/>
                </a:moveTo>
                <a:lnTo>
                  <a:pt x="13615" y="40705"/>
                </a:lnTo>
                <a:cubicBezTo>
                  <a:pt x="13336" y="40538"/>
                  <a:pt x="13057" y="40398"/>
                  <a:pt x="12806" y="40231"/>
                </a:cubicBezTo>
                <a:cubicBezTo>
                  <a:pt x="12778" y="40259"/>
                  <a:pt x="12750" y="40259"/>
                  <a:pt x="12750" y="40259"/>
                </a:cubicBezTo>
                <a:cubicBezTo>
                  <a:pt x="12778" y="40314"/>
                  <a:pt x="12889" y="40398"/>
                  <a:pt x="12862" y="40426"/>
                </a:cubicBezTo>
                <a:cubicBezTo>
                  <a:pt x="13113" y="40565"/>
                  <a:pt x="13392" y="40677"/>
                  <a:pt x="13671" y="40733"/>
                </a:cubicBezTo>
                <a:close/>
                <a:moveTo>
                  <a:pt x="19641" y="37441"/>
                </a:moveTo>
                <a:cubicBezTo>
                  <a:pt x="19669" y="37385"/>
                  <a:pt x="19669" y="37301"/>
                  <a:pt x="19641" y="37245"/>
                </a:cubicBezTo>
                <a:cubicBezTo>
                  <a:pt x="19585" y="37218"/>
                  <a:pt x="19613" y="37497"/>
                  <a:pt x="19641" y="37469"/>
                </a:cubicBezTo>
                <a:close/>
                <a:moveTo>
                  <a:pt x="19697" y="36855"/>
                </a:moveTo>
                <a:cubicBezTo>
                  <a:pt x="19669" y="36855"/>
                  <a:pt x="19669" y="36994"/>
                  <a:pt x="19697" y="37050"/>
                </a:cubicBezTo>
                <a:cubicBezTo>
                  <a:pt x="19725" y="37134"/>
                  <a:pt x="19697" y="36994"/>
                  <a:pt x="19697" y="36855"/>
                </a:cubicBezTo>
                <a:close/>
                <a:moveTo>
                  <a:pt x="19446" y="36632"/>
                </a:moveTo>
                <a:cubicBezTo>
                  <a:pt x="19501" y="37636"/>
                  <a:pt x="19529" y="38501"/>
                  <a:pt x="19557" y="39254"/>
                </a:cubicBezTo>
                <a:cubicBezTo>
                  <a:pt x="19557" y="39115"/>
                  <a:pt x="19585" y="38975"/>
                  <a:pt x="19585" y="38836"/>
                </a:cubicBezTo>
                <a:cubicBezTo>
                  <a:pt x="19585" y="38640"/>
                  <a:pt x="19585" y="38445"/>
                  <a:pt x="19585" y="38278"/>
                </a:cubicBezTo>
                <a:cubicBezTo>
                  <a:pt x="19585" y="37720"/>
                  <a:pt x="19557" y="37190"/>
                  <a:pt x="19446" y="36660"/>
                </a:cubicBezTo>
                <a:close/>
                <a:moveTo>
                  <a:pt x="19362" y="34009"/>
                </a:moveTo>
                <a:cubicBezTo>
                  <a:pt x="19362" y="33953"/>
                  <a:pt x="19362" y="33898"/>
                  <a:pt x="19362" y="33842"/>
                </a:cubicBezTo>
                <a:lnTo>
                  <a:pt x="19362" y="34065"/>
                </a:lnTo>
                <a:cubicBezTo>
                  <a:pt x="19362" y="34065"/>
                  <a:pt x="19362" y="34037"/>
                  <a:pt x="19362" y="34037"/>
                </a:cubicBezTo>
                <a:close/>
                <a:moveTo>
                  <a:pt x="19027" y="19251"/>
                </a:moveTo>
                <a:cubicBezTo>
                  <a:pt x="19027" y="18832"/>
                  <a:pt x="18944" y="19139"/>
                  <a:pt x="19027" y="19251"/>
                </a:cubicBezTo>
                <a:close/>
                <a:moveTo>
                  <a:pt x="18665" y="7282"/>
                </a:moveTo>
                <a:cubicBezTo>
                  <a:pt x="18637" y="7282"/>
                  <a:pt x="18637" y="7366"/>
                  <a:pt x="18637" y="7477"/>
                </a:cubicBezTo>
                <a:cubicBezTo>
                  <a:pt x="18637" y="7561"/>
                  <a:pt x="18665" y="7533"/>
                  <a:pt x="18692" y="7477"/>
                </a:cubicBezTo>
                <a:cubicBezTo>
                  <a:pt x="18692" y="7421"/>
                  <a:pt x="18665" y="7393"/>
                  <a:pt x="18665" y="7338"/>
                </a:cubicBezTo>
                <a:close/>
                <a:moveTo>
                  <a:pt x="18413" y="5273"/>
                </a:moveTo>
                <a:cubicBezTo>
                  <a:pt x="18441" y="5189"/>
                  <a:pt x="18497" y="5468"/>
                  <a:pt x="18469" y="5273"/>
                </a:cubicBezTo>
                <a:cubicBezTo>
                  <a:pt x="18469" y="5273"/>
                  <a:pt x="18413" y="5106"/>
                  <a:pt x="18413" y="5301"/>
                </a:cubicBezTo>
                <a:close/>
                <a:moveTo>
                  <a:pt x="18218" y="3683"/>
                </a:moveTo>
                <a:cubicBezTo>
                  <a:pt x="18386" y="7728"/>
                  <a:pt x="18637" y="14926"/>
                  <a:pt x="18916" y="21985"/>
                </a:cubicBezTo>
                <a:cubicBezTo>
                  <a:pt x="18944" y="21957"/>
                  <a:pt x="18944" y="21929"/>
                  <a:pt x="18944" y="21873"/>
                </a:cubicBezTo>
                <a:cubicBezTo>
                  <a:pt x="18999" y="21008"/>
                  <a:pt x="18916" y="19530"/>
                  <a:pt x="18888" y="18302"/>
                </a:cubicBezTo>
                <a:cubicBezTo>
                  <a:pt x="18860" y="17409"/>
                  <a:pt x="18860" y="16237"/>
                  <a:pt x="18860" y="15261"/>
                </a:cubicBezTo>
                <a:cubicBezTo>
                  <a:pt x="18860" y="13699"/>
                  <a:pt x="18776" y="12081"/>
                  <a:pt x="18748" y="10434"/>
                </a:cubicBezTo>
                <a:cubicBezTo>
                  <a:pt x="18692" y="8593"/>
                  <a:pt x="18525" y="7059"/>
                  <a:pt x="18386" y="5413"/>
                </a:cubicBezTo>
                <a:cubicBezTo>
                  <a:pt x="18386" y="5413"/>
                  <a:pt x="18413" y="5468"/>
                  <a:pt x="18413" y="5413"/>
                </a:cubicBezTo>
                <a:cubicBezTo>
                  <a:pt x="18413" y="5217"/>
                  <a:pt x="18386" y="5468"/>
                  <a:pt x="18386" y="5329"/>
                </a:cubicBezTo>
                <a:cubicBezTo>
                  <a:pt x="18302" y="4883"/>
                  <a:pt x="18274" y="4325"/>
                  <a:pt x="18218" y="371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8"/>
          <p:cNvSpPr/>
          <p:nvPr/>
        </p:nvSpPr>
        <p:spPr>
          <a:xfrm>
            <a:off x="8492012" y="4451619"/>
            <a:ext cx="257001" cy="280383"/>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8"/>
          <p:cNvSpPr/>
          <p:nvPr/>
        </p:nvSpPr>
        <p:spPr>
          <a:xfrm>
            <a:off x="8123093" y="4794092"/>
            <a:ext cx="750729" cy="425478"/>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8"/>
          <p:cNvSpPr txBox="1">
            <a:spLocks noGrp="1"/>
          </p:cNvSpPr>
          <p:nvPr>
            <p:ph type="title"/>
          </p:nvPr>
        </p:nvSpPr>
        <p:spPr>
          <a:xfrm>
            <a:off x="714850" y="347769"/>
            <a:ext cx="7714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551" name="Google Shape;551;p28"/>
          <p:cNvSpPr txBox="1">
            <a:spLocks noGrp="1"/>
          </p:cNvSpPr>
          <p:nvPr>
            <p:ph type="subTitle" idx="1"/>
          </p:nvPr>
        </p:nvSpPr>
        <p:spPr>
          <a:xfrm>
            <a:off x="572975" y="3207575"/>
            <a:ext cx="1884300" cy="98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52" name="Google Shape;552;p28"/>
          <p:cNvSpPr txBox="1">
            <a:spLocks noGrp="1"/>
          </p:cNvSpPr>
          <p:nvPr>
            <p:ph type="subTitle" idx="2"/>
          </p:nvPr>
        </p:nvSpPr>
        <p:spPr>
          <a:xfrm>
            <a:off x="2612521" y="3207579"/>
            <a:ext cx="1882800" cy="98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53" name="Google Shape;553;p28"/>
          <p:cNvSpPr txBox="1">
            <a:spLocks noGrp="1"/>
          </p:cNvSpPr>
          <p:nvPr>
            <p:ph type="subTitle" idx="3"/>
          </p:nvPr>
        </p:nvSpPr>
        <p:spPr>
          <a:xfrm>
            <a:off x="4650561" y="3207579"/>
            <a:ext cx="1884000" cy="98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54" name="Google Shape;554;p28"/>
          <p:cNvSpPr txBox="1">
            <a:spLocks noGrp="1"/>
          </p:cNvSpPr>
          <p:nvPr>
            <p:ph type="subTitle" idx="4"/>
          </p:nvPr>
        </p:nvSpPr>
        <p:spPr>
          <a:xfrm>
            <a:off x="572975" y="2695775"/>
            <a:ext cx="18843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Bebas Neue"/>
              <a:buNone/>
              <a:defRPr sz="2200">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55" name="Google Shape;555;p28"/>
          <p:cNvSpPr txBox="1">
            <a:spLocks noGrp="1"/>
          </p:cNvSpPr>
          <p:nvPr>
            <p:ph type="subTitle" idx="5"/>
          </p:nvPr>
        </p:nvSpPr>
        <p:spPr>
          <a:xfrm>
            <a:off x="2612392" y="2695775"/>
            <a:ext cx="1882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Bebas Neue"/>
              <a:buNone/>
              <a:defRPr sz="2200">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56" name="Google Shape;556;p28"/>
          <p:cNvSpPr txBox="1">
            <a:spLocks noGrp="1"/>
          </p:cNvSpPr>
          <p:nvPr>
            <p:ph type="subTitle" idx="6"/>
          </p:nvPr>
        </p:nvSpPr>
        <p:spPr>
          <a:xfrm>
            <a:off x="4650309" y="2695775"/>
            <a:ext cx="188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Bebas Neue"/>
              <a:buNone/>
              <a:defRPr sz="2200">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57" name="Google Shape;557;p28"/>
          <p:cNvSpPr txBox="1">
            <a:spLocks noGrp="1"/>
          </p:cNvSpPr>
          <p:nvPr>
            <p:ph type="subTitle" idx="7"/>
          </p:nvPr>
        </p:nvSpPr>
        <p:spPr>
          <a:xfrm>
            <a:off x="6689920" y="3207579"/>
            <a:ext cx="1883700" cy="98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58" name="Google Shape;558;p28"/>
          <p:cNvSpPr txBox="1">
            <a:spLocks noGrp="1"/>
          </p:cNvSpPr>
          <p:nvPr>
            <p:ph type="subTitle" idx="8"/>
          </p:nvPr>
        </p:nvSpPr>
        <p:spPr>
          <a:xfrm>
            <a:off x="6689426" y="2695775"/>
            <a:ext cx="18837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Bebas Neue"/>
              <a:buNone/>
              <a:defRPr sz="2200">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four columns 1">
  <p:cSld name="TITLE_AND_TWO_COLUMNS_1_4_1_3">
    <p:spTree>
      <p:nvGrpSpPr>
        <p:cNvPr id="1" name="Shape 559"/>
        <p:cNvGrpSpPr/>
        <p:nvPr/>
      </p:nvGrpSpPr>
      <p:grpSpPr>
        <a:xfrm>
          <a:off x="0" y="0"/>
          <a:ext cx="0" cy="0"/>
          <a:chOff x="0" y="0"/>
          <a:chExt cx="0" cy="0"/>
        </a:xfrm>
      </p:grpSpPr>
      <p:sp>
        <p:nvSpPr>
          <p:cNvPr id="560" name="Google Shape;560;p29"/>
          <p:cNvSpPr txBox="1">
            <a:spLocks noGrp="1"/>
          </p:cNvSpPr>
          <p:nvPr>
            <p:ph type="title"/>
          </p:nvPr>
        </p:nvSpPr>
        <p:spPr>
          <a:xfrm>
            <a:off x="714850" y="347769"/>
            <a:ext cx="7714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561" name="Google Shape;561;p29"/>
          <p:cNvSpPr txBox="1">
            <a:spLocks noGrp="1"/>
          </p:cNvSpPr>
          <p:nvPr>
            <p:ph type="subTitle" idx="1"/>
          </p:nvPr>
        </p:nvSpPr>
        <p:spPr>
          <a:xfrm>
            <a:off x="719000" y="1904276"/>
            <a:ext cx="1911900" cy="969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62" name="Google Shape;562;p29"/>
          <p:cNvSpPr txBox="1">
            <a:spLocks noGrp="1"/>
          </p:cNvSpPr>
          <p:nvPr>
            <p:ph type="subTitle" idx="2"/>
          </p:nvPr>
        </p:nvSpPr>
        <p:spPr>
          <a:xfrm>
            <a:off x="715925" y="3551852"/>
            <a:ext cx="1918200" cy="969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63" name="Google Shape;563;p29"/>
          <p:cNvSpPr txBox="1">
            <a:spLocks noGrp="1"/>
          </p:cNvSpPr>
          <p:nvPr>
            <p:ph type="subTitle" idx="3"/>
          </p:nvPr>
        </p:nvSpPr>
        <p:spPr>
          <a:xfrm>
            <a:off x="6516076" y="1904282"/>
            <a:ext cx="1911900" cy="969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64" name="Google Shape;564;p29"/>
          <p:cNvSpPr txBox="1">
            <a:spLocks noGrp="1"/>
          </p:cNvSpPr>
          <p:nvPr>
            <p:ph type="subTitle" idx="4"/>
          </p:nvPr>
        </p:nvSpPr>
        <p:spPr>
          <a:xfrm>
            <a:off x="715926" y="1477877"/>
            <a:ext cx="1918200" cy="572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100"/>
              <a:buFont typeface="Bebas Neue"/>
              <a:buNone/>
              <a:defRPr sz="2200">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65" name="Google Shape;565;p29"/>
          <p:cNvSpPr txBox="1">
            <a:spLocks noGrp="1"/>
          </p:cNvSpPr>
          <p:nvPr>
            <p:ph type="subTitle" idx="5"/>
          </p:nvPr>
        </p:nvSpPr>
        <p:spPr>
          <a:xfrm>
            <a:off x="715925" y="3125447"/>
            <a:ext cx="1918200" cy="572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100"/>
              <a:buFont typeface="Bebas Neue"/>
              <a:buNone/>
              <a:defRPr sz="2200">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66" name="Google Shape;566;p29"/>
          <p:cNvSpPr txBox="1">
            <a:spLocks noGrp="1"/>
          </p:cNvSpPr>
          <p:nvPr>
            <p:ph type="subTitle" idx="6"/>
          </p:nvPr>
        </p:nvSpPr>
        <p:spPr>
          <a:xfrm>
            <a:off x="6516069" y="1477877"/>
            <a:ext cx="1911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100"/>
              <a:buFont typeface="Bebas Neue"/>
              <a:buNone/>
              <a:defRPr sz="2200">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67" name="Google Shape;567;p29"/>
          <p:cNvSpPr txBox="1">
            <a:spLocks noGrp="1"/>
          </p:cNvSpPr>
          <p:nvPr>
            <p:ph type="subTitle" idx="7"/>
          </p:nvPr>
        </p:nvSpPr>
        <p:spPr>
          <a:xfrm>
            <a:off x="6516074" y="3551852"/>
            <a:ext cx="1911900" cy="969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68" name="Google Shape;568;p29"/>
          <p:cNvSpPr txBox="1">
            <a:spLocks noGrp="1"/>
          </p:cNvSpPr>
          <p:nvPr>
            <p:ph type="subTitle" idx="8"/>
          </p:nvPr>
        </p:nvSpPr>
        <p:spPr>
          <a:xfrm>
            <a:off x="6516071" y="3125447"/>
            <a:ext cx="1911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100"/>
              <a:buFont typeface="Bebas Neue"/>
              <a:buNone/>
              <a:defRPr sz="2200">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69" name="Google Shape;569;p29"/>
          <p:cNvSpPr/>
          <p:nvPr/>
        </p:nvSpPr>
        <p:spPr>
          <a:xfrm rot="-9000080">
            <a:off x="2972110" y="1507401"/>
            <a:ext cx="1500826" cy="1332142"/>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9"/>
          <p:cNvSpPr/>
          <p:nvPr/>
        </p:nvSpPr>
        <p:spPr>
          <a:xfrm>
            <a:off x="2994089" y="3106781"/>
            <a:ext cx="1414220" cy="1438240"/>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9"/>
          <p:cNvSpPr/>
          <p:nvPr/>
        </p:nvSpPr>
        <p:spPr>
          <a:xfrm rot="-3959077">
            <a:off x="4755535" y="1409776"/>
            <a:ext cx="1337830" cy="1360596"/>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9"/>
          <p:cNvSpPr/>
          <p:nvPr/>
        </p:nvSpPr>
        <p:spPr>
          <a:xfrm rot="4726819">
            <a:off x="4621054" y="3089080"/>
            <a:ext cx="1501762" cy="1403842"/>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9"/>
          <p:cNvSpPr/>
          <p:nvPr/>
        </p:nvSpPr>
        <p:spPr>
          <a:xfrm rot="10800000">
            <a:off x="524952" y="-118460"/>
            <a:ext cx="1069193" cy="378141"/>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9"/>
          <p:cNvSpPr/>
          <p:nvPr/>
        </p:nvSpPr>
        <p:spPr>
          <a:xfrm rot="10800000">
            <a:off x="-103429" y="669790"/>
            <a:ext cx="802980" cy="716902"/>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9"/>
          <p:cNvSpPr/>
          <p:nvPr/>
        </p:nvSpPr>
        <p:spPr>
          <a:xfrm rot="10800000">
            <a:off x="21400" y="30695"/>
            <a:ext cx="990387" cy="1126226"/>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9"/>
          <p:cNvSpPr/>
          <p:nvPr/>
        </p:nvSpPr>
        <p:spPr>
          <a:xfrm>
            <a:off x="1123862" y="181807"/>
            <a:ext cx="257001" cy="280383"/>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9"/>
          <p:cNvSpPr/>
          <p:nvPr/>
        </p:nvSpPr>
        <p:spPr>
          <a:xfrm>
            <a:off x="8550551" y="186869"/>
            <a:ext cx="553979" cy="565064"/>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9"/>
          <p:cNvSpPr/>
          <p:nvPr/>
        </p:nvSpPr>
        <p:spPr>
          <a:xfrm>
            <a:off x="7718544" y="30706"/>
            <a:ext cx="696605" cy="5435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9"/>
          <p:cNvSpPr/>
          <p:nvPr/>
        </p:nvSpPr>
        <p:spPr>
          <a:xfrm rot="-8100000">
            <a:off x="7961661" y="778284"/>
            <a:ext cx="938225" cy="43099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9"/>
          <p:cNvSpPr/>
          <p:nvPr/>
        </p:nvSpPr>
        <p:spPr>
          <a:xfrm>
            <a:off x="-352910" y="4644282"/>
            <a:ext cx="1066130" cy="558893"/>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9"/>
          <p:cNvSpPr/>
          <p:nvPr/>
        </p:nvSpPr>
        <p:spPr>
          <a:xfrm>
            <a:off x="8504651" y="4478294"/>
            <a:ext cx="553979" cy="565064"/>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9"/>
          <p:cNvSpPr/>
          <p:nvPr/>
        </p:nvSpPr>
        <p:spPr>
          <a:xfrm>
            <a:off x="8761227" y="4369926"/>
            <a:ext cx="319125" cy="317869"/>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9"/>
          <p:cNvSpPr/>
          <p:nvPr/>
        </p:nvSpPr>
        <p:spPr>
          <a:xfrm rot="-1954014">
            <a:off x="-71928" y="4010821"/>
            <a:ext cx="798665" cy="782291"/>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9"/>
          <p:cNvSpPr/>
          <p:nvPr/>
        </p:nvSpPr>
        <p:spPr>
          <a:xfrm>
            <a:off x="8007052" y="4687801"/>
            <a:ext cx="423601" cy="378158"/>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9"/>
          <p:cNvSpPr/>
          <p:nvPr/>
        </p:nvSpPr>
        <p:spPr>
          <a:xfrm>
            <a:off x="407676" y="4256342"/>
            <a:ext cx="818958" cy="787003"/>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9"/>
          <p:cNvSpPr/>
          <p:nvPr/>
        </p:nvSpPr>
        <p:spPr>
          <a:xfrm>
            <a:off x="8471294" y="4065225"/>
            <a:ext cx="432244" cy="383673"/>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six columns">
  <p:cSld name="TITLE_AND_TWO_COLUMNS_1_4_1_1">
    <p:spTree>
      <p:nvGrpSpPr>
        <p:cNvPr id="1" name="Shape 587"/>
        <p:cNvGrpSpPr/>
        <p:nvPr/>
      </p:nvGrpSpPr>
      <p:grpSpPr>
        <a:xfrm>
          <a:off x="0" y="0"/>
          <a:ext cx="0" cy="0"/>
          <a:chOff x="0" y="0"/>
          <a:chExt cx="0" cy="0"/>
        </a:xfrm>
      </p:grpSpPr>
      <p:sp>
        <p:nvSpPr>
          <p:cNvPr id="588" name="Google Shape;588;p30"/>
          <p:cNvSpPr/>
          <p:nvPr/>
        </p:nvSpPr>
        <p:spPr>
          <a:xfrm>
            <a:off x="8495865" y="4297947"/>
            <a:ext cx="1026154" cy="951161"/>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0"/>
          <p:cNvSpPr/>
          <p:nvPr/>
        </p:nvSpPr>
        <p:spPr>
          <a:xfrm rot="6155620">
            <a:off x="568928" y="60487"/>
            <a:ext cx="553984" cy="565069"/>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0"/>
          <p:cNvSpPr/>
          <p:nvPr/>
        </p:nvSpPr>
        <p:spPr>
          <a:xfrm rot="6155620">
            <a:off x="-264352" y="484778"/>
            <a:ext cx="812817" cy="787011"/>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0"/>
          <p:cNvSpPr/>
          <p:nvPr/>
        </p:nvSpPr>
        <p:spPr>
          <a:xfrm rot="6155620">
            <a:off x="737191" y="133170"/>
            <a:ext cx="721845" cy="408293"/>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0"/>
          <p:cNvSpPr/>
          <p:nvPr/>
        </p:nvSpPr>
        <p:spPr>
          <a:xfrm>
            <a:off x="123162" y="44057"/>
            <a:ext cx="257001" cy="280383"/>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0"/>
          <p:cNvSpPr/>
          <p:nvPr/>
        </p:nvSpPr>
        <p:spPr>
          <a:xfrm>
            <a:off x="8672567" y="-59429"/>
            <a:ext cx="440221" cy="937630"/>
          </a:xfrm>
          <a:custGeom>
            <a:avLst/>
            <a:gdLst/>
            <a:ahLst/>
            <a:cxnLst/>
            <a:rect l="l" t="t" r="r" b="b"/>
            <a:pathLst>
              <a:path w="19976" h="42547" extrusionOk="0">
                <a:moveTo>
                  <a:pt x="18051" y="84"/>
                </a:moveTo>
                <a:cubicBezTo>
                  <a:pt x="18051" y="140"/>
                  <a:pt x="17660" y="195"/>
                  <a:pt x="17828" y="251"/>
                </a:cubicBezTo>
                <a:cubicBezTo>
                  <a:pt x="17604" y="307"/>
                  <a:pt x="17381" y="363"/>
                  <a:pt x="17130" y="447"/>
                </a:cubicBezTo>
                <a:lnTo>
                  <a:pt x="16739" y="558"/>
                </a:lnTo>
                <a:lnTo>
                  <a:pt x="16349" y="670"/>
                </a:lnTo>
                <a:lnTo>
                  <a:pt x="15456" y="949"/>
                </a:lnTo>
                <a:lnTo>
                  <a:pt x="14452" y="1311"/>
                </a:lnTo>
                <a:cubicBezTo>
                  <a:pt x="14173" y="1395"/>
                  <a:pt x="13866" y="1535"/>
                  <a:pt x="13559" y="1646"/>
                </a:cubicBezTo>
                <a:cubicBezTo>
                  <a:pt x="13392" y="1702"/>
                  <a:pt x="13224" y="1758"/>
                  <a:pt x="13085" y="1814"/>
                </a:cubicBezTo>
                <a:lnTo>
                  <a:pt x="12610" y="2037"/>
                </a:lnTo>
                <a:cubicBezTo>
                  <a:pt x="12471" y="2121"/>
                  <a:pt x="12192" y="2232"/>
                  <a:pt x="12080" y="2288"/>
                </a:cubicBezTo>
                <a:cubicBezTo>
                  <a:pt x="11969" y="2344"/>
                  <a:pt x="11885" y="2427"/>
                  <a:pt x="11801" y="2511"/>
                </a:cubicBezTo>
                <a:cubicBezTo>
                  <a:pt x="13782" y="1479"/>
                  <a:pt x="15875" y="753"/>
                  <a:pt x="18079" y="419"/>
                </a:cubicBezTo>
                <a:lnTo>
                  <a:pt x="18079" y="419"/>
                </a:lnTo>
                <a:lnTo>
                  <a:pt x="18107" y="419"/>
                </a:lnTo>
                <a:lnTo>
                  <a:pt x="18107" y="419"/>
                </a:lnTo>
                <a:cubicBezTo>
                  <a:pt x="18134" y="474"/>
                  <a:pt x="18134" y="586"/>
                  <a:pt x="18162" y="614"/>
                </a:cubicBezTo>
                <a:cubicBezTo>
                  <a:pt x="18162" y="865"/>
                  <a:pt x="18190" y="1116"/>
                  <a:pt x="18246" y="1339"/>
                </a:cubicBezTo>
                <a:cubicBezTo>
                  <a:pt x="18246" y="1535"/>
                  <a:pt x="18190" y="1395"/>
                  <a:pt x="18190" y="1339"/>
                </a:cubicBezTo>
                <a:cubicBezTo>
                  <a:pt x="18190" y="1479"/>
                  <a:pt x="18162" y="1507"/>
                  <a:pt x="18162" y="1646"/>
                </a:cubicBezTo>
                <a:cubicBezTo>
                  <a:pt x="18218" y="1814"/>
                  <a:pt x="18162" y="1395"/>
                  <a:pt x="18246" y="1479"/>
                </a:cubicBezTo>
                <a:cubicBezTo>
                  <a:pt x="18330" y="2204"/>
                  <a:pt x="18413" y="3125"/>
                  <a:pt x="18469" y="3962"/>
                </a:cubicBezTo>
                <a:lnTo>
                  <a:pt x="18413" y="3962"/>
                </a:lnTo>
                <a:cubicBezTo>
                  <a:pt x="18413" y="4101"/>
                  <a:pt x="18469" y="3990"/>
                  <a:pt x="18497" y="4046"/>
                </a:cubicBezTo>
                <a:cubicBezTo>
                  <a:pt x="18525" y="4548"/>
                  <a:pt x="18665" y="5134"/>
                  <a:pt x="18665" y="5636"/>
                </a:cubicBezTo>
                <a:cubicBezTo>
                  <a:pt x="18748" y="6417"/>
                  <a:pt x="18832" y="7338"/>
                  <a:pt x="18916" y="8398"/>
                </a:cubicBezTo>
                <a:cubicBezTo>
                  <a:pt x="19027" y="9235"/>
                  <a:pt x="19027" y="10407"/>
                  <a:pt x="19055" y="11495"/>
                </a:cubicBezTo>
                <a:cubicBezTo>
                  <a:pt x="19055" y="11913"/>
                  <a:pt x="19083" y="12304"/>
                  <a:pt x="19111" y="12694"/>
                </a:cubicBezTo>
                <a:cubicBezTo>
                  <a:pt x="19111" y="13224"/>
                  <a:pt x="19111" y="13838"/>
                  <a:pt x="19139" y="14396"/>
                </a:cubicBezTo>
                <a:lnTo>
                  <a:pt x="19139" y="15791"/>
                </a:lnTo>
                <a:cubicBezTo>
                  <a:pt x="19195" y="17102"/>
                  <a:pt x="19167" y="18386"/>
                  <a:pt x="19223" y="19725"/>
                </a:cubicBezTo>
                <a:cubicBezTo>
                  <a:pt x="19278" y="20869"/>
                  <a:pt x="19306" y="22124"/>
                  <a:pt x="19278" y="23296"/>
                </a:cubicBezTo>
                <a:cubicBezTo>
                  <a:pt x="19223" y="23742"/>
                  <a:pt x="19167" y="24161"/>
                  <a:pt x="19027" y="24607"/>
                </a:cubicBezTo>
                <a:cubicBezTo>
                  <a:pt x="19083" y="25137"/>
                  <a:pt x="19139" y="25639"/>
                  <a:pt x="19195" y="26086"/>
                </a:cubicBezTo>
                <a:cubicBezTo>
                  <a:pt x="19195" y="26309"/>
                  <a:pt x="19167" y="26309"/>
                  <a:pt x="19195" y="26476"/>
                </a:cubicBezTo>
                <a:cubicBezTo>
                  <a:pt x="19278" y="27732"/>
                  <a:pt x="19306" y="29517"/>
                  <a:pt x="19474" y="30522"/>
                </a:cubicBezTo>
                <a:cubicBezTo>
                  <a:pt x="19474" y="31303"/>
                  <a:pt x="19557" y="31973"/>
                  <a:pt x="19613" y="32837"/>
                </a:cubicBezTo>
                <a:cubicBezTo>
                  <a:pt x="19613" y="33005"/>
                  <a:pt x="19669" y="33144"/>
                  <a:pt x="19669" y="33312"/>
                </a:cubicBezTo>
                <a:lnTo>
                  <a:pt x="19669" y="33479"/>
                </a:lnTo>
                <a:cubicBezTo>
                  <a:pt x="19697" y="33898"/>
                  <a:pt x="19753" y="34065"/>
                  <a:pt x="19780" y="34595"/>
                </a:cubicBezTo>
                <a:cubicBezTo>
                  <a:pt x="19753" y="35348"/>
                  <a:pt x="19780" y="36074"/>
                  <a:pt x="19892" y="36799"/>
                </a:cubicBezTo>
                <a:cubicBezTo>
                  <a:pt x="19892" y="36883"/>
                  <a:pt x="19892" y="37106"/>
                  <a:pt x="19892" y="37050"/>
                </a:cubicBezTo>
                <a:cubicBezTo>
                  <a:pt x="19892" y="37190"/>
                  <a:pt x="19920" y="37106"/>
                  <a:pt x="19920" y="37218"/>
                </a:cubicBezTo>
                <a:cubicBezTo>
                  <a:pt x="19920" y="37692"/>
                  <a:pt x="19976" y="38306"/>
                  <a:pt x="19948" y="38696"/>
                </a:cubicBezTo>
                <a:lnTo>
                  <a:pt x="19948" y="40119"/>
                </a:lnTo>
                <a:cubicBezTo>
                  <a:pt x="19948" y="40314"/>
                  <a:pt x="19920" y="40538"/>
                  <a:pt x="19892" y="40761"/>
                </a:cubicBezTo>
                <a:cubicBezTo>
                  <a:pt x="19892" y="40984"/>
                  <a:pt x="19864" y="41235"/>
                  <a:pt x="19864" y="41458"/>
                </a:cubicBezTo>
                <a:cubicBezTo>
                  <a:pt x="19808" y="41654"/>
                  <a:pt x="19780" y="41849"/>
                  <a:pt x="19753" y="42044"/>
                </a:cubicBezTo>
                <a:cubicBezTo>
                  <a:pt x="19725" y="42128"/>
                  <a:pt x="19753" y="42239"/>
                  <a:pt x="19641" y="42323"/>
                </a:cubicBezTo>
                <a:lnTo>
                  <a:pt x="19641" y="42323"/>
                </a:lnTo>
                <a:cubicBezTo>
                  <a:pt x="19334" y="42546"/>
                  <a:pt x="17855" y="42184"/>
                  <a:pt x="16433" y="41737"/>
                </a:cubicBezTo>
                <a:lnTo>
                  <a:pt x="16433" y="41737"/>
                </a:lnTo>
                <a:lnTo>
                  <a:pt x="16237" y="41681"/>
                </a:lnTo>
                <a:cubicBezTo>
                  <a:pt x="15679" y="41681"/>
                  <a:pt x="15121" y="41626"/>
                  <a:pt x="14535" y="41570"/>
                </a:cubicBezTo>
                <a:cubicBezTo>
                  <a:pt x="14424" y="41514"/>
                  <a:pt x="14424" y="41542"/>
                  <a:pt x="14340" y="41486"/>
                </a:cubicBezTo>
                <a:cubicBezTo>
                  <a:pt x="14145" y="41458"/>
                  <a:pt x="13922" y="41402"/>
                  <a:pt x="13726" y="41347"/>
                </a:cubicBezTo>
                <a:lnTo>
                  <a:pt x="13531" y="41263"/>
                </a:lnTo>
                <a:lnTo>
                  <a:pt x="13419" y="41207"/>
                </a:lnTo>
                <a:lnTo>
                  <a:pt x="13336" y="41179"/>
                </a:lnTo>
                <a:lnTo>
                  <a:pt x="12973" y="40984"/>
                </a:lnTo>
                <a:cubicBezTo>
                  <a:pt x="12527" y="40705"/>
                  <a:pt x="12052" y="40398"/>
                  <a:pt x="11634" y="40063"/>
                </a:cubicBezTo>
                <a:cubicBezTo>
                  <a:pt x="11634" y="40035"/>
                  <a:pt x="11634" y="40035"/>
                  <a:pt x="11550" y="39952"/>
                </a:cubicBezTo>
                <a:cubicBezTo>
                  <a:pt x="11411" y="39868"/>
                  <a:pt x="11383" y="39812"/>
                  <a:pt x="11271" y="39756"/>
                </a:cubicBezTo>
                <a:cubicBezTo>
                  <a:pt x="11160" y="39561"/>
                  <a:pt x="10797" y="39282"/>
                  <a:pt x="10881" y="39171"/>
                </a:cubicBezTo>
                <a:cubicBezTo>
                  <a:pt x="10825" y="39143"/>
                  <a:pt x="10769" y="39087"/>
                  <a:pt x="10713" y="39031"/>
                </a:cubicBezTo>
                <a:lnTo>
                  <a:pt x="10769" y="38892"/>
                </a:lnTo>
                <a:cubicBezTo>
                  <a:pt x="10072" y="38389"/>
                  <a:pt x="9430" y="37831"/>
                  <a:pt x="8788" y="37273"/>
                </a:cubicBezTo>
                <a:cubicBezTo>
                  <a:pt x="8649" y="37190"/>
                  <a:pt x="8481" y="37134"/>
                  <a:pt x="8314" y="37106"/>
                </a:cubicBezTo>
                <a:cubicBezTo>
                  <a:pt x="7979" y="36911"/>
                  <a:pt x="7672" y="36743"/>
                  <a:pt x="7282" y="36492"/>
                </a:cubicBezTo>
                <a:cubicBezTo>
                  <a:pt x="7114" y="36297"/>
                  <a:pt x="6947" y="36185"/>
                  <a:pt x="6780" y="36018"/>
                </a:cubicBezTo>
                <a:cubicBezTo>
                  <a:pt x="6612" y="35851"/>
                  <a:pt x="6110" y="35320"/>
                  <a:pt x="5943" y="35125"/>
                </a:cubicBezTo>
                <a:cubicBezTo>
                  <a:pt x="5691" y="34790"/>
                  <a:pt x="5691" y="34651"/>
                  <a:pt x="5440" y="34344"/>
                </a:cubicBezTo>
                <a:cubicBezTo>
                  <a:pt x="5217" y="34232"/>
                  <a:pt x="4966" y="34149"/>
                  <a:pt x="4715" y="34065"/>
                </a:cubicBezTo>
                <a:cubicBezTo>
                  <a:pt x="4575" y="33925"/>
                  <a:pt x="4408" y="33786"/>
                  <a:pt x="4269" y="33646"/>
                </a:cubicBezTo>
                <a:cubicBezTo>
                  <a:pt x="4101" y="33451"/>
                  <a:pt x="3906" y="33256"/>
                  <a:pt x="3766" y="33033"/>
                </a:cubicBezTo>
                <a:cubicBezTo>
                  <a:pt x="3627" y="32754"/>
                  <a:pt x="3376" y="32419"/>
                  <a:pt x="3264" y="32140"/>
                </a:cubicBezTo>
                <a:cubicBezTo>
                  <a:pt x="2929" y="31721"/>
                  <a:pt x="2650" y="31303"/>
                  <a:pt x="2427" y="30829"/>
                </a:cubicBezTo>
                <a:cubicBezTo>
                  <a:pt x="2065" y="30494"/>
                  <a:pt x="1786" y="30075"/>
                  <a:pt x="1646" y="29601"/>
                </a:cubicBezTo>
                <a:cubicBezTo>
                  <a:pt x="1562" y="29294"/>
                  <a:pt x="1367" y="28736"/>
                  <a:pt x="1283" y="28401"/>
                </a:cubicBezTo>
                <a:cubicBezTo>
                  <a:pt x="1255" y="28067"/>
                  <a:pt x="1228" y="27760"/>
                  <a:pt x="1200" y="27425"/>
                </a:cubicBezTo>
                <a:cubicBezTo>
                  <a:pt x="837" y="26616"/>
                  <a:pt x="614" y="25751"/>
                  <a:pt x="558" y="24858"/>
                </a:cubicBezTo>
                <a:cubicBezTo>
                  <a:pt x="558" y="24747"/>
                  <a:pt x="614" y="24802"/>
                  <a:pt x="586" y="24663"/>
                </a:cubicBezTo>
                <a:cubicBezTo>
                  <a:pt x="558" y="24300"/>
                  <a:pt x="474" y="24468"/>
                  <a:pt x="446" y="24077"/>
                </a:cubicBezTo>
                <a:cubicBezTo>
                  <a:pt x="307" y="23798"/>
                  <a:pt x="223" y="23463"/>
                  <a:pt x="223" y="23129"/>
                </a:cubicBezTo>
                <a:cubicBezTo>
                  <a:pt x="195" y="22654"/>
                  <a:pt x="195" y="22152"/>
                  <a:pt x="195" y="21678"/>
                </a:cubicBezTo>
                <a:cubicBezTo>
                  <a:pt x="195" y="21510"/>
                  <a:pt x="140" y="21482"/>
                  <a:pt x="112" y="21482"/>
                </a:cubicBezTo>
                <a:cubicBezTo>
                  <a:pt x="56" y="21148"/>
                  <a:pt x="28" y="20785"/>
                  <a:pt x="0" y="20450"/>
                </a:cubicBezTo>
                <a:cubicBezTo>
                  <a:pt x="56" y="19864"/>
                  <a:pt x="112" y="19306"/>
                  <a:pt x="223" y="18720"/>
                </a:cubicBezTo>
                <a:cubicBezTo>
                  <a:pt x="279" y="18553"/>
                  <a:pt x="391" y="18386"/>
                  <a:pt x="474" y="18218"/>
                </a:cubicBezTo>
                <a:cubicBezTo>
                  <a:pt x="502" y="17353"/>
                  <a:pt x="642" y="16516"/>
                  <a:pt x="921" y="15707"/>
                </a:cubicBezTo>
                <a:cubicBezTo>
                  <a:pt x="977" y="15345"/>
                  <a:pt x="1088" y="15010"/>
                  <a:pt x="1228" y="14703"/>
                </a:cubicBezTo>
                <a:cubicBezTo>
                  <a:pt x="1255" y="14619"/>
                  <a:pt x="1283" y="14508"/>
                  <a:pt x="1311" y="14452"/>
                </a:cubicBezTo>
                <a:cubicBezTo>
                  <a:pt x="1423" y="14089"/>
                  <a:pt x="1562" y="13978"/>
                  <a:pt x="1618" y="13978"/>
                </a:cubicBezTo>
                <a:cubicBezTo>
                  <a:pt x="1786" y="13280"/>
                  <a:pt x="2260" y="12108"/>
                  <a:pt x="2455" y="11969"/>
                </a:cubicBezTo>
                <a:cubicBezTo>
                  <a:pt x="2734" y="11355"/>
                  <a:pt x="2678" y="11160"/>
                  <a:pt x="2929" y="10602"/>
                </a:cubicBezTo>
                <a:cubicBezTo>
                  <a:pt x="3097" y="10351"/>
                  <a:pt x="3236" y="10044"/>
                  <a:pt x="3404" y="9793"/>
                </a:cubicBezTo>
                <a:cubicBezTo>
                  <a:pt x="3515" y="9570"/>
                  <a:pt x="3655" y="9374"/>
                  <a:pt x="3822" y="9207"/>
                </a:cubicBezTo>
                <a:cubicBezTo>
                  <a:pt x="3878" y="9123"/>
                  <a:pt x="3822" y="9151"/>
                  <a:pt x="3906" y="9040"/>
                </a:cubicBezTo>
                <a:cubicBezTo>
                  <a:pt x="4018" y="8984"/>
                  <a:pt x="4241" y="8705"/>
                  <a:pt x="4352" y="8649"/>
                </a:cubicBezTo>
                <a:cubicBezTo>
                  <a:pt x="4743" y="8063"/>
                  <a:pt x="5133" y="7700"/>
                  <a:pt x="5273" y="7728"/>
                </a:cubicBezTo>
                <a:cubicBezTo>
                  <a:pt x="5385" y="7561"/>
                  <a:pt x="5496" y="7393"/>
                  <a:pt x="5636" y="7226"/>
                </a:cubicBezTo>
                <a:cubicBezTo>
                  <a:pt x="5775" y="7059"/>
                  <a:pt x="5915" y="6891"/>
                  <a:pt x="6026" y="6752"/>
                </a:cubicBezTo>
                <a:cubicBezTo>
                  <a:pt x="6305" y="6473"/>
                  <a:pt x="6528" y="6277"/>
                  <a:pt x="6640" y="6305"/>
                </a:cubicBezTo>
                <a:cubicBezTo>
                  <a:pt x="6947" y="5859"/>
                  <a:pt x="6780" y="5692"/>
                  <a:pt x="7533" y="4994"/>
                </a:cubicBezTo>
                <a:cubicBezTo>
                  <a:pt x="7672" y="4855"/>
                  <a:pt x="7672" y="4883"/>
                  <a:pt x="7812" y="4771"/>
                </a:cubicBezTo>
                <a:cubicBezTo>
                  <a:pt x="8035" y="4492"/>
                  <a:pt x="8286" y="4269"/>
                  <a:pt x="8537" y="4073"/>
                </a:cubicBezTo>
                <a:cubicBezTo>
                  <a:pt x="8872" y="3822"/>
                  <a:pt x="9235" y="3599"/>
                  <a:pt x="9597" y="3432"/>
                </a:cubicBezTo>
                <a:lnTo>
                  <a:pt x="9625" y="3460"/>
                </a:lnTo>
                <a:cubicBezTo>
                  <a:pt x="9932" y="3320"/>
                  <a:pt x="10323" y="2958"/>
                  <a:pt x="10685" y="2734"/>
                </a:cubicBezTo>
                <a:cubicBezTo>
                  <a:pt x="10825" y="2595"/>
                  <a:pt x="10992" y="2455"/>
                  <a:pt x="11160" y="2372"/>
                </a:cubicBezTo>
                <a:cubicBezTo>
                  <a:pt x="11522" y="2176"/>
                  <a:pt x="11913" y="2009"/>
                  <a:pt x="12304" y="1842"/>
                </a:cubicBezTo>
                <a:cubicBezTo>
                  <a:pt x="12527" y="1730"/>
                  <a:pt x="12806" y="1590"/>
                  <a:pt x="13085" y="1479"/>
                </a:cubicBezTo>
                <a:lnTo>
                  <a:pt x="14033" y="1088"/>
                </a:lnTo>
                <a:cubicBezTo>
                  <a:pt x="14340" y="977"/>
                  <a:pt x="14675" y="893"/>
                  <a:pt x="14982" y="753"/>
                </a:cubicBezTo>
                <a:cubicBezTo>
                  <a:pt x="15289" y="614"/>
                  <a:pt x="15624" y="558"/>
                  <a:pt x="15903" y="447"/>
                </a:cubicBezTo>
                <a:cubicBezTo>
                  <a:pt x="16182" y="363"/>
                  <a:pt x="16405" y="279"/>
                  <a:pt x="16656" y="195"/>
                </a:cubicBezTo>
                <a:cubicBezTo>
                  <a:pt x="17102" y="112"/>
                  <a:pt x="18023" y="0"/>
                  <a:pt x="18051" y="84"/>
                </a:cubicBezTo>
                <a:close/>
                <a:moveTo>
                  <a:pt x="14368" y="41375"/>
                </a:moveTo>
                <a:cubicBezTo>
                  <a:pt x="14368" y="41375"/>
                  <a:pt x="14340" y="41402"/>
                  <a:pt x="14312" y="41375"/>
                </a:cubicBezTo>
                <a:cubicBezTo>
                  <a:pt x="14368" y="41402"/>
                  <a:pt x="14424" y="41430"/>
                  <a:pt x="14508" y="41458"/>
                </a:cubicBezTo>
                <a:cubicBezTo>
                  <a:pt x="14535" y="41458"/>
                  <a:pt x="14480" y="41402"/>
                  <a:pt x="14368" y="41375"/>
                </a:cubicBezTo>
                <a:close/>
                <a:moveTo>
                  <a:pt x="14591" y="41375"/>
                </a:moveTo>
                <a:cubicBezTo>
                  <a:pt x="14675" y="41430"/>
                  <a:pt x="14787" y="41458"/>
                  <a:pt x="14898" y="41486"/>
                </a:cubicBezTo>
                <a:cubicBezTo>
                  <a:pt x="14982" y="41514"/>
                  <a:pt x="14619" y="41347"/>
                  <a:pt x="14591" y="41375"/>
                </a:cubicBezTo>
                <a:close/>
                <a:moveTo>
                  <a:pt x="14982" y="41402"/>
                </a:moveTo>
                <a:cubicBezTo>
                  <a:pt x="14982" y="41430"/>
                  <a:pt x="14954" y="41458"/>
                  <a:pt x="15093" y="41486"/>
                </a:cubicBezTo>
                <a:cubicBezTo>
                  <a:pt x="15093" y="41486"/>
                  <a:pt x="15066" y="41458"/>
                  <a:pt x="14982" y="41402"/>
                </a:cubicBezTo>
                <a:close/>
                <a:moveTo>
                  <a:pt x="13671" y="40733"/>
                </a:moveTo>
                <a:lnTo>
                  <a:pt x="13615" y="40705"/>
                </a:lnTo>
                <a:cubicBezTo>
                  <a:pt x="13336" y="40538"/>
                  <a:pt x="13057" y="40398"/>
                  <a:pt x="12806" y="40231"/>
                </a:cubicBezTo>
                <a:cubicBezTo>
                  <a:pt x="12778" y="40259"/>
                  <a:pt x="12750" y="40259"/>
                  <a:pt x="12750" y="40259"/>
                </a:cubicBezTo>
                <a:cubicBezTo>
                  <a:pt x="12778" y="40314"/>
                  <a:pt x="12889" y="40398"/>
                  <a:pt x="12862" y="40426"/>
                </a:cubicBezTo>
                <a:cubicBezTo>
                  <a:pt x="13113" y="40565"/>
                  <a:pt x="13392" y="40677"/>
                  <a:pt x="13671" y="40733"/>
                </a:cubicBezTo>
                <a:close/>
                <a:moveTo>
                  <a:pt x="19641" y="37441"/>
                </a:moveTo>
                <a:cubicBezTo>
                  <a:pt x="19669" y="37385"/>
                  <a:pt x="19669" y="37301"/>
                  <a:pt x="19641" y="37245"/>
                </a:cubicBezTo>
                <a:cubicBezTo>
                  <a:pt x="19585" y="37218"/>
                  <a:pt x="19613" y="37497"/>
                  <a:pt x="19641" y="37469"/>
                </a:cubicBezTo>
                <a:close/>
                <a:moveTo>
                  <a:pt x="19697" y="36855"/>
                </a:moveTo>
                <a:cubicBezTo>
                  <a:pt x="19669" y="36855"/>
                  <a:pt x="19669" y="36994"/>
                  <a:pt x="19697" y="37050"/>
                </a:cubicBezTo>
                <a:cubicBezTo>
                  <a:pt x="19725" y="37134"/>
                  <a:pt x="19697" y="36994"/>
                  <a:pt x="19697" y="36855"/>
                </a:cubicBezTo>
                <a:close/>
                <a:moveTo>
                  <a:pt x="19446" y="36632"/>
                </a:moveTo>
                <a:cubicBezTo>
                  <a:pt x="19501" y="37636"/>
                  <a:pt x="19529" y="38501"/>
                  <a:pt x="19557" y="39254"/>
                </a:cubicBezTo>
                <a:cubicBezTo>
                  <a:pt x="19557" y="39115"/>
                  <a:pt x="19585" y="38975"/>
                  <a:pt x="19585" y="38836"/>
                </a:cubicBezTo>
                <a:cubicBezTo>
                  <a:pt x="19585" y="38640"/>
                  <a:pt x="19585" y="38445"/>
                  <a:pt x="19585" y="38278"/>
                </a:cubicBezTo>
                <a:cubicBezTo>
                  <a:pt x="19585" y="37720"/>
                  <a:pt x="19557" y="37190"/>
                  <a:pt x="19446" y="36660"/>
                </a:cubicBezTo>
                <a:close/>
                <a:moveTo>
                  <a:pt x="19362" y="34009"/>
                </a:moveTo>
                <a:cubicBezTo>
                  <a:pt x="19362" y="33953"/>
                  <a:pt x="19362" y="33898"/>
                  <a:pt x="19362" y="33842"/>
                </a:cubicBezTo>
                <a:lnTo>
                  <a:pt x="19362" y="34065"/>
                </a:lnTo>
                <a:cubicBezTo>
                  <a:pt x="19362" y="34065"/>
                  <a:pt x="19362" y="34037"/>
                  <a:pt x="19362" y="34037"/>
                </a:cubicBezTo>
                <a:close/>
                <a:moveTo>
                  <a:pt x="19027" y="19251"/>
                </a:moveTo>
                <a:cubicBezTo>
                  <a:pt x="19027" y="18832"/>
                  <a:pt x="18944" y="19139"/>
                  <a:pt x="19027" y="19251"/>
                </a:cubicBezTo>
                <a:close/>
                <a:moveTo>
                  <a:pt x="18665" y="7282"/>
                </a:moveTo>
                <a:cubicBezTo>
                  <a:pt x="18637" y="7282"/>
                  <a:pt x="18637" y="7366"/>
                  <a:pt x="18637" y="7477"/>
                </a:cubicBezTo>
                <a:cubicBezTo>
                  <a:pt x="18637" y="7561"/>
                  <a:pt x="18665" y="7533"/>
                  <a:pt x="18692" y="7477"/>
                </a:cubicBezTo>
                <a:cubicBezTo>
                  <a:pt x="18692" y="7421"/>
                  <a:pt x="18665" y="7393"/>
                  <a:pt x="18665" y="7338"/>
                </a:cubicBezTo>
                <a:close/>
                <a:moveTo>
                  <a:pt x="18413" y="5273"/>
                </a:moveTo>
                <a:cubicBezTo>
                  <a:pt x="18441" y="5189"/>
                  <a:pt x="18497" y="5468"/>
                  <a:pt x="18469" y="5273"/>
                </a:cubicBezTo>
                <a:cubicBezTo>
                  <a:pt x="18469" y="5273"/>
                  <a:pt x="18413" y="5106"/>
                  <a:pt x="18413" y="5301"/>
                </a:cubicBezTo>
                <a:close/>
                <a:moveTo>
                  <a:pt x="18218" y="3683"/>
                </a:moveTo>
                <a:cubicBezTo>
                  <a:pt x="18386" y="7728"/>
                  <a:pt x="18637" y="14926"/>
                  <a:pt x="18916" y="21985"/>
                </a:cubicBezTo>
                <a:cubicBezTo>
                  <a:pt x="18944" y="21957"/>
                  <a:pt x="18944" y="21929"/>
                  <a:pt x="18944" y="21873"/>
                </a:cubicBezTo>
                <a:cubicBezTo>
                  <a:pt x="18999" y="21008"/>
                  <a:pt x="18916" y="19530"/>
                  <a:pt x="18888" y="18302"/>
                </a:cubicBezTo>
                <a:cubicBezTo>
                  <a:pt x="18860" y="17409"/>
                  <a:pt x="18860" y="16237"/>
                  <a:pt x="18860" y="15261"/>
                </a:cubicBezTo>
                <a:cubicBezTo>
                  <a:pt x="18860" y="13699"/>
                  <a:pt x="18776" y="12081"/>
                  <a:pt x="18748" y="10434"/>
                </a:cubicBezTo>
                <a:cubicBezTo>
                  <a:pt x="18692" y="8593"/>
                  <a:pt x="18525" y="7059"/>
                  <a:pt x="18386" y="5413"/>
                </a:cubicBezTo>
                <a:cubicBezTo>
                  <a:pt x="18386" y="5413"/>
                  <a:pt x="18413" y="5468"/>
                  <a:pt x="18413" y="5413"/>
                </a:cubicBezTo>
                <a:cubicBezTo>
                  <a:pt x="18413" y="5217"/>
                  <a:pt x="18386" y="5468"/>
                  <a:pt x="18386" y="5329"/>
                </a:cubicBezTo>
                <a:cubicBezTo>
                  <a:pt x="18302" y="4883"/>
                  <a:pt x="18274" y="4325"/>
                  <a:pt x="18218" y="371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0"/>
          <p:cNvSpPr/>
          <p:nvPr/>
        </p:nvSpPr>
        <p:spPr>
          <a:xfrm>
            <a:off x="7801168" y="475755"/>
            <a:ext cx="750729" cy="425478"/>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0"/>
          <p:cNvSpPr/>
          <p:nvPr/>
        </p:nvSpPr>
        <p:spPr>
          <a:xfrm>
            <a:off x="7775183" y="44050"/>
            <a:ext cx="1069193" cy="378141"/>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0"/>
          <p:cNvSpPr/>
          <p:nvPr/>
        </p:nvSpPr>
        <p:spPr>
          <a:xfrm>
            <a:off x="8345803" y="851873"/>
            <a:ext cx="610527" cy="527556"/>
          </a:xfrm>
          <a:custGeom>
            <a:avLst/>
            <a:gdLst/>
            <a:ahLst/>
            <a:cxnLst/>
            <a:rect l="l" t="t" r="r" b="b"/>
            <a:pathLst>
              <a:path w="27704" h="23939" extrusionOk="0">
                <a:moveTo>
                  <a:pt x="558" y="22599"/>
                </a:moveTo>
                <a:cubicBezTo>
                  <a:pt x="391" y="22460"/>
                  <a:pt x="223" y="22264"/>
                  <a:pt x="112" y="22069"/>
                </a:cubicBezTo>
                <a:cubicBezTo>
                  <a:pt x="28" y="21846"/>
                  <a:pt x="0" y="21623"/>
                  <a:pt x="28" y="21399"/>
                </a:cubicBezTo>
                <a:cubicBezTo>
                  <a:pt x="28" y="21344"/>
                  <a:pt x="28" y="21260"/>
                  <a:pt x="28" y="21204"/>
                </a:cubicBezTo>
                <a:cubicBezTo>
                  <a:pt x="56" y="21065"/>
                  <a:pt x="112" y="20925"/>
                  <a:pt x="195" y="20814"/>
                </a:cubicBezTo>
                <a:cubicBezTo>
                  <a:pt x="251" y="20618"/>
                  <a:pt x="363" y="20451"/>
                  <a:pt x="502" y="20311"/>
                </a:cubicBezTo>
                <a:cubicBezTo>
                  <a:pt x="614" y="20144"/>
                  <a:pt x="753" y="19977"/>
                  <a:pt x="893" y="19809"/>
                </a:cubicBezTo>
                <a:lnTo>
                  <a:pt x="1060" y="19586"/>
                </a:lnTo>
                <a:cubicBezTo>
                  <a:pt x="1423" y="19000"/>
                  <a:pt x="1786" y="18414"/>
                  <a:pt x="2176" y="17856"/>
                </a:cubicBezTo>
                <a:lnTo>
                  <a:pt x="2176" y="17745"/>
                </a:lnTo>
                <a:cubicBezTo>
                  <a:pt x="2455" y="17187"/>
                  <a:pt x="2846" y="16684"/>
                  <a:pt x="3264" y="16238"/>
                </a:cubicBezTo>
                <a:lnTo>
                  <a:pt x="3404" y="16043"/>
                </a:lnTo>
                <a:cubicBezTo>
                  <a:pt x="3515" y="15875"/>
                  <a:pt x="3627" y="15680"/>
                  <a:pt x="3711" y="15541"/>
                </a:cubicBezTo>
                <a:cubicBezTo>
                  <a:pt x="4018" y="15122"/>
                  <a:pt x="4185" y="14843"/>
                  <a:pt x="4520" y="14369"/>
                </a:cubicBezTo>
                <a:lnTo>
                  <a:pt x="5803" y="12751"/>
                </a:lnTo>
                <a:cubicBezTo>
                  <a:pt x="6194" y="12249"/>
                  <a:pt x="6473" y="11886"/>
                  <a:pt x="6947" y="11328"/>
                </a:cubicBezTo>
                <a:cubicBezTo>
                  <a:pt x="7170" y="11049"/>
                  <a:pt x="7421" y="10742"/>
                  <a:pt x="7728" y="10379"/>
                </a:cubicBezTo>
                <a:cubicBezTo>
                  <a:pt x="8007" y="10072"/>
                  <a:pt x="8314" y="9793"/>
                  <a:pt x="8621" y="9542"/>
                </a:cubicBezTo>
                <a:cubicBezTo>
                  <a:pt x="8788" y="9375"/>
                  <a:pt x="9011" y="9263"/>
                  <a:pt x="9207" y="9180"/>
                </a:cubicBezTo>
                <a:cubicBezTo>
                  <a:pt x="12471" y="5888"/>
                  <a:pt x="13699" y="2400"/>
                  <a:pt x="17688" y="1"/>
                </a:cubicBezTo>
                <a:cubicBezTo>
                  <a:pt x="17716" y="29"/>
                  <a:pt x="17772" y="29"/>
                  <a:pt x="17800" y="57"/>
                </a:cubicBezTo>
                <a:lnTo>
                  <a:pt x="17800" y="57"/>
                </a:lnTo>
                <a:lnTo>
                  <a:pt x="17855" y="85"/>
                </a:lnTo>
                <a:lnTo>
                  <a:pt x="17911" y="112"/>
                </a:lnTo>
                <a:lnTo>
                  <a:pt x="17967" y="140"/>
                </a:lnTo>
                <a:lnTo>
                  <a:pt x="18023" y="168"/>
                </a:lnTo>
                <a:cubicBezTo>
                  <a:pt x="18134" y="252"/>
                  <a:pt x="18246" y="336"/>
                  <a:pt x="18330" y="419"/>
                </a:cubicBezTo>
                <a:cubicBezTo>
                  <a:pt x="18581" y="670"/>
                  <a:pt x="18776" y="977"/>
                  <a:pt x="18888" y="1312"/>
                </a:cubicBezTo>
                <a:cubicBezTo>
                  <a:pt x="18999" y="1591"/>
                  <a:pt x="19111" y="1870"/>
                  <a:pt x="19195" y="2177"/>
                </a:cubicBezTo>
                <a:lnTo>
                  <a:pt x="19167" y="2177"/>
                </a:lnTo>
                <a:lnTo>
                  <a:pt x="19167" y="2177"/>
                </a:lnTo>
                <a:cubicBezTo>
                  <a:pt x="19641" y="3851"/>
                  <a:pt x="22570" y="6111"/>
                  <a:pt x="23045" y="7757"/>
                </a:cubicBezTo>
                <a:cubicBezTo>
                  <a:pt x="23101" y="7868"/>
                  <a:pt x="23156" y="7980"/>
                  <a:pt x="23184" y="8092"/>
                </a:cubicBezTo>
                <a:cubicBezTo>
                  <a:pt x="23352" y="8064"/>
                  <a:pt x="23770" y="9431"/>
                  <a:pt x="23965" y="10240"/>
                </a:cubicBezTo>
                <a:cubicBezTo>
                  <a:pt x="23937" y="10296"/>
                  <a:pt x="23937" y="10351"/>
                  <a:pt x="23965" y="10379"/>
                </a:cubicBezTo>
                <a:cubicBezTo>
                  <a:pt x="24049" y="10575"/>
                  <a:pt x="24161" y="10714"/>
                  <a:pt x="24244" y="10909"/>
                </a:cubicBezTo>
                <a:cubicBezTo>
                  <a:pt x="24300" y="11105"/>
                  <a:pt x="24384" y="11300"/>
                  <a:pt x="24468" y="11495"/>
                </a:cubicBezTo>
                <a:cubicBezTo>
                  <a:pt x="24495" y="11718"/>
                  <a:pt x="24551" y="11914"/>
                  <a:pt x="24635" y="12109"/>
                </a:cubicBezTo>
                <a:cubicBezTo>
                  <a:pt x="24663" y="12193"/>
                  <a:pt x="24663" y="12249"/>
                  <a:pt x="24663" y="12332"/>
                </a:cubicBezTo>
                <a:cubicBezTo>
                  <a:pt x="24719" y="12472"/>
                  <a:pt x="24774" y="12611"/>
                  <a:pt x="24830" y="12751"/>
                </a:cubicBezTo>
                <a:cubicBezTo>
                  <a:pt x="24858" y="12862"/>
                  <a:pt x="24886" y="12974"/>
                  <a:pt x="24914" y="13058"/>
                </a:cubicBezTo>
                <a:cubicBezTo>
                  <a:pt x="24942" y="13058"/>
                  <a:pt x="24998" y="13281"/>
                  <a:pt x="25053" y="13392"/>
                </a:cubicBezTo>
                <a:cubicBezTo>
                  <a:pt x="25081" y="13448"/>
                  <a:pt x="25109" y="13448"/>
                  <a:pt x="25137" y="13504"/>
                </a:cubicBezTo>
                <a:cubicBezTo>
                  <a:pt x="25137" y="13532"/>
                  <a:pt x="25137" y="13560"/>
                  <a:pt x="25165" y="13588"/>
                </a:cubicBezTo>
                <a:cubicBezTo>
                  <a:pt x="25165" y="13616"/>
                  <a:pt x="25165" y="13588"/>
                  <a:pt x="25193" y="13616"/>
                </a:cubicBezTo>
                <a:cubicBezTo>
                  <a:pt x="25193" y="13643"/>
                  <a:pt x="25193" y="13699"/>
                  <a:pt x="25221" y="13783"/>
                </a:cubicBezTo>
                <a:cubicBezTo>
                  <a:pt x="25277" y="13867"/>
                  <a:pt x="25360" y="14062"/>
                  <a:pt x="25388" y="14257"/>
                </a:cubicBezTo>
                <a:cubicBezTo>
                  <a:pt x="25444" y="14453"/>
                  <a:pt x="25444" y="14564"/>
                  <a:pt x="25472" y="14704"/>
                </a:cubicBezTo>
                <a:cubicBezTo>
                  <a:pt x="25444" y="14648"/>
                  <a:pt x="25332" y="14508"/>
                  <a:pt x="25332" y="14592"/>
                </a:cubicBezTo>
                <a:cubicBezTo>
                  <a:pt x="25444" y="14955"/>
                  <a:pt x="25528" y="15317"/>
                  <a:pt x="25556" y="15680"/>
                </a:cubicBezTo>
                <a:cubicBezTo>
                  <a:pt x="25611" y="15848"/>
                  <a:pt x="25667" y="16015"/>
                  <a:pt x="25751" y="16154"/>
                </a:cubicBezTo>
                <a:cubicBezTo>
                  <a:pt x="25751" y="16182"/>
                  <a:pt x="25751" y="16126"/>
                  <a:pt x="25779" y="16182"/>
                </a:cubicBezTo>
                <a:cubicBezTo>
                  <a:pt x="25807" y="16182"/>
                  <a:pt x="25751" y="16043"/>
                  <a:pt x="25779" y="16071"/>
                </a:cubicBezTo>
                <a:cubicBezTo>
                  <a:pt x="25974" y="16182"/>
                  <a:pt x="26058" y="15680"/>
                  <a:pt x="26309" y="16071"/>
                </a:cubicBezTo>
                <a:cubicBezTo>
                  <a:pt x="26532" y="16573"/>
                  <a:pt x="26727" y="17075"/>
                  <a:pt x="26839" y="17605"/>
                </a:cubicBezTo>
                <a:cubicBezTo>
                  <a:pt x="26839" y="17689"/>
                  <a:pt x="26839" y="17773"/>
                  <a:pt x="26839" y="17856"/>
                </a:cubicBezTo>
                <a:cubicBezTo>
                  <a:pt x="27062" y="18610"/>
                  <a:pt x="27090" y="19112"/>
                  <a:pt x="27006" y="19223"/>
                </a:cubicBezTo>
                <a:cubicBezTo>
                  <a:pt x="27090" y="19251"/>
                  <a:pt x="27174" y="19195"/>
                  <a:pt x="27257" y="19223"/>
                </a:cubicBezTo>
                <a:cubicBezTo>
                  <a:pt x="27397" y="19335"/>
                  <a:pt x="27509" y="19474"/>
                  <a:pt x="27564" y="19642"/>
                </a:cubicBezTo>
                <a:cubicBezTo>
                  <a:pt x="27592" y="19781"/>
                  <a:pt x="27620" y="19949"/>
                  <a:pt x="27648" y="20116"/>
                </a:cubicBezTo>
                <a:cubicBezTo>
                  <a:pt x="27676" y="20311"/>
                  <a:pt x="27704" y="20507"/>
                  <a:pt x="27704" y="20702"/>
                </a:cubicBezTo>
                <a:lnTo>
                  <a:pt x="27704" y="20981"/>
                </a:lnTo>
                <a:cubicBezTo>
                  <a:pt x="27704" y="21065"/>
                  <a:pt x="27704" y="21176"/>
                  <a:pt x="27676" y="21232"/>
                </a:cubicBezTo>
                <a:cubicBezTo>
                  <a:pt x="27676" y="21344"/>
                  <a:pt x="27648" y="21455"/>
                  <a:pt x="27592" y="21539"/>
                </a:cubicBezTo>
                <a:cubicBezTo>
                  <a:pt x="27536" y="21651"/>
                  <a:pt x="27509" y="21399"/>
                  <a:pt x="27397" y="21623"/>
                </a:cubicBezTo>
                <a:cubicBezTo>
                  <a:pt x="27341" y="21957"/>
                  <a:pt x="27174" y="22292"/>
                  <a:pt x="26923" y="22571"/>
                </a:cubicBezTo>
                <a:cubicBezTo>
                  <a:pt x="26783" y="22711"/>
                  <a:pt x="26616" y="22822"/>
                  <a:pt x="26448" y="22906"/>
                </a:cubicBezTo>
                <a:cubicBezTo>
                  <a:pt x="26169" y="23045"/>
                  <a:pt x="25890" y="23185"/>
                  <a:pt x="25584" y="23241"/>
                </a:cubicBezTo>
                <a:cubicBezTo>
                  <a:pt x="25388" y="23297"/>
                  <a:pt x="25193" y="23324"/>
                  <a:pt x="24998" y="23324"/>
                </a:cubicBezTo>
                <a:cubicBezTo>
                  <a:pt x="24886" y="23297"/>
                  <a:pt x="24802" y="23297"/>
                  <a:pt x="24719" y="23241"/>
                </a:cubicBezTo>
                <a:cubicBezTo>
                  <a:pt x="24161" y="23352"/>
                  <a:pt x="23603" y="23408"/>
                  <a:pt x="23045" y="23436"/>
                </a:cubicBezTo>
                <a:cubicBezTo>
                  <a:pt x="22905" y="23436"/>
                  <a:pt x="22849" y="23408"/>
                  <a:pt x="22682" y="23380"/>
                </a:cubicBezTo>
                <a:cubicBezTo>
                  <a:pt x="22180" y="23464"/>
                  <a:pt x="21706" y="23464"/>
                  <a:pt x="21203" y="23436"/>
                </a:cubicBezTo>
                <a:cubicBezTo>
                  <a:pt x="20980" y="23436"/>
                  <a:pt x="20729" y="23464"/>
                  <a:pt x="20590" y="23492"/>
                </a:cubicBezTo>
                <a:cubicBezTo>
                  <a:pt x="20394" y="23492"/>
                  <a:pt x="20060" y="23492"/>
                  <a:pt x="19836" y="23464"/>
                </a:cubicBezTo>
                <a:cubicBezTo>
                  <a:pt x="19892" y="23408"/>
                  <a:pt x="19669" y="23380"/>
                  <a:pt x="19641" y="23352"/>
                </a:cubicBezTo>
                <a:cubicBezTo>
                  <a:pt x="19474" y="23352"/>
                  <a:pt x="19502" y="23408"/>
                  <a:pt x="19446" y="23436"/>
                </a:cubicBezTo>
                <a:cubicBezTo>
                  <a:pt x="19306" y="23436"/>
                  <a:pt x="19446" y="23408"/>
                  <a:pt x="19334" y="23408"/>
                </a:cubicBezTo>
                <a:cubicBezTo>
                  <a:pt x="19250" y="23408"/>
                  <a:pt x="19446" y="23464"/>
                  <a:pt x="19390" y="23492"/>
                </a:cubicBezTo>
                <a:cubicBezTo>
                  <a:pt x="18971" y="23603"/>
                  <a:pt x="19027" y="23771"/>
                  <a:pt x="18330" y="23855"/>
                </a:cubicBezTo>
                <a:cubicBezTo>
                  <a:pt x="17939" y="23799"/>
                  <a:pt x="17130" y="23882"/>
                  <a:pt x="16963" y="23799"/>
                </a:cubicBezTo>
                <a:cubicBezTo>
                  <a:pt x="16879" y="23799"/>
                  <a:pt x="16767" y="23827"/>
                  <a:pt x="16684" y="23882"/>
                </a:cubicBezTo>
                <a:cubicBezTo>
                  <a:pt x="16405" y="23910"/>
                  <a:pt x="16126" y="23910"/>
                  <a:pt x="15875" y="23910"/>
                </a:cubicBezTo>
                <a:cubicBezTo>
                  <a:pt x="15707" y="23910"/>
                  <a:pt x="15568" y="23938"/>
                  <a:pt x="15400" y="23938"/>
                </a:cubicBezTo>
                <a:lnTo>
                  <a:pt x="14535" y="23938"/>
                </a:lnTo>
                <a:cubicBezTo>
                  <a:pt x="14284" y="23910"/>
                  <a:pt x="14005" y="23882"/>
                  <a:pt x="13754" y="23827"/>
                </a:cubicBezTo>
                <a:cubicBezTo>
                  <a:pt x="13754" y="23799"/>
                  <a:pt x="13810" y="23743"/>
                  <a:pt x="13699" y="23715"/>
                </a:cubicBezTo>
                <a:cubicBezTo>
                  <a:pt x="13559" y="23743"/>
                  <a:pt x="13447" y="23771"/>
                  <a:pt x="13336" y="23827"/>
                </a:cubicBezTo>
                <a:cubicBezTo>
                  <a:pt x="13196" y="23855"/>
                  <a:pt x="13001" y="23855"/>
                  <a:pt x="12889" y="23882"/>
                </a:cubicBezTo>
                <a:cubicBezTo>
                  <a:pt x="12583" y="23882"/>
                  <a:pt x="12331" y="23882"/>
                  <a:pt x="12080" y="23855"/>
                </a:cubicBezTo>
                <a:cubicBezTo>
                  <a:pt x="11773" y="23855"/>
                  <a:pt x="11467" y="23799"/>
                  <a:pt x="11188" y="23743"/>
                </a:cubicBezTo>
                <a:cubicBezTo>
                  <a:pt x="11160" y="23603"/>
                  <a:pt x="11299" y="23464"/>
                  <a:pt x="11271" y="23324"/>
                </a:cubicBezTo>
                <a:cubicBezTo>
                  <a:pt x="10713" y="23380"/>
                  <a:pt x="10685" y="23548"/>
                  <a:pt x="10155" y="23603"/>
                </a:cubicBezTo>
                <a:cubicBezTo>
                  <a:pt x="10100" y="23659"/>
                  <a:pt x="9876" y="23659"/>
                  <a:pt x="9765" y="23687"/>
                </a:cubicBezTo>
                <a:cubicBezTo>
                  <a:pt x="9597" y="23743"/>
                  <a:pt x="9263" y="23771"/>
                  <a:pt x="9095" y="23799"/>
                </a:cubicBezTo>
                <a:cubicBezTo>
                  <a:pt x="9039" y="23827"/>
                  <a:pt x="9011" y="23827"/>
                  <a:pt x="8956" y="23799"/>
                </a:cubicBezTo>
                <a:cubicBezTo>
                  <a:pt x="8593" y="23910"/>
                  <a:pt x="8202" y="23938"/>
                  <a:pt x="7840" y="23938"/>
                </a:cubicBezTo>
                <a:cubicBezTo>
                  <a:pt x="7561" y="23882"/>
                  <a:pt x="7338" y="23910"/>
                  <a:pt x="7086" y="23882"/>
                </a:cubicBezTo>
                <a:cubicBezTo>
                  <a:pt x="6863" y="23882"/>
                  <a:pt x="6696" y="23827"/>
                  <a:pt x="6445" y="23827"/>
                </a:cubicBezTo>
                <a:lnTo>
                  <a:pt x="6054" y="23715"/>
                </a:lnTo>
                <a:cubicBezTo>
                  <a:pt x="6082" y="23659"/>
                  <a:pt x="5831" y="23603"/>
                  <a:pt x="6166" y="23603"/>
                </a:cubicBezTo>
                <a:cubicBezTo>
                  <a:pt x="6082" y="23576"/>
                  <a:pt x="5970" y="23603"/>
                  <a:pt x="5887" y="23576"/>
                </a:cubicBezTo>
                <a:cubicBezTo>
                  <a:pt x="5859" y="23408"/>
                  <a:pt x="5831" y="23213"/>
                  <a:pt x="5803" y="23045"/>
                </a:cubicBezTo>
                <a:cubicBezTo>
                  <a:pt x="5803" y="22962"/>
                  <a:pt x="5691" y="22906"/>
                  <a:pt x="5691" y="22822"/>
                </a:cubicBezTo>
                <a:lnTo>
                  <a:pt x="4882" y="22766"/>
                </a:lnTo>
                <a:cubicBezTo>
                  <a:pt x="4631" y="22822"/>
                  <a:pt x="4380" y="22850"/>
                  <a:pt x="4129" y="22850"/>
                </a:cubicBezTo>
                <a:cubicBezTo>
                  <a:pt x="3739" y="22906"/>
                  <a:pt x="3348" y="22934"/>
                  <a:pt x="2957" y="22906"/>
                </a:cubicBezTo>
                <a:cubicBezTo>
                  <a:pt x="2902" y="22934"/>
                  <a:pt x="2790" y="22906"/>
                  <a:pt x="2734" y="22934"/>
                </a:cubicBezTo>
                <a:cubicBezTo>
                  <a:pt x="2399" y="22906"/>
                  <a:pt x="2232" y="22934"/>
                  <a:pt x="1953" y="22906"/>
                </a:cubicBezTo>
                <a:cubicBezTo>
                  <a:pt x="1702" y="22878"/>
                  <a:pt x="1535" y="22878"/>
                  <a:pt x="1311" y="22850"/>
                </a:cubicBezTo>
                <a:cubicBezTo>
                  <a:pt x="1060" y="22822"/>
                  <a:pt x="809" y="22739"/>
                  <a:pt x="558" y="22599"/>
                </a:cubicBezTo>
                <a:close/>
                <a:moveTo>
                  <a:pt x="11578" y="23631"/>
                </a:moveTo>
                <a:cubicBezTo>
                  <a:pt x="11522" y="23603"/>
                  <a:pt x="11439" y="23576"/>
                  <a:pt x="11383" y="23603"/>
                </a:cubicBezTo>
                <a:cubicBezTo>
                  <a:pt x="11355" y="23603"/>
                  <a:pt x="11467" y="23631"/>
                  <a:pt x="11578" y="23631"/>
                </a:cubicBezTo>
                <a:close/>
                <a:moveTo>
                  <a:pt x="4352" y="22711"/>
                </a:moveTo>
                <a:cubicBezTo>
                  <a:pt x="4324" y="22739"/>
                  <a:pt x="4408" y="22739"/>
                  <a:pt x="4464" y="22766"/>
                </a:cubicBezTo>
                <a:cubicBezTo>
                  <a:pt x="4464" y="22739"/>
                  <a:pt x="4380" y="22739"/>
                  <a:pt x="4324" y="22711"/>
                </a:cubicBezTo>
                <a:close/>
                <a:moveTo>
                  <a:pt x="6222" y="23073"/>
                </a:moveTo>
                <a:cubicBezTo>
                  <a:pt x="6138" y="23073"/>
                  <a:pt x="6110" y="23073"/>
                  <a:pt x="6110" y="23073"/>
                </a:cubicBezTo>
                <a:lnTo>
                  <a:pt x="6222" y="23073"/>
                </a:lnTo>
                <a:close/>
                <a:moveTo>
                  <a:pt x="8649" y="23799"/>
                </a:moveTo>
                <a:cubicBezTo>
                  <a:pt x="8649" y="23799"/>
                  <a:pt x="8537" y="23799"/>
                  <a:pt x="8537" y="23827"/>
                </a:cubicBezTo>
                <a:lnTo>
                  <a:pt x="8732" y="23827"/>
                </a:lnTo>
                <a:cubicBezTo>
                  <a:pt x="8732" y="23827"/>
                  <a:pt x="8705" y="23799"/>
                  <a:pt x="8649" y="23771"/>
                </a:cubicBezTo>
                <a:close/>
                <a:moveTo>
                  <a:pt x="8816" y="23743"/>
                </a:moveTo>
                <a:lnTo>
                  <a:pt x="8732" y="23743"/>
                </a:lnTo>
                <a:cubicBezTo>
                  <a:pt x="8732" y="23743"/>
                  <a:pt x="8732" y="23771"/>
                  <a:pt x="8816" y="23771"/>
                </a:cubicBezTo>
                <a:close/>
                <a:moveTo>
                  <a:pt x="9848" y="23548"/>
                </a:moveTo>
                <a:cubicBezTo>
                  <a:pt x="9848" y="23576"/>
                  <a:pt x="9932" y="23576"/>
                  <a:pt x="9988" y="23603"/>
                </a:cubicBezTo>
                <a:cubicBezTo>
                  <a:pt x="9960" y="23548"/>
                  <a:pt x="9932" y="23548"/>
                  <a:pt x="9821" y="23548"/>
                </a:cubicBezTo>
                <a:close/>
                <a:moveTo>
                  <a:pt x="9681" y="23157"/>
                </a:moveTo>
                <a:lnTo>
                  <a:pt x="9542" y="23157"/>
                </a:lnTo>
                <a:lnTo>
                  <a:pt x="9653" y="23157"/>
                </a:lnTo>
                <a:cubicBezTo>
                  <a:pt x="9709" y="23157"/>
                  <a:pt x="9681" y="23157"/>
                  <a:pt x="9681" y="23157"/>
                </a:cubicBezTo>
                <a:close/>
                <a:moveTo>
                  <a:pt x="9625" y="23101"/>
                </a:moveTo>
                <a:lnTo>
                  <a:pt x="9681" y="23101"/>
                </a:lnTo>
                <a:cubicBezTo>
                  <a:pt x="9011" y="23045"/>
                  <a:pt x="8342" y="23018"/>
                  <a:pt x="7672" y="22990"/>
                </a:cubicBezTo>
                <a:cubicBezTo>
                  <a:pt x="7728" y="23185"/>
                  <a:pt x="7784" y="23352"/>
                  <a:pt x="7840" y="23576"/>
                </a:cubicBezTo>
                <a:cubicBezTo>
                  <a:pt x="8091" y="23576"/>
                  <a:pt x="8119" y="23492"/>
                  <a:pt x="8426" y="23492"/>
                </a:cubicBezTo>
                <a:cubicBezTo>
                  <a:pt x="8593" y="23380"/>
                  <a:pt x="8816" y="23352"/>
                  <a:pt x="9011" y="23324"/>
                </a:cubicBezTo>
                <a:cubicBezTo>
                  <a:pt x="8984" y="23269"/>
                  <a:pt x="9318" y="23241"/>
                  <a:pt x="9402" y="23157"/>
                </a:cubicBezTo>
                <a:cubicBezTo>
                  <a:pt x="9486" y="23157"/>
                  <a:pt x="9569" y="23157"/>
                  <a:pt x="9653" y="23129"/>
                </a:cubicBezTo>
                <a:cubicBezTo>
                  <a:pt x="9653" y="23129"/>
                  <a:pt x="9569" y="23101"/>
                  <a:pt x="9597" y="23073"/>
                </a:cubicBezTo>
                <a:close/>
                <a:moveTo>
                  <a:pt x="24886" y="13197"/>
                </a:moveTo>
                <a:lnTo>
                  <a:pt x="24886" y="13337"/>
                </a:lnTo>
                <a:cubicBezTo>
                  <a:pt x="24886" y="13337"/>
                  <a:pt x="24914" y="13364"/>
                  <a:pt x="24942" y="13364"/>
                </a:cubicBezTo>
                <a:cubicBezTo>
                  <a:pt x="24914" y="13281"/>
                  <a:pt x="24914" y="13225"/>
                  <a:pt x="24886" y="13169"/>
                </a:cubicBezTo>
                <a:close/>
                <a:moveTo>
                  <a:pt x="167" y="21093"/>
                </a:moveTo>
                <a:cubicBezTo>
                  <a:pt x="167" y="21065"/>
                  <a:pt x="140" y="21204"/>
                  <a:pt x="140" y="21260"/>
                </a:cubicBezTo>
                <a:cubicBezTo>
                  <a:pt x="140" y="21316"/>
                  <a:pt x="140" y="21120"/>
                  <a:pt x="167" y="21065"/>
                </a:cubicBezTo>
                <a:close/>
                <a:moveTo>
                  <a:pt x="949" y="22487"/>
                </a:moveTo>
                <a:cubicBezTo>
                  <a:pt x="949" y="22515"/>
                  <a:pt x="1032" y="22571"/>
                  <a:pt x="1144" y="22599"/>
                </a:cubicBezTo>
                <a:cubicBezTo>
                  <a:pt x="1451" y="22627"/>
                  <a:pt x="1758" y="22655"/>
                  <a:pt x="2093" y="22627"/>
                </a:cubicBezTo>
                <a:cubicBezTo>
                  <a:pt x="2176" y="22599"/>
                  <a:pt x="2539" y="22599"/>
                  <a:pt x="2650" y="22571"/>
                </a:cubicBezTo>
                <a:lnTo>
                  <a:pt x="1590" y="22460"/>
                </a:lnTo>
                <a:cubicBezTo>
                  <a:pt x="1283" y="22460"/>
                  <a:pt x="977" y="22376"/>
                  <a:pt x="698" y="22208"/>
                </a:cubicBezTo>
                <a:cubicBezTo>
                  <a:pt x="558" y="22097"/>
                  <a:pt x="446" y="21930"/>
                  <a:pt x="391" y="21762"/>
                </a:cubicBezTo>
                <a:cubicBezTo>
                  <a:pt x="391" y="21846"/>
                  <a:pt x="419" y="21930"/>
                  <a:pt x="446" y="22013"/>
                </a:cubicBezTo>
                <a:cubicBezTo>
                  <a:pt x="558" y="22208"/>
                  <a:pt x="725" y="22376"/>
                  <a:pt x="921" y="2248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0"/>
          <p:cNvSpPr/>
          <p:nvPr/>
        </p:nvSpPr>
        <p:spPr>
          <a:xfrm rot="-5203737">
            <a:off x="-8994" y="4711974"/>
            <a:ext cx="1026196" cy="951200"/>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0"/>
          <p:cNvSpPr/>
          <p:nvPr/>
        </p:nvSpPr>
        <p:spPr>
          <a:xfrm rot="-5203737">
            <a:off x="505981" y="4397914"/>
            <a:ext cx="283480" cy="260097"/>
          </a:xfrm>
          <a:custGeom>
            <a:avLst/>
            <a:gdLst/>
            <a:ahLst/>
            <a:cxnLst/>
            <a:rect l="l" t="t" r="r" b="b"/>
            <a:pathLst>
              <a:path w="12863" h="11802" extrusionOk="0">
                <a:moveTo>
                  <a:pt x="11439" y="475"/>
                </a:moveTo>
                <a:cubicBezTo>
                  <a:pt x="11551" y="559"/>
                  <a:pt x="11607" y="614"/>
                  <a:pt x="11718" y="698"/>
                </a:cubicBezTo>
                <a:lnTo>
                  <a:pt x="11858" y="865"/>
                </a:lnTo>
                <a:cubicBezTo>
                  <a:pt x="11830" y="865"/>
                  <a:pt x="11941" y="977"/>
                  <a:pt x="11774" y="893"/>
                </a:cubicBezTo>
                <a:cubicBezTo>
                  <a:pt x="11802" y="949"/>
                  <a:pt x="11858" y="949"/>
                  <a:pt x="11886" y="1005"/>
                </a:cubicBezTo>
                <a:cubicBezTo>
                  <a:pt x="11830" y="1117"/>
                  <a:pt x="11774" y="1200"/>
                  <a:pt x="11690" y="1312"/>
                </a:cubicBezTo>
                <a:cubicBezTo>
                  <a:pt x="11662" y="1340"/>
                  <a:pt x="11690" y="1423"/>
                  <a:pt x="11635" y="1451"/>
                </a:cubicBezTo>
                <a:cubicBezTo>
                  <a:pt x="11746" y="1535"/>
                  <a:pt x="11830" y="1619"/>
                  <a:pt x="11914" y="1702"/>
                </a:cubicBezTo>
                <a:lnTo>
                  <a:pt x="11941" y="1702"/>
                </a:lnTo>
                <a:cubicBezTo>
                  <a:pt x="12053" y="1758"/>
                  <a:pt x="12137" y="1842"/>
                  <a:pt x="12193" y="1926"/>
                </a:cubicBezTo>
                <a:cubicBezTo>
                  <a:pt x="12276" y="1981"/>
                  <a:pt x="12332" y="2037"/>
                  <a:pt x="12388" y="2093"/>
                </a:cubicBezTo>
                <a:cubicBezTo>
                  <a:pt x="12471" y="2177"/>
                  <a:pt x="12527" y="2288"/>
                  <a:pt x="12583" y="2372"/>
                </a:cubicBezTo>
                <a:cubicBezTo>
                  <a:pt x="12583" y="2372"/>
                  <a:pt x="12639" y="2428"/>
                  <a:pt x="12667" y="2456"/>
                </a:cubicBezTo>
                <a:cubicBezTo>
                  <a:pt x="12723" y="2623"/>
                  <a:pt x="12750" y="2707"/>
                  <a:pt x="12806" y="2818"/>
                </a:cubicBezTo>
                <a:cubicBezTo>
                  <a:pt x="12862" y="3042"/>
                  <a:pt x="12862" y="3237"/>
                  <a:pt x="12862" y="3460"/>
                </a:cubicBezTo>
                <a:cubicBezTo>
                  <a:pt x="12862" y="3488"/>
                  <a:pt x="12862" y="3627"/>
                  <a:pt x="12834" y="3711"/>
                </a:cubicBezTo>
                <a:cubicBezTo>
                  <a:pt x="12806" y="3795"/>
                  <a:pt x="12778" y="3879"/>
                  <a:pt x="12723" y="3962"/>
                </a:cubicBezTo>
                <a:cubicBezTo>
                  <a:pt x="12723" y="3990"/>
                  <a:pt x="12723" y="4018"/>
                  <a:pt x="12695" y="4046"/>
                </a:cubicBezTo>
                <a:cubicBezTo>
                  <a:pt x="12667" y="4102"/>
                  <a:pt x="12639" y="4158"/>
                  <a:pt x="12583" y="4213"/>
                </a:cubicBezTo>
                <a:cubicBezTo>
                  <a:pt x="12527" y="4297"/>
                  <a:pt x="12444" y="4409"/>
                  <a:pt x="12388" y="4437"/>
                </a:cubicBezTo>
                <a:cubicBezTo>
                  <a:pt x="12304" y="4548"/>
                  <a:pt x="12220" y="4660"/>
                  <a:pt x="12137" y="4771"/>
                </a:cubicBezTo>
                <a:cubicBezTo>
                  <a:pt x="12137" y="4799"/>
                  <a:pt x="12109" y="4827"/>
                  <a:pt x="12109" y="4855"/>
                </a:cubicBezTo>
                <a:cubicBezTo>
                  <a:pt x="12081" y="5050"/>
                  <a:pt x="12081" y="5246"/>
                  <a:pt x="12109" y="5413"/>
                </a:cubicBezTo>
                <a:cubicBezTo>
                  <a:pt x="12109" y="5525"/>
                  <a:pt x="12109" y="5636"/>
                  <a:pt x="12109" y="5720"/>
                </a:cubicBezTo>
                <a:cubicBezTo>
                  <a:pt x="12109" y="5776"/>
                  <a:pt x="12137" y="5776"/>
                  <a:pt x="12165" y="5776"/>
                </a:cubicBezTo>
                <a:cubicBezTo>
                  <a:pt x="12165" y="6110"/>
                  <a:pt x="12053" y="6389"/>
                  <a:pt x="11886" y="6641"/>
                </a:cubicBezTo>
                <a:lnTo>
                  <a:pt x="11858" y="6724"/>
                </a:lnTo>
                <a:cubicBezTo>
                  <a:pt x="11830" y="6836"/>
                  <a:pt x="11774" y="6947"/>
                  <a:pt x="11774" y="7031"/>
                </a:cubicBezTo>
                <a:cubicBezTo>
                  <a:pt x="11662" y="7254"/>
                  <a:pt x="11607" y="7394"/>
                  <a:pt x="11467" y="7645"/>
                </a:cubicBezTo>
                <a:cubicBezTo>
                  <a:pt x="11328" y="7868"/>
                  <a:pt x="11132" y="8203"/>
                  <a:pt x="10937" y="8482"/>
                </a:cubicBezTo>
                <a:cubicBezTo>
                  <a:pt x="10798" y="8733"/>
                  <a:pt x="10630" y="8956"/>
                  <a:pt x="10463" y="9207"/>
                </a:cubicBezTo>
                <a:cubicBezTo>
                  <a:pt x="10351" y="9319"/>
                  <a:pt x="10240" y="9486"/>
                  <a:pt x="10100" y="9654"/>
                </a:cubicBezTo>
                <a:cubicBezTo>
                  <a:pt x="9961" y="9821"/>
                  <a:pt x="9821" y="9933"/>
                  <a:pt x="9682" y="10072"/>
                </a:cubicBezTo>
                <a:cubicBezTo>
                  <a:pt x="9570" y="10128"/>
                  <a:pt x="9458" y="10184"/>
                  <a:pt x="9347" y="10212"/>
                </a:cubicBezTo>
                <a:cubicBezTo>
                  <a:pt x="8594" y="10993"/>
                  <a:pt x="7617" y="11495"/>
                  <a:pt x="6557" y="11690"/>
                </a:cubicBezTo>
                <a:cubicBezTo>
                  <a:pt x="5385" y="11802"/>
                  <a:pt x="4213" y="11411"/>
                  <a:pt x="3348" y="10658"/>
                </a:cubicBezTo>
                <a:cubicBezTo>
                  <a:pt x="3265" y="10602"/>
                  <a:pt x="3181" y="10546"/>
                  <a:pt x="3125" y="10491"/>
                </a:cubicBezTo>
                <a:cubicBezTo>
                  <a:pt x="2902" y="10267"/>
                  <a:pt x="2679" y="10044"/>
                  <a:pt x="2484" y="9821"/>
                </a:cubicBezTo>
                <a:lnTo>
                  <a:pt x="2484" y="9821"/>
                </a:lnTo>
                <a:lnTo>
                  <a:pt x="2484" y="9821"/>
                </a:lnTo>
                <a:cubicBezTo>
                  <a:pt x="2009" y="9179"/>
                  <a:pt x="1591" y="8482"/>
                  <a:pt x="1284" y="7729"/>
                </a:cubicBezTo>
                <a:cubicBezTo>
                  <a:pt x="1228" y="7701"/>
                  <a:pt x="1200" y="7645"/>
                  <a:pt x="1172" y="7589"/>
                </a:cubicBezTo>
                <a:cubicBezTo>
                  <a:pt x="1089" y="7617"/>
                  <a:pt x="810" y="7003"/>
                  <a:pt x="726" y="6613"/>
                </a:cubicBezTo>
                <a:cubicBezTo>
                  <a:pt x="726" y="6585"/>
                  <a:pt x="754" y="6585"/>
                  <a:pt x="726" y="6557"/>
                </a:cubicBezTo>
                <a:cubicBezTo>
                  <a:pt x="726" y="6501"/>
                  <a:pt x="614" y="6417"/>
                  <a:pt x="559" y="6306"/>
                </a:cubicBezTo>
                <a:cubicBezTo>
                  <a:pt x="531" y="6222"/>
                  <a:pt x="503" y="6110"/>
                  <a:pt x="475" y="6027"/>
                </a:cubicBezTo>
                <a:cubicBezTo>
                  <a:pt x="447" y="5915"/>
                  <a:pt x="447" y="5832"/>
                  <a:pt x="391" y="5720"/>
                </a:cubicBezTo>
                <a:cubicBezTo>
                  <a:pt x="391" y="5692"/>
                  <a:pt x="391" y="5664"/>
                  <a:pt x="391" y="5636"/>
                </a:cubicBezTo>
                <a:cubicBezTo>
                  <a:pt x="391" y="5553"/>
                  <a:pt x="363" y="5469"/>
                  <a:pt x="335" y="5413"/>
                </a:cubicBezTo>
                <a:lnTo>
                  <a:pt x="335" y="5274"/>
                </a:lnTo>
                <a:cubicBezTo>
                  <a:pt x="335" y="5218"/>
                  <a:pt x="280" y="5162"/>
                  <a:pt x="280" y="5106"/>
                </a:cubicBezTo>
                <a:cubicBezTo>
                  <a:pt x="252" y="5022"/>
                  <a:pt x="252" y="5078"/>
                  <a:pt x="252" y="5050"/>
                </a:cubicBezTo>
                <a:cubicBezTo>
                  <a:pt x="224" y="5022"/>
                  <a:pt x="252" y="5022"/>
                  <a:pt x="252" y="4995"/>
                </a:cubicBezTo>
                <a:cubicBezTo>
                  <a:pt x="252" y="4995"/>
                  <a:pt x="252" y="4995"/>
                  <a:pt x="252" y="4995"/>
                </a:cubicBezTo>
                <a:lnTo>
                  <a:pt x="252" y="4911"/>
                </a:lnTo>
                <a:cubicBezTo>
                  <a:pt x="224" y="4827"/>
                  <a:pt x="196" y="4743"/>
                  <a:pt x="196" y="4688"/>
                </a:cubicBezTo>
                <a:cubicBezTo>
                  <a:pt x="196" y="4604"/>
                  <a:pt x="196" y="4520"/>
                  <a:pt x="224" y="4437"/>
                </a:cubicBezTo>
                <a:cubicBezTo>
                  <a:pt x="252" y="4492"/>
                  <a:pt x="280" y="4548"/>
                  <a:pt x="307" y="4520"/>
                </a:cubicBezTo>
                <a:cubicBezTo>
                  <a:pt x="280" y="4409"/>
                  <a:pt x="280" y="4297"/>
                  <a:pt x="307" y="4185"/>
                </a:cubicBezTo>
                <a:cubicBezTo>
                  <a:pt x="307" y="4102"/>
                  <a:pt x="335" y="4046"/>
                  <a:pt x="363" y="3962"/>
                </a:cubicBezTo>
                <a:lnTo>
                  <a:pt x="363" y="3711"/>
                </a:lnTo>
                <a:cubicBezTo>
                  <a:pt x="363" y="3711"/>
                  <a:pt x="335" y="3711"/>
                  <a:pt x="363" y="3711"/>
                </a:cubicBezTo>
                <a:cubicBezTo>
                  <a:pt x="391" y="3683"/>
                  <a:pt x="335" y="3767"/>
                  <a:pt x="335" y="3739"/>
                </a:cubicBezTo>
                <a:cubicBezTo>
                  <a:pt x="335" y="3711"/>
                  <a:pt x="224" y="3711"/>
                  <a:pt x="140" y="3739"/>
                </a:cubicBezTo>
                <a:cubicBezTo>
                  <a:pt x="84" y="3767"/>
                  <a:pt x="1" y="3739"/>
                  <a:pt x="1" y="3627"/>
                </a:cubicBezTo>
                <a:cubicBezTo>
                  <a:pt x="29" y="3293"/>
                  <a:pt x="140" y="3014"/>
                  <a:pt x="307" y="2763"/>
                </a:cubicBezTo>
                <a:cubicBezTo>
                  <a:pt x="363" y="2707"/>
                  <a:pt x="391" y="2679"/>
                  <a:pt x="447" y="2679"/>
                </a:cubicBezTo>
                <a:cubicBezTo>
                  <a:pt x="670" y="2316"/>
                  <a:pt x="893" y="2177"/>
                  <a:pt x="949" y="2205"/>
                </a:cubicBezTo>
                <a:cubicBezTo>
                  <a:pt x="949" y="2149"/>
                  <a:pt x="865" y="2121"/>
                  <a:pt x="865" y="2065"/>
                </a:cubicBezTo>
                <a:cubicBezTo>
                  <a:pt x="838" y="1981"/>
                  <a:pt x="865" y="1870"/>
                  <a:pt x="921" y="1814"/>
                </a:cubicBezTo>
                <a:cubicBezTo>
                  <a:pt x="1061" y="1675"/>
                  <a:pt x="1172" y="1563"/>
                  <a:pt x="1340" y="1451"/>
                </a:cubicBezTo>
                <a:cubicBezTo>
                  <a:pt x="1423" y="1368"/>
                  <a:pt x="1535" y="1340"/>
                  <a:pt x="1647" y="1312"/>
                </a:cubicBezTo>
                <a:cubicBezTo>
                  <a:pt x="1702" y="1312"/>
                  <a:pt x="1647" y="1396"/>
                  <a:pt x="1758" y="1396"/>
                </a:cubicBezTo>
                <a:cubicBezTo>
                  <a:pt x="1842" y="1312"/>
                  <a:pt x="1954" y="1256"/>
                  <a:pt x="2065" y="1200"/>
                </a:cubicBezTo>
                <a:cubicBezTo>
                  <a:pt x="2149" y="1200"/>
                  <a:pt x="2205" y="1172"/>
                  <a:pt x="2260" y="1144"/>
                </a:cubicBezTo>
                <a:cubicBezTo>
                  <a:pt x="2372" y="1117"/>
                  <a:pt x="2512" y="1033"/>
                  <a:pt x="2623" y="1005"/>
                </a:cubicBezTo>
                <a:cubicBezTo>
                  <a:pt x="2874" y="893"/>
                  <a:pt x="2958" y="921"/>
                  <a:pt x="3014" y="949"/>
                </a:cubicBezTo>
                <a:cubicBezTo>
                  <a:pt x="3265" y="838"/>
                  <a:pt x="3516" y="754"/>
                  <a:pt x="3795" y="698"/>
                </a:cubicBezTo>
                <a:lnTo>
                  <a:pt x="3962" y="698"/>
                </a:lnTo>
                <a:cubicBezTo>
                  <a:pt x="4185" y="614"/>
                  <a:pt x="4409" y="586"/>
                  <a:pt x="4660" y="586"/>
                </a:cubicBezTo>
                <a:cubicBezTo>
                  <a:pt x="4743" y="559"/>
                  <a:pt x="4883" y="559"/>
                  <a:pt x="4939" y="531"/>
                </a:cubicBezTo>
                <a:cubicBezTo>
                  <a:pt x="4995" y="503"/>
                  <a:pt x="5190" y="503"/>
                  <a:pt x="5274" y="503"/>
                </a:cubicBezTo>
                <a:cubicBezTo>
                  <a:pt x="5274" y="531"/>
                  <a:pt x="5357" y="559"/>
                  <a:pt x="5385" y="586"/>
                </a:cubicBezTo>
                <a:cubicBezTo>
                  <a:pt x="5469" y="559"/>
                  <a:pt x="5441" y="531"/>
                  <a:pt x="5469" y="503"/>
                </a:cubicBezTo>
                <a:cubicBezTo>
                  <a:pt x="5497" y="475"/>
                  <a:pt x="5469" y="531"/>
                  <a:pt x="5525" y="503"/>
                </a:cubicBezTo>
                <a:cubicBezTo>
                  <a:pt x="5580" y="503"/>
                  <a:pt x="5469" y="475"/>
                  <a:pt x="5497" y="447"/>
                </a:cubicBezTo>
                <a:cubicBezTo>
                  <a:pt x="5664" y="363"/>
                  <a:pt x="5636" y="252"/>
                  <a:pt x="5971" y="168"/>
                </a:cubicBezTo>
                <a:cubicBezTo>
                  <a:pt x="6166" y="168"/>
                  <a:pt x="6529" y="112"/>
                  <a:pt x="6613" y="168"/>
                </a:cubicBezTo>
                <a:cubicBezTo>
                  <a:pt x="6668" y="140"/>
                  <a:pt x="6752" y="140"/>
                  <a:pt x="6752" y="112"/>
                </a:cubicBezTo>
                <a:cubicBezTo>
                  <a:pt x="6892" y="84"/>
                  <a:pt x="7003" y="56"/>
                  <a:pt x="7143" y="56"/>
                </a:cubicBezTo>
                <a:cubicBezTo>
                  <a:pt x="7226" y="56"/>
                  <a:pt x="7282" y="28"/>
                  <a:pt x="7366" y="28"/>
                </a:cubicBezTo>
                <a:cubicBezTo>
                  <a:pt x="7505" y="28"/>
                  <a:pt x="7617" y="28"/>
                  <a:pt x="7757" y="1"/>
                </a:cubicBezTo>
                <a:cubicBezTo>
                  <a:pt x="7896" y="1"/>
                  <a:pt x="8008" y="28"/>
                  <a:pt x="8147" y="56"/>
                </a:cubicBezTo>
                <a:cubicBezTo>
                  <a:pt x="8147" y="84"/>
                  <a:pt x="8119" y="112"/>
                  <a:pt x="8175" y="140"/>
                </a:cubicBezTo>
                <a:cubicBezTo>
                  <a:pt x="8231" y="112"/>
                  <a:pt x="8287" y="84"/>
                  <a:pt x="8342" y="56"/>
                </a:cubicBezTo>
                <a:cubicBezTo>
                  <a:pt x="8398" y="28"/>
                  <a:pt x="8510" y="28"/>
                  <a:pt x="8566" y="1"/>
                </a:cubicBezTo>
                <a:cubicBezTo>
                  <a:pt x="8705" y="1"/>
                  <a:pt x="8817" y="1"/>
                  <a:pt x="8956" y="28"/>
                </a:cubicBezTo>
                <a:cubicBezTo>
                  <a:pt x="9096" y="56"/>
                  <a:pt x="9235" y="84"/>
                  <a:pt x="9375" y="140"/>
                </a:cubicBezTo>
                <a:cubicBezTo>
                  <a:pt x="9375" y="224"/>
                  <a:pt x="9291" y="335"/>
                  <a:pt x="9319" y="419"/>
                </a:cubicBezTo>
                <a:cubicBezTo>
                  <a:pt x="9570" y="391"/>
                  <a:pt x="9598" y="280"/>
                  <a:pt x="9877" y="280"/>
                </a:cubicBezTo>
                <a:cubicBezTo>
                  <a:pt x="9905" y="252"/>
                  <a:pt x="10016" y="252"/>
                  <a:pt x="10072" y="252"/>
                </a:cubicBezTo>
                <a:cubicBezTo>
                  <a:pt x="10128" y="224"/>
                  <a:pt x="10323" y="252"/>
                  <a:pt x="10407" y="252"/>
                </a:cubicBezTo>
                <a:cubicBezTo>
                  <a:pt x="10435" y="252"/>
                  <a:pt x="10463" y="252"/>
                  <a:pt x="10491" y="252"/>
                </a:cubicBezTo>
                <a:cubicBezTo>
                  <a:pt x="10686" y="252"/>
                  <a:pt x="10881" y="280"/>
                  <a:pt x="11077" y="335"/>
                </a:cubicBezTo>
                <a:cubicBezTo>
                  <a:pt x="11188" y="391"/>
                  <a:pt x="11328" y="419"/>
                  <a:pt x="11439" y="475"/>
                </a:cubicBezTo>
                <a:close/>
                <a:moveTo>
                  <a:pt x="9235" y="196"/>
                </a:moveTo>
                <a:cubicBezTo>
                  <a:pt x="9235" y="196"/>
                  <a:pt x="9207" y="196"/>
                  <a:pt x="9152" y="168"/>
                </a:cubicBezTo>
                <a:cubicBezTo>
                  <a:pt x="9179" y="196"/>
                  <a:pt x="9207" y="196"/>
                  <a:pt x="9235" y="196"/>
                </a:cubicBezTo>
                <a:close/>
                <a:moveTo>
                  <a:pt x="9988" y="307"/>
                </a:moveTo>
                <a:cubicBezTo>
                  <a:pt x="9988" y="307"/>
                  <a:pt x="9961" y="280"/>
                  <a:pt x="9933" y="280"/>
                </a:cubicBezTo>
                <a:cubicBezTo>
                  <a:pt x="9905" y="252"/>
                  <a:pt x="9961" y="307"/>
                  <a:pt x="9988" y="307"/>
                </a:cubicBezTo>
                <a:close/>
                <a:moveTo>
                  <a:pt x="10016" y="586"/>
                </a:moveTo>
                <a:lnTo>
                  <a:pt x="10072" y="586"/>
                </a:lnTo>
                <a:lnTo>
                  <a:pt x="10044" y="586"/>
                </a:lnTo>
                <a:cubicBezTo>
                  <a:pt x="10044" y="586"/>
                  <a:pt x="10016" y="586"/>
                  <a:pt x="10044" y="586"/>
                </a:cubicBezTo>
                <a:close/>
                <a:moveTo>
                  <a:pt x="363" y="5190"/>
                </a:moveTo>
                <a:lnTo>
                  <a:pt x="363" y="5134"/>
                </a:lnTo>
                <a:cubicBezTo>
                  <a:pt x="363" y="5106"/>
                  <a:pt x="363" y="5106"/>
                  <a:pt x="335" y="5134"/>
                </a:cubicBezTo>
                <a:cubicBezTo>
                  <a:pt x="335" y="5162"/>
                  <a:pt x="363" y="5190"/>
                  <a:pt x="363" y="5190"/>
                </a:cubicBezTo>
                <a:close/>
                <a:moveTo>
                  <a:pt x="12667" y="4018"/>
                </a:moveTo>
                <a:cubicBezTo>
                  <a:pt x="12667" y="4018"/>
                  <a:pt x="12639" y="4074"/>
                  <a:pt x="12639" y="4102"/>
                </a:cubicBezTo>
                <a:cubicBezTo>
                  <a:pt x="12611" y="4130"/>
                  <a:pt x="12667" y="4074"/>
                  <a:pt x="12667" y="4046"/>
                </a:cubicBezTo>
                <a:close/>
                <a:moveTo>
                  <a:pt x="12444" y="2595"/>
                </a:moveTo>
                <a:cubicBezTo>
                  <a:pt x="12583" y="2986"/>
                  <a:pt x="12639" y="3376"/>
                  <a:pt x="12555" y="3795"/>
                </a:cubicBezTo>
                <a:lnTo>
                  <a:pt x="12611" y="3655"/>
                </a:lnTo>
                <a:cubicBezTo>
                  <a:pt x="12639" y="3572"/>
                  <a:pt x="12667" y="3460"/>
                  <a:pt x="12695" y="3376"/>
                </a:cubicBezTo>
                <a:cubicBezTo>
                  <a:pt x="12723" y="3376"/>
                  <a:pt x="12723" y="3321"/>
                  <a:pt x="12723" y="3265"/>
                </a:cubicBezTo>
                <a:cubicBezTo>
                  <a:pt x="12695" y="3125"/>
                  <a:pt x="12667" y="2986"/>
                  <a:pt x="12611" y="2846"/>
                </a:cubicBezTo>
                <a:cubicBezTo>
                  <a:pt x="12555" y="2791"/>
                  <a:pt x="12499" y="2679"/>
                  <a:pt x="12444" y="2595"/>
                </a:cubicBezTo>
                <a:close/>
                <a:moveTo>
                  <a:pt x="12053" y="1842"/>
                </a:moveTo>
                <a:cubicBezTo>
                  <a:pt x="12053" y="1842"/>
                  <a:pt x="12053" y="1898"/>
                  <a:pt x="12081" y="1926"/>
                </a:cubicBezTo>
                <a:cubicBezTo>
                  <a:pt x="12109" y="1926"/>
                  <a:pt x="12081" y="1870"/>
                  <a:pt x="12053" y="1842"/>
                </a:cubicBezTo>
                <a:close/>
                <a:moveTo>
                  <a:pt x="11551" y="1172"/>
                </a:moveTo>
                <a:lnTo>
                  <a:pt x="11551" y="1172"/>
                </a:lnTo>
                <a:cubicBezTo>
                  <a:pt x="11579" y="1200"/>
                  <a:pt x="11607" y="1200"/>
                  <a:pt x="11607" y="1172"/>
                </a:cubicBezTo>
                <a:close/>
                <a:moveTo>
                  <a:pt x="10965" y="531"/>
                </a:moveTo>
                <a:cubicBezTo>
                  <a:pt x="10825" y="503"/>
                  <a:pt x="10798" y="531"/>
                  <a:pt x="10658" y="503"/>
                </a:cubicBezTo>
                <a:cubicBezTo>
                  <a:pt x="10546" y="531"/>
                  <a:pt x="10463" y="559"/>
                  <a:pt x="10351" y="531"/>
                </a:cubicBezTo>
                <a:cubicBezTo>
                  <a:pt x="10351" y="586"/>
                  <a:pt x="10184" y="586"/>
                  <a:pt x="10128" y="614"/>
                </a:cubicBezTo>
                <a:cubicBezTo>
                  <a:pt x="10100" y="614"/>
                  <a:pt x="10044" y="614"/>
                  <a:pt x="10016" y="614"/>
                </a:cubicBezTo>
                <a:cubicBezTo>
                  <a:pt x="10016" y="614"/>
                  <a:pt x="10044" y="614"/>
                  <a:pt x="10016" y="642"/>
                </a:cubicBezTo>
                <a:lnTo>
                  <a:pt x="9988" y="642"/>
                </a:lnTo>
                <a:cubicBezTo>
                  <a:pt x="10295" y="726"/>
                  <a:pt x="10602" y="810"/>
                  <a:pt x="10881" y="949"/>
                </a:cubicBezTo>
                <a:cubicBezTo>
                  <a:pt x="10909" y="810"/>
                  <a:pt x="10937" y="698"/>
                  <a:pt x="10965" y="531"/>
                </a:cubicBezTo>
                <a:close/>
                <a:moveTo>
                  <a:pt x="10519" y="280"/>
                </a:moveTo>
                <a:lnTo>
                  <a:pt x="10519" y="280"/>
                </a:lnTo>
                <a:lnTo>
                  <a:pt x="10574" y="307"/>
                </a:lnTo>
                <a:cubicBezTo>
                  <a:pt x="10574" y="307"/>
                  <a:pt x="10574" y="280"/>
                  <a:pt x="10519" y="280"/>
                </a:cubicBezTo>
                <a:close/>
                <a:moveTo>
                  <a:pt x="10686" y="280"/>
                </a:moveTo>
                <a:lnTo>
                  <a:pt x="10602" y="252"/>
                </a:lnTo>
                <a:cubicBezTo>
                  <a:pt x="10602" y="252"/>
                  <a:pt x="10602" y="252"/>
                  <a:pt x="10602" y="280"/>
                </a:cubicBezTo>
                <a:cubicBezTo>
                  <a:pt x="10630" y="280"/>
                  <a:pt x="10686" y="280"/>
                  <a:pt x="10686" y="280"/>
                </a:cubicBezTo>
                <a:close/>
              </a:path>
            </a:pathLst>
          </a:custGeom>
          <a:solidFill>
            <a:srgbClr val="4C4B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0"/>
          <p:cNvSpPr/>
          <p:nvPr/>
        </p:nvSpPr>
        <p:spPr>
          <a:xfrm rot="-5203737">
            <a:off x="-251903" y="3799385"/>
            <a:ext cx="662827" cy="1034262"/>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0"/>
          <p:cNvSpPr/>
          <p:nvPr/>
        </p:nvSpPr>
        <p:spPr>
          <a:xfrm>
            <a:off x="8169790" y="4561384"/>
            <a:ext cx="583487" cy="1018794"/>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0"/>
          <p:cNvSpPr/>
          <p:nvPr/>
        </p:nvSpPr>
        <p:spPr>
          <a:xfrm>
            <a:off x="8493358" y="4054692"/>
            <a:ext cx="798661" cy="782287"/>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0"/>
          <p:cNvSpPr txBox="1">
            <a:spLocks noGrp="1"/>
          </p:cNvSpPr>
          <p:nvPr>
            <p:ph type="title"/>
          </p:nvPr>
        </p:nvSpPr>
        <p:spPr>
          <a:xfrm>
            <a:off x="714850" y="347714"/>
            <a:ext cx="7714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03" name="Google Shape;603;p30"/>
          <p:cNvSpPr txBox="1">
            <a:spLocks noGrp="1"/>
          </p:cNvSpPr>
          <p:nvPr>
            <p:ph type="subTitle" idx="1"/>
          </p:nvPr>
        </p:nvSpPr>
        <p:spPr>
          <a:xfrm>
            <a:off x="2262413" y="1582625"/>
            <a:ext cx="2103300" cy="779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04" name="Google Shape;604;p30"/>
          <p:cNvSpPr txBox="1">
            <a:spLocks noGrp="1"/>
          </p:cNvSpPr>
          <p:nvPr>
            <p:ph type="subTitle" idx="2"/>
          </p:nvPr>
        </p:nvSpPr>
        <p:spPr>
          <a:xfrm>
            <a:off x="2264213" y="1164150"/>
            <a:ext cx="2099700" cy="402000"/>
          </a:xfrm>
          <a:prstGeom prst="rect">
            <a:avLst/>
          </a:prstGeom>
        </p:spPr>
        <p:txBody>
          <a:bodyPr spcFirstLastPara="1" wrap="square" lIns="91425" tIns="91425" rIns="91425" bIns="91425" anchor="t" anchorCtr="0">
            <a:noAutofit/>
          </a:bodyPr>
          <a:lstStyle>
            <a:lvl1pPr lvl="0">
              <a:spcBef>
                <a:spcPts val="0"/>
              </a:spcBef>
              <a:spcAft>
                <a:spcPts val="0"/>
              </a:spcAft>
              <a:buSzPts val="2100"/>
              <a:buFont typeface="Bebas Neue"/>
              <a:buNone/>
              <a:defRPr sz="2200">
                <a:solidFill>
                  <a:schemeClr val="dk1"/>
                </a:solidFill>
                <a:latin typeface="Fredoka One"/>
                <a:ea typeface="Fredoka One"/>
                <a:cs typeface="Fredoka One"/>
                <a:sym typeface="Fredoka One"/>
              </a:defRPr>
            </a:lvl1pPr>
            <a:lvl2pPr lvl="1">
              <a:spcBef>
                <a:spcPts val="0"/>
              </a:spcBef>
              <a:spcAft>
                <a:spcPts val="0"/>
              </a:spcAft>
              <a:buSzPts val="1600"/>
              <a:buFont typeface="Bebas Neue"/>
              <a:buNone/>
              <a:defRPr>
                <a:latin typeface="Bebas Neue"/>
                <a:ea typeface="Bebas Neue"/>
                <a:cs typeface="Bebas Neue"/>
                <a:sym typeface="Bebas Neue"/>
              </a:defRPr>
            </a:lvl2pPr>
            <a:lvl3pPr lvl="2">
              <a:spcBef>
                <a:spcPts val="0"/>
              </a:spcBef>
              <a:spcAft>
                <a:spcPts val="0"/>
              </a:spcAft>
              <a:buSzPts val="1600"/>
              <a:buFont typeface="Bebas Neue"/>
              <a:buNone/>
              <a:defRPr>
                <a:latin typeface="Bebas Neue"/>
                <a:ea typeface="Bebas Neue"/>
                <a:cs typeface="Bebas Neue"/>
                <a:sym typeface="Bebas Neue"/>
              </a:defRPr>
            </a:lvl3pPr>
            <a:lvl4pPr lvl="3">
              <a:spcBef>
                <a:spcPts val="0"/>
              </a:spcBef>
              <a:spcAft>
                <a:spcPts val="0"/>
              </a:spcAft>
              <a:buSzPts val="1600"/>
              <a:buFont typeface="Bebas Neue"/>
              <a:buNone/>
              <a:defRPr>
                <a:latin typeface="Bebas Neue"/>
                <a:ea typeface="Bebas Neue"/>
                <a:cs typeface="Bebas Neue"/>
                <a:sym typeface="Bebas Neue"/>
              </a:defRPr>
            </a:lvl4pPr>
            <a:lvl5pPr lvl="4">
              <a:spcBef>
                <a:spcPts val="0"/>
              </a:spcBef>
              <a:spcAft>
                <a:spcPts val="0"/>
              </a:spcAft>
              <a:buSzPts val="1600"/>
              <a:buFont typeface="Bebas Neue"/>
              <a:buNone/>
              <a:defRPr>
                <a:latin typeface="Bebas Neue"/>
                <a:ea typeface="Bebas Neue"/>
                <a:cs typeface="Bebas Neue"/>
                <a:sym typeface="Bebas Neue"/>
              </a:defRPr>
            </a:lvl5pPr>
            <a:lvl6pPr lvl="5">
              <a:spcBef>
                <a:spcPts val="0"/>
              </a:spcBef>
              <a:spcAft>
                <a:spcPts val="0"/>
              </a:spcAft>
              <a:buSzPts val="1600"/>
              <a:buFont typeface="Bebas Neue"/>
              <a:buNone/>
              <a:defRPr>
                <a:latin typeface="Bebas Neue"/>
                <a:ea typeface="Bebas Neue"/>
                <a:cs typeface="Bebas Neue"/>
                <a:sym typeface="Bebas Neue"/>
              </a:defRPr>
            </a:lvl6pPr>
            <a:lvl7pPr lvl="6">
              <a:spcBef>
                <a:spcPts val="0"/>
              </a:spcBef>
              <a:spcAft>
                <a:spcPts val="0"/>
              </a:spcAft>
              <a:buSzPts val="1600"/>
              <a:buFont typeface="Bebas Neue"/>
              <a:buNone/>
              <a:defRPr>
                <a:latin typeface="Bebas Neue"/>
                <a:ea typeface="Bebas Neue"/>
                <a:cs typeface="Bebas Neue"/>
                <a:sym typeface="Bebas Neue"/>
              </a:defRPr>
            </a:lvl7pPr>
            <a:lvl8pPr lvl="7">
              <a:spcBef>
                <a:spcPts val="0"/>
              </a:spcBef>
              <a:spcAft>
                <a:spcPts val="0"/>
              </a:spcAft>
              <a:buSzPts val="1600"/>
              <a:buFont typeface="Bebas Neue"/>
              <a:buNone/>
              <a:defRPr>
                <a:latin typeface="Bebas Neue"/>
                <a:ea typeface="Bebas Neue"/>
                <a:cs typeface="Bebas Neue"/>
                <a:sym typeface="Bebas Neue"/>
              </a:defRPr>
            </a:lvl8pPr>
            <a:lvl9pPr lvl="8">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605" name="Google Shape;605;p30"/>
          <p:cNvSpPr txBox="1">
            <a:spLocks noGrp="1"/>
          </p:cNvSpPr>
          <p:nvPr>
            <p:ph type="subTitle" idx="3"/>
          </p:nvPr>
        </p:nvSpPr>
        <p:spPr>
          <a:xfrm>
            <a:off x="2262413" y="2805549"/>
            <a:ext cx="2103300" cy="779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06" name="Google Shape;606;p30"/>
          <p:cNvSpPr txBox="1">
            <a:spLocks noGrp="1"/>
          </p:cNvSpPr>
          <p:nvPr>
            <p:ph type="subTitle" idx="4"/>
          </p:nvPr>
        </p:nvSpPr>
        <p:spPr>
          <a:xfrm>
            <a:off x="2264213" y="2387074"/>
            <a:ext cx="2099700" cy="402000"/>
          </a:xfrm>
          <a:prstGeom prst="rect">
            <a:avLst/>
          </a:prstGeom>
        </p:spPr>
        <p:txBody>
          <a:bodyPr spcFirstLastPara="1" wrap="square" lIns="91425" tIns="91425" rIns="91425" bIns="91425" anchor="t" anchorCtr="0">
            <a:noAutofit/>
          </a:bodyPr>
          <a:lstStyle>
            <a:lvl1pPr lvl="0" rtl="0">
              <a:spcBef>
                <a:spcPts val="0"/>
              </a:spcBef>
              <a:spcAft>
                <a:spcPts val="0"/>
              </a:spcAft>
              <a:buSzPts val="2100"/>
              <a:buFont typeface="Bebas Neue"/>
              <a:buNone/>
              <a:defRPr sz="2200">
                <a:solidFill>
                  <a:schemeClr val="dk1"/>
                </a:solidFill>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607" name="Google Shape;607;p30"/>
          <p:cNvSpPr txBox="1">
            <a:spLocks noGrp="1"/>
          </p:cNvSpPr>
          <p:nvPr>
            <p:ph type="subTitle" idx="5"/>
          </p:nvPr>
        </p:nvSpPr>
        <p:spPr>
          <a:xfrm>
            <a:off x="4778188" y="1581899"/>
            <a:ext cx="2103300" cy="779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08" name="Google Shape;608;p30"/>
          <p:cNvSpPr txBox="1">
            <a:spLocks noGrp="1"/>
          </p:cNvSpPr>
          <p:nvPr>
            <p:ph type="subTitle" idx="6"/>
          </p:nvPr>
        </p:nvSpPr>
        <p:spPr>
          <a:xfrm>
            <a:off x="4781788" y="1163424"/>
            <a:ext cx="2099700" cy="40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100"/>
              <a:buFont typeface="Bebas Neue"/>
              <a:buNone/>
              <a:defRPr sz="2200">
                <a:solidFill>
                  <a:schemeClr val="dk1"/>
                </a:solidFill>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609" name="Google Shape;609;p30"/>
          <p:cNvSpPr txBox="1">
            <a:spLocks noGrp="1"/>
          </p:cNvSpPr>
          <p:nvPr>
            <p:ph type="subTitle" idx="7"/>
          </p:nvPr>
        </p:nvSpPr>
        <p:spPr>
          <a:xfrm>
            <a:off x="2262413" y="4029198"/>
            <a:ext cx="2103300" cy="779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10" name="Google Shape;610;p30"/>
          <p:cNvSpPr txBox="1">
            <a:spLocks noGrp="1"/>
          </p:cNvSpPr>
          <p:nvPr>
            <p:ph type="subTitle" idx="8"/>
          </p:nvPr>
        </p:nvSpPr>
        <p:spPr>
          <a:xfrm>
            <a:off x="2264213" y="3610723"/>
            <a:ext cx="2099700" cy="402000"/>
          </a:xfrm>
          <a:prstGeom prst="rect">
            <a:avLst/>
          </a:prstGeom>
        </p:spPr>
        <p:txBody>
          <a:bodyPr spcFirstLastPara="1" wrap="square" lIns="91425" tIns="91425" rIns="91425" bIns="91425" anchor="t" anchorCtr="0">
            <a:noAutofit/>
          </a:bodyPr>
          <a:lstStyle>
            <a:lvl1pPr lvl="0" rtl="0">
              <a:spcBef>
                <a:spcPts val="0"/>
              </a:spcBef>
              <a:spcAft>
                <a:spcPts val="0"/>
              </a:spcAft>
              <a:buSzPts val="2100"/>
              <a:buFont typeface="Bebas Neue"/>
              <a:buNone/>
              <a:defRPr sz="2200">
                <a:solidFill>
                  <a:schemeClr val="dk1"/>
                </a:solidFill>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611" name="Google Shape;611;p30"/>
          <p:cNvSpPr txBox="1">
            <a:spLocks noGrp="1"/>
          </p:cNvSpPr>
          <p:nvPr>
            <p:ph type="subTitle" idx="9"/>
          </p:nvPr>
        </p:nvSpPr>
        <p:spPr>
          <a:xfrm>
            <a:off x="4778188" y="2805548"/>
            <a:ext cx="2103300" cy="779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12" name="Google Shape;612;p30"/>
          <p:cNvSpPr txBox="1">
            <a:spLocks noGrp="1"/>
          </p:cNvSpPr>
          <p:nvPr>
            <p:ph type="subTitle" idx="13"/>
          </p:nvPr>
        </p:nvSpPr>
        <p:spPr>
          <a:xfrm>
            <a:off x="4781788" y="2387073"/>
            <a:ext cx="2099700" cy="40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100"/>
              <a:buFont typeface="Bebas Neue"/>
              <a:buNone/>
              <a:defRPr sz="2200">
                <a:solidFill>
                  <a:schemeClr val="dk1"/>
                </a:solidFill>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613" name="Google Shape;613;p30"/>
          <p:cNvSpPr txBox="1">
            <a:spLocks noGrp="1"/>
          </p:cNvSpPr>
          <p:nvPr>
            <p:ph type="subTitle" idx="14"/>
          </p:nvPr>
        </p:nvSpPr>
        <p:spPr>
          <a:xfrm>
            <a:off x="4778188" y="4029198"/>
            <a:ext cx="2103300" cy="779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14" name="Google Shape;614;p30"/>
          <p:cNvSpPr txBox="1">
            <a:spLocks noGrp="1"/>
          </p:cNvSpPr>
          <p:nvPr>
            <p:ph type="subTitle" idx="15"/>
          </p:nvPr>
        </p:nvSpPr>
        <p:spPr>
          <a:xfrm>
            <a:off x="4781788" y="3610723"/>
            <a:ext cx="2099700" cy="40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100"/>
              <a:buFont typeface="Bebas Neue"/>
              <a:buNone/>
              <a:defRPr sz="2200">
                <a:solidFill>
                  <a:schemeClr val="dk1"/>
                </a:solidFill>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5"/>
        <p:cNvGrpSpPr/>
        <p:nvPr/>
      </p:nvGrpSpPr>
      <p:grpSpPr>
        <a:xfrm>
          <a:off x="0" y="0"/>
          <a:ext cx="0" cy="0"/>
          <a:chOff x="0" y="0"/>
          <a:chExt cx="0" cy="0"/>
        </a:xfrm>
      </p:grpSpPr>
      <p:grpSp>
        <p:nvGrpSpPr>
          <p:cNvPr id="76" name="Google Shape;76;p5"/>
          <p:cNvGrpSpPr/>
          <p:nvPr/>
        </p:nvGrpSpPr>
        <p:grpSpPr>
          <a:xfrm rot="10800000" flipH="1">
            <a:off x="5000698" y="2544175"/>
            <a:ext cx="3728528" cy="2406039"/>
            <a:chOff x="1282762" y="26746"/>
            <a:chExt cx="6692744" cy="5156534"/>
          </a:xfrm>
        </p:grpSpPr>
        <p:sp>
          <p:nvSpPr>
            <p:cNvPr id="77" name="Google Shape;77;p5"/>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5"/>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 name="Google Shape;79;p5"/>
          <p:cNvGrpSpPr/>
          <p:nvPr/>
        </p:nvGrpSpPr>
        <p:grpSpPr>
          <a:xfrm flipH="1">
            <a:off x="365173" y="791575"/>
            <a:ext cx="3728528" cy="2406039"/>
            <a:chOff x="1282762" y="26746"/>
            <a:chExt cx="6692744" cy="5156534"/>
          </a:xfrm>
        </p:grpSpPr>
        <p:sp>
          <p:nvSpPr>
            <p:cNvPr id="80" name="Google Shape;80;p5"/>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5"/>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 name="Google Shape;82;p5"/>
          <p:cNvSpPr/>
          <p:nvPr/>
        </p:nvSpPr>
        <p:spPr>
          <a:xfrm rot="4873688">
            <a:off x="7072061" y="675073"/>
            <a:ext cx="661923" cy="1155746"/>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5"/>
          <p:cNvSpPr/>
          <p:nvPr/>
        </p:nvSpPr>
        <p:spPr>
          <a:xfrm rot="4873688">
            <a:off x="7962020" y="115257"/>
            <a:ext cx="922072" cy="892797"/>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5"/>
          <p:cNvSpPr/>
          <p:nvPr/>
        </p:nvSpPr>
        <p:spPr>
          <a:xfrm rot="4873688">
            <a:off x="7152733" y="1631032"/>
            <a:ext cx="490348" cy="435249"/>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5"/>
          <p:cNvSpPr/>
          <p:nvPr/>
        </p:nvSpPr>
        <p:spPr>
          <a:xfrm rot="4873688">
            <a:off x="8661288" y="688028"/>
            <a:ext cx="322974" cy="295049"/>
          </a:xfrm>
          <a:custGeom>
            <a:avLst/>
            <a:gdLst/>
            <a:ahLst/>
            <a:cxnLst/>
            <a:rect l="l" t="t" r="r" b="b"/>
            <a:pathLst>
              <a:path w="12919" h="11802" extrusionOk="0">
                <a:moveTo>
                  <a:pt x="11467" y="503"/>
                </a:moveTo>
                <a:cubicBezTo>
                  <a:pt x="11579" y="559"/>
                  <a:pt x="11635" y="614"/>
                  <a:pt x="11746" y="698"/>
                </a:cubicBezTo>
                <a:cubicBezTo>
                  <a:pt x="11802" y="754"/>
                  <a:pt x="11858" y="810"/>
                  <a:pt x="11914" y="865"/>
                </a:cubicBezTo>
                <a:cubicBezTo>
                  <a:pt x="11858" y="893"/>
                  <a:pt x="11970" y="1005"/>
                  <a:pt x="11802" y="893"/>
                </a:cubicBezTo>
                <a:cubicBezTo>
                  <a:pt x="11830" y="949"/>
                  <a:pt x="11886" y="977"/>
                  <a:pt x="11914" y="1005"/>
                </a:cubicBezTo>
                <a:cubicBezTo>
                  <a:pt x="11858" y="1117"/>
                  <a:pt x="11802" y="1200"/>
                  <a:pt x="11719" y="1312"/>
                </a:cubicBezTo>
                <a:cubicBezTo>
                  <a:pt x="11691" y="1340"/>
                  <a:pt x="11719" y="1423"/>
                  <a:pt x="11691" y="1451"/>
                </a:cubicBezTo>
                <a:cubicBezTo>
                  <a:pt x="11774" y="1535"/>
                  <a:pt x="11858" y="1619"/>
                  <a:pt x="11942" y="1702"/>
                </a:cubicBezTo>
                <a:lnTo>
                  <a:pt x="11970" y="1730"/>
                </a:lnTo>
                <a:cubicBezTo>
                  <a:pt x="12081" y="1786"/>
                  <a:pt x="12165" y="1842"/>
                  <a:pt x="12249" y="1926"/>
                </a:cubicBezTo>
                <a:cubicBezTo>
                  <a:pt x="12304" y="1981"/>
                  <a:pt x="12360" y="2037"/>
                  <a:pt x="12444" y="2121"/>
                </a:cubicBezTo>
                <a:cubicBezTo>
                  <a:pt x="12500" y="2205"/>
                  <a:pt x="12556" y="2288"/>
                  <a:pt x="12611" y="2372"/>
                </a:cubicBezTo>
                <a:cubicBezTo>
                  <a:pt x="12639" y="2372"/>
                  <a:pt x="12667" y="2456"/>
                  <a:pt x="12695" y="2456"/>
                </a:cubicBezTo>
                <a:cubicBezTo>
                  <a:pt x="12751" y="2623"/>
                  <a:pt x="12807" y="2707"/>
                  <a:pt x="12835" y="2846"/>
                </a:cubicBezTo>
                <a:cubicBezTo>
                  <a:pt x="12890" y="3042"/>
                  <a:pt x="12918" y="3265"/>
                  <a:pt x="12918" y="3460"/>
                </a:cubicBezTo>
                <a:cubicBezTo>
                  <a:pt x="12918" y="3516"/>
                  <a:pt x="12890" y="3655"/>
                  <a:pt x="12862" y="3739"/>
                </a:cubicBezTo>
                <a:cubicBezTo>
                  <a:pt x="12835" y="3823"/>
                  <a:pt x="12807" y="3906"/>
                  <a:pt x="12751" y="3990"/>
                </a:cubicBezTo>
                <a:cubicBezTo>
                  <a:pt x="12751" y="4018"/>
                  <a:pt x="12751" y="4046"/>
                  <a:pt x="12751" y="4074"/>
                </a:cubicBezTo>
                <a:cubicBezTo>
                  <a:pt x="12695" y="4130"/>
                  <a:pt x="12667" y="4185"/>
                  <a:pt x="12611" y="4213"/>
                </a:cubicBezTo>
                <a:cubicBezTo>
                  <a:pt x="12556" y="4297"/>
                  <a:pt x="12472" y="4437"/>
                  <a:pt x="12444" y="4437"/>
                </a:cubicBezTo>
                <a:cubicBezTo>
                  <a:pt x="12332" y="4548"/>
                  <a:pt x="12249" y="4660"/>
                  <a:pt x="12165" y="4799"/>
                </a:cubicBezTo>
                <a:cubicBezTo>
                  <a:pt x="12165" y="4827"/>
                  <a:pt x="12137" y="4855"/>
                  <a:pt x="12137" y="4883"/>
                </a:cubicBezTo>
                <a:cubicBezTo>
                  <a:pt x="12109" y="5078"/>
                  <a:pt x="12109" y="5246"/>
                  <a:pt x="12137" y="5441"/>
                </a:cubicBezTo>
                <a:cubicBezTo>
                  <a:pt x="12137" y="5553"/>
                  <a:pt x="12137" y="5636"/>
                  <a:pt x="12137" y="5748"/>
                </a:cubicBezTo>
                <a:cubicBezTo>
                  <a:pt x="12137" y="5776"/>
                  <a:pt x="12165" y="5804"/>
                  <a:pt x="12193" y="5804"/>
                </a:cubicBezTo>
                <a:cubicBezTo>
                  <a:pt x="12193" y="6110"/>
                  <a:pt x="12081" y="6417"/>
                  <a:pt x="11914" y="6668"/>
                </a:cubicBezTo>
                <a:cubicBezTo>
                  <a:pt x="11914" y="6696"/>
                  <a:pt x="11914" y="6724"/>
                  <a:pt x="11886" y="6752"/>
                </a:cubicBezTo>
                <a:cubicBezTo>
                  <a:pt x="11858" y="6836"/>
                  <a:pt x="11802" y="6947"/>
                  <a:pt x="11802" y="7031"/>
                </a:cubicBezTo>
                <a:cubicBezTo>
                  <a:pt x="11691" y="7254"/>
                  <a:pt x="11635" y="7394"/>
                  <a:pt x="11495" y="7645"/>
                </a:cubicBezTo>
                <a:cubicBezTo>
                  <a:pt x="11356" y="7896"/>
                  <a:pt x="11161" y="8203"/>
                  <a:pt x="10965" y="8482"/>
                </a:cubicBezTo>
                <a:cubicBezTo>
                  <a:pt x="10798" y="8789"/>
                  <a:pt x="10686" y="8928"/>
                  <a:pt x="10491" y="9207"/>
                </a:cubicBezTo>
                <a:cubicBezTo>
                  <a:pt x="10379" y="9375"/>
                  <a:pt x="10268" y="9542"/>
                  <a:pt x="10128" y="9682"/>
                </a:cubicBezTo>
                <a:cubicBezTo>
                  <a:pt x="10017" y="9821"/>
                  <a:pt x="9849" y="9961"/>
                  <a:pt x="9710" y="10072"/>
                </a:cubicBezTo>
                <a:cubicBezTo>
                  <a:pt x="9626" y="10156"/>
                  <a:pt x="9515" y="10184"/>
                  <a:pt x="9403" y="10212"/>
                </a:cubicBezTo>
                <a:cubicBezTo>
                  <a:pt x="8622" y="10993"/>
                  <a:pt x="7645" y="11523"/>
                  <a:pt x="6585" y="11690"/>
                </a:cubicBezTo>
                <a:cubicBezTo>
                  <a:pt x="5413" y="11802"/>
                  <a:pt x="4242" y="11439"/>
                  <a:pt x="3377" y="10658"/>
                </a:cubicBezTo>
                <a:cubicBezTo>
                  <a:pt x="3293" y="10602"/>
                  <a:pt x="3237" y="10546"/>
                  <a:pt x="3154" y="10491"/>
                </a:cubicBezTo>
                <a:cubicBezTo>
                  <a:pt x="2930" y="10295"/>
                  <a:pt x="2707" y="10072"/>
                  <a:pt x="2540" y="9821"/>
                </a:cubicBezTo>
                <a:lnTo>
                  <a:pt x="2540" y="9821"/>
                </a:lnTo>
                <a:lnTo>
                  <a:pt x="2540" y="9821"/>
                </a:lnTo>
                <a:cubicBezTo>
                  <a:pt x="2038" y="9179"/>
                  <a:pt x="1619" y="8482"/>
                  <a:pt x="1312" y="7729"/>
                </a:cubicBezTo>
                <a:cubicBezTo>
                  <a:pt x="1284" y="7701"/>
                  <a:pt x="1228" y="7645"/>
                  <a:pt x="1228" y="7589"/>
                </a:cubicBezTo>
                <a:cubicBezTo>
                  <a:pt x="1117" y="7617"/>
                  <a:pt x="838" y="7003"/>
                  <a:pt x="782" y="6613"/>
                </a:cubicBezTo>
                <a:cubicBezTo>
                  <a:pt x="782" y="6585"/>
                  <a:pt x="782" y="6585"/>
                  <a:pt x="782" y="6557"/>
                </a:cubicBezTo>
                <a:cubicBezTo>
                  <a:pt x="754" y="6501"/>
                  <a:pt x="643" y="6389"/>
                  <a:pt x="615" y="6306"/>
                </a:cubicBezTo>
                <a:cubicBezTo>
                  <a:pt x="587" y="6222"/>
                  <a:pt x="531" y="6110"/>
                  <a:pt x="503" y="6027"/>
                </a:cubicBezTo>
                <a:cubicBezTo>
                  <a:pt x="503" y="5915"/>
                  <a:pt x="475" y="5831"/>
                  <a:pt x="447" y="5720"/>
                </a:cubicBezTo>
                <a:cubicBezTo>
                  <a:pt x="447" y="5692"/>
                  <a:pt x="447" y="5664"/>
                  <a:pt x="447" y="5636"/>
                </a:cubicBezTo>
                <a:cubicBezTo>
                  <a:pt x="419" y="5553"/>
                  <a:pt x="392" y="5469"/>
                  <a:pt x="364" y="5413"/>
                </a:cubicBezTo>
                <a:cubicBezTo>
                  <a:pt x="364" y="5357"/>
                  <a:pt x="364" y="5301"/>
                  <a:pt x="364" y="5274"/>
                </a:cubicBezTo>
                <a:cubicBezTo>
                  <a:pt x="336" y="5274"/>
                  <a:pt x="308" y="5162"/>
                  <a:pt x="280" y="5078"/>
                </a:cubicBezTo>
                <a:cubicBezTo>
                  <a:pt x="280" y="5022"/>
                  <a:pt x="280" y="5078"/>
                  <a:pt x="252" y="5050"/>
                </a:cubicBezTo>
                <a:cubicBezTo>
                  <a:pt x="252" y="5022"/>
                  <a:pt x="252" y="5022"/>
                  <a:pt x="252" y="4995"/>
                </a:cubicBezTo>
                <a:lnTo>
                  <a:pt x="252" y="4995"/>
                </a:lnTo>
                <a:lnTo>
                  <a:pt x="252" y="4911"/>
                </a:lnTo>
                <a:cubicBezTo>
                  <a:pt x="252" y="4827"/>
                  <a:pt x="224" y="4743"/>
                  <a:pt x="224" y="4660"/>
                </a:cubicBezTo>
                <a:cubicBezTo>
                  <a:pt x="224" y="4604"/>
                  <a:pt x="224" y="4520"/>
                  <a:pt x="252" y="4437"/>
                </a:cubicBezTo>
                <a:cubicBezTo>
                  <a:pt x="252" y="4492"/>
                  <a:pt x="280" y="4548"/>
                  <a:pt x="308" y="4520"/>
                </a:cubicBezTo>
                <a:cubicBezTo>
                  <a:pt x="308" y="4409"/>
                  <a:pt x="308" y="4297"/>
                  <a:pt x="308" y="4185"/>
                </a:cubicBezTo>
                <a:cubicBezTo>
                  <a:pt x="336" y="4102"/>
                  <a:pt x="364" y="4018"/>
                  <a:pt x="392" y="3962"/>
                </a:cubicBezTo>
                <a:lnTo>
                  <a:pt x="392" y="3711"/>
                </a:lnTo>
                <a:cubicBezTo>
                  <a:pt x="392" y="3711"/>
                  <a:pt x="364" y="3711"/>
                  <a:pt x="364" y="3683"/>
                </a:cubicBezTo>
                <a:cubicBezTo>
                  <a:pt x="392" y="3655"/>
                  <a:pt x="364" y="3739"/>
                  <a:pt x="336" y="3739"/>
                </a:cubicBezTo>
                <a:cubicBezTo>
                  <a:pt x="308" y="3711"/>
                  <a:pt x="224" y="3711"/>
                  <a:pt x="140" y="3739"/>
                </a:cubicBezTo>
                <a:cubicBezTo>
                  <a:pt x="85" y="3767"/>
                  <a:pt x="29" y="3739"/>
                  <a:pt x="1" y="3600"/>
                </a:cubicBezTo>
                <a:cubicBezTo>
                  <a:pt x="29" y="3293"/>
                  <a:pt x="140" y="2986"/>
                  <a:pt x="336" y="2735"/>
                </a:cubicBezTo>
                <a:cubicBezTo>
                  <a:pt x="364" y="2707"/>
                  <a:pt x="419" y="2651"/>
                  <a:pt x="447" y="2651"/>
                </a:cubicBezTo>
                <a:cubicBezTo>
                  <a:pt x="671" y="2316"/>
                  <a:pt x="894" y="2149"/>
                  <a:pt x="977" y="2177"/>
                </a:cubicBezTo>
                <a:cubicBezTo>
                  <a:pt x="977" y="2121"/>
                  <a:pt x="894" y="2093"/>
                  <a:pt x="866" y="2037"/>
                </a:cubicBezTo>
                <a:cubicBezTo>
                  <a:pt x="866" y="1954"/>
                  <a:pt x="894" y="1870"/>
                  <a:pt x="949" y="1786"/>
                </a:cubicBezTo>
                <a:cubicBezTo>
                  <a:pt x="1061" y="1647"/>
                  <a:pt x="1201" y="1535"/>
                  <a:pt x="1340" y="1451"/>
                </a:cubicBezTo>
                <a:cubicBezTo>
                  <a:pt x="1424" y="1368"/>
                  <a:pt x="1535" y="1312"/>
                  <a:pt x="1647" y="1284"/>
                </a:cubicBezTo>
                <a:cubicBezTo>
                  <a:pt x="1703" y="1284"/>
                  <a:pt x="1647" y="1396"/>
                  <a:pt x="1759" y="1368"/>
                </a:cubicBezTo>
                <a:cubicBezTo>
                  <a:pt x="1842" y="1312"/>
                  <a:pt x="1954" y="1256"/>
                  <a:pt x="2093" y="1200"/>
                </a:cubicBezTo>
                <a:cubicBezTo>
                  <a:pt x="2121" y="1172"/>
                  <a:pt x="2205" y="1172"/>
                  <a:pt x="2289" y="1144"/>
                </a:cubicBezTo>
                <a:cubicBezTo>
                  <a:pt x="2372" y="1089"/>
                  <a:pt x="2512" y="1005"/>
                  <a:pt x="2623" y="977"/>
                </a:cubicBezTo>
                <a:cubicBezTo>
                  <a:pt x="2847" y="893"/>
                  <a:pt x="2930" y="893"/>
                  <a:pt x="3014" y="949"/>
                </a:cubicBezTo>
                <a:cubicBezTo>
                  <a:pt x="3237" y="810"/>
                  <a:pt x="3516" y="726"/>
                  <a:pt x="3795" y="670"/>
                </a:cubicBezTo>
                <a:lnTo>
                  <a:pt x="3963" y="670"/>
                </a:lnTo>
                <a:cubicBezTo>
                  <a:pt x="4186" y="614"/>
                  <a:pt x="4409" y="586"/>
                  <a:pt x="4660" y="586"/>
                </a:cubicBezTo>
                <a:cubicBezTo>
                  <a:pt x="4744" y="559"/>
                  <a:pt x="4855" y="531"/>
                  <a:pt x="4939" y="503"/>
                </a:cubicBezTo>
                <a:cubicBezTo>
                  <a:pt x="4995" y="475"/>
                  <a:pt x="5190" y="503"/>
                  <a:pt x="5274" y="503"/>
                </a:cubicBezTo>
                <a:cubicBezTo>
                  <a:pt x="5274" y="531"/>
                  <a:pt x="5358" y="559"/>
                  <a:pt x="5385" y="586"/>
                </a:cubicBezTo>
                <a:cubicBezTo>
                  <a:pt x="5469" y="559"/>
                  <a:pt x="5441" y="531"/>
                  <a:pt x="5469" y="503"/>
                </a:cubicBezTo>
                <a:cubicBezTo>
                  <a:pt x="5497" y="475"/>
                  <a:pt x="5469" y="503"/>
                  <a:pt x="5525" y="503"/>
                </a:cubicBezTo>
                <a:cubicBezTo>
                  <a:pt x="5553" y="503"/>
                  <a:pt x="5469" y="475"/>
                  <a:pt x="5497" y="447"/>
                </a:cubicBezTo>
                <a:cubicBezTo>
                  <a:pt x="5664" y="363"/>
                  <a:pt x="5637" y="252"/>
                  <a:pt x="5971" y="168"/>
                </a:cubicBezTo>
                <a:cubicBezTo>
                  <a:pt x="6167" y="168"/>
                  <a:pt x="6529" y="112"/>
                  <a:pt x="6613" y="168"/>
                </a:cubicBezTo>
                <a:cubicBezTo>
                  <a:pt x="6669" y="140"/>
                  <a:pt x="6725" y="140"/>
                  <a:pt x="6753" y="112"/>
                </a:cubicBezTo>
                <a:cubicBezTo>
                  <a:pt x="6864" y="84"/>
                  <a:pt x="7004" y="56"/>
                  <a:pt x="7143" y="56"/>
                </a:cubicBezTo>
                <a:cubicBezTo>
                  <a:pt x="7199" y="56"/>
                  <a:pt x="7283" y="28"/>
                  <a:pt x="7366" y="28"/>
                </a:cubicBezTo>
                <a:cubicBezTo>
                  <a:pt x="7506" y="28"/>
                  <a:pt x="7617" y="28"/>
                  <a:pt x="7757" y="1"/>
                </a:cubicBezTo>
                <a:cubicBezTo>
                  <a:pt x="7896" y="1"/>
                  <a:pt x="8008" y="28"/>
                  <a:pt x="8120" y="56"/>
                </a:cubicBezTo>
                <a:cubicBezTo>
                  <a:pt x="8120" y="84"/>
                  <a:pt x="8120" y="112"/>
                  <a:pt x="8175" y="140"/>
                </a:cubicBezTo>
                <a:cubicBezTo>
                  <a:pt x="8231" y="112"/>
                  <a:pt x="8287" y="84"/>
                  <a:pt x="8343" y="56"/>
                </a:cubicBezTo>
                <a:cubicBezTo>
                  <a:pt x="8399" y="56"/>
                  <a:pt x="8510" y="28"/>
                  <a:pt x="8566" y="28"/>
                </a:cubicBezTo>
                <a:cubicBezTo>
                  <a:pt x="8705" y="28"/>
                  <a:pt x="8817" y="28"/>
                  <a:pt x="8957" y="28"/>
                </a:cubicBezTo>
                <a:cubicBezTo>
                  <a:pt x="9096" y="56"/>
                  <a:pt x="9236" y="84"/>
                  <a:pt x="9375" y="140"/>
                </a:cubicBezTo>
                <a:cubicBezTo>
                  <a:pt x="9375" y="224"/>
                  <a:pt x="9291" y="335"/>
                  <a:pt x="9319" y="419"/>
                </a:cubicBezTo>
                <a:cubicBezTo>
                  <a:pt x="9570" y="419"/>
                  <a:pt x="9598" y="280"/>
                  <a:pt x="9877" y="280"/>
                </a:cubicBezTo>
                <a:cubicBezTo>
                  <a:pt x="9905" y="252"/>
                  <a:pt x="10017" y="252"/>
                  <a:pt x="10072" y="252"/>
                </a:cubicBezTo>
                <a:cubicBezTo>
                  <a:pt x="10128" y="224"/>
                  <a:pt x="10324" y="252"/>
                  <a:pt x="10407" y="252"/>
                </a:cubicBezTo>
                <a:cubicBezTo>
                  <a:pt x="10435" y="252"/>
                  <a:pt x="10463" y="252"/>
                  <a:pt x="10491" y="252"/>
                </a:cubicBezTo>
                <a:cubicBezTo>
                  <a:pt x="10686" y="224"/>
                  <a:pt x="10882" y="280"/>
                  <a:pt x="11077" y="335"/>
                </a:cubicBezTo>
                <a:cubicBezTo>
                  <a:pt x="11216" y="391"/>
                  <a:pt x="11356" y="419"/>
                  <a:pt x="11467" y="503"/>
                </a:cubicBezTo>
                <a:close/>
                <a:moveTo>
                  <a:pt x="9263" y="196"/>
                </a:moveTo>
                <a:cubicBezTo>
                  <a:pt x="9263" y="196"/>
                  <a:pt x="9236" y="196"/>
                  <a:pt x="9180" y="168"/>
                </a:cubicBezTo>
                <a:cubicBezTo>
                  <a:pt x="9208" y="196"/>
                  <a:pt x="9236" y="196"/>
                  <a:pt x="9291" y="196"/>
                </a:cubicBezTo>
                <a:close/>
                <a:moveTo>
                  <a:pt x="10017" y="307"/>
                </a:moveTo>
                <a:cubicBezTo>
                  <a:pt x="10017" y="307"/>
                  <a:pt x="9989" y="280"/>
                  <a:pt x="9961" y="280"/>
                </a:cubicBezTo>
                <a:cubicBezTo>
                  <a:pt x="9933" y="252"/>
                  <a:pt x="9989" y="307"/>
                  <a:pt x="10017" y="307"/>
                </a:cubicBezTo>
                <a:close/>
                <a:moveTo>
                  <a:pt x="10045" y="586"/>
                </a:moveTo>
                <a:cubicBezTo>
                  <a:pt x="10072" y="586"/>
                  <a:pt x="10100" y="614"/>
                  <a:pt x="10100" y="586"/>
                </a:cubicBezTo>
                <a:cubicBezTo>
                  <a:pt x="10100" y="559"/>
                  <a:pt x="10072" y="586"/>
                  <a:pt x="10045" y="586"/>
                </a:cubicBezTo>
                <a:cubicBezTo>
                  <a:pt x="10017" y="586"/>
                  <a:pt x="10045" y="586"/>
                  <a:pt x="10045" y="586"/>
                </a:cubicBezTo>
                <a:close/>
                <a:moveTo>
                  <a:pt x="392" y="5218"/>
                </a:moveTo>
                <a:lnTo>
                  <a:pt x="392" y="5134"/>
                </a:lnTo>
                <a:cubicBezTo>
                  <a:pt x="392" y="5106"/>
                  <a:pt x="392" y="5106"/>
                  <a:pt x="364" y="5134"/>
                </a:cubicBezTo>
                <a:cubicBezTo>
                  <a:pt x="364" y="5162"/>
                  <a:pt x="364" y="5190"/>
                  <a:pt x="392" y="5218"/>
                </a:cubicBezTo>
                <a:close/>
                <a:moveTo>
                  <a:pt x="12695" y="4018"/>
                </a:moveTo>
                <a:cubicBezTo>
                  <a:pt x="12695" y="4018"/>
                  <a:pt x="12667" y="4074"/>
                  <a:pt x="12667" y="4102"/>
                </a:cubicBezTo>
                <a:cubicBezTo>
                  <a:pt x="12639" y="4158"/>
                  <a:pt x="12695" y="4074"/>
                  <a:pt x="12695" y="4018"/>
                </a:cubicBezTo>
                <a:close/>
                <a:moveTo>
                  <a:pt x="12472" y="2595"/>
                </a:moveTo>
                <a:cubicBezTo>
                  <a:pt x="12611" y="2986"/>
                  <a:pt x="12667" y="3376"/>
                  <a:pt x="12583" y="3795"/>
                </a:cubicBezTo>
                <a:lnTo>
                  <a:pt x="12639" y="3683"/>
                </a:lnTo>
                <a:cubicBezTo>
                  <a:pt x="12695" y="3572"/>
                  <a:pt x="12723" y="3460"/>
                  <a:pt x="12723" y="3376"/>
                </a:cubicBezTo>
                <a:cubicBezTo>
                  <a:pt x="12751" y="3376"/>
                  <a:pt x="12751" y="3321"/>
                  <a:pt x="12751" y="3265"/>
                </a:cubicBezTo>
                <a:cubicBezTo>
                  <a:pt x="12723" y="3125"/>
                  <a:pt x="12695" y="2986"/>
                  <a:pt x="12639" y="2846"/>
                </a:cubicBezTo>
                <a:cubicBezTo>
                  <a:pt x="12583" y="2818"/>
                  <a:pt x="12528" y="2651"/>
                  <a:pt x="12472" y="2595"/>
                </a:cubicBezTo>
                <a:close/>
                <a:moveTo>
                  <a:pt x="12081" y="1842"/>
                </a:moveTo>
                <a:cubicBezTo>
                  <a:pt x="12081" y="1842"/>
                  <a:pt x="12081" y="1870"/>
                  <a:pt x="12109" y="1898"/>
                </a:cubicBezTo>
                <a:cubicBezTo>
                  <a:pt x="12137" y="1926"/>
                  <a:pt x="12109" y="1870"/>
                  <a:pt x="12081" y="1842"/>
                </a:cubicBezTo>
                <a:close/>
                <a:moveTo>
                  <a:pt x="11579" y="1172"/>
                </a:moveTo>
                <a:lnTo>
                  <a:pt x="11579" y="1172"/>
                </a:lnTo>
                <a:cubicBezTo>
                  <a:pt x="11607" y="1200"/>
                  <a:pt x="11635" y="1200"/>
                  <a:pt x="11635" y="1172"/>
                </a:cubicBezTo>
                <a:close/>
                <a:moveTo>
                  <a:pt x="10993" y="531"/>
                </a:moveTo>
                <a:cubicBezTo>
                  <a:pt x="10854" y="503"/>
                  <a:pt x="10826" y="531"/>
                  <a:pt x="10686" y="503"/>
                </a:cubicBezTo>
                <a:cubicBezTo>
                  <a:pt x="10603" y="531"/>
                  <a:pt x="10491" y="559"/>
                  <a:pt x="10379" y="531"/>
                </a:cubicBezTo>
                <a:cubicBezTo>
                  <a:pt x="10379" y="586"/>
                  <a:pt x="10212" y="586"/>
                  <a:pt x="10156" y="614"/>
                </a:cubicBezTo>
                <a:cubicBezTo>
                  <a:pt x="10128" y="614"/>
                  <a:pt x="10072" y="614"/>
                  <a:pt x="10045" y="614"/>
                </a:cubicBezTo>
                <a:cubicBezTo>
                  <a:pt x="10045" y="614"/>
                  <a:pt x="10072" y="642"/>
                  <a:pt x="10045" y="642"/>
                </a:cubicBezTo>
                <a:lnTo>
                  <a:pt x="10017" y="642"/>
                </a:lnTo>
                <a:cubicBezTo>
                  <a:pt x="10324" y="698"/>
                  <a:pt x="10630" y="810"/>
                  <a:pt x="10909" y="949"/>
                </a:cubicBezTo>
                <a:cubicBezTo>
                  <a:pt x="10937" y="810"/>
                  <a:pt x="10965" y="698"/>
                  <a:pt x="10993" y="531"/>
                </a:cubicBezTo>
                <a:close/>
                <a:moveTo>
                  <a:pt x="10547" y="280"/>
                </a:moveTo>
                <a:lnTo>
                  <a:pt x="10547" y="280"/>
                </a:lnTo>
                <a:lnTo>
                  <a:pt x="10603" y="280"/>
                </a:lnTo>
                <a:cubicBezTo>
                  <a:pt x="10603" y="280"/>
                  <a:pt x="10603" y="280"/>
                  <a:pt x="10547" y="280"/>
                </a:cubicBezTo>
                <a:close/>
                <a:moveTo>
                  <a:pt x="10714" y="280"/>
                </a:moveTo>
                <a:lnTo>
                  <a:pt x="10630" y="252"/>
                </a:lnTo>
                <a:lnTo>
                  <a:pt x="10658" y="280"/>
                </a:lnTo>
                <a:cubicBezTo>
                  <a:pt x="10658" y="307"/>
                  <a:pt x="10714" y="280"/>
                  <a:pt x="10714"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5"/>
          <p:cNvSpPr/>
          <p:nvPr/>
        </p:nvSpPr>
        <p:spPr>
          <a:xfrm rot="4873688">
            <a:off x="7663486" y="1142737"/>
            <a:ext cx="848147" cy="599848"/>
          </a:xfrm>
          <a:custGeom>
            <a:avLst/>
            <a:gdLst/>
            <a:ahLst/>
            <a:cxnLst/>
            <a:rect l="l" t="t" r="r" b="b"/>
            <a:pathLst>
              <a:path w="33926" h="23994" extrusionOk="0">
                <a:moveTo>
                  <a:pt x="11690" y="7923"/>
                </a:moveTo>
                <a:cubicBezTo>
                  <a:pt x="11718" y="7923"/>
                  <a:pt x="11662" y="7951"/>
                  <a:pt x="11662" y="7951"/>
                </a:cubicBezTo>
                <a:cubicBezTo>
                  <a:pt x="11603" y="7971"/>
                  <a:pt x="11544" y="7991"/>
                  <a:pt x="11514" y="7991"/>
                </a:cubicBezTo>
                <a:cubicBezTo>
                  <a:pt x="11502" y="7991"/>
                  <a:pt x="11495" y="7987"/>
                  <a:pt x="11495" y="7979"/>
                </a:cubicBezTo>
                <a:cubicBezTo>
                  <a:pt x="11551" y="7951"/>
                  <a:pt x="11634" y="7923"/>
                  <a:pt x="11690" y="7923"/>
                </a:cubicBezTo>
                <a:close/>
                <a:moveTo>
                  <a:pt x="31805" y="11801"/>
                </a:moveTo>
                <a:cubicBezTo>
                  <a:pt x="31777" y="11811"/>
                  <a:pt x="31746" y="11814"/>
                  <a:pt x="31714" y="11814"/>
                </a:cubicBezTo>
                <a:cubicBezTo>
                  <a:pt x="31650" y="11814"/>
                  <a:pt x="31582" y="11801"/>
                  <a:pt x="31526" y="11801"/>
                </a:cubicBezTo>
                <a:close/>
                <a:moveTo>
                  <a:pt x="33842" y="12387"/>
                </a:moveTo>
                <a:lnTo>
                  <a:pt x="33870" y="12415"/>
                </a:lnTo>
                <a:cubicBezTo>
                  <a:pt x="33814" y="12499"/>
                  <a:pt x="33758" y="12583"/>
                  <a:pt x="33675" y="12666"/>
                </a:cubicBezTo>
                <a:cubicBezTo>
                  <a:pt x="33758" y="12499"/>
                  <a:pt x="33814" y="12387"/>
                  <a:pt x="33842" y="12387"/>
                </a:cubicBezTo>
                <a:close/>
                <a:moveTo>
                  <a:pt x="32823" y="13216"/>
                </a:moveTo>
                <a:cubicBezTo>
                  <a:pt x="32838" y="13216"/>
                  <a:pt x="32838" y="13252"/>
                  <a:pt x="32838" y="13252"/>
                </a:cubicBezTo>
                <a:cubicBezTo>
                  <a:pt x="32810" y="13280"/>
                  <a:pt x="32810" y="13336"/>
                  <a:pt x="32782" y="13364"/>
                </a:cubicBezTo>
                <a:cubicBezTo>
                  <a:pt x="32772" y="13369"/>
                  <a:pt x="32765" y="13371"/>
                  <a:pt x="32760" y="13371"/>
                </a:cubicBezTo>
                <a:cubicBezTo>
                  <a:pt x="32736" y="13371"/>
                  <a:pt x="32763" y="13317"/>
                  <a:pt x="32810" y="13224"/>
                </a:cubicBezTo>
                <a:cubicBezTo>
                  <a:pt x="32815" y="13219"/>
                  <a:pt x="32820" y="13216"/>
                  <a:pt x="32823" y="13216"/>
                </a:cubicBezTo>
                <a:close/>
                <a:moveTo>
                  <a:pt x="33228" y="14424"/>
                </a:moveTo>
                <a:cubicBezTo>
                  <a:pt x="33158" y="14564"/>
                  <a:pt x="33127" y="14626"/>
                  <a:pt x="33119" y="14626"/>
                </a:cubicBezTo>
                <a:cubicBezTo>
                  <a:pt x="33117" y="14626"/>
                  <a:pt x="33117" y="14624"/>
                  <a:pt x="33117" y="14619"/>
                </a:cubicBezTo>
                <a:lnTo>
                  <a:pt x="33200" y="14424"/>
                </a:lnTo>
                <a:close/>
                <a:moveTo>
                  <a:pt x="33221" y="14645"/>
                </a:moveTo>
                <a:cubicBezTo>
                  <a:pt x="33226" y="14645"/>
                  <a:pt x="33228" y="14647"/>
                  <a:pt x="33228" y="14647"/>
                </a:cubicBezTo>
                <a:cubicBezTo>
                  <a:pt x="33200" y="14731"/>
                  <a:pt x="33172" y="14842"/>
                  <a:pt x="33089" y="14982"/>
                </a:cubicBezTo>
                <a:cubicBezTo>
                  <a:pt x="33085" y="14984"/>
                  <a:pt x="33083" y="14984"/>
                  <a:pt x="33080" y="14984"/>
                </a:cubicBezTo>
                <a:cubicBezTo>
                  <a:pt x="33042" y="14984"/>
                  <a:pt x="33117" y="14785"/>
                  <a:pt x="33117" y="14759"/>
                </a:cubicBezTo>
                <a:cubicBezTo>
                  <a:pt x="33176" y="14659"/>
                  <a:pt x="33208" y="14645"/>
                  <a:pt x="33221" y="14645"/>
                </a:cubicBezTo>
                <a:close/>
                <a:moveTo>
                  <a:pt x="32754" y="13252"/>
                </a:moveTo>
                <a:cubicBezTo>
                  <a:pt x="32754" y="13364"/>
                  <a:pt x="32726" y="13447"/>
                  <a:pt x="32670" y="13531"/>
                </a:cubicBezTo>
                <a:cubicBezTo>
                  <a:pt x="32751" y="13612"/>
                  <a:pt x="32622" y="14062"/>
                  <a:pt x="32717" y="14062"/>
                </a:cubicBezTo>
                <a:cubicBezTo>
                  <a:pt x="32720" y="14062"/>
                  <a:pt x="32723" y="14062"/>
                  <a:pt x="32726" y="14061"/>
                </a:cubicBezTo>
                <a:lnTo>
                  <a:pt x="32726" y="14061"/>
                </a:lnTo>
                <a:cubicBezTo>
                  <a:pt x="32670" y="14229"/>
                  <a:pt x="32642" y="14424"/>
                  <a:pt x="32586" y="14591"/>
                </a:cubicBezTo>
                <a:cubicBezTo>
                  <a:pt x="32586" y="14675"/>
                  <a:pt x="32586" y="14731"/>
                  <a:pt x="32586" y="14815"/>
                </a:cubicBezTo>
                <a:cubicBezTo>
                  <a:pt x="32586" y="14842"/>
                  <a:pt x="32586" y="14898"/>
                  <a:pt x="32586" y="14954"/>
                </a:cubicBezTo>
                <a:cubicBezTo>
                  <a:pt x="32531" y="15177"/>
                  <a:pt x="32475" y="15428"/>
                  <a:pt x="32447" y="15679"/>
                </a:cubicBezTo>
                <a:cubicBezTo>
                  <a:pt x="32140" y="15651"/>
                  <a:pt x="31889" y="15651"/>
                  <a:pt x="31638" y="15596"/>
                </a:cubicBezTo>
                <a:cubicBezTo>
                  <a:pt x="31973" y="14815"/>
                  <a:pt x="32307" y="14061"/>
                  <a:pt x="32670" y="13280"/>
                </a:cubicBezTo>
                <a:cubicBezTo>
                  <a:pt x="32670" y="13308"/>
                  <a:pt x="32670" y="13308"/>
                  <a:pt x="32670" y="13336"/>
                </a:cubicBezTo>
                <a:cubicBezTo>
                  <a:pt x="32698" y="13336"/>
                  <a:pt x="32754" y="13252"/>
                  <a:pt x="32754" y="13252"/>
                </a:cubicBezTo>
                <a:close/>
                <a:moveTo>
                  <a:pt x="31219" y="17409"/>
                </a:moveTo>
                <a:lnTo>
                  <a:pt x="31191" y="17549"/>
                </a:lnTo>
                <a:cubicBezTo>
                  <a:pt x="31136" y="17549"/>
                  <a:pt x="31136" y="17521"/>
                  <a:pt x="31191" y="17409"/>
                </a:cubicBezTo>
                <a:close/>
                <a:moveTo>
                  <a:pt x="30215" y="19418"/>
                </a:moveTo>
                <a:cubicBezTo>
                  <a:pt x="30192" y="19465"/>
                  <a:pt x="30149" y="19570"/>
                  <a:pt x="30135" y="19570"/>
                </a:cubicBezTo>
                <a:cubicBezTo>
                  <a:pt x="30133" y="19570"/>
                  <a:pt x="30131" y="19566"/>
                  <a:pt x="30131" y="19557"/>
                </a:cubicBezTo>
                <a:cubicBezTo>
                  <a:pt x="30159" y="19502"/>
                  <a:pt x="30187" y="19418"/>
                  <a:pt x="30215" y="19418"/>
                </a:cubicBezTo>
                <a:close/>
                <a:moveTo>
                  <a:pt x="26700" y="22654"/>
                </a:moveTo>
                <a:cubicBezTo>
                  <a:pt x="26759" y="22674"/>
                  <a:pt x="26860" y="22722"/>
                  <a:pt x="26894" y="22738"/>
                </a:cubicBezTo>
                <a:lnTo>
                  <a:pt x="26894" y="22738"/>
                </a:lnTo>
                <a:cubicBezTo>
                  <a:pt x="26838" y="22737"/>
                  <a:pt x="26644" y="22654"/>
                  <a:pt x="26700" y="22654"/>
                </a:cubicBezTo>
                <a:close/>
                <a:moveTo>
                  <a:pt x="29462" y="21594"/>
                </a:moveTo>
                <a:lnTo>
                  <a:pt x="29462" y="21622"/>
                </a:lnTo>
                <a:cubicBezTo>
                  <a:pt x="29490" y="21761"/>
                  <a:pt x="29378" y="22236"/>
                  <a:pt x="29406" y="22403"/>
                </a:cubicBezTo>
                <a:cubicBezTo>
                  <a:pt x="29266" y="22905"/>
                  <a:pt x="29266" y="23128"/>
                  <a:pt x="29183" y="23575"/>
                </a:cubicBezTo>
                <a:cubicBezTo>
                  <a:pt x="29099" y="23575"/>
                  <a:pt x="29043" y="23547"/>
                  <a:pt x="28987" y="23519"/>
                </a:cubicBezTo>
                <a:cubicBezTo>
                  <a:pt x="28876" y="23463"/>
                  <a:pt x="28764" y="23407"/>
                  <a:pt x="28681" y="23324"/>
                </a:cubicBezTo>
                <a:cubicBezTo>
                  <a:pt x="28346" y="23156"/>
                  <a:pt x="28067" y="22989"/>
                  <a:pt x="27844" y="22849"/>
                </a:cubicBezTo>
                <a:lnTo>
                  <a:pt x="27537" y="22654"/>
                </a:lnTo>
                <a:lnTo>
                  <a:pt x="27537" y="22654"/>
                </a:lnTo>
                <a:cubicBezTo>
                  <a:pt x="28011" y="22849"/>
                  <a:pt x="28513" y="23045"/>
                  <a:pt x="28987" y="23240"/>
                </a:cubicBezTo>
                <a:cubicBezTo>
                  <a:pt x="29155" y="22682"/>
                  <a:pt x="29294" y="22152"/>
                  <a:pt x="29462" y="21594"/>
                </a:cubicBezTo>
                <a:close/>
                <a:moveTo>
                  <a:pt x="4883" y="0"/>
                </a:moveTo>
                <a:cubicBezTo>
                  <a:pt x="4855" y="140"/>
                  <a:pt x="4855" y="279"/>
                  <a:pt x="4827" y="419"/>
                </a:cubicBezTo>
                <a:lnTo>
                  <a:pt x="4855" y="474"/>
                </a:lnTo>
                <a:cubicBezTo>
                  <a:pt x="4827" y="670"/>
                  <a:pt x="4799" y="837"/>
                  <a:pt x="4743" y="1032"/>
                </a:cubicBezTo>
                <a:cubicBezTo>
                  <a:pt x="4743" y="1004"/>
                  <a:pt x="4743" y="977"/>
                  <a:pt x="4743" y="949"/>
                </a:cubicBezTo>
                <a:cubicBezTo>
                  <a:pt x="4604" y="1423"/>
                  <a:pt x="4436" y="1897"/>
                  <a:pt x="4241" y="2344"/>
                </a:cubicBezTo>
                <a:cubicBezTo>
                  <a:pt x="4129" y="2595"/>
                  <a:pt x="4018" y="2846"/>
                  <a:pt x="3878" y="3097"/>
                </a:cubicBezTo>
                <a:lnTo>
                  <a:pt x="3627" y="3543"/>
                </a:lnTo>
                <a:lnTo>
                  <a:pt x="0" y="10127"/>
                </a:lnTo>
                <a:cubicBezTo>
                  <a:pt x="2511" y="10797"/>
                  <a:pt x="4771" y="11969"/>
                  <a:pt x="7031" y="13196"/>
                </a:cubicBezTo>
                <a:cubicBezTo>
                  <a:pt x="7756" y="13559"/>
                  <a:pt x="8454" y="13950"/>
                  <a:pt x="9151" y="14312"/>
                </a:cubicBezTo>
                <a:cubicBezTo>
                  <a:pt x="9347" y="14563"/>
                  <a:pt x="9570" y="14787"/>
                  <a:pt x="9821" y="14954"/>
                </a:cubicBezTo>
                <a:cubicBezTo>
                  <a:pt x="10156" y="15149"/>
                  <a:pt x="10769" y="15512"/>
                  <a:pt x="11216" y="15735"/>
                </a:cubicBezTo>
                <a:cubicBezTo>
                  <a:pt x="11774" y="16014"/>
                  <a:pt x="12248" y="16182"/>
                  <a:pt x="12667" y="16377"/>
                </a:cubicBezTo>
                <a:cubicBezTo>
                  <a:pt x="13531" y="16795"/>
                  <a:pt x="14089" y="17019"/>
                  <a:pt x="14815" y="17325"/>
                </a:cubicBezTo>
                <a:cubicBezTo>
                  <a:pt x="15680" y="17716"/>
                  <a:pt x="16489" y="18107"/>
                  <a:pt x="17270" y="18469"/>
                </a:cubicBezTo>
                <a:cubicBezTo>
                  <a:pt x="17967" y="18776"/>
                  <a:pt x="18358" y="18888"/>
                  <a:pt x="18972" y="19167"/>
                </a:cubicBezTo>
                <a:cubicBezTo>
                  <a:pt x="19195" y="19223"/>
                  <a:pt x="19502" y="19334"/>
                  <a:pt x="19809" y="19446"/>
                </a:cubicBezTo>
                <a:lnTo>
                  <a:pt x="19948" y="19529"/>
                </a:lnTo>
                <a:cubicBezTo>
                  <a:pt x="20283" y="19808"/>
                  <a:pt x="21371" y="20283"/>
                  <a:pt x="22152" y="20562"/>
                </a:cubicBezTo>
                <a:cubicBezTo>
                  <a:pt x="22180" y="20534"/>
                  <a:pt x="22236" y="20534"/>
                  <a:pt x="22347" y="20534"/>
                </a:cubicBezTo>
                <a:cubicBezTo>
                  <a:pt x="23101" y="20869"/>
                  <a:pt x="23882" y="21203"/>
                  <a:pt x="24663" y="21510"/>
                </a:cubicBezTo>
                <a:lnTo>
                  <a:pt x="25779" y="22152"/>
                </a:lnTo>
                <a:cubicBezTo>
                  <a:pt x="25946" y="22319"/>
                  <a:pt x="26170" y="22459"/>
                  <a:pt x="26393" y="22570"/>
                </a:cubicBezTo>
                <a:cubicBezTo>
                  <a:pt x="26504" y="22654"/>
                  <a:pt x="26644" y="22738"/>
                  <a:pt x="26783" y="22849"/>
                </a:cubicBezTo>
                <a:cubicBezTo>
                  <a:pt x="26811" y="22849"/>
                  <a:pt x="26895" y="22877"/>
                  <a:pt x="26979" y="22905"/>
                </a:cubicBezTo>
                <a:cubicBezTo>
                  <a:pt x="27062" y="22961"/>
                  <a:pt x="27146" y="23017"/>
                  <a:pt x="27258" y="23073"/>
                </a:cubicBezTo>
                <a:lnTo>
                  <a:pt x="27397" y="23156"/>
                </a:lnTo>
                <a:lnTo>
                  <a:pt x="27620" y="23268"/>
                </a:lnTo>
                <a:cubicBezTo>
                  <a:pt x="27899" y="23407"/>
                  <a:pt x="28290" y="23547"/>
                  <a:pt x="28429" y="23631"/>
                </a:cubicBezTo>
                <a:lnTo>
                  <a:pt x="29350" y="23993"/>
                </a:lnTo>
                <a:cubicBezTo>
                  <a:pt x="29434" y="23631"/>
                  <a:pt x="29545" y="23240"/>
                  <a:pt x="29657" y="22822"/>
                </a:cubicBezTo>
                <a:cubicBezTo>
                  <a:pt x="29713" y="22626"/>
                  <a:pt x="29769" y="22403"/>
                  <a:pt x="29797" y="22208"/>
                </a:cubicBezTo>
                <a:cubicBezTo>
                  <a:pt x="29824" y="22096"/>
                  <a:pt x="29852" y="21985"/>
                  <a:pt x="29880" y="21901"/>
                </a:cubicBezTo>
                <a:cubicBezTo>
                  <a:pt x="29880" y="21817"/>
                  <a:pt x="29908" y="21733"/>
                  <a:pt x="29936" y="21622"/>
                </a:cubicBezTo>
                <a:cubicBezTo>
                  <a:pt x="29964" y="21538"/>
                  <a:pt x="29964" y="21455"/>
                  <a:pt x="29964" y="21343"/>
                </a:cubicBezTo>
                <a:cubicBezTo>
                  <a:pt x="30076" y="20869"/>
                  <a:pt x="30159" y="20366"/>
                  <a:pt x="30187" y="19864"/>
                </a:cubicBezTo>
                <a:cubicBezTo>
                  <a:pt x="30271" y="19557"/>
                  <a:pt x="30299" y="19223"/>
                  <a:pt x="30299" y="18916"/>
                </a:cubicBezTo>
                <a:cubicBezTo>
                  <a:pt x="30410" y="18581"/>
                  <a:pt x="30522" y="18246"/>
                  <a:pt x="30661" y="17939"/>
                </a:cubicBezTo>
                <a:cubicBezTo>
                  <a:pt x="30673" y="17943"/>
                  <a:pt x="30686" y="17945"/>
                  <a:pt x="30699" y="17945"/>
                </a:cubicBezTo>
                <a:cubicBezTo>
                  <a:pt x="30777" y="17945"/>
                  <a:pt x="30873" y="17883"/>
                  <a:pt x="30968" y="17883"/>
                </a:cubicBezTo>
                <a:cubicBezTo>
                  <a:pt x="31191" y="17911"/>
                  <a:pt x="31415" y="17995"/>
                  <a:pt x="31694" y="18023"/>
                </a:cubicBezTo>
                <a:cubicBezTo>
                  <a:pt x="31749" y="17939"/>
                  <a:pt x="31749" y="17800"/>
                  <a:pt x="31805" y="17716"/>
                </a:cubicBezTo>
                <a:lnTo>
                  <a:pt x="31805" y="17716"/>
                </a:lnTo>
                <a:cubicBezTo>
                  <a:pt x="31769" y="17884"/>
                  <a:pt x="31780" y="17928"/>
                  <a:pt x="31806" y="17928"/>
                </a:cubicBezTo>
                <a:cubicBezTo>
                  <a:pt x="31834" y="17928"/>
                  <a:pt x="31881" y="17876"/>
                  <a:pt x="31905" y="17876"/>
                </a:cubicBezTo>
                <a:cubicBezTo>
                  <a:pt x="31910" y="17876"/>
                  <a:pt x="31914" y="17878"/>
                  <a:pt x="31917" y="17883"/>
                </a:cubicBezTo>
                <a:lnTo>
                  <a:pt x="32196" y="17465"/>
                </a:lnTo>
                <a:cubicBezTo>
                  <a:pt x="32307" y="17214"/>
                  <a:pt x="32419" y="16963"/>
                  <a:pt x="32559" y="16740"/>
                </a:cubicBezTo>
                <a:cubicBezTo>
                  <a:pt x="32670" y="16461"/>
                  <a:pt x="32782" y="16154"/>
                  <a:pt x="32893" y="15875"/>
                </a:cubicBezTo>
                <a:cubicBezTo>
                  <a:pt x="33005" y="15596"/>
                  <a:pt x="33089" y="15317"/>
                  <a:pt x="33144" y="15094"/>
                </a:cubicBezTo>
                <a:cubicBezTo>
                  <a:pt x="33256" y="14787"/>
                  <a:pt x="33340" y="14480"/>
                  <a:pt x="33396" y="14173"/>
                </a:cubicBezTo>
                <a:cubicBezTo>
                  <a:pt x="33451" y="14089"/>
                  <a:pt x="33479" y="14005"/>
                  <a:pt x="33535" y="13922"/>
                </a:cubicBezTo>
                <a:cubicBezTo>
                  <a:pt x="33619" y="13559"/>
                  <a:pt x="33870" y="12945"/>
                  <a:pt x="33870" y="12694"/>
                </a:cubicBezTo>
                <a:cubicBezTo>
                  <a:pt x="33870" y="12583"/>
                  <a:pt x="33898" y="12499"/>
                  <a:pt x="33926" y="12387"/>
                </a:cubicBezTo>
                <a:cubicBezTo>
                  <a:pt x="33842" y="12332"/>
                  <a:pt x="33786" y="12332"/>
                  <a:pt x="33702" y="12304"/>
                </a:cubicBezTo>
                <a:cubicBezTo>
                  <a:pt x="33675" y="12276"/>
                  <a:pt x="33675" y="12248"/>
                  <a:pt x="33619" y="12248"/>
                </a:cubicBezTo>
                <a:lnTo>
                  <a:pt x="33451" y="12220"/>
                </a:lnTo>
                <a:cubicBezTo>
                  <a:pt x="33368" y="12192"/>
                  <a:pt x="33256" y="12164"/>
                  <a:pt x="33172" y="12164"/>
                </a:cubicBezTo>
                <a:lnTo>
                  <a:pt x="32726" y="12164"/>
                </a:lnTo>
                <a:cubicBezTo>
                  <a:pt x="32447" y="12192"/>
                  <a:pt x="32196" y="12220"/>
                  <a:pt x="31749" y="12248"/>
                </a:cubicBezTo>
                <a:cubicBezTo>
                  <a:pt x="31777" y="12053"/>
                  <a:pt x="32140" y="11885"/>
                  <a:pt x="32196" y="11718"/>
                </a:cubicBezTo>
                <a:cubicBezTo>
                  <a:pt x="32084" y="11690"/>
                  <a:pt x="31973" y="11634"/>
                  <a:pt x="31861" y="11634"/>
                </a:cubicBezTo>
                <a:cubicBezTo>
                  <a:pt x="31722" y="11634"/>
                  <a:pt x="31610" y="11606"/>
                  <a:pt x="31498" y="11606"/>
                </a:cubicBezTo>
                <a:cubicBezTo>
                  <a:pt x="31409" y="11599"/>
                  <a:pt x="31319" y="11595"/>
                  <a:pt x="31230" y="11595"/>
                </a:cubicBezTo>
                <a:cubicBezTo>
                  <a:pt x="30986" y="11595"/>
                  <a:pt x="30747" y="11621"/>
                  <a:pt x="30522" y="11662"/>
                </a:cubicBezTo>
                <a:lnTo>
                  <a:pt x="30299" y="11718"/>
                </a:lnTo>
                <a:lnTo>
                  <a:pt x="30215" y="11718"/>
                </a:lnTo>
                <a:lnTo>
                  <a:pt x="30131" y="11746"/>
                </a:lnTo>
                <a:lnTo>
                  <a:pt x="29880" y="11829"/>
                </a:lnTo>
                <a:cubicBezTo>
                  <a:pt x="29713" y="11885"/>
                  <a:pt x="29518" y="11941"/>
                  <a:pt x="29322" y="11997"/>
                </a:cubicBezTo>
                <a:cubicBezTo>
                  <a:pt x="29183" y="12080"/>
                  <a:pt x="28960" y="12164"/>
                  <a:pt x="28820" y="12248"/>
                </a:cubicBezTo>
                <a:cubicBezTo>
                  <a:pt x="28681" y="12387"/>
                  <a:pt x="28569" y="12499"/>
                  <a:pt x="28429" y="12583"/>
                </a:cubicBezTo>
                <a:cubicBezTo>
                  <a:pt x="28410" y="12586"/>
                  <a:pt x="28394" y="12588"/>
                  <a:pt x="28381" y="12588"/>
                </a:cubicBezTo>
                <a:cubicBezTo>
                  <a:pt x="28297" y="12588"/>
                  <a:pt x="28314" y="12519"/>
                  <a:pt x="28290" y="12471"/>
                </a:cubicBezTo>
                <a:cubicBezTo>
                  <a:pt x="27955" y="12555"/>
                  <a:pt x="27648" y="12638"/>
                  <a:pt x="27314" y="12722"/>
                </a:cubicBezTo>
                <a:cubicBezTo>
                  <a:pt x="26979" y="12889"/>
                  <a:pt x="26672" y="12973"/>
                  <a:pt x="26337" y="13141"/>
                </a:cubicBezTo>
                <a:cubicBezTo>
                  <a:pt x="26142" y="13224"/>
                  <a:pt x="25974" y="13308"/>
                  <a:pt x="25807" y="13392"/>
                </a:cubicBezTo>
                <a:cubicBezTo>
                  <a:pt x="25472" y="13503"/>
                  <a:pt x="25165" y="13643"/>
                  <a:pt x="24858" y="13782"/>
                </a:cubicBezTo>
                <a:cubicBezTo>
                  <a:pt x="24831" y="13838"/>
                  <a:pt x="24635" y="13950"/>
                  <a:pt x="24524" y="14033"/>
                </a:cubicBezTo>
                <a:cubicBezTo>
                  <a:pt x="24511" y="14030"/>
                  <a:pt x="24495" y="14029"/>
                  <a:pt x="24478" y="14029"/>
                </a:cubicBezTo>
                <a:cubicBezTo>
                  <a:pt x="24194" y="14029"/>
                  <a:pt x="23352" y="14430"/>
                  <a:pt x="22905" y="14536"/>
                </a:cubicBezTo>
                <a:cubicBezTo>
                  <a:pt x="22013" y="14982"/>
                  <a:pt x="22347" y="15066"/>
                  <a:pt x="21985" y="15373"/>
                </a:cubicBezTo>
                <a:cubicBezTo>
                  <a:pt x="21929" y="15428"/>
                  <a:pt x="22068" y="15456"/>
                  <a:pt x="21985" y="15484"/>
                </a:cubicBezTo>
                <a:cubicBezTo>
                  <a:pt x="21975" y="15487"/>
                  <a:pt x="21968" y="15489"/>
                  <a:pt x="21962" y="15489"/>
                </a:cubicBezTo>
                <a:cubicBezTo>
                  <a:pt x="21932" y="15489"/>
                  <a:pt x="21949" y="15452"/>
                  <a:pt x="21940" y="15452"/>
                </a:cubicBezTo>
                <a:cubicBezTo>
                  <a:pt x="21935" y="15452"/>
                  <a:pt x="21925" y="15460"/>
                  <a:pt x="21901" y="15484"/>
                </a:cubicBezTo>
                <a:cubicBezTo>
                  <a:pt x="21845" y="15540"/>
                  <a:pt x="21873" y="15596"/>
                  <a:pt x="21706" y="15679"/>
                </a:cubicBezTo>
                <a:cubicBezTo>
                  <a:pt x="21678" y="15624"/>
                  <a:pt x="21538" y="15624"/>
                  <a:pt x="21594" y="15540"/>
                </a:cubicBezTo>
                <a:lnTo>
                  <a:pt x="21594" y="15540"/>
                </a:lnTo>
                <a:cubicBezTo>
                  <a:pt x="21511" y="15568"/>
                  <a:pt x="21427" y="15568"/>
                  <a:pt x="21343" y="15596"/>
                </a:cubicBezTo>
                <a:lnTo>
                  <a:pt x="21204" y="15624"/>
                </a:lnTo>
                <a:lnTo>
                  <a:pt x="21148" y="15624"/>
                </a:lnTo>
                <a:cubicBezTo>
                  <a:pt x="21134" y="15624"/>
                  <a:pt x="21127" y="15631"/>
                  <a:pt x="21123" y="15631"/>
                </a:cubicBezTo>
                <a:cubicBezTo>
                  <a:pt x="21120" y="15631"/>
                  <a:pt x="21120" y="15624"/>
                  <a:pt x="21120" y="15596"/>
                </a:cubicBezTo>
                <a:lnTo>
                  <a:pt x="21120" y="15568"/>
                </a:lnTo>
                <a:cubicBezTo>
                  <a:pt x="21120" y="15428"/>
                  <a:pt x="21120" y="15261"/>
                  <a:pt x="21120" y="15121"/>
                </a:cubicBezTo>
                <a:cubicBezTo>
                  <a:pt x="21176" y="14954"/>
                  <a:pt x="21232" y="14759"/>
                  <a:pt x="21259" y="14563"/>
                </a:cubicBezTo>
                <a:lnTo>
                  <a:pt x="21259" y="14424"/>
                </a:lnTo>
                <a:lnTo>
                  <a:pt x="21259" y="14257"/>
                </a:lnTo>
                <a:cubicBezTo>
                  <a:pt x="21259" y="14061"/>
                  <a:pt x="21232" y="13866"/>
                  <a:pt x="21259" y="13671"/>
                </a:cubicBezTo>
                <a:cubicBezTo>
                  <a:pt x="21259" y="13475"/>
                  <a:pt x="21287" y="13392"/>
                  <a:pt x="21315" y="13224"/>
                </a:cubicBezTo>
                <a:cubicBezTo>
                  <a:pt x="21343" y="12499"/>
                  <a:pt x="21287" y="11774"/>
                  <a:pt x="21176" y="11048"/>
                </a:cubicBezTo>
                <a:cubicBezTo>
                  <a:pt x="21287" y="10909"/>
                  <a:pt x="21343" y="10713"/>
                  <a:pt x="21315" y="10044"/>
                </a:cubicBezTo>
                <a:cubicBezTo>
                  <a:pt x="21287" y="9765"/>
                  <a:pt x="21204" y="9402"/>
                  <a:pt x="21204" y="9095"/>
                </a:cubicBezTo>
                <a:cubicBezTo>
                  <a:pt x="21176" y="8928"/>
                  <a:pt x="21176" y="8733"/>
                  <a:pt x="21204" y="8565"/>
                </a:cubicBezTo>
                <a:cubicBezTo>
                  <a:pt x="21148" y="8175"/>
                  <a:pt x="21148" y="7923"/>
                  <a:pt x="21092" y="7617"/>
                </a:cubicBezTo>
                <a:cubicBezTo>
                  <a:pt x="21115" y="7523"/>
                  <a:pt x="21148" y="7503"/>
                  <a:pt x="21183" y="7503"/>
                </a:cubicBezTo>
                <a:cubicBezTo>
                  <a:pt x="21209" y="7503"/>
                  <a:pt x="21237" y="7515"/>
                  <a:pt x="21261" y="7515"/>
                </a:cubicBezTo>
                <a:cubicBezTo>
                  <a:pt x="21282" y="7515"/>
                  <a:pt x="21300" y="7507"/>
                  <a:pt x="21315" y="7477"/>
                </a:cubicBezTo>
                <a:cubicBezTo>
                  <a:pt x="21343" y="7393"/>
                  <a:pt x="21343" y="7282"/>
                  <a:pt x="21343" y="7170"/>
                </a:cubicBezTo>
                <a:cubicBezTo>
                  <a:pt x="21343" y="7142"/>
                  <a:pt x="21343" y="7142"/>
                  <a:pt x="21343" y="7059"/>
                </a:cubicBezTo>
                <a:cubicBezTo>
                  <a:pt x="21343" y="6975"/>
                  <a:pt x="21315" y="6891"/>
                  <a:pt x="21315" y="6807"/>
                </a:cubicBezTo>
                <a:cubicBezTo>
                  <a:pt x="21287" y="6612"/>
                  <a:pt x="21259" y="6417"/>
                  <a:pt x="21232" y="6250"/>
                </a:cubicBezTo>
                <a:cubicBezTo>
                  <a:pt x="21120" y="5440"/>
                  <a:pt x="20925" y="4520"/>
                  <a:pt x="20813" y="3878"/>
                </a:cubicBezTo>
                <a:lnTo>
                  <a:pt x="20757" y="3878"/>
                </a:lnTo>
                <a:lnTo>
                  <a:pt x="20701" y="3906"/>
                </a:lnTo>
                <a:lnTo>
                  <a:pt x="20590" y="3962"/>
                </a:lnTo>
                <a:lnTo>
                  <a:pt x="20395" y="4073"/>
                </a:lnTo>
                <a:cubicBezTo>
                  <a:pt x="20255" y="4129"/>
                  <a:pt x="20171" y="4185"/>
                  <a:pt x="20088" y="4241"/>
                </a:cubicBezTo>
                <a:cubicBezTo>
                  <a:pt x="19948" y="4352"/>
                  <a:pt x="19781" y="4380"/>
                  <a:pt x="19697" y="4520"/>
                </a:cubicBezTo>
                <a:cubicBezTo>
                  <a:pt x="19585" y="4659"/>
                  <a:pt x="19641" y="4827"/>
                  <a:pt x="19502" y="4938"/>
                </a:cubicBezTo>
                <a:cubicBezTo>
                  <a:pt x="19483" y="4920"/>
                  <a:pt x="19443" y="4910"/>
                  <a:pt x="19381" y="4910"/>
                </a:cubicBezTo>
                <a:cubicBezTo>
                  <a:pt x="19257" y="4910"/>
                  <a:pt x="19046" y="4948"/>
                  <a:pt x="18749" y="5022"/>
                </a:cubicBezTo>
                <a:cubicBezTo>
                  <a:pt x="18553" y="5078"/>
                  <a:pt x="18274" y="5134"/>
                  <a:pt x="17967" y="5245"/>
                </a:cubicBezTo>
                <a:cubicBezTo>
                  <a:pt x="17744" y="5301"/>
                  <a:pt x="17549" y="5357"/>
                  <a:pt x="17326" y="5440"/>
                </a:cubicBezTo>
                <a:cubicBezTo>
                  <a:pt x="17247" y="5421"/>
                  <a:pt x="17168" y="5401"/>
                  <a:pt x="17089" y="5401"/>
                </a:cubicBezTo>
                <a:cubicBezTo>
                  <a:pt x="17056" y="5401"/>
                  <a:pt x="17024" y="5404"/>
                  <a:pt x="16991" y="5413"/>
                </a:cubicBezTo>
                <a:cubicBezTo>
                  <a:pt x="16321" y="5552"/>
                  <a:pt x="15680" y="5775"/>
                  <a:pt x="15066" y="6054"/>
                </a:cubicBezTo>
                <a:cubicBezTo>
                  <a:pt x="14564" y="6389"/>
                  <a:pt x="15233" y="6528"/>
                  <a:pt x="15122" y="6780"/>
                </a:cubicBezTo>
                <a:cubicBezTo>
                  <a:pt x="15107" y="6794"/>
                  <a:pt x="15110" y="6799"/>
                  <a:pt x="15121" y="6799"/>
                </a:cubicBezTo>
                <a:cubicBezTo>
                  <a:pt x="15146" y="6799"/>
                  <a:pt x="15215" y="6774"/>
                  <a:pt x="15232" y="6774"/>
                </a:cubicBezTo>
                <a:cubicBezTo>
                  <a:pt x="15237" y="6774"/>
                  <a:pt x="15237" y="6775"/>
                  <a:pt x="15233" y="6780"/>
                </a:cubicBezTo>
                <a:cubicBezTo>
                  <a:pt x="15150" y="6807"/>
                  <a:pt x="15233" y="6835"/>
                  <a:pt x="15205" y="6835"/>
                </a:cubicBezTo>
                <a:cubicBezTo>
                  <a:pt x="15010" y="6947"/>
                  <a:pt x="14815" y="7003"/>
                  <a:pt x="14619" y="7086"/>
                </a:cubicBezTo>
                <a:cubicBezTo>
                  <a:pt x="14145" y="7114"/>
                  <a:pt x="13643" y="7226"/>
                  <a:pt x="13197" y="7365"/>
                </a:cubicBezTo>
                <a:cubicBezTo>
                  <a:pt x="13085" y="7365"/>
                  <a:pt x="13252" y="7226"/>
                  <a:pt x="13336" y="7170"/>
                </a:cubicBezTo>
                <a:lnTo>
                  <a:pt x="13336" y="7170"/>
                </a:lnTo>
                <a:cubicBezTo>
                  <a:pt x="13141" y="7198"/>
                  <a:pt x="13001" y="7198"/>
                  <a:pt x="12750" y="7282"/>
                </a:cubicBezTo>
                <a:cubicBezTo>
                  <a:pt x="12499" y="7365"/>
                  <a:pt x="12276" y="7477"/>
                  <a:pt x="12164" y="7533"/>
                </a:cubicBezTo>
                <a:cubicBezTo>
                  <a:pt x="12053" y="7561"/>
                  <a:pt x="11997" y="7589"/>
                  <a:pt x="11969" y="7589"/>
                </a:cubicBezTo>
                <a:cubicBezTo>
                  <a:pt x="11913" y="7617"/>
                  <a:pt x="11969" y="7589"/>
                  <a:pt x="11913" y="7644"/>
                </a:cubicBezTo>
                <a:cubicBezTo>
                  <a:pt x="11885" y="7672"/>
                  <a:pt x="11802" y="7672"/>
                  <a:pt x="11802" y="7672"/>
                </a:cubicBezTo>
                <a:cubicBezTo>
                  <a:pt x="11746" y="7700"/>
                  <a:pt x="11746" y="7728"/>
                  <a:pt x="11690" y="7756"/>
                </a:cubicBezTo>
                <a:cubicBezTo>
                  <a:pt x="11551" y="7840"/>
                  <a:pt x="11272" y="7923"/>
                  <a:pt x="11272" y="7979"/>
                </a:cubicBezTo>
                <a:cubicBezTo>
                  <a:pt x="11160" y="7979"/>
                  <a:pt x="11020" y="8035"/>
                  <a:pt x="10909" y="8063"/>
                </a:cubicBezTo>
                <a:cubicBezTo>
                  <a:pt x="10714" y="8175"/>
                  <a:pt x="10546" y="8258"/>
                  <a:pt x="10351" y="8314"/>
                </a:cubicBezTo>
                <a:cubicBezTo>
                  <a:pt x="10267" y="8314"/>
                  <a:pt x="10183" y="8342"/>
                  <a:pt x="10100" y="8342"/>
                </a:cubicBezTo>
                <a:cubicBezTo>
                  <a:pt x="9877" y="8454"/>
                  <a:pt x="9653" y="8537"/>
                  <a:pt x="9402" y="8621"/>
                </a:cubicBezTo>
                <a:lnTo>
                  <a:pt x="8928" y="8928"/>
                </a:lnTo>
                <a:cubicBezTo>
                  <a:pt x="8844" y="9012"/>
                  <a:pt x="8789" y="9067"/>
                  <a:pt x="8705" y="9151"/>
                </a:cubicBezTo>
                <a:lnTo>
                  <a:pt x="8649" y="9263"/>
                </a:lnTo>
                <a:lnTo>
                  <a:pt x="8593" y="9291"/>
                </a:lnTo>
                <a:lnTo>
                  <a:pt x="8565" y="9318"/>
                </a:lnTo>
                <a:cubicBezTo>
                  <a:pt x="8537" y="9291"/>
                  <a:pt x="8510" y="9263"/>
                  <a:pt x="8482" y="9235"/>
                </a:cubicBezTo>
                <a:cubicBezTo>
                  <a:pt x="8482" y="9151"/>
                  <a:pt x="8482" y="9095"/>
                  <a:pt x="8482" y="9012"/>
                </a:cubicBezTo>
                <a:cubicBezTo>
                  <a:pt x="8454" y="8788"/>
                  <a:pt x="8398" y="8537"/>
                  <a:pt x="8342" y="8314"/>
                </a:cubicBezTo>
                <a:cubicBezTo>
                  <a:pt x="8286" y="8175"/>
                  <a:pt x="8258" y="8091"/>
                  <a:pt x="8203" y="7923"/>
                </a:cubicBezTo>
                <a:cubicBezTo>
                  <a:pt x="8175" y="7784"/>
                  <a:pt x="8119" y="7617"/>
                  <a:pt x="8063" y="7477"/>
                </a:cubicBezTo>
                <a:cubicBezTo>
                  <a:pt x="7847" y="6938"/>
                  <a:pt x="7606" y="6555"/>
                  <a:pt x="7514" y="6555"/>
                </a:cubicBezTo>
                <a:cubicBezTo>
                  <a:pt x="7511" y="6555"/>
                  <a:pt x="7508" y="6555"/>
                  <a:pt x="7505" y="6556"/>
                </a:cubicBezTo>
                <a:cubicBezTo>
                  <a:pt x="7449" y="6417"/>
                  <a:pt x="7366" y="6277"/>
                  <a:pt x="7282" y="6166"/>
                </a:cubicBezTo>
                <a:cubicBezTo>
                  <a:pt x="6473" y="4157"/>
                  <a:pt x="5524" y="2260"/>
                  <a:pt x="4911" y="0"/>
                </a:cubicBezTo>
                <a:lnTo>
                  <a:pt x="4911" y="28"/>
                </a:lnTo>
                <a:lnTo>
                  <a:pt x="48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5"/>
          <p:cNvSpPr/>
          <p:nvPr/>
        </p:nvSpPr>
        <p:spPr>
          <a:xfrm rot="4873688">
            <a:off x="8597029" y="1123234"/>
            <a:ext cx="692598" cy="598473"/>
          </a:xfrm>
          <a:custGeom>
            <a:avLst/>
            <a:gdLst/>
            <a:ahLst/>
            <a:cxnLst/>
            <a:rect l="l" t="t" r="r" b="b"/>
            <a:pathLst>
              <a:path w="27704" h="23939" extrusionOk="0">
                <a:moveTo>
                  <a:pt x="558" y="22599"/>
                </a:moveTo>
                <a:cubicBezTo>
                  <a:pt x="391" y="22460"/>
                  <a:pt x="223" y="22264"/>
                  <a:pt x="112" y="22069"/>
                </a:cubicBezTo>
                <a:cubicBezTo>
                  <a:pt x="28" y="21846"/>
                  <a:pt x="0" y="21623"/>
                  <a:pt x="28" y="21399"/>
                </a:cubicBezTo>
                <a:cubicBezTo>
                  <a:pt x="28" y="21344"/>
                  <a:pt x="28" y="21260"/>
                  <a:pt x="28" y="21204"/>
                </a:cubicBezTo>
                <a:cubicBezTo>
                  <a:pt x="56" y="21065"/>
                  <a:pt x="112" y="20925"/>
                  <a:pt x="195" y="20814"/>
                </a:cubicBezTo>
                <a:cubicBezTo>
                  <a:pt x="251" y="20618"/>
                  <a:pt x="363" y="20451"/>
                  <a:pt x="502" y="20311"/>
                </a:cubicBezTo>
                <a:cubicBezTo>
                  <a:pt x="614" y="20144"/>
                  <a:pt x="753" y="19977"/>
                  <a:pt x="893" y="19809"/>
                </a:cubicBezTo>
                <a:lnTo>
                  <a:pt x="1060" y="19586"/>
                </a:lnTo>
                <a:cubicBezTo>
                  <a:pt x="1423" y="19000"/>
                  <a:pt x="1786" y="18414"/>
                  <a:pt x="2176" y="17856"/>
                </a:cubicBezTo>
                <a:lnTo>
                  <a:pt x="2176" y="17745"/>
                </a:lnTo>
                <a:cubicBezTo>
                  <a:pt x="2455" y="17187"/>
                  <a:pt x="2846" y="16684"/>
                  <a:pt x="3264" y="16238"/>
                </a:cubicBezTo>
                <a:lnTo>
                  <a:pt x="3404" y="16043"/>
                </a:lnTo>
                <a:cubicBezTo>
                  <a:pt x="3515" y="15875"/>
                  <a:pt x="3627" y="15680"/>
                  <a:pt x="3711" y="15541"/>
                </a:cubicBezTo>
                <a:cubicBezTo>
                  <a:pt x="4018" y="15122"/>
                  <a:pt x="4185" y="14843"/>
                  <a:pt x="4520" y="14369"/>
                </a:cubicBezTo>
                <a:lnTo>
                  <a:pt x="5803" y="12751"/>
                </a:lnTo>
                <a:cubicBezTo>
                  <a:pt x="6194" y="12249"/>
                  <a:pt x="6473" y="11886"/>
                  <a:pt x="6947" y="11328"/>
                </a:cubicBezTo>
                <a:cubicBezTo>
                  <a:pt x="7170" y="11049"/>
                  <a:pt x="7421" y="10742"/>
                  <a:pt x="7728" y="10379"/>
                </a:cubicBezTo>
                <a:cubicBezTo>
                  <a:pt x="8007" y="10072"/>
                  <a:pt x="8314" y="9793"/>
                  <a:pt x="8621" y="9542"/>
                </a:cubicBezTo>
                <a:cubicBezTo>
                  <a:pt x="8788" y="9375"/>
                  <a:pt x="9011" y="9263"/>
                  <a:pt x="9207" y="9180"/>
                </a:cubicBezTo>
                <a:cubicBezTo>
                  <a:pt x="12471" y="5888"/>
                  <a:pt x="13699" y="2400"/>
                  <a:pt x="17688" y="1"/>
                </a:cubicBezTo>
                <a:cubicBezTo>
                  <a:pt x="17716" y="29"/>
                  <a:pt x="17772" y="29"/>
                  <a:pt x="17800" y="57"/>
                </a:cubicBezTo>
                <a:lnTo>
                  <a:pt x="17800" y="57"/>
                </a:lnTo>
                <a:lnTo>
                  <a:pt x="17855" y="85"/>
                </a:lnTo>
                <a:lnTo>
                  <a:pt x="17911" y="112"/>
                </a:lnTo>
                <a:lnTo>
                  <a:pt x="17967" y="140"/>
                </a:lnTo>
                <a:lnTo>
                  <a:pt x="18023" y="168"/>
                </a:lnTo>
                <a:cubicBezTo>
                  <a:pt x="18134" y="252"/>
                  <a:pt x="18246" y="336"/>
                  <a:pt x="18330" y="419"/>
                </a:cubicBezTo>
                <a:cubicBezTo>
                  <a:pt x="18581" y="670"/>
                  <a:pt x="18776" y="977"/>
                  <a:pt x="18888" y="1312"/>
                </a:cubicBezTo>
                <a:cubicBezTo>
                  <a:pt x="18999" y="1591"/>
                  <a:pt x="19111" y="1870"/>
                  <a:pt x="19195" y="2177"/>
                </a:cubicBezTo>
                <a:lnTo>
                  <a:pt x="19167" y="2177"/>
                </a:lnTo>
                <a:lnTo>
                  <a:pt x="19167" y="2177"/>
                </a:lnTo>
                <a:cubicBezTo>
                  <a:pt x="19641" y="3851"/>
                  <a:pt x="22570" y="6111"/>
                  <a:pt x="23045" y="7757"/>
                </a:cubicBezTo>
                <a:cubicBezTo>
                  <a:pt x="23101" y="7868"/>
                  <a:pt x="23156" y="7980"/>
                  <a:pt x="23184" y="8092"/>
                </a:cubicBezTo>
                <a:cubicBezTo>
                  <a:pt x="23352" y="8064"/>
                  <a:pt x="23770" y="9431"/>
                  <a:pt x="23965" y="10240"/>
                </a:cubicBezTo>
                <a:cubicBezTo>
                  <a:pt x="23937" y="10296"/>
                  <a:pt x="23937" y="10351"/>
                  <a:pt x="23965" y="10379"/>
                </a:cubicBezTo>
                <a:cubicBezTo>
                  <a:pt x="24049" y="10575"/>
                  <a:pt x="24161" y="10714"/>
                  <a:pt x="24244" y="10909"/>
                </a:cubicBezTo>
                <a:cubicBezTo>
                  <a:pt x="24300" y="11105"/>
                  <a:pt x="24384" y="11300"/>
                  <a:pt x="24468" y="11495"/>
                </a:cubicBezTo>
                <a:cubicBezTo>
                  <a:pt x="24495" y="11718"/>
                  <a:pt x="24551" y="11914"/>
                  <a:pt x="24635" y="12109"/>
                </a:cubicBezTo>
                <a:cubicBezTo>
                  <a:pt x="24663" y="12193"/>
                  <a:pt x="24663" y="12249"/>
                  <a:pt x="24663" y="12332"/>
                </a:cubicBezTo>
                <a:cubicBezTo>
                  <a:pt x="24719" y="12472"/>
                  <a:pt x="24774" y="12611"/>
                  <a:pt x="24830" y="12751"/>
                </a:cubicBezTo>
                <a:cubicBezTo>
                  <a:pt x="24858" y="12862"/>
                  <a:pt x="24886" y="12974"/>
                  <a:pt x="24914" y="13058"/>
                </a:cubicBezTo>
                <a:cubicBezTo>
                  <a:pt x="24942" y="13058"/>
                  <a:pt x="24998" y="13281"/>
                  <a:pt x="25053" y="13392"/>
                </a:cubicBezTo>
                <a:cubicBezTo>
                  <a:pt x="25081" y="13448"/>
                  <a:pt x="25109" y="13448"/>
                  <a:pt x="25137" y="13504"/>
                </a:cubicBezTo>
                <a:cubicBezTo>
                  <a:pt x="25137" y="13532"/>
                  <a:pt x="25137" y="13560"/>
                  <a:pt x="25165" y="13588"/>
                </a:cubicBezTo>
                <a:cubicBezTo>
                  <a:pt x="25165" y="13616"/>
                  <a:pt x="25165" y="13588"/>
                  <a:pt x="25193" y="13616"/>
                </a:cubicBezTo>
                <a:cubicBezTo>
                  <a:pt x="25193" y="13643"/>
                  <a:pt x="25193" y="13699"/>
                  <a:pt x="25221" y="13783"/>
                </a:cubicBezTo>
                <a:cubicBezTo>
                  <a:pt x="25277" y="13867"/>
                  <a:pt x="25360" y="14062"/>
                  <a:pt x="25388" y="14257"/>
                </a:cubicBezTo>
                <a:cubicBezTo>
                  <a:pt x="25444" y="14453"/>
                  <a:pt x="25444" y="14564"/>
                  <a:pt x="25472" y="14704"/>
                </a:cubicBezTo>
                <a:cubicBezTo>
                  <a:pt x="25444" y="14648"/>
                  <a:pt x="25332" y="14508"/>
                  <a:pt x="25332" y="14592"/>
                </a:cubicBezTo>
                <a:cubicBezTo>
                  <a:pt x="25444" y="14955"/>
                  <a:pt x="25528" y="15317"/>
                  <a:pt x="25556" y="15680"/>
                </a:cubicBezTo>
                <a:cubicBezTo>
                  <a:pt x="25611" y="15848"/>
                  <a:pt x="25667" y="16015"/>
                  <a:pt x="25751" y="16154"/>
                </a:cubicBezTo>
                <a:cubicBezTo>
                  <a:pt x="25751" y="16182"/>
                  <a:pt x="25751" y="16126"/>
                  <a:pt x="25779" y="16182"/>
                </a:cubicBezTo>
                <a:cubicBezTo>
                  <a:pt x="25807" y="16182"/>
                  <a:pt x="25751" y="16043"/>
                  <a:pt x="25779" y="16071"/>
                </a:cubicBezTo>
                <a:cubicBezTo>
                  <a:pt x="25974" y="16182"/>
                  <a:pt x="26058" y="15680"/>
                  <a:pt x="26309" y="16071"/>
                </a:cubicBezTo>
                <a:cubicBezTo>
                  <a:pt x="26532" y="16573"/>
                  <a:pt x="26727" y="17075"/>
                  <a:pt x="26839" y="17605"/>
                </a:cubicBezTo>
                <a:cubicBezTo>
                  <a:pt x="26839" y="17689"/>
                  <a:pt x="26839" y="17773"/>
                  <a:pt x="26839" y="17856"/>
                </a:cubicBezTo>
                <a:cubicBezTo>
                  <a:pt x="27062" y="18610"/>
                  <a:pt x="27090" y="19112"/>
                  <a:pt x="27006" y="19223"/>
                </a:cubicBezTo>
                <a:cubicBezTo>
                  <a:pt x="27090" y="19251"/>
                  <a:pt x="27174" y="19195"/>
                  <a:pt x="27257" y="19223"/>
                </a:cubicBezTo>
                <a:cubicBezTo>
                  <a:pt x="27397" y="19335"/>
                  <a:pt x="27509" y="19474"/>
                  <a:pt x="27564" y="19642"/>
                </a:cubicBezTo>
                <a:cubicBezTo>
                  <a:pt x="27592" y="19781"/>
                  <a:pt x="27620" y="19949"/>
                  <a:pt x="27648" y="20116"/>
                </a:cubicBezTo>
                <a:cubicBezTo>
                  <a:pt x="27676" y="20311"/>
                  <a:pt x="27704" y="20507"/>
                  <a:pt x="27704" y="20702"/>
                </a:cubicBezTo>
                <a:lnTo>
                  <a:pt x="27704" y="20981"/>
                </a:lnTo>
                <a:cubicBezTo>
                  <a:pt x="27704" y="21065"/>
                  <a:pt x="27704" y="21176"/>
                  <a:pt x="27676" y="21232"/>
                </a:cubicBezTo>
                <a:cubicBezTo>
                  <a:pt x="27676" y="21344"/>
                  <a:pt x="27648" y="21455"/>
                  <a:pt x="27592" y="21539"/>
                </a:cubicBezTo>
                <a:cubicBezTo>
                  <a:pt x="27536" y="21651"/>
                  <a:pt x="27509" y="21399"/>
                  <a:pt x="27397" y="21623"/>
                </a:cubicBezTo>
                <a:cubicBezTo>
                  <a:pt x="27341" y="21957"/>
                  <a:pt x="27174" y="22292"/>
                  <a:pt x="26923" y="22571"/>
                </a:cubicBezTo>
                <a:cubicBezTo>
                  <a:pt x="26783" y="22711"/>
                  <a:pt x="26616" y="22822"/>
                  <a:pt x="26448" y="22906"/>
                </a:cubicBezTo>
                <a:cubicBezTo>
                  <a:pt x="26169" y="23045"/>
                  <a:pt x="25890" y="23185"/>
                  <a:pt x="25584" y="23241"/>
                </a:cubicBezTo>
                <a:cubicBezTo>
                  <a:pt x="25388" y="23297"/>
                  <a:pt x="25193" y="23324"/>
                  <a:pt x="24998" y="23324"/>
                </a:cubicBezTo>
                <a:cubicBezTo>
                  <a:pt x="24886" y="23297"/>
                  <a:pt x="24802" y="23297"/>
                  <a:pt x="24719" y="23241"/>
                </a:cubicBezTo>
                <a:cubicBezTo>
                  <a:pt x="24161" y="23352"/>
                  <a:pt x="23603" y="23408"/>
                  <a:pt x="23045" y="23436"/>
                </a:cubicBezTo>
                <a:cubicBezTo>
                  <a:pt x="22905" y="23436"/>
                  <a:pt x="22849" y="23408"/>
                  <a:pt x="22682" y="23380"/>
                </a:cubicBezTo>
                <a:cubicBezTo>
                  <a:pt x="22180" y="23464"/>
                  <a:pt x="21706" y="23464"/>
                  <a:pt x="21203" y="23436"/>
                </a:cubicBezTo>
                <a:cubicBezTo>
                  <a:pt x="20980" y="23436"/>
                  <a:pt x="20729" y="23464"/>
                  <a:pt x="20590" y="23492"/>
                </a:cubicBezTo>
                <a:cubicBezTo>
                  <a:pt x="20394" y="23492"/>
                  <a:pt x="20060" y="23492"/>
                  <a:pt x="19836" y="23464"/>
                </a:cubicBezTo>
                <a:cubicBezTo>
                  <a:pt x="19892" y="23408"/>
                  <a:pt x="19669" y="23380"/>
                  <a:pt x="19641" y="23352"/>
                </a:cubicBezTo>
                <a:cubicBezTo>
                  <a:pt x="19474" y="23352"/>
                  <a:pt x="19502" y="23408"/>
                  <a:pt x="19446" y="23436"/>
                </a:cubicBezTo>
                <a:cubicBezTo>
                  <a:pt x="19306" y="23436"/>
                  <a:pt x="19446" y="23408"/>
                  <a:pt x="19334" y="23408"/>
                </a:cubicBezTo>
                <a:cubicBezTo>
                  <a:pt x="19250" y="23408"/>
                  <a:pt x="19446" y="23464"/>
                  <a:pt x="19390" y="23492"/>
                </a:cubicBezTo>
                <a:cubicBezTo>
                  <a:pt x="18971" y="23603"/>
                  <a:pt x="19027" y="23771"/>
                  <a:pt x="18330" y="23855"/>
                </a:cubicBezTo>
                <a:cubicBezTo>
                  <a:pt x="17939" y="23799"/>
                  <a:pt x="17130" y="23882"/>
                  <a:pt x="16963" y="23799"/>
                </a:cubicBezTo>
                <a:cubicBezTo>
                  <a:pt x="16879" y="23799"/>
                  <a:pt x="16767" y="23827"/>
                  <a:pt x="16684" y="23882"/>
                </a:cubicBezTo>
                <a:cubicBezTo>
                  <a:pt x="16405" y="23910"/>
                  <a:pt x="16126" y="23910"/>
                  <a:pt x="15875" y="23910"/>
                </a:cubicBezTo>
                <a:cubicBezTo>
                  <a:pt x="15707" y="23910"/>
                  <a:pt x="15568" y="23938"/>
                  <a:pt x="15400" y="23938"/>
                </a:cubicBezTo>
                <a:lnTo>
                  <a:pt x="14535" y="23938"/>
                </a:lnTo>
                <a:cubicBezTo>
                  <a:pt x="14284" y="23910"/>
                  <a:pt x="14005" y="23882"/>
                  <a:pt x="13754" y="23827"/>
                </a:cubicBezTo>
                <a:cubicBezTo>
                  <a:pt x="13754" y="23799"/>
                  <a:pt x="13810" y="23743"/>
                  <a:pt x="13699" y="23715"/>
                </a:cubicBezTo>
                <a:cubicBezTo>
                  <a:pt x="13559" y="23743"/>
                  <a:pt x="13447" y="23771"/>
                  <a:pt x="13336" y="23827"/>
                </a:cubicBezTo>
                <a:cubicBezTo>
                  <a:pt x="13196" y="23855"/>
                  <a:pt x="13001" y="23855"/>
                  <a:pt x="12889" y="23882"/>
                </a:cubicBezTo>
                <a:cubicBezTo>
                  <a:pt x="12583" y="23882"/>
                  <a:pt x="12331" y="23882"/>
                  <a:pt x="12080" y="23855"/>
                </a:cubicBezTo>
                <a:cubicBezTo>
                  <a:pt x="11773" y="23855"/>
                  <a:pt x="11467" y="23799"/>
                  <a:pt x="11188" y="23743"/>
                </a:cubicBezTo>
                <a:cubicBezTo>
                  <a:pt x="11160" y="23603"/>
                  <a:pt x="11299" y="23464"/>
                  <a:pt x="11271" y="23324"/>
                </a:cubicBezTo>
                <a:cubicBezTo>
                  <a:pt x="10713" y="23380"/>
                  <a:pt x="10685" y="23548"/>
                  <a:pt x="10155" y="23603"/>
                </a:cubicBezTo>
                <a:cubicBezTo>
                  <a:pt x="10100" y="23659"/>
                  <a:pt x="9876" y="23659"/>
                  <a:pt x="9765" y="23687"/>
                </a:cubicBezTo>
                <a:cubicBezTo>
                  <a:pt x="9597" y="23743"/>
                  <a:pt x="9263" y="23771"/>
                  <a:pt x="9095" y="23799"/>
                </a:cubicBezTo>
                <a:cubicBezTo>
                  <a:pt x="9039" y="23827"/>
                  <a:pt x="9011" y="23827"/>
                  <a:pt x="8956" y="23799"/>
                </a:cubicBezTo>
                <a:cubicBezTo>
                  <a:pt x="8593" y="23910"/>
                  <a:pt x="8202" y="23938"/>
                  <a:pt x="7840" y="23938"/>
                </a:cubicBezTo>
                <a:cubicBezTo>
                  <a:pt x="7561" y="23882"/>
                  <a:pt x="7338" y="23910"/>
                  <a:pt x="7086" y="23882"/>
                </a:cubicBezTo>
                <a:cubicBezTo>
                  <a:pt x="6863" y="23882"/>
                  <a:pt x="6696" y="23827"/>
                  <a:pt x="6445" y="23827"/>
                </a:cubicBezTo>
                <a:lnTo>
                  <a:pt x="6054" y="23715"/>
                </a:lnTo>
                <a:cubicBezTo>
                  <a:pt x="6082" y="23659"/>
                  <a:pt x="5831" y="23603"/>
                  <a:pt x="6166" y="23603"/>
                </a:cubicBezTo>
                <a:cubicBezTo>
                  <a:pt x="6082" y="23576"/>
                  <a:pt x="5970" y="23603"/>
                  <a:pt x="5887" y="23576"/>
                </a:cubicBezTo>
                <a:cubicBezTo>
                  <a:pt x="5859" y="23408"/>
                  <a:pt x="5831" y="23213"/>
                  <a:pt x="5803" y="23045"/>
                </a:cubicBezTo>
                <a:cubicBezTo>
                  <a:pt x="5803" y="22962"/>
                  <a:pt x="5691" y="22906"/>
                  <a:pt x="5691" y="22822"/>
                </a:cubicBezTo>
                <a:lnTo>
                  <a:pt x="4882" y="22766"/>
                </a:lnTo>
                <a:cubicBezTo>
                  <a:pt x="4631" y="22822"/>
                  <a:pt x="4380" y="22850"/>
                  <a:pt x="4129" y="22850"/>
                </a:cubicBezTo>
                <a:cubicBezTo>
                  <a:pt x="3739" y="22906"/>
                  <a:pt x="3348" y="22934"/>
                  <a:pt x="2957" y="22906"/>
                </a:cubicBezTo>
                <a:cubicBezTo>
                  <a:pt x="2902" y="22934"/>
                  <a:pt x="2790" y="22906"/>
                  <a:pt x="2734" y="22934"/>
                </a:cubicBezTo>
                <a:cubicBezTo>
                  <a:pt x="2399" y="22906"/>
                  <a:pt x="2232" y="22934"/>
                  <a:pt x="1953" y="22906"/>
                </a:cubicBezTo>
                <a:cubicBezTo>
                  <a:pt x="1702" y="22878"/>
                  <a:pt x="1535" y="22878"/>
                  <a:pt x="1311" y="22850"/>
                </a:cubicBezTo>
                <a:cubicBezTo>
                  <a:pt x="1060" y="22822"/>
                  <a:pt x="809" y="22739"/>
                  <a:pt x="558" y="22599"/>
                </a:cubicBezTo>
                <a:close/>
                <a:moveTo>
                  <a:pt x="11578" y="23631"/>
                </a:moveTo>
                <a:cubicBezTo>
                  <a:pt x="11522" y="23603"/>
                  <a:pt x="11439" y="23576"/>
                  <a:pt x="11383" y="23603"/>
                </a:cubicBezTo>
                <a:cubicBezTo>
                  <a:pt x="11355" y="23603"/>
                  <a:pt x="11467" y="23631"/>
                  <a:pt x="11578" y="23631"/>
                </a:cubicBezTo>
                <a:close/>
                <a:moveTo>
                  <a:pt x="4352" y="22711"/>
                </a:moveTo>
                <a:cubicBezTo>
                  <a:pt x="4324" y="22739"/>
                  <a:pt x="4408" y="22739"/>
                  <a:pt x="4464" y="22766"/>
                </a:cubicBezTo>
                <a:cubicBezTo>
                  <a:pt x="4464" y="22739"/>
                  <a:pt x="4380" y="22739"/>
                  <a:pt x="4324" y="22711"/>
                </a:cubicBezTo>
                <a:close/>
                <a:moveTo>
                  <a:pt x="6222" y="23073"/>
                </a:moveTo>
                <a:cubicBezTo>
                  <a:pt x="6138" y="23073"/>
                  <a:pt x="6110" y="23073"/>
                  <a:pt x="6110" y="23073"/>
                </a:cubicBezTo>
                <a:lnTo>
                  <a:pt x="6222" y="23073"/>
                </a:lnTo>
                <a:close/>
                <a:moveTo>
                  <a:pt x="8649" y="23799"/>
                </a:moveTo>
                <a:cubicBezTo>
                  <a:pt x="8649" y="23799"/>
                  <a:pt x="8537" y="23799"/>
                  <a:pt x="8537" y="23827"/>
                </a:cubicBezTo>
                <a:lnTo>
                  <a:pt x="8732" y="23827"/>
                </a:lnTo>
                <a:cubicBezTo>
                  <a:pt x="8732" y="23827"/>
                  <a:pt x="8705" y="23799"/>
                  <a:pt x="8649" y="23771"/>
                </a:cubicBezTo>
                <a:close/>
                <a:moveTo>
                  <a:pt x="8816" y="23743"/>
                </a:moveTo>
                <a:lnTo>
                  <a:pt x="8732" y="23743"/>
                </a:lnTo>
                <a:cubicBezTo>
                  <a:pt x="8732" y="23743"/>
                  <a:pt x="8732" y="23771"/>
                  <a:pt x="8816" y="23771"/>
                </a:cubicBezTo>
                <a:close/>
                <a:moveTo>
                  <a:pt x="9848" y="23548"/>
                </a:moveTo>
                <a:cubicBezTo>
                  <a:pt x="9848" y="23576"/>
                  <a:pt x="9932" y="23576"/>
                  <a:pt x="9988" y="23603"/>
                </a:cubicBezTo>
                <a:cubicBezTo>
                  <a:pt x="9960" y="23548"/>
                  <a:pt x="9932" y="23548"/>
                  <a:pt x="9821" y="23548"/>
                </a:cubicBezTo>
                <a:close/>
                <a:moveTo>
                  <a:pt x="9681" y="23157"/>
                </a:moveTo>
                <a:lnTo>
                  <a:pt x="9542" y="23157"/>
                </a:lnTo>
                <a:lnTo>
                  <a:pt x="9653" y="23157"/>
                </a:lnTo>
                <a:cubicBezTo>
                  <a:pt x="9709" y="23157"/>
                  <a:pt x="9681" y="23157"/>
                  <a:pt x="9681" y="23157"/>
                </a:cubicBezTo>
                <a:close/>
                <a:moveTo>
                  <a:pt x="9625" y="23101"/>
                </a:moveTo>
                <a:lnTo>
                  <a:pt x="9681" y="23101"/>
                </a:lnTo>
                <a:cubicBezTo>
                  <a:pt x="9011" y="23045"/>
                  <a:pt x="8342" y="23018"/>
                  <a:pt x="7672" y="22990"/>
                </a:cubicBezTo>
                <a:cubicBezTo>
                  <a:pt x="7728" y="23185"/>
                  <a:pt x="7784" y="23352"/>
                  <a:pt x="7840" y="23576"/>
                </a:cubicBezTo>
                <a:cubicBezTo>
                  <a:pt x="8091" y="23576"/>
                  <a:pt x="8119" y="23492"/>
                  <a:pt x="8426" y="23492"/>
                </a:cubicBezTo>
                <a:cubicBezTo>
                  <a:pt x="8593" y="23380"/>
                  <a:pt x="8816" y="23352"/>
                  <a:pt x="9011" y="23324"/>
                </a:cubicBezTo>
                <a:cubicBezTo>
                  <a:pt x="8984" y="23269"/>
                  <a:pt x="9318" y="23241"/>
                  <a:pt x="9402" y="23157"/>
                </a:cubicBezTo>
                <a:cubicBezTo>
                  <a:pt x="9486" y="23157"/>
                  <a:pt x="9569" y="23157"/>
                  <a:pt x="9653" y="23129"/>
                </a:cubicBezTo>
                <a:cubicBezTo>
                  <a:pt x="9653" y="23129"/>
                  <a:pt x="9569" y="23101"/>
                  <a:pt x="9597" y="23073"/>
                </a:cubicBezTo>
                <a:close/>
                <a:moveTo>
                  <a:pt x="24886" y="13197"/>
                </a:moveTo>
                <a:lnTo>
                  <a:pt x="24886" y="13337"/>
                </a:lnTo>
                <a:cubicBezTo>
                  <a:pt x="24886" y="13337"/>
                  <a:pt x="24914" y="13364"/>
                  <a:pt x="24942" y="13364"/>
                </a:cubicBezTo>
                <a:cubicBezTo>
                  <a:pt x="24914" y="13281"/>
                  <a:pt x="24914" y="13225"/>
                  <a:pt x="24886" y="13169"/>
                </a:cubicBezTo>
                <a:close/>
                <a:moveTo>
                  <a:pt x="167" y="21093"/>
                </a:moveTo>
                <a:cubicBezTo>
                  <a:pt x="167" y="21065"/>
                  <a:pt x="140" y="21204"/>
                  <a:pt x="140" y="21260"/>
                </a:cubicBezTo>
                <a:cubicBezTo>
                  <a:pt x="140" y="21316"/>
                  <a:pt x="140" y="21120"/>
                  <a:pt x="167" y="21065"/>
                </a:cubicBezTo>
                <a:close/>
                <a:moveTo>
                  <a:pt x="949" y="22487"/>
                </a:moveTo>
                <a:cubicBezTo>
                  <a:pt x="949" y="22515"/>
                  <a:pt x="1032" y="22571"/>
                  <a:pt x="1144" y="22599"/>
                </a:cubicBezTo>
                <a:cubicBezTo>
                  <a:pt x="1451" y="22627"/>
                  <a:pt x="1758" y="22655"/>
                  <a:pt x="2093" y="22627"/>
                </a:cubicBezTo>
                <a:cubicBezTo>
                  <a:pt x="2176" y="22599"/>
                  <a:pt x="2539" y="22599"/>
                  <a:pt x="2650" y="22571"/>
                </a:cubicBezTo>
                <a:lnTo>
                  <a:pt x="1590" y="22460"/>
                </a:lnTo>
                <a:cubicBezTo>
                  <a:pt x="1283" y="22460"/>
                  <a:pt x="977" y="22376"/>
                  <a:pt x="698" y="22208"/>
                </a:cubicBezTo>
                <a:cubicBezTo>
                  <a:pt x="558" y="22097"/>
                  <a:pt x="446" y="21930"/>
                  <a:pt x="391" y="21762"/>
                </a:cubicBezTo>
                <a:cubicBezTo>
                  <a:pt x="391" y="21846"/>
                  <a:pt x="419" y="21930"/>
                  <a:pt x="446" y="22013"/>
                </a:cubicBezTo>
                <a:cubicBezTo>
                  <a:pt x="558" y="22208"/>
                  <a:pt x="725" y="22376"/>
                  <a:pt x="921" y="2248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5"/>
          <p:cNvSpPr/>
          <p:nvPr/>
        </p:nvSpPr>
        <p:spPr>
          <a:xfrm rot="947751">
            <a:off x="6501750" y="1510947"/>
            <a:ext cx="905990" cy="887415"/>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5"/>
          <p:cNvSpPr/>
          <p:nvPr/>
        </p:nvSpPr>
        <p:spPr>
          <a:xfrm rot="474534">
            <a:off x="485086" y="4206289"/>
            <a:ext cx="1212940" cy="428980"/>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5"/>
          <p:cNvSpPr/>
          <p:nvPr/>
        </p:nvSpPr>
        <p:spPr>
          <a:xfrm rot="474534">
            <a:off x="38666" y="4498186"/>
            <a:ext cx="790259" cy="616607"/>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5"/>
          <p:cNvSpPr/>
          <p:nvPr/>
        </p:nvSpPr>
        <p:spPr>
          <a:xfrm rot="474534">
            <a:off x="2012641" y="3493589"/>
            <a:ext cx="910936" cy="813285"/>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5"/>
          <p:cNvSpPr/>
          <p:nvPr/>
        </p:nvSpPr>
        <p:spPr>
          <a:xfrm rot="474534">
            <a:off x="1221492" y="3278839"/>
            <a:ext cx="1123538" cy="1277640"/>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5"/>
          <p:cNvSpPr/>
          <p:nvPr/>
        </p:nvSpPr>
        <p:spPr>
          <a:xfrm rot="474534">
            <a:off x="2994884" y="3638109"/>
            <a:ext cx="322979" cy="308304"/>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rgbClr val="4C4B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5"/>
          <p:cNvSpPr/>
          <p:nvPr/>
        </p:nvSpPr>
        <p:spPr>
          <a:xfrm>
            <a:off x="1031975" y="4524975"/>
            <a:ext cx="929050" cy="892800"/>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5"/>
          <p:cNvSpPr txBox="1">
            <a:spLocks noGrp="1"/>
          </p:cNvSpPr>
          <p:nvPr>
            <p:ph type="title"/>
          </p:nvPr>
        </p:nvSpPr>
        <p:spPr>
          <a:xfrm>
            <a:off x="714900" y="344583"/>
            <a:ext cx="77142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a:solidFill>
                  <a:srgbClr val="4C4B4B"/>
                </a:solidFill>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96" name="Google Shape;96;p5"/>
          <p:cNvSpPr txBox="1">
            <a:spLocks noGrp="1"/>
          </p:cNvSpPr>
          <p:nvPr>
            <p:ph type="subTitle" idx="1"/>
          </p:nvPr>
        </p:nvSpPr>
        <p:spPr>
          <a:xfrm>
            <a:off x="909050" y="1661225"/>
            <a:ext cx="2993400" cy="13551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a:solidFill>
                  <a:srgbClr val="4C4B4B"/>
                </a:solidFill>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97" name="Google Shape;97;p5"/>
          <p:cNvSpPr txBox="1">
            <a:spLocks noGrp="1"/>
          </p:cNvSpPr>
          <p:nvPr>
            <p:ph type="subTitle" idx="2"/>
          </p:nvPr>
        </p:nvSpPr>
        <p:spPr>
          <a:xfrm>
            <a:off x="5241550" y="3404650"/>
            <a:ext cx="2993400" cy="13551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solidFill>
                  <a:srgbClr val="4C4B4B"/>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98" name="Google Shape;98;p5"/>
          <p:cNvSpPr txBox="1">
            <a:spLocks noGrp="1"/>
          </p:cNvSpPr>
          <p:nvPr>
            <p:ph type="subTitle" idx="3"/>
          </p:nvPr>
        </p:nvSpPr>
        <p:spPr>
          <a:xfrm>
            <a:off x="909050" y="1157944"/>
            <a:ext cx="2993400" cy="533400"/>
          </a:xfrm>
          <a:prstGeom prst="rect">
            <a:avLst/>
          </a:prstGeom>
        </p:spPr>
        <p:txBody>
          <a:bodyPr spcFirstLastPara="1" wrap="square" lIns="91425" tIns="91425" rIns="91425" bIns="91425" anchor="t" anchorCtr="0">
            <a:noAutofit/>
          </a:bodyPr>
          <a:lstStyle>
            <a:lvl1pPr lvl="0">
              <a:spcBef>
                <a:spcPts val="0"/>
              </a:spcBef>
              <a:spcAft>
                <a:spcPts val="0"/>
              </a:spcAft>
              <a:buSzPts val="2100"/>
              <a:buFont typeface="Bebas Neue"/>
              <a:buNone/>
              <a:defRPr sz="2200">
                <a:solidFill>
                  <a:srgbClr val="4C4B4B"/>
                </a:solidFill>
                <a:latin typeface="Fredoka One"/>
                <a:ea typeface="Fredoka One"/>
                <a:cs typeface="Fredoka One"/>
                <a:sym typeface="Fredoka One"/>
              </a:defRPr>
            </a:lvl1pPr>
            <a:lvl2pPr lvl="1">
              <a:spcBef>
                <a:spcPts val="0"/>
              </a:spcBef>
              <a:spcAft>
                <a:spcPts val="0"/>
              </a:spcAft>
              <a:buSzPts val="1600"/>
              <a:buFont typeface="Bebas Neue"/>
              <a:buNone/>
              <a:defRPr>
                <a:latin typeface="Bebas Neue"/>
                <a:ea typeface="Bebas Neue"/>
                <a:cs typeface="Bebas Neue"/>
                <a:sym typeface="Bebas Neue"/>
              </a:defRPr>
            </a:lvl2pPr>
            <a:lvl3pPr lvl="2">
              <a:spcBef>
                <a:spcPts val="0"/>
              </a:spcBef>
              <a:spcAft>
                <a:spcPts val="0"/>
              </a:spcAft>
              <a:buSzPts val="1600"/>
              <a:buFont typeface="Bebas Neue"/>
              <a:buNone/>
              <a:defRPr>
                <a:latin typeface="Bebas Neue"/>
                <a:ea typeface="Bebas Neue"/>
                <a:cs typeface="Bebas Neue"/>
                <a:sym typeface="Bebas Neue"/>
              </a:defRPr>
            </a:lvl3pPr>
            <a:lvl4pPr lvl="3">
              <a:spcBef>
                <a:spcPts val="0"/>
              </a:spcBef>
              <a:spcAft>
                <a:spcPts val="0"/>
              </a:spcAft>
              <a:buSzPts val="1600"/>
              <a:buFont typeface="Bebas Neue"/>
              <a:buNone/>
              <a:defRPr>
                <a:latin typeface="Bebas Neue"/>
                <a:ea typeface="Bebas Neue"/>
                <a:cs typeface="Bebas Neue"/>
                <a:sym typeface="Bebas Neue"/>
              </a:defRPr>
            </a:lvl4pPr>
            <a:lvl5pPr lvl="4">
              <a:spcBef>
                <a:spcPts val="0"/>
              </a:spcBef>
              <a:spcAft>
                <a:spcPts val="0"/>
              </a:spcAft>
              <a:buSzPts val="1600"/>
              <a:buFont typeface="Bebas Neue"/>
              <a:buNone/>
              <a:defRPr>
                <a:latin typeface="Bebas Neue"/>
                <a:ea typeface="Bebas Neue"/>
                <a:cs typeface="Bebas Neue"/>
                <a:sym typeface="Bebas Neue"/>
              </a:defRPr>
            </a:lvl5pPr>
            <a:lvl6pPr lvl="5">
              <a:spcBef>
                <a:spcPts val="0"/>
              </a:spcBef>
              <a:spcAft>
                <a:spcPts val="0"/>
              </a:spcAft>
              <a:buSzPts val="1600"/>
              <a:buFont typeface="Bebas Neue"/>
              <a:buNone/>
              <a:defRPr>
                <a:latin typeface="Bebas Neue"/>
                <a:ea typeface="Bebas Neue"/>
                <a:cs typeface="Bebas Neue"/>
                <a:sym typeface="Bebas Neue"/>
              </a:defRPr>
            </a:lvl6pPr>
            <a:lvl7pPr lvl="6">
              <a:spcBef>
                <a:spcPts val="0"/>
              </a:spcBef>
              <a:spcAft>
                <a:spcPts val="0"/>
              </a:spcAft>
              <a:buSzPts val="1600"/>
              <a:buFont typeface="Bebas Neue"/>
              <a:buNone/>
              <a:defRPr>
                <a:latin typeface="Bebas Neue"/>
                <a:ea typeface="Bebas Neue"/>
                <a:cs typeface="Bebas Neue"/>
                <a:sym typeface="Bebas Neue"/>
              </a:defRPr>
            </a:lvl7pPr>
            <a:lvl8pPr lvl="7">
              <a:spcBef>
                <a:spcPts val="0"/>
              </a:spcBef>
              <a:spcAft>
                <a:spcPts val="0"/>
              </a:spcAft>
              <a:buSzPts val="1600"/>
              <a:buFont typeface="Bebas Neue"/>
              <a:buNone/>
              <a:defRPr>
                <a:latin typeface="Bebas Neue"/>
                <a:ea typeface="Bebas Neue"/>
                <a:cs typeface="Bebas Neue"/>
                <a:sym typeface="Bebas Neue"/>
              </a:defRPr>
            </a:lvl8pPr>
            <a:lvl9pPr lvl="8">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99" name="Google Shape;99;p5"/>
          <p:cNvSpPr txBox="1">
            <a:spLocks noGrp="1"/>
          </p:cNvSpPr>
          <p:nvPr>
            <p:ph type="subTitle" idx="4"/>
          </p:nvPr>
        </p:nvSpPr>
        <p:spPr>
          <a:xfrm>
            <a:off x="5241550" y="2901369"/>
            <a:ext cx="2993400" cy="533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100"/>
              <a:buFont typeface="Bebas Neue"/>
              <a:buNone/>
              <a:defRPr sz="2200">
                <a:solidFill>
                  <a:srgbClr val="4C4B4B"/>
                </a:solidFill>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p:cSld name="TITLE_AND_BODY_1_1_1">
    <p:spTree>
      <p:nvGrpSpPr>
        <p:cNvPr id="1" name="Shape 640"/>
        <p:cNvGrpSpPr/>
        <p:nvPr/>
      </p:nvGrpSpPr>
      <p:grpSpPr>
        <a:xfrm>
          <a:off x="0" y="0"/>
          <a:ext cx="0" cy="0"/>
          <a:chOff x="0" y="0"/>
          <a:chExt cx="0" cy="0"/>
        </a:xfrm>
      </p:grpSpPr>
      <p:grpSp>
        <p:nvGrpSpPr>
          <p:cNvPr id="641" name="Google Shape;641;p32"/>
          <p:cNvGrpSpPr/>
          <p:nvPr/>
        </p:nvGrpSpPr>
        <p:grpSpPr>
          <a:xfrm rot="10800000">
            <a:off x="1132023" y="265886"/>
            <a:ext cx="7058168" cy="5183347"/>
            <a:chOff x="1282762" y="26746"/>
            <a:chExt cx="6692744" cy="5156534"/>
          </a:xfrm>
        </p:grpSpPr>
        <p:sp>
          <p:nvSpPr>
            <p:cNvPr id="642" name="Google Shape;642;p32"/>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2"/>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4" name="Google Shape;644;p32"/>
          <p:cNvSpPr/>
          <p:nvPr/>
        </p:nvSpPr>
        <p:spPr>
          <a:xfrm rot="10800000">
            <a:off x="12680" y="927531"/>
            <a:ext cx="1152826" cy="791918"/>
          </a:xfrm>
          <a:custGeom>
            <a:avLst/>
            <a:gdLst/>
            <a:ahLst/>
            <a:cxnLst/>
            <a:rect l="l" t="t" r="r" b="b"/>
            <a:pathLst>
              <a:path w="52312" h="35935" extrusionOk="0">
                <a:moveTo>
                  <a:pt x="52228" y="13364"/>
                </a:moveTo>
                <a:cubicBezTo>
                  <a:pt x="52172" y="13392"/>
                  <a:pt x="51893" y="12945"/>
                  <a:pt x="51921" y="13140"/>
                </a:cubicBezTo>
                <a:cubicBezTo>
                  <a:pt x="51725" y="12917"/>
                  <a:pt x="51530" y="12666"/>
                  <a:pt x="51335" y="12415"/>
                </a:cubicBezTo>
                <a:lnTo>
                  <a:pt x="51000" y="11997"/>
                </a:lnTo>
                <a:cubicBezTo>
                  <a:pt x="50889" y="11857"/>
                  <a:pt x="50777" y="11718"/>
                  <a:pt x="50665" y="11578"/>
                </a:cubicBezTo>
                <a:lnTo>
                  <a:pt x="49912" y="10630"/>
                </a:lnTo>
                <a:lnTo>
                  <a:pt x="48991" y="9597"/>
                </a:lnTo>
                <a:cubicBezTo>
                  <a:pt x="48740" y="9290"/>
                  <a:pt x="48433" y="8984"/>
                  <a:pt x="48127" y="8649"/>
                </a:cubicBezTo>
                <a:cubicBezTo>
                  <a:pt x="47987" y="8481"/>
                  <a:pt x="47848" y="8314"/>
                  <a:pt x="47680" y="8174"/>
                </a:cubicBezTo>
                <a:lnTo>
                  <a:pt x="47206" y="7700"/>
                </a:lnTo>
                <a:cubicBezTo>
                  <a:pt x="47038" y="7561"/>
                  <a:pt x="46759" y="7282"/>
                  <a:pt x="46620" y="7170"/>
                </a:cubicBezTo>
                <a:cubicBezTo>
                  <a:pt x="46508" y="7086"/>
                  <a:pt x="46397" y="7031"/>
                  <a:pt x="46257" y="6975"/>
                </a:cubicBezTo>
                <a:cubicBezTo>
                  <a:pt x="48461" y="8844"/>
                  <a:pt x="50331" y="11048"/>
                  <a:pt x="51837" y="13531"/>
                </a:cubicBezTo>
                <a:lnTo>
                  <a:pt x="51837" y="13531"/>
                </a:lnTo>
                <a:lnTo>
                  <a:pt x="51837" y="13531"/>
                </a:lnTo>
                <a:cubicBezTo>
                  <a:pt x="51837" y="13559"/>
                  <a:pt x="51837" y="13559"/>
                  <a:pt x="51837" y="13559"/>
                </a:cubicBezTo>
                <a:lnTo>
                  <a:pt x="51809" y="13559"/>
                </a:lnTo>
                <a:cubicBezTo>
                  <a:pt x="51753" y="13615"/>
                  <a:pt x="51642" y="13698"/>
                  <a:pt x="51614" y="13754"/>
                </a:cubicBezTo>
                <a:cubicBezTo>
                  <a:pt x="51307" y="13866"/>
                  <a:pt x="51028" y="14033"/>
                  <a:pt x="50749" y="14173"/>
                </a:cubicBezTo>
                <a:cubicBezTo>
                  <a:pt x="50526" y="14284"/>
                  <a:pt x="50693" y="14145"/>
                  <a:pt x="50721" y="14117"/>
                </a:cubicBezTo>
                <a:cubicBezTo>
                  <a:pt x="50582" y="14173"/>
                  <a:pt x="50526" y="14173"/>
                  <a:pt x="50358" y="14256"/>
                </a:cubicBezTo>
                <a:cubicBezTo>
                  <a:pt x="50191" y="14396"/>
                  <a:pt x="50665" y="14145"/>
                  <a:pt x="50610" y="14256"/>
                </a:cubicBezTo>
                <a:cubicBezTo>
                  <a:pt x="49773" y="14731"/>
                  <a:pt x="48684" y="15289"/>
                  <a:pt x="47708" y="15763"/>
                </a:cubicBezTo>
                <a:lnTo>
                  <a:pt x="47652" y="15679"/>
                </a:lnTo>
                <a:cubicBezTo>
                  <a:pt x="47485" y="15763"/>
                  <a:pt x="47652" y="15763"/>
                  <a:pt x="47596" y="15819"/>
                </a:cubicBezTo>
                <a:cubicBezTo>
                  <a:pt x="47011" y="16070"/>
                  <a:pt x="46369" y="16544"/>
                  <a:pt x="45755" y="16767"/>
                </a:cubicBezTo>
                <a:cubicBezTo>
                  <a:pt x="44862" y="17297"/>
                  <a:pt x="43774" y="17855"/>
                  <a:pt x="42547" y="18441"/>
                </a:cubicBezTo>
                <a:cubicBezTo>
                  <a:pt x="41570" y="18971"/>
                  <a:pt x="40119" y="19557"/>
                  <a:pt x="38836" y="20115"/>
                </a:cubicBezTo>
                <a:cubicBezTo>
                  <a:pt x="38334" y="20338"/>
                  <a:pt x="37860" y="20562"/>
                  <a:pt x="37413" y="20757"/>
                </a:cubicBezTo>
                <a:cubicBezTo>
                  <a:pt x="36744" y="21036"/>
                  <a:pt x="36018" y="21343"/>
                  <a:pt x="35321" y="21650"/>
                </a:cubicBezTo>
                <a:cubicBezTo>
                  <a:pt x="34735" y="21873"/>
                  <a:pt x="34121" y="22124"/>
                  <a:pt x="33619" y="22291"/>
                </a:cubicBezTo>
                <a:cubicBezTo>
                  <a:pt x="32085" y="22989"/>
                  <a:pt x="30522" y="23603"/>
                  <a:pt x="28904" y="24328"/>
                </a:cubicBezTo>
                <a:cubicBezTo>
                  <a:pt x="27509" y="24942"/>
                  <a:pt x="26030" y="25583"/>
                  <a:pt x="24608" y="26141"/>
                </a:cubicBezTo>
                <a:cubicBezTo>
                  <a:pt x="24050" y="26309"/>
                  <a:pt x="23464" y="26420"/>
                  <a:pt x="22906" y="26476"/>
                </a:cubicBezTo>
                <a:cubicBezTo>
                  <a:pt x="22264" y="26811"/>
                  <a:pt x="21678" y="27118"/>
                  <a:pt x="21148" y="27397"/>
                </a:cubicBezTo>
                <a:cubicBezTo>
                  <a:pt x="20897" y="27508"/>
                  <a:pt x="20897" y="27481"/>
                  <a:pt x="20674" y="27564"/>
                </a:cubicBezTo>
                <a:cubicBezTo>
                  <a:pt x="19195" y="28318"/>
                  <a:pt x="17047" y="29210"/>
                  <a:pt x="15903" y="29880"/>
                </a:cubicBezTo>
                <a:cubicBezTo>
                  <a:pt x="14955" y="30271"/>
                  <a:pt x="14173" y="30717"/>
                  <a:pt x="13169" y="31219"/>
                </a:cubicBezTo>
                <a:cubicBezTo>
                  <a:pt x="12946" y="31303"/>
                  <a:pt x="12806" y="31414"/>
                  <a:pt x="12611" y="31526"/>
                </a:cubicBezTo>
                <a:cubicBezTo>
                  <a:pt x="12499" y="31554"/>
                  <a:pt x="12471" y="31554"/>
                  <a:pt x="12416" y="31582"/>
                </a:cubicBezTo>
                <a:cubicBezTo>
                  <a:pt x="11941" y="31833"/>
                  <a:pt x="11746" y="31972"/>
                  <a:pt x="11104" y="32251"/>
                </a:cubicBezTo>
                <a:cubicBezTo>
                  <a:pt x="10184" y="32586"/>
                  <a:pt x="9319" y="32977"/>
                  <a:pt x="8482" y="33451"/>
                </a:cubicBezTo>
                <a:cubicBezTo>
                  <a:pt x="8370" y="33479"/>
                  <a:pt x="8119" y="33618"/>
                  <a:pt x="8147" y="33563"/>
                </a:cubicBezTo>
                <a:cubicBezTo>
                  <a:pt x="7980" y="33646"/>
                  <a:pt x="8119" y="33646"/>
                  <a:pt x="7980" y="33702"/>
                </a:cubicBezTo>
                <a:cubicBezTo>
                  <a:pt x="7394" y="33925"/>
                  <a:pt x="6696" y="34288"/>
                  <a:pt x="6194" y="34427"/>
                </a:cubicBezTo>
                <a:cubicBezTo>
                  <a:pt x="5608" y="34706"/>
                  <a:pt x="5022" y="34930"/>
                  <a:pt x="4464" y="35125"/>
                </a:cubicBezTo>
                <a:lnTo>
                  <a:pt x="3655" y="35376"/>
                </a:lnTo>
                <a:cubicBezTo>
                  <a:pt x="3348" y="35488"/>
                  <a:pt x="3069" y="35599"/>
                  <a:pt x="2791" y="35655"/>
                </a:cubicBezTo>
                <a:cubicBezTo>
                  <a:pt x="2539" y="35711"/>
                  <a:pt x="2288" y="35767"/>
                  <a:pt x="2037" y="35850"/>
                </a:cubicBezTo>
                <a:cubicBezTo>
                  <a:pt x="1926" y="35850"/>
                  <a:pt x="1786" y="35934"/>
                  <a:pt x="1647" y="35850"/>
                </a:cubicBezTo>
                <a:lnTo>
                  <a:pt x="1647" y="35850"/>
                </a:lnTo>
                <a:cubicBezTo>
                  <a:pt x="1228" y="35599"/>
                  <a:pt x="949" y="33618"/>
                  <a:pt x="782" y="31665"/>
                </a:cubicBezTo>
                <a:lnTo>
                  <a:pt x="782" y="31665"/>
                </a:lnTo>
                <a:lnTo>
                  <a:pt x="754" y="31386"/>
                </a:lnTo>
                <a:cubicBezTo>
                  <a:pt x="503" y="30689"/>
                  <a:pt x="280" y="29964"/>
                  <a:pt x="84" y="29266"/>
                </a:cubicBezTo>
                <a:cubicBezTo>
                  <a:pt x="84" y="29155"/>
                  <a:pt x="84" y="29071"/>
                  <a:pt x="84" y="28959"/>
                </a:cubicBezTo>
                <a:cubicBezTo>
                  <a:pt x="28" y="28708"/>
                  <a:pt x="1" y="28429"/>
                  <a:pt x="1" y="28150"/>
                </a:cubicBezTo>
                <a:lnTo>
                  <a:pt x="1" y="27899"/>
                </a:lnTo>
                <a:lnTo>
                  <a:pt x="1" y="27732"/>
                </a:lnTo>
                <a:lnTo>
                  <a:pt x="1" y="27592"/>
                </a:lnTo>
                <a:cubicBezTo>
                  <a:pt x="1" y="27425"/>
                  <a:pt x="28" y="27230"/>
                  <a:pt x="56" y="27062"/>
                </a:cubicBezTo>
                <a:cubicBezTo>
                  <a:pt x="140" y="26337"/>
                  <a:pt x="307" y="25639"/>
                  <a:pt x="475" y="24970"/>
                </a:cubicBezTo>
                <a:cubicBezTo>
                  <a:pt x="503" y="24942"/>
                  <a:pt x="531" y="24942"/>
                  <a:pt x="586" y="24802"/>
                </a:cubicBezTo>
                <a:cubicBezTo>
                  <a:pt x="642" y="24607"/>
                  <a:pt x="670" y="24551"/>
                  <a:pt x="698" y="24356"/>
                </a:cubicBezTo>
                <a:cubicBezTo>
                  <a:pt x="865" y="24133"/>
                  <a:pt x="1061" y="23575"/>
                  <a:pt x="1200" y="23603"/>
                </a:cubicBezTo>
                <a:cubicBezTo>
                  <a:pt x="1228" y="23519"/>
                  <a:pt x="1256" y="23435"/>
                  <a:pt x="1312" y="23352"/>
                </a:cubicBezTo>
                <a:lnTo>
                  <a:pt x="1507" y="23352"/>
                </a:lnTo>
                <a:cubicBezTo>
                  <a:pt x="1786" y="22236"/>
                  <a:pt x="2121" y="21175"/>
                  <a:pt x="2512" y="20115"/>
                </a:cubicBezTo>
                <a:cubicBezTo>
                  <a:pt x="2539" y="19920"/>
                  <a:pt x="2539" y="19697"/>
                  <a:pt x="2484" y="19501"/>
                </a:cubicBezTo>
                <a:cubicBezTo>
                  <a:pt x="2539" y="18999"/>
                  <a:pt x="2595" y="18525"/>
                  <a:pt x="2735" y="17939"/>
                </a:cubicBezTo>
                <a:cubicBezTo>
                  <a:pt x="2874" y="17632"/>
                  <a:pt x="2930" y="17409"/>
                  <a:pt x="3042" y="17102"/>
                </a:cubicBezTo>
                <a:cubicBezTo>
                  <a:pt x="3181" y="16767"/>
                  <a:pt x="3572" y="15958"/>
                  <a:pt x="3739" y="15651"/>
                </a:cubicBezTo>
                <a:cubicBezTo>
                  <a:pt x="3990" y="15177"/>
                  <a:pt x="4185" y="15066"/>
                  <a:pt x="4437" y="14647"/>
                </a:cubicBezTo>
                <a:cubicBezTo>
                  <a:pt x="4437" y="14312"/>
                  <a:pt x="4437" y="13977"/>
                  <a:pt x="4409" y="13643"/>
                </a:cubicBezTo>
                <a:cubicBezTo>
                  <a:pt x="4492" y="13392"/>
                  <a:pt x="4604" y="13113"/>
                  <a:pt x="4716" y="12861"/>
                </a:cubicBezTo>
                <a:cubicBezTo>
                  <a:pt x="4855" y="12582"/>
                  <a:pt x="5022" y="12276"/>
                  <a:pt x="5190" y="11969"/>
                </a:cubicBezTo>
                <a:cubicBezTo>
                  <a:pt x="5469" y="11662"/>
                  <a:pt x="5748" y="11215"/>
                  <a:pt x="6055" y="10909"/>
                </a:cubicBezTo>
                <a:cubicBezTo>
                  <a:pt x="6362" y="10295"/>
                  <a:pt x="6780" y="9737"/>
                  <a:pt x="7254" y="9262"/>
                </a:cubicBezTo>
                <a:cubicBezTo>
                  <a:pt x="7450" y="8649"/>
                  <a:pt x="7840" y="8119"/>
                  <a:pt x="8315" y="7728"/>
                </a:cubicBezTo>
                <a:cubicBezTo>
                  <a:pt x="8677" y="7477"/>
                  <a:pt x="9263" y="6975"/>
                  <a:pt x="9626" y="6696"/>
                </a:cubicBezTo>
                <a:cubicBezTo>
                  <a:pt x="9988" y="6473"/>
                  <a:pt x="10379" y="6277"/>
                  <a:pt x="10770" y="6110"/>
                </a:cubicBezTo>
                <a:cubicBezTo>
                  <a:pt x="11188" y="5580"/>
                  <a:pt x="12444" y="4687"/>
                  <a:pt x="13560" y="4185"/>
                </a:cubicBezTo>
                <a:cubicBezTo>
                  <a:pt x="13699" y="4101"/>
                  <a:pt x="13643" y="4213"/>
                  <a:pt x="13811" y="4129"/>
                </a:cubicBezTo>
                <a:cubicBezTo>
                  <a:pt x="14229" y="3906"/>
                  <a:pt x="14006" y="3906"/>
                  <a:pt x="14424" y="3683"/>
                </a:cubicBezTo>
                <a:cubicBezTo>
                  <a:pt x="14731" y="3348"/>
                  <a:pt x="15094" y="3097"/>
                  <a:pt x="15485" y="2929"/>
                </a:cubicBezTo>
                <a:cubicBezTo>
                  <a:pt x="16070" y="2650"/>
                  <a:pt x="16656" y="2399"/>
                  <a:pt x="17270" y="2204"/>
                </a:cubicBezTo>
                <a:cubicBezTo>
                  <a:pt x="17438" y="2092"/>
                  <a:pt x="17465" y="2037"/>
                  <a:pt x="17438" y="1981"/>
                </a:cubicBezTo>
                <a:cubicBezTo>
                  <a:pt x="17828" y="1758"/>
                  <a:pt x="18219" y="1534"/>
                  <a:pt x="18665" y="1367"/>
                </a:cubicBezTo>
                <a:cubicBezTo>
                  <a:pt x="19363" y="1116"/>
                  <a:pt x="20088" y="921"/>
                  <a:pt x="20841" y="781"/>
                </a:cubicBezTo>
                <a:cubicBezTo>
                  <a:pt x="21092" y="781"/>
                  <a:pt x="21343" y="809"/>
                  <a:pt x="21594" y="837"/>
                </a:cubicBezTo>
                <a:cubicBezTo>
                  <a:pt x="22348" y="446"/>
                  <a:pt x="24105" y="195"/>
                  <a:pt x="24887" y="167"/>
                </a:cubicBezTo>
                <a:cubicBezTo>
                  <a:pt x="25445" y="0"/>
                  <a:pt x="25668" y="84"/>
                  <a:pt x="26226" y="56"/>
                </a:cubicBezTo>
                <a:cubicBezTo>
                  <a:pt x="26365" y="56"/>
                  <a:pt x="26505" y="28"/>
                  <a:pt x="26588" y="0"/>
                </a:cubicBezTo>
                <a:cubicBezTo>
                  <a:pt x="27091" y="0"/>
                  <a:pt x="27286" y="84"/>
                  <a:pt x="27286" y="167"/>
                </a:cubicBezTo>
                <a:cubicBezTo>
                  <a:pt x="28234" y="28"/>
                  <a:pt x="29881" y="28"/>
                  <a:pt x="30160" y="223"/>
                </a:cubicBezTo>
                <a:cubicBezTo>
                  <a:pt x="31024" y="251"/>
                  <a:pt x="31248" y="84"/>
                  <a:pt x="32029" y="139"/>
                </a:cubicBezTo>
                <a:cubicBezTo>
                  <a:pt x="32447" y="195"/>
                  <a:pt x="32894" y="223"/>
                  <a:pt x="33256" y="279"/>
                </a:cubicBezTo>
                <a:cubicBezTo>
                  <a:pt x="33563" y="335"/>
                  <a:pt x="33870" y="418"/>
                  <a:pt x="34177" y="530"/>
                </a:cubicBezTo>
                <a:cubicBezTo>
                  <a:pt x="34289" y="530"/>
                  <a:pt x="34261" y="502"/>
                  <a:pt x="34400" y="530"/>
                </a:cubicBezTo>
                <a:cubicBezTo>
                  <a:pt x="34540" y="642"/>
                  <a:pt x="34986" y="781"/>
                  <a:pt x="35098" y="865"/>
                </a:cubicBezTo>
                <a:cubicBezTo>
                  <a:pt x="36018" y="1060"/>
                  <a:pt x="36632" y="1339"/>
                  <a:pt x="36660" y="1534"/>
                </a:cubicBezTo>
                <a:cubicBezTo>
                  <a:pt x="36911" y="1590"/>
                  <a:pt x="37190" y="1646"/>
                  <a:pt x="37469" y="1730"/>
                </a:cubicBezTo>
                <a:cubicBezTo>
                  <a:pt x="37720" y="1813"/>
                  <a:pt x="37971" y="1897"/>
                  <a:pt x="38222" y="1981"/>
                </a:cubicBezTo>
                <a:cubicBezTo>
                  <a:pt x="38697" y="2148"/>
                  <a:pt x="39031" y="2344"/>
                  <a:pt x="39059" y="2511"/>
                </a:cubicBezTo>
                <a:cubicBezTo>
                  <a:pt x="39757" y="2650"/>
                  <a:pt x="39868" y="2371"/>
                  <a:pt x="41096" y="2957"/>
                </a:cubicBezTo>
                <a:cubicBezTo>
                  <a:pt x="41347" y="3041"/>
                  <a:pt x="41291" y="3069"/>
                  <a:pt x="41514" y="3180"/>
                </a:cubicBezTo>
                <a:cubicBezTo>
                  <a:pt x="41933" y="3320"/>
                  <a:pt x="42351" y="3487"/>
                  <a:pt x="42742" y="3711"/>
                </a:cubicBezTo>
                <a:cubicBezTo>
                  <a:pt x="43188" y="4017"/>
                  <a:pt x="43635" y="4324"/>
                  <a:pt x="44025" y="4687"/>
                </a:cubicBezTo>
                <a:lnTo>
                  <a:pt x="43997" y="4743"/>
                </a:lnTo>
                <a:cubicBezTo>
                  <a:pt x="44304" y="5022"/>
                  <a:pt x="44946" y="5357"/>
                  <a:pt x="45392" y="5664"/>
                </a:cubicBezTo>
                <a:cubicBezTo>
                  <a:pt x="45643" y="5775"/>
                  <a:pt x="45895" y="5915"/>
                  <a:pt x="46090" y="6082"/>
                </a:cubicBezTo>
                <a:cubicBezTo>
                  <a:pt x="46508" y="6445"/>
                  <a:pt x="46899" y="6807"/>
                  <a:pt x="47290" y="7226"/>
                </a:cubicBezTo>
                <a:cubicBezTo>
                  <a:pt x="47541" y="7449"/>
                  <a:pt x="47848" y="7728"/>
                  <a:pt x="48127" y="8007"/>
                </a:cubicBezTo>
                <a:lnTo>
                  <a:pt x="49019" y="8956"/>
                </a:lnTo>
                <a:cubicBezTo>
                  <a:pt x="49326" y="9290"/>
                  <a:pt x="49633" y="9653"/>
                  <a:pt x="49912" y="9988"/>
                </a:cubicBezTo>
                <a:cubicBezTo>
                  <a:pt x="50219" y="10295"/>
                  <a:pt x="50470" y="10630"/>
                  <a:pt x="50721" y="10936"/>
                </a:cubicBezTo>
                <a:cubicBezTo>
                  <a:pt x="50944" y="11215"/>
                  <a:pt x="51168" y="11439"/>
                  <a:pt x="51391" y="11718"/>
                </a:cubicBezTo>
                <a:cubicBezTo>
                  <a:pt x="51725" y="12220"/>
                  <a:pt x="52311" y="13280"/>
                  <a:pt x="52228" y="13364"/>
                </a:cubicBezTo>
                <a:close/>
                <a:moveTo>
                  <a:pt x="252" y="29015"/>
                </a:moveTo>
                <a:cubicBezTo>
                  <a:pt x="224" y="29015"/>
                  <a:pt x="224" y="29015"/>
                  <a:pt x="196" y="28959"/>
                </a:cubicBezTo>
                <a:cubicBezTo>
                  <a:pt x="196" y="29043"/>
                  <a:pt x="196" y="29155"/>
                  <a:pt x="196" y="29238"/>
                </a:cubicBezTo>
                <a:cubicBezTo>
                  <a:pt x="224" y="29266"/>
                  <a:pt x="252" y="29210"/>
                  <a:pt x="252" y="29015"/>
                </a:cubicBezTo>
                <a:close/>
                <a:moveTo>
                  <a:pt x="335" y="29294"/>
                </a:moveTo>
                <a:cubicBezTo>
                  <a:pt x="307" y="29461"/>
                  <a:pt x="307" y="29601"/>
                  <a:pt x="335" y="29768"/>
                </a:cubicBezTo>
                <a:cubicBezTo>
                  <a:pt x="391" y="29824"/>
                  <a:pt x="391" y="29350"/>
                  <a:pt x="335" y="29294"/>
                </a:cubicBezTo>
                <a:close/>
                <a:moveTo>
                  <a:pt x="503" y="29796"/>
                </a:moveTo>
                <a:cubicBezTo>
                  <a:pt x="475" y="29796"/>
                  <a:pt x="419" y="29768"/>
                  <a:pt x="447" y="29992"/>
                </a:cubicBezTo>
                <a:cubicBezTo>
                  <a:pt x="475" y="29992"/>
                  <a:pt x="503" y="29936"/>
                  <a:pt x="503" y="29796"/>
                </a:cubicBezTo>
                <a:close/>
                <a:moveTo>
                  <a:pt x="670" y="27899"/>
                </a:moveTo>
                <a:lnTo>
                  <a:pt x="670" y="27815"/>
                </a:lnTo>
                <a:cubicBezTo>
                  <a:pt x="726" y="27397"/>
                  <a:pt x="782" y="26978"/>
                  <a:pt x="838" y="26560"/>
                </a:cubicBezTo>
                <a:cubicBezTo>
                  <a:pt x="810" y="26560"/>
                  <a:pt x="782" y="26560"/>
                  <a:pt x="754" y="26532"/>
                </a:cubicBezTo>
                <a:cubicBezTo>
                  <a:pt x="726" y="26588"/>
                  <a:pt x="670" y="26755"/>
                  <a:pt x="642" y="26727"/>
                </a:cubicBezTo>
                <a:cubicBezTo>
                  <a:pt x="586" y="27118"/>
                  <a:pt x="614" y="27508"/>
                  <a:pt x="698" y="27899"/>
                </a:cubicBezTo>
                <a:close/>
                <a:moveTo>
                  <a:pt x="7561" y="33535"/>
                </a:moveTo>
                <a:cubicBezTo>
                  <a:pt x="7673" y="33507"/>
                  <a:pt x="7757" y="33479"/>
                  <a:pt x="7812" y="33423"/>
                </a:cubicBezTo>
                <a:cubicBezTo>
                  <a:pt x="7868" y="33339"/>
                  <a:pt x="7533" y="33507"/>
                  <a:pt x="7561" y="33535"/>
                </a:cubicBezTo>
                <a:close/>
                <a:moveTo>
                  <a:pt x="8342" y="33312"/>
                </a:moveTo>
                <a:cubicBezTo>
                  <a:pt x="8342" y="33284"/>
                  <a:pt x="8119" y="33339"/>
                  <a:pt x="8063" y="33395"/>
                </a:cubicBezTo>
                <a:cubicBezTo>
                  <a:pt x="8036" y="33451"/>
                  <a:pt x="8175" y="33395"/>
                  <a:pt x="8342" y="33312"/>
                </a:cubicBezTo>
                <a:close/>
                <a:moveTo>
                  <a:pt x="8454" y="32921"/>
                </a:moveTo>
                <a:lnTo>
                  <a:pt x="5329" y="34316"/>
                </a:lnTo>
                <a:lnTo>
                  <a:pt x="5859" y="34148"/>
                </a:lnTo>
                <a:cubicBezTo>
                  <a:pt x="6083" y="34037"/>
                  <a:pt x="6334" y="33953"/>
                  <a:pt x="6557" y="33869"/>
                </a:cubicBezTo>
                <a:cubicBezTo>
                  <a:pt x="7226" y="33618"/>
                  <a:pt x="7868" y="33284"/>
                  <a:pt x="8454" y="32921"/>
                </a:cubicBezTo>
                <a:close/>
                <a:moveTo>
                  <a:pt x="11607" y="31526"/>
                </a:moveTo>
                <a:lnTo>
                  <a:pt x="11802" y="31414"/>
                </a:lnTo>
                <a:lnTo>
                  <a:pt x="11551" y="31526"/>
                </a:lnTo>
                <a:close/>
                <a:moveTo>
                  <a:pt x="29378" y="23882"/>
                </a:moveTo>
                <a:cubicBezTo>
                  <a:pt x="29881" y="23714"/>
                  <a:pt x="29462" y="23714"/>
                  <a:pt x="29378" y="23882"/>
                </a:cubicBezTo>
                <a:close/>
                <a:moveTo>
                  <a:pt x="43746" y="17604"/>
                </a:moveTo>
                <a:cubicBezTo>
                  <a:pt x="43718" y="17576"/>
                  <a:pt x="43635" y="17604"/>
                  <a:pt x="43523" y="17660"/>
                </a:cubicBezTo>
                <a:cubicBezTo>
                  <a:pt x="43439" y="17688"/>
                  <a:pt x="43467" y="17716"/>
                  <a:pt x="43523" y="17716"/>
                </a:cubicBezTo>
                <a:cubicBezTo>
                  <a:pt x="43607" y="17688"/>
                  <a:pt x="43635" y="17688"/>
                  <a:pt x="43746" y="17632"/>
                </a:cubicBezTo>
                <a:close/>
                <a:moveTo>
                  <a:pt x="46062" y="16321"/>
                </a:moveTo>
                <a:cubicBezTo>
                  <a:pt x="46174" y="16321"/>
                  <a:pt x="45839" y="16488"/>
                  <a:pt x="46090" y="16377"/>
                </a:cubicBezTo>
                <a:cubicBezTo>
                  <a:pt x="46118" y="16377"/>
                  <a:pt x="46285" y="16237"/>
                  <a:pt x="46062" y="16349"/>
                </a:cubicBezTo>
                <a:close/>
                <a:moveTo>
                  <a:pt x="47903" y="15317"/>
                </a:moveTo>
                <a:lnTo>
                  <a:pt x="25975" y="25081"/>
                </a:lnTo>
                <a:lnTo>
                  <a:pt x="26142" y="25053"/>
                </a:lnTo>
                <a:cubicBezTo>
                  <a:pt x="27230" y="24691"/>
                  <a:pt x="28960" y="23854"/>
                  <a:pt x="30438" y="23240"/>
                </a:cubicBezTo>
                <a:cubicBezTo>
                  <a:pt x="31527" y="22766"/>
                  <a:pt x="32922" y="22208"/>
                  <a:pt x="34121" y="21705"/>
                </a:cubicBezTo>
                <a:cubicBezTo>
                  <a:pt x="35990" y="20924"/>
                  <a:pt x="37971" y="20059"/>
                  <a:pt x="39924" y="19222"/>
                </a:cubicBezTo>
                <a:cubicBezTo>
                  <a:pt x="42156" y="18246"/>
                  <a:pt x="43942" y="17297"/>
                  <a:pt x="45867" y="16321"/>
                </a:cubicBezTo>
                <a:cubicBezTo>
                  <a:pt x="45895" y="16321"/>
                  <a:pt x="45783" y="16405"/>
                  <a:pt x="45867" y="16349"/>
                </a:cubicBezTo>
                <a:cubicBezTo>
                  <a:pt x="46118" y="16265"/>
                  <a:pt x="45783" y="16349"/>
                  <a:pt x="45950" y="16293"/>
                </a:cubicBezTo>
                <a:cubicBezTo>
                  <a:pt x="46508" y="16014"/>
                  <a:pt x="47178" y="15679"/>
                  <a:pt x="47903" y="153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2"/>
          <p:cNvSpPr/>
          <p:nvPr/>
        </p:nvSpPr>
        <p:spPr>
          <a:xfrm rot="10800000">
            <a:off x="7607693" y="4903867"/>
            <a:ext cx="1069193" cy="378141"/>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2"/>
          <p:cNvSpPr/>
          <p:nvPr/>
        </p:nvSpPr>
        <p:spPr>
          <a:xfrm rot="10800000">
            <a:off x="7632140" y="4226926"/>
            <a:ext cx="553979" cy="565064"/>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2"/>
          <p:cNvSpPr/>
          <p:nvPr/>
        </p:nvSpPr>
        <p:spPr>
          <a:xfrm rot="10800000">
            <a:off x="39405" y="4420939"/>
            <a:ext cx="940715" cy="956692"/>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2"/>
          <p:cNvSpPr/>
          <p:nvPr/>
        </p:nvSpPr>
        <p:spPr>
          <a:xfrm rot="10800000">
            <a:off x="7278975" y="-25699"/>
            <a:ext cx="1026154" cy="951161"/>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2"/>
          <p:cNvSpPr/>
          <p:nvPr/>
        </p:nvSpPr>
        <p:spPr>
          <a:xfrm rot="10800000">
            <a:off x="8321520" y="4404619"/>
            <a:ext cx="696605" cy="5435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2"/>
          <p:cNvSpPr/>
          <p:nvPr/>
        </p:nvSpPr>
        <p:spPr>
          <a:xfrm rot="10800000">
            <a:off x="8604793" y="272106"/>
            <a:ext cx="583487" cy="1018794"/>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2"/>
          <p:cNvSpPr/>
          <p:nvPr/>
        </p:nvSpPr>
        <p:spPr>
          <a:xfrm rot="10800000">
            <a:off x="-22676" y="683452"/>
            <a:ext cx="939481" cy="590252"/>
          </a:xfrm>
          <a:custGeom>
            <a:avLst/>
            <a:gdLst/>
            <a:ahLst/>
            <a:cxnLst/>
            <a:rect l="l" t="t" r="r" b="b"/>
            <a:pathLst>
              <a:path w="42631" h="26784" extrusionOk="0">
                <a:moveTo>
                  <a:pt x="42630" y="25501"/>
                </a:moveTo>
                <a:cubicBezTo>
                  <a:pt x="42379" y="25612"/>
                  <a:pt x="42045" y="25724"/>
                  <a:pt x="41738" y="25807"/>
                </a:cubicBezTo>
                <a:lnTo>
                  <a:pt x="41235" y="25975"/>
                </a:lnTo>
                <a:cubicBezTo>
                  <a:pt x="41152" y="26003"/>
                  <a:pt x="41068" y="26031"/>
                  <a:pt x="40984" y="26059"/>
                </a:cubicBezTo>
                <a:lnTo>
                  <a:pt x="40789" y="26114"/>
                </a:lnTo>
                <a:cubicBezTo>
                  <a:pt x="40259" y="26226"/>
                  <a:pt x="39729" y="26338"/>
                  <a:pt x="39199" y="26393"/>
                </a:cubicBezTo>
                <a:lnTo>
                  <a:pt x="38501" y="26505"/>
                </a:lnTo>
                <a:lnTo>
                  <a:pt x="37860" y="26561"/>
                </a:lnTo>
                <a:cubicBezTo>
                  <a:pt x="37218" y="26589"/>
                  <a:pt x="36576" y="26589"/>
                  <a:pt x="35935" y="26561"/>
                </a:cubicBezTo>
                <a:cubicBezTo>
                  <a:pt x="35432" y="26533"/>
                  <a:pt x="34930" y="26477"/>
                  <a:pt x="34428" y="26365"/>
                </a:cubicBezTo>
                <a:cubicBezTo>
                  <a:pt x="32977" y="26170"/>
                  <a:pt x="31582" y="25807"/>
                  <a:pt x="30243" y="25250"/>
                </a:cubicBezTo>
                <a:cubicBezTo>
                  <a:pt x="29016" y="24775"/>
                  <a:pt x="27844" y="24134"/>
                  <a:pt x="26784" y="23352"/>
                </a:cubicBezTo>
                <a:cubicBezTo>
                  <a:pt x="26421" y="23018"/>
                  <a:pt x="26114" y="22655"/>
                  <a:pt x="25835" y="22264"/>
                </a:cubicBezTo>
                <a:cubicBezTo>
                  <a:pt x="25389" y="21902"/>
                  <a:pt x="24942" y="21567"/>
                  <a:pt x="24580" y="21232"/>
                </a:cubicBezTo>
                <a:cubicBezTo>
                  <a:pt x="24412" y="21065"/>
                  <a:pt x="24440" y="21037"/>
                  <a:pt x="24301" y="20897"/>
                </a:cubicBezTo>
                <a:cubicBezTo>
                  <a:pt x="23324" y="19949"/>
                  <a:pt x="22236" y="18303"/>
                  <a:pt x="21539" y="17494"/>
                </a:cubicBezTo>
                <a:cubicBezTo>
                  <a:pt x="21120" y="16796"/>
                  <a:pt x="20646" y="16182"/>
                  <a:pt x="20088" y="15457"/>
                </a:cubicBezTo>
                <a:cubicBezTo>
                  <a:pt x="19976" y="15317"/>
                  <a:pt x="19865" y="15206"/>
                  <a:pt x="19725" y="15066"/>
                </a:cubicBezTo>
                <a:cubicBezTo>
                  <a:pt x="19669" y="14983"/>
                  <a:pt x="19669" y="14955"/>
                  <a:pt x="19642" y="14927"/>
                </a:cubicBezTo>
                <a:cubicBezTo>
                  <a:pt x="19363" y="14564"/>
                  <a:pt x="19223" y="14480"/>
                  <a:pt x="18860" y="14006"/>
                </a:cubicBezTo>
                <a:cubicBezTo>
                  <a:pt x="18414" y="13476"/>
                  <a:pt x="17744" y="12695"/>
                  <a:pt x="17214" y="12388"/>
                </a:cubicBezTo>
                <a:cubicBezTo>
                  <a:pt x="17159" y="12332"/>
                  <a:pt x="16963" y="12221"/>
                  <a:pt x="17019" y="12221"/>
                </a:cubicBezTo>
                <a:cubicBezTo>
                  <a:pt x="16907" y="12109"/>
                  <a:pt x="16963" y="12221"/>
                  <a:pt x="16852" y="12109"/>
                </a:cubicBezTo>
                <a:cubicBezTo>
                  <a:pt x="16656" y="11970"/>
                  <a:pt x="16433" y="11802"/>
                  <a:pt x="16210" y="11635"/>
                </a:cubicBezTo>
                <a:cubicBezTo>
                  <a:pt x="15987" y="11495"/>
                  <a:pt x="15764" y="11356"/>
                  <a:pt x="15624" y="11244"/>
                </a:cubicBezTo>
                <a:lnTo>
                  <a:pt x="15261" y="11021"/>
                </a:lnTo>
                <a:cubicBezTo>
                  <a:pt x="15150" y="10965"/>
                  <a:pt x="15038" y="10909"/>
                  <a:pt x="14927" y="10854"/>
                </a:cubicBezTo>
                <a:cubicBezTo>
                  <a:pt x="14703" y="10714"/>
                  <a:pt x="14508" y="10602"/>
                  <a:pt x="14313" y="10491"/>
                </a:cubicBezTo>
                <a:cubicBezTo>
                  <a:pt x="13894" y="10296"/>
                  <a:pt x="13504" y="10045"/>
                  <a:pt x="13113" y="9877"/>
                </a:cubicBezTo>
                <a:cubicBezTo>
                  <a:pt x="12946" y="9766"/>
                  <a:pt x="12750" y="9654"/>
                  <a:pt x="12527" y="9598"/>
                </a:cubicBezTo>
                <a:lnTo>
                  <a:pt x="12137" y="9403"/>
                </a:lnTo>
                <a:cubicBezTo>
                  <a:pt x="11021" y="9096"/>
                  <a:pt x="9877" y="8956"/>
                  <a:pt x="8733" y="8984"/>
                </a:cubicBezTo>
                <a:lnTo>
                  <a:pt x="8733" y="8984"/>
                </a:lnTo>
                <a:cubicBezTo>
                  <a:pt x="8649" y="8956"/>
                  <a:pt x="8566" y="8956"/>
                  <a:pt x="8482" y="8984"/>
                </a:cubicBezTo>
                <a:lnTo>
                  <a:pt x="7673" y="9235"/>
                </a:lnTo>
                <a:cubicBezTo>
                  <a:pt x="7394" y="9347"/>
                  <a:pt x="7115" y="9431"/>
                  <a:pt x="6808" y="9542"/>
                </a:cubicBezTo>
                <a:cubicBezTo>
                  <a:pt x="6668" y="9542"/>
                  <a:pt x="6668" y="9598"/>
                  <a:pt x="6585" y="9598"/>
                </a:cubicBezTo>
                <a:cubicBezTo>
                  <a:pt x="6278" y="9738"/>
                  <a:pt x="5748" y="9849"/>
                  <a:pt x="5218" y="10045"/>
                </a:cubicBezTo>
                <a:cubicBezTo>
                  <a:pt x="5078" y="10072"/>
                  <a:pt x="4939" y="10100"/>
                  <a:pt x="4827" y="10156"/>
                </a:cubicBezTo>
                <a:lnTo>
                  <a:pt x="4325" y="10323"/>
                </a:lnTo>
                <a:cubicBezTo>
                  <a:pt x="4130" y="10407"/>
                  <a:pt x="3962" y="10491"/>
                  <a:pt x="3767" y="10575"/>
                </a:cubicBezTo>
                <a:lnTo>
                  <a:pt x="3293" y="10770"/>
                </a:lnTo>
                <a:cubicBezTo>
                  <a:pt x="3265" y="10770"/>
                  <a:pt x="3265" y="10742"/>
                  <a:pt x="3153" y="10770"/>
                </a:cubicBezTo>
                <a:cubicBezTo>
                  <a:pt x="2958" y="10881"/>
                  <a:pt x="2902" y="10881"/>
                  <a:pt x="2735" y="10965"/>
                </a:cubicBezTo>
                <a:cubicBezTo>
                  <a:pt x="2707" y="10937"/>
                  <a:pt x="2595" y="11049"/>
                  <a:pt x="2623" y="10881"/>
                </a:cubicBezTo>
                <a:lnTo>
                  <a:pt x="2623" y="10519"/>
                </a:lnTo>
                <a:cubicBezTo>
                  <a:pt x="2595" y="10379"/>
                  <a:pt x="2595" y="10212"/>
                  <a:pt x="2651" y="10072"/>
                </a:cubicBezTo>
                <a:cubicBezTo>
                  <a:pt x="2651" y="9961"/>
                  <a:pt x="2651" y="9877"/>
                  <a:pt x="2651" y="9766"/>
                </a:cubicBezTo>
                <a:cubicBezTo>
                  <a:pt x="2707" y="9710"/>
                  <a:pt x="2735" y="9654"/>
                  <a:pt x="2763" y="9626"/>
                </a:cubicBezTo>
                <a:cubicBezTo>
                  <a:pt x="2595" y="8677"/>
                  <a:pt x="2400" y="7757"/>
                  <a:pt x="2205" y="6836"/>
                </a:cubicBezTo>
                <a:cubicBezTo>
                  <a:pt x="2149" y="6697"/>
                  <a:pt x="2037" y="6557"/>
                  <a:pt x="1926" y="6446"/>
                </a:cubicBezTo>
                <a:cubicBezTo>
                  <a:pt x="1758" y="6083"/>
                  <a:pt x="1591" y="5748"/>
                  <a:pt x="1396" y="5302"/>
                </a:cubicBezTo>
                <a:cubicBezTo>
                  <a:pt x="1340" y="5023"/>
                  <a:pt x="1256" y="4855"/>
                  <a:pt x="1200" y="4604"/>
                </a:cubicBezTo>
                <a:cubicBezTo>
                  <a:pt x="1144" y="4353"/>
                  <a:pt x="949" y="3600"/>
                  <a:pt x="893" y="3321"/>
                </a:cubicBezTo>
                <a:cubicBezTo>
                  <a:pt x="782" y="2791"/>
                  <a:pt x="838" y="2623"/>
                  <a:pt x="726" y="2177"/>
                </a:cubicBezTo>
                <a:lnTo>
                  <a:pt x="1" y="1061"/>
                </a:lnTo>
                <a:lnTo>
                  <a:pt x="1" y="1033"/>
                </a:lnTo>
                <a:cubicBezTo>
                  <a:pt x="391" y="894"/>
                  <a:pt x="1228" y="754"/>
                  <a:pt x="2037" y="587"/>
                </a:cubicBezTo>
                <a:cubicBezTo>
                  <a:pt x="2149" y="587"/>
                  <a:pt x="2316" y="559"/>
                  <a:pt x="2428" y="559"/>
                </a:cubicBezTo>
                <a:lnTo>
                  <a:pt x="2707" y="559"/>
                </a:lnTo>
                <a:cubicBezTo>
                  <a:pt x="2902" y="559"/>
                  <a:pt x="3097" y="531"/>
                  <a:pt x="3265" y="559"/>
                </a:cubicBezTo>
                <a:cubicBezTo>
                  <a:pt x="3460" y="503"/>
                  <a:pt x="3683" y="447"/>
                  <a:pt x="3962" y="391"/>
                </a:cubicBezTo>
                <a:cubicBezTo>
                  <a:pt x="4269" y="364"/>
                  <a:pt x="4576" y="336"/>
                  <a:pt x="4883" y="336"/>
                </a:cubicBezTo>
                <a:cubicBezTo>
                  <a:pt x="5357" y="112"/>
                  <a:pt x="5859" y="1"/>
                  <a:pt x="6390" y="57"/>
                </a:cubicBezTo>
                <a:cubicBezTo>
                  <a:pt x="6557" y="85"/>
                  <a:pt x="6808" y="112"/>
                  <a:pt x="7031" y="112"/>
                </a:cubicBezTo>
                <a:lnTo>
                  <a:pt x="7729" y="196"/>
                </a:lnTo>
                <a:cubicBezTo>
                  <a:pt x="8147" y="280"/>
                  <a:pt x="8398" y="364"/>
                  <a:pt x="8733" y="447"/>
                </a:cubicBezTo>
                <a:cubicBezTo>
                  <a:pt x="9152" y="447"/>
                  <a:pt x="9542" y="447"/>
                  <a:pt x="9961" y="531"/>
                </a:cubicBezTo>
                <a:cubicBezTo>
                  <a:pt x="10491" y="615"/>
                  <a:pt x="10993" y="726"/>
                  <a:pt x="11495" y="866"/>
                </a:cubicBezTo>
                <a:cubicBezTo>
                  <a:pt x="11607" y="922"/>
                  <a:pt x="11523" y="949"/>
                  <a:pt x="11690" y="977"/>
                </a:cubicBezTo>
                <a:cubicBezTo>
                  <a:pt x="12053" y="1061"/>
                  <a:pt x="11914" y="949"/>
                  <a:pt x="12304" y="1061"/>
                </a:cubicBezTo>
                <a:cubicBezTo>
                  <a:pt x="12667" y="1033"/>
                  <a:pt x="13002" y="1089"/>
                  <a:pt x="13336" y="1200"/>
                </a:cubicBezTo>
                <a:cubicBezTo>
                  <a:pt x="13839" y="1340"/>
                  <a:pt x="14369" y="1535"/>
                  <a:pt x="14843" y="1731"/>
                </a:cubicBezTo>
                <a:cubicBezTo>
                  <a:pt x="15010" y="1758"/>
                  <a:pt x="15038" y="1731"/>
                  <a:pt x="15066" y="1703"/>
                </a:cubicBezTo>
                <a:cubicBezTo>
                  <a:pt x="15345" y="1758"/>
                  <a:pt x="15764" y="1926"/>
                  <a:pt x="16154" y="2037"/>
                </a:cubicBezTo>
                <a:cubicBezTo>
                  <a:pt x="16433" y="2149"/>
                  <a:pt x="16740" y="2289"/>
                  <a:pt x="16991" y="2456"/>
                </a:cubicBezTo>
                <a:cubicBezTo>
                  <a:pt x="17242" y="2595"/>
                  <a:pt x="17521" y="2735"/>
                  <a:pt x="17800" y="2902"/>
                </a:cubicBezTo>
                <a:cubicBezTo>
                  <a:pt x="17940" y="3042"/>
                  <a:pt x="18107" y="3181"/>
                  <a:pt x="18219" y="3349"/>
                </a:cubicBezTo>
                <a:cubicBezTo>
                  <a:pt x="18637" y="3516"/>
                  <a:pt x="19056" y="3739"/>
                  <a:pt x="19418" y="3990"/>
                </a:cubicBezTo>
                <a:cubicBezTo>
                  <a:pt x="19865" y="4297"/>
                  <a:pt x="20283" y="4604"/>
                  <a:pt x="20506" y="4799"/>
                </a:cubicBezTo>
                <a:cubicBezTo>
                  <a:pt x="20841" y="5023"/>
                  <a:pt x="21120" y="5274"/>
                  <a:pt x="21371" y="5525"/>
                </a:cubicBezTo>
                <a:cubicBezTo>
                  <a:pt x="21455" y="5609"/>
                  <a:pt x="21567" y="5664"/>
                  <a:pt x="21622" y="5720"/>
                </a:cubicBezTo>
                <a:cubicBezTo>
                  <a:pt x="21929" y="5999"/>
                  <a:pt x="21957" y="6167"/>
                  <a:pt x="21957" y="6222"/>
                </a:cubicBezTo>
                <a:cubicBezTo>
                  <a:pt x="22320" y="6501"/>
                  <a:pt x="22683" y="6836"/>
                  <a:pt x="23017" y="7171"/>
                </a:cubicBezTo>
                <a:cubicBezTo>
                  <a:pt x="23241" y="7394"/>
                  <a:pt x="23436" y="7673"/>
                  <a:pt x="23603" y="7952"/>
                </a:cubicBezTo>
                <a:cubicBezTo>
                  <a:pt x="23854" y="8203"/>
                  <a:pt x="24022" y="8343"/>
                  <a:pt x="24161" y="8510"/>
                </a:cubicBezTo>
                <a:cubicBezTo>
                  <a:pt x="24357" y="8650"/>
                  <a:pt x="24552" y="8817"/>
                  <a:pt x="24691" y="9012"/>
                </a:cubicBezTo>
                <a:cubicBezTo>
                  <a:pt x="25082" y="9459"/>
                  <a:pt x="25417" y="9933"/>
                  <a:pt x="25696" y="10435"/>
                </a:cubicBezTo>
                <a:cubicBezTo>
                  <a:pt x="25751" y="10519"/>
                  <a:pt x="25751" y="10463"/>
                  <a:pt x="25835" y="10575"/>
                </a:cubicBezTo>
                <a:cubicBezTo>
                  <a:pt x="25863" y="10714"/>
                  <a:pt x="26058" y="11021"/>
                  <a:pt x="26058" y="11160"/>
                </a:cubicBezTo>
                <a:cubicBezTo>
                  <a:pt x="26505" y="11746"/>
                  <a:pt x="26812" y="12193"/>
                  <a:pt x="26728" y="12332"/>
                </a:cubicBezTo>
                <a:cubicBezTo>
                  <a:pt x="27258" y="12946"/>
                  <a:pt x="28067" y="13755"/>
                  <a:pt x="28011" y="13978"/>
                </a:cubicBezTo>
                <a:cubicBezTo>
                  <a:pt x="28207" y="14090"/>
                  <a:pt x="28374" y="14201"/>
                  <a:pt x="28597" y="14257"/>
                </a:cubicBezTo>
                <a:cubicBezTo>
                  <a:pt x="28876" y="14425"/>
                  <a:pt x="29183" y="14620"/>
                  <a:pt x="29434" y="14815"/>
                </a:cubicBezTo>
                <a:cubicBezTo>
                  <a:pt x="29602" y="14927"/>
                  <a:pt x="29574" y="14927"/>
                  <a:pt x="29713" y="15038"/>
                </a:cubicBezTo>
                <a:cubicBezTo>
                  <a:pt x="29853" y="15122"/>
                  <a:pt x="29992" y="15206"/>
                  <a:pt x="30132" y="15262"/>
                </a:cubicBezTo>
                <a:cubicBezTo>
                  <a:pt x="30299" y="15345"/>
                  <a:pt x="30439" y="15429"/>
                  <a:pt x="30606" y="15513"/>
                </a:cubicBezTo>
                <a:cubicBezTo>
                  <a:pt x="30773" y="15652"/>
                  <a:pt x="30969" y="15764"/>
                  <a:pt x="31164" y="15875"/>
                </a:cubicBezTo>
                <a:cubicBezTo>
                  <a:pt x="31275" y="15903"/>
                  <a:pt x="31359" y="15959"/>
                  <a:pt x="31443" y="16015"/>
                </a:cubicBezTo>
                <a:cubicBezTo>
                  <a:pt x="31527" y="16043"/>
                  <a:pt x="31610" y="16099"/>
                  <a:pt x="31666" y="16127"/>
                </a:cubicBezTo>
                <a:lnTo>
                  <a:pt x="31666" y="16182"/>
                </a:lnTo>
                <a:cubicBezTo>
                  <a:pt x="31861" y="16266"/>
                  <a:pt x="32057" y="16350"/>
                  <a:pt x="32252" y="16350"/>
                </a:cubicBezTo>
                <a:lnTo>
                  <a:pt x="32615" y="16405"/>
                </a:lnTo>
                <a:cubicBezTo>
                  <a:pt x="32726" y="16405"/>
                  <a:pt x="32838" y="16433"/>
                  <a:pt x="32949" y="16461"/>
                </a:cubicBezTo>
                <a:cubicBezTo>
                  <a:pt x="33173" y="16433"/>
                  <a:pt x="33368" y="16433"/>
                  <a:pt x="33591" y="16461"/>
                </a:cubicBezTo>
                <a:cubicBezTo>
                  <a:pt x="33786" y="16489"/>
                  <a:pt x="34010" y="16517"/>
                  <a:pt x="34233" y="16517"/>
                </a:cubicBezTo>
                <a:cubicBezTo>
                  <a:pt x="34428" y="16545"/>
                  <a:pt x="34651" y="16545"/>
                  <a:pt x="34847" y="16545"/>
                </a:cubicBezTo>
                <a:cubicBezTo>
                  <a:pt x="36186" y="16517"/>
                  <a:pt x="37525" y="16378"/>
                  <a:pt x="38864" y="16127"/>
                </a:cubicBezTo>
                <a:cubicBezTo>
                  <a:pt x="39171" y="16043"/>
                  <a:pt x="39394" y="15987"/>
                  <a:pt x="39673" y="15931"/>
                </a:cubicBezTo>
                <a:cubicBezTo>
                  <a:pt x="40175" y="15875"/>
                  <a:pt x="41152" y="15792"/>
                  <a:pt x="41180" y="15875"/>
                </a:cubicBezTo>
                <a:cubicBezTo>
                  <a:pt x="41208" y="15959"/>
                  <a:pt x="40761" y="15987"/>
                  <a:pt x="40929" y="16043"/>
                </a:cubicBezTo>
                <a:cubicBezTo>
                  <a:pt x="39701" y="16322"/>
                  <a:pt x="38446" y="16573"/>
                  <a:pt x="37218" y="16740"/>
                </a:cubicBezTo>
                <a:cubicBezTo>
                  <a:pt x="36493" y="16824"/>
                  <a:pt x="35795" y="16852"/>
                  <a:pt x="35070" y="16880"/>
                </a:cubicBezTo>
                <a:cubicBezTo>
                  <a:pt x="34902" y="16880"/>
                  <a:pt x="34568" y="16880"/>
                  <a:pt x="34428" y="16880"/>
                </a:cubicBezTo>
                <a:cubicBezTo>
                  <a:pt x="34316" y="16880"/>
                  <a:pt x="34205" y="16908"/>
                  <a:pt x="34093" y="16936"/>
                </a:cubicBezTo>
                <a:cubicBezTo>
                  <a:pt x="36437" y="17019"/>
                  <a:pt x="39031" y="16461"/>
                  <a:pt x="41180" y="16210"/>
                </a:cubicBezTo>
                <a:lnTo>
                  <a:pt x="41208" y="16210"/>
                </a:lnTo>
                <a:lnTo>
                  <a:pt x="41208" y="16238"/>
                </a:lnTo>
                <a:cubicBezTo>
                  <a:pt x="41235" y="16294"/>
                  <a:pt x="41263" y="16405"/>
                  <a:pt x="41291" y="16433"/>
                </a:cubicBezTo>
                <a:cubicBezTo>
                  <a:pt x="41291" y="16712"/>
                  <a:pt x="41319" y="16963"/>
                  <a:pt x="41375" y="17242"/>
                </a:cubicBezTo>
                <a:cubicBezTo>
                  <a:pt x="41375" y="17438"/>
                  <a:pt x="41319" y="17270"/>
                  <a:pt x="41319" y="17242"/>
                </a:cubicBezTo>
                <a:cubicBezTo>
                  <a:pt x="41319" y="17354"/>
                  <a:pt x="41291" y="17410"/>
                  <a:pt x="41291" y="17549"/>
                </a:cubicBezTo>
                <a:cubicBezTo>
                  <a:pt x="41347" y="17717"/>
                  <a:pt x="41291" y="17270"/>
                  <a:pt x="41375" y="17354"/>
                </a:cubicBezTo>
                <a:cubicBezTo>
                  <a:pt x="41487" y="18163"/>
                  <a:pt x="41598" y="19140"/>
                  <a:pt x="41682" y="20032"/>
                </a:cubicBezTo>
                <a:lnTo>
                  <a:pt x="41626" y="20032"/>
                </a:lnTo>
                <a:cubicBezTo>
                  <a:pt x="41626" y="20200"/>
                  <a:pt x="41682" y="20060"/>
                  <a:pt x="41710" y="20116"/>
                </a:cubicBezTo>
                <a:cubicBezTo>
                  <a:pt x="41766" y="20646"/>
                  <a:pt x="41933" y="21288"/>
                  <a:pt x="41989" y="21818"/>
                </a:cubicBezTo>
                <a:cubicBezTo>
                  <a:pt x="42072" y="22292"/>
                  <a:pt x="42156" y="22739"/>
                  <a:pt x="42240" y="23185"/>
                </a:cubicBezTo>
                <a:cubicBezTo>
                  <a:pt x="42351" y="23799"/>
                  <a:pt x="42491" y="24413"/>
                  <a:pt x="42603" y="25026"/>
                </a:cubicBezTo>
                <a:cubicBezTo>
                  <a:pt x="42575" y="25194"/>
                  <a:pt x="42603" y="25361"/>
                  <a:pt x="42630" y="25501"/>
                </a:cubicBezTo>
                <a:close/>
                <a:moveTo>
                  <a:pt x="42100" y="23603"/>
                </a:moveTo>
                <a:cubicBezTo>
                  <a:pt x="42072" y="23603"/>
                  <a:pt x="42072" y="23659"/>
                  <a:pt x="42100" y="23771"/>
                </a:cubicBezTo>
                <a:cubicBezTo>
                  <a:pt x="42100" y="23827"/>
                  <a:pt x="42128" y="23827"/>
                  <a:pt x="42128" y="23771"/>
                </a:cubicBezTo>
                <a:cubicBezTo>
                  <a:pt x="42128" y="23743"/>
                  <a:pt x="42100" y="23687"/>
                  <a:pt x="42100" y="23603"/>
                </a:cubicBezTo>
                <a:close/>
                <a:moveTo>
                  <a:pt x="41654" y="21455"/>
                </a:moveTo>
                <a:cubicBezTo>
                  <a:pt x="41654" y="21372"/>
                  <a:pt x="41710" y="21651"/>
                  <a:pt x="41710" y="21455"/>
                </a:cubicBezTo>
                <a:cubicBezTo>
                  <a:pt x="41682" y="21427"/>
                  <a:pt x="41626" y="21260"/>
                  <a:pt x="41654" y="21455"/>
                </a:cubicBezTo>
                <a:close/>
                <a:moveTo>
                  <a:pt x="6780" y="9487"/>
                </a:moveTo>
                <a:cubicBezTo>
                  <a:pt x="6780" y="9459"/>
                  <a:pt x="6696" y="9459"/>
                  <a:pt x="6585" y="9487"/>
                </a:cubicBezTo>
                <a:cubicBezTo>
                  <a:pt x="6585" y="9487"/>
                  <a:pt x="6585" y="9514"/>
                  <a:pt x="6557" y="9514"/>
                </a:cubicBezTo>
                <a:cubicBezTo>
                  <a:pt x="6613" y="9514"/>
                  <a:pt x="6668" y="9487"/>
                  <a:pt x="6780" y="9487"/>
                </a:cubicBezTo>
                <a:close/>
                <a:moveTo>
                  <a:pt x="7171" y="9347"/>
                </a:moveTo>
                <a:cubicBezTo>
                  <a:pt x="7199" y="9291"/>
                  <a:pt x="6808" y="9347"/>
                  <a:pt x="6808" y="9375"/>
                </a:cubicBezTo>
                <a:cubicBezTo>
                  <a:pt x="6920" y="9375"/>
                  <a:pt x="7059" y="9375"/>
                  <a:pt x="7171" y="9347"/>
                </a:cubicBezTo>
                <a:close/>
                <a:moveTo>
                  <a:pt x="7338" y="9263"/>
                </a:moveTo>
                <a:cubicBezTo>
                  <a:pt x="7338" y="9235"/>
                  <a:pt x="7282" y="9208"/>
                  <a:pt x="7199" y="9208"/>
                </a:cubicBezTo>
                <a:cubicBezTo>
                  <a:pt x="7226" y="9235"/>
                  <a:pt x="7171" y="9291"/>
                  <a:pt x="7338" y="9263"/>
                </a:cubicBezTo>
                <a:close/>
                <a:moveTo>
                  <a:pt x="5664" y="9319"/>
                </a:moveTo>
                <a:cubicBezTo>
                  <a:pt x="5301" y="9431"/>
                  <a:pt x="4939" y="9542"/>
                  <a:pt x="4576" y="9682"/>
                </a:cubicBezTo>
                <a:cubicBezTo>
                  <a:pt x="4576" y="9710"/>
                  <a:pt x="4576" y="9738"/>
                  <a:pt x="4576" y="9766"/>
                </a:cubicBezTo>
                <a:cubicBezTo>
                  <a:pt x="4632" y="9766"/>
                  <a:pt x="4771" y="9710"/>
                  <a:pt x="4771" y="9766"/>
                </a:cubicBezTo>
                <a:cubicBezTo>
                  <a:pt x="5078" y="9626"/>
                  <a:pt x="5385" y="9487"/>
                  <a:pt x="5664" y="9319"/>
                </a:cubicBezTo>
                <a:close/>
                <a:moveTo>
                  <a:pt x="16824" y="11774"/>
                </a:moveTo>
                <a:cubicBezTo>
                  <a:pt x="16880" y="11830"/>
                  <a:pt x="16935" y="11858"/>
                  <a:pt x="16991" y="11886"/>
                </a:cubicBezTo>
                <a:cubicBezTo>
                  <a:pt x="17075" y="11886"/>
                  <a:pt x="16824" y="11718"/>
                  <a:pt x="16824" y="11774"/>
                </a:cubicBezTo>
                <a:close/>
                <a:moveTo>
                  <a:pt x="17270" y="12221"/>
                </a:moveTo>
                <a:cubicBezTo>
                  <a:pt x="17298" y="12221"/>
                  <a:pt x="17186" y="12081"/>
                  <a:pt x="17103" y="12053"/>
                </a:cubicBezTo>
                <a:cubicBezTo>
                  <a:pt x="17047" y="12025"/>
                  <a:pt x="17186" y="12137"/>
                  <a:pt x="17270" y="12221"/>
                </a:cubicBezTo>
                <a:close/>
                <a:moveTo>
                  <a:pt x="17633" y="12193"/>
                </a:moveTo>
                <a:cubicBezTo>
                  <a:pt x="16880" y="11579"/>
                  <a:pt x="16098" y="11021"/>
                  <a:pt x="15234" y="10575"/>
                </a:cubicBezTo>
                <a:cubicBezTo>
                  <a:pt x="15373" y="10658"/>
                  <a:pt x="15513" y="10770"/>
                  <a:pt x="15652" y="10881"/>
                </a:cubicBezTo>
                <a:cubicBezTo>
                  <a:pt x="15819" y="10965"/>
                  <a:pt x="15987" y="11077"/>
                  <a:pt x="16126" y="11216"/>
                </a:cubicBezTo>
                <a:cubicBezTo>
                  <a:pt x="16349" y="11328"/>
                  <a:pt x="16517" y="11495"/>
                  <a:pt x="16712" y="11607"/>
                </a:cubicBezTo>
                <a:cubicBezTo>
                  <a:pt x="16880" y="11718"/>
                  <a:pt x="17047" y="11830"/>
                  <a:pt x="17214" y="11942"/>
                </a:cubicBezTo>
                <a:cubicBezTo>
                  <a:pt x="17326" y="12053"/>
                  <a:pt x="17493" y="12137"/>
                  <a:pt x="17633" y="12193"/>
                </a:cubicBezTo>
                <a:close/>
                <a:moveTo>
                  <a:pt x="19530" y="14257"/>
                </a:moveTo>
                <a:lnTo>
                  <a:pt x="19669" y="14425"/>
                </a:lnTo>
                <a:cubicBezTo>
                  <a:pt x="19614" y="14369"/>
                  <a:pt x="19558" y="14285"/>
                  <a:pt x="19502" y="14229"/>
                </a:cubicBezTo>
                <a:cubicBezTo>
                  <a:pt x="19530" y="14229"/>
                  <a:pt x="19530" y="14257"/>
                  <a:pt x="19558" y="14257"/>
                </a:cubicBezTo>
                <a:close/>
                <a:moveTo>
                  <a:pt x="30745" y="25250"/>
                </a:moveTo>
                <a:cubicBezTo>
                  <a:pt x="31164" y="25445"/>
                  <a:pt x="30885" y="25222"/>
                  <a:pt x="30745" y="25250"/>
                </a:cubicBezTo>
                <a:close/>
                <a:moveTo>
                  <a:pt x="42240" y="25277"/>
                </a:moveTo>
                <a:cubicBezTo>
                  <a:pt x="42128" y="24636"/>
                  <a:pt x="42017" y="23994"/>
                  <a:pt x="41877" y="23324"/>
                </a:cubicBezTo>
                <a:cubicBezTo>
                  <a:pt x="41766" y="22766"/>
                  <a:pt x="41654" y="22181"/>
                  <a:pt x="41570" y="21595"/>
                </a:cubicBezTo>
                <a:cubicBezTo>
                  <a:pt x="41570" y="21595"/>
                  <a:pt x="41598" y="21678"/>
                  <a:pt x="41598" y="21595"/>
                </a:cubicBezTo>
                <a:cubicBezTo>
                  <a:pt x="41598" y="21372"/>
                  <a:pt x="41598" y="21651"/>
                  <a:pt x="41570" y="21511"/>
                </a:cubicBezTo>
                <a:cubicBezTo>
                  <a:pt x="41487" y="21009"/>
                  <a:pt x="41403" y="20423"/>
                  <a:pt x="41319" y="19781"/>
                </a:cubicBezTo>
                <a:cubicBezTo>
                  <a:pt x="41487" y="21567"/>
                  <a:pt x="41682" y="23352"/>
                  <a:pt x="41989" y="25138"/>
                </a:cubicBezTo>
                <a:cubicBezTo>
                  <a:pt x="37497" y="26784"/>
                  <a:pt x="32308" y="26198"/>
                  <a:pt x="28151" y="23827"/>
                </a:cubicBezTo>
                <a:lnTo>
                  <a:pt x="28207" y="23910"/>
                </a:lnTo>
                <a:cubicBezTo>
                  <a:pt x="29323" y="24580"/>
                  <a:pt x="30522" y="25110"/>
                  <a:pt x="31750" y="25445"/>
                </a:cubicBezTo>
                <a:cubicBezTo>
                  <a:pt x="32810" y="25780"/>
                  <a:pt x="33898" y="26003"/>
                  <a:pt x="35014" y="26142"/>
                </a:cubicBezTo>
                <a:cubicBezTo>
                  <a:pt x="36744" y="26338"/>
                  <a:pt x="38529" y="26254"/>
                  <a:pt x="40231" y="25863"/>
                </a:cubicBezTo>
                <a:cubicBezTo>
                  <a:pt x="40929" y="25724"/>
                  <a:pt x="41598" y="25528"/>
                  <a:pt x="42268" y="2527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2"/>
          <p:cNvSpPr/>
          <p:nvPr/>
        </p:nvSpPr>
        <p:spPr>
          <a:xfrm rot="10800000">
            <a:off x="7810048" y="3773832"/>
            <a:ext cx="938247" cy="43100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2"/>
          <p:cNvSpPr/>
          <p:nvPr/>
        </p:nvSpPr>
        <p:spPr>
          <a:xfrm rot="10800000">
            <a:off x="635225" y="3488212"/>
            <a:ext cx="812809" cy="787003"/>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2"/>
          <p:cNvSpPr/>
          <p:nvPr/>
        </p:nvSpPr>
        <p:spPr>
          <a:xfrm rot="10800000">
            <a:off x="606913" y="4063084"/>
            <a:ext cx="284702" cy="260087"/>
          </a:xfrm>
          <a:custGeom>
            <a:avLst/>
            <a:gdLst/>
            <a:ahLst/>
            <a:cxnLst/>
            <a:rect l="l" t="t" r="r" b="b"/>
            <a:pathLst>
              <a:path w="12919" h="11802" extrusionOk="0">
                <a:moveTo>
                  <a:pt x="11467" y="503"/>
                </a:moveTo>
                <a:cubicBezTo>
                  <a:pt x="11579" y="559"/>
                  <a:pt x="11635" y="614"/>
                  <a:pt x="11746" y="698"/>
                </a:cubicBezTo>
                <a:cubicBezTo>
                  <a:pt x="11802" y="754"/>
                  <a:pt x="11858" y="810"/>
                  <a:pt x="11914" y="865"/>
                </a:cubicBezTo>
                <a:cubicBezTo>
                  <a:pt x="11858" y="893"/>
                  <a:pt x="11970" y="1005"/>
                  <a:pt x="11802" y="893"/>
                </a:cubicBezTo>
                <a:cubicBezTo>
                  <a:pt x="11830" y="949"/>
                  <a:pt x="11886" y="977"/>
                  <a:pt x="11914" y="1005"/>
                </a:cubicBezTo>
                <a:cubicBezTo>
                  <a:pt x="11858" y="1117"/>
                  <a:pt x="11802" y="1200"/>
                  <a:pt x="11719" y="1312"/>
                </a:cubicBezTo>
                <a:cubicBezTo>
                  <a:pt x="11691" y="1340"/>
                  <a:pt x="11719" y="1423"/>
                  <a:pt x="11691" y="1451"/>
                </a:cubicBezTo>
                <a:cubicBezTo>
                  <a:pt x="11774" y="1535"/>
                  <a:pt x="11858" y="1619"/>
                  <a:pt x="11942" y="1702"/>
                </a:cubicBezTo>
                <a:lnTo>
                  <a:pt x="11970" y="1730"/>
                </a:lnTo>
                <a:cubicBezTo>
                  <a:pt x="12081" y="1786"/>
                  <a:pt x="12165" y="1842"/>
                  <a:pt x="12249" y="1926"/>
                </a:cubicBezTo>
                <a:cubicBezTo>
                  <a:pt x="12304" y="1981"/>
                  <a:pt x="12360" y="2037"/>
                  <a:pt x="12444" y="2121"/>
                </a:cubicBezTo>
                <a:cubicBezTo>
                  <a:pt x="12500" y="2205"/>
                  <a:pt x="12556" y="2288"/>
                  <a:pt x="12611" y="2372"/>
                </a:cubicBezTo>
                <a:cubicBezTo>
                  <a:pt x="12639" y="2372"/>
                  <a:pt x="12667" y="2456"/>
                  <a:pt x="12695" y="2456"/>
                </a:cubicBezTo>
                <a:cubicBezTo>
                  <a:pt x="12751" y="2623"/>
                  <a:pt x="12807" y="2707"/>
                  <a:pt x="12835" y="2846"/>
                </a:cubicBezTo>
                <a:cubicBezTo>
                  <a:pt x="12890" y="3042"/>
                  <a:pt x="12918" y="3265"/>
                  <a:pt x="12918" y="3460"/>
                </a:cubicBezTo>
                <a:cubicBezTo>
                  <a:pt x="12918" y="3516"/>
                  <a:pt x="12890" y="3655"/>
                  <a:pt x="12862" y="3739"/>
                </a:cubicBezTo>
                <a:cubicBezTo>
                  <a:pt x="12835" y="3823"/>
                  <a:pt x="12807" y="3906"/>
                  <a:pt x="12751" y="3990"/>
                </a:cubicBezTo>
                <a:cubicBezTo>
                  <a:pt x="12751" y="4018"/>
                  <a:pt x="12751" y="4046"/>
                  <a:pt x="12751" y="4074"/>
                </a:cubicBezTo>
                <a:cubicBezTo>
                  <a:pt x="12695" y="4130"/>
                  <a:pt x="12667" y="4185"/>
                  <a:pt x="12611" y="4213"/>
                </a:cubicBezTo>
                <a:cubicBezTo>
                  <a:pt x="12556" y="4297"/>
                  <a:pt x="12472" y="4437"/>
                  <a:pt x="12444" y="4437"/>
                </a:cubicBezTo>
                <a:cubicBezTo>
                  <a:pt x="12332" y="4548"/>
                  <a:pt x="12249" y="4660"/>
                  <a:pt x="12165" y="4799"/>
                </a:cubicBezTo>
                <a:cubicBezTo>
                  <a:pt x="12165" y="4827"/>
                  <a:pt x="12137" y="4855"/>
                  <a:pt x="12137" y="4883"/>
                </a:cubicBezTo>
                <a:cubicBezTo>
                  <a:pt x="12109" y="5078"/>
                  <a:pt x="12109" y="5246"/>
                  <a:pt x="12137" y="5441"/>
                </a:cubicBezTo>
                <a:cubicBezTo>
                  <a:pt x="12137" y="5553"/>
                  <a:pt x="12137" y="5636"/>
                  <a:pt x="12137" y="5748"/>
                </a:cubicBezTo>
                <a:cubicBezTo>
                  <a:pt x="12137" y="5776"/>
                  <a:pt x="12165" y="5804"/>
                  <a:pt x="12193" y="5804"/>
                </a:cubicBezTo>
                <a:cubicBezTo>
                  <a:pt x="12193" y="6110"/>
                  <a:pt x="12081" y="6417"/>
                  <a:pt x="11914" y="6668"/>
                </a:cubicBezTo>
                <a:cubicBezTo>
                  <a:pt x="11914" y="6696"/>
                  <a:pt x="11914" y="6724"/>
                  <a:pt x="11886" y="6752"/>
                </a:cubicBezTo>
                <a:cubicBezTo>
                  <a:pt x="11858" y="6836"/>
                  <a:pt x="11802" y="6947"/>
                  <a:pt x="11802" y="7031"/>
                </a:cubicBezTo>
                <a:cubicBezTo>
                  <a:pt x="11691" y="7254"/>
                  <a:pt x="11635" y="7394"/>
                  <a:pt x="11495" y="7645"/>
                </a:cubicBezTo>
                <a:cubicBezTo>
                  <a:pt x="11356" y="7896"/>
                  <a:pt x="11161" y="8203"/>
                  <a:pt x="10965" y="8482"/>
                </a:cubicBezTo>
                <a:cubicBezTo>
                  <a:pt x="10798" y="8789"/>
                  <a:pt x="10686" y="8928"/>
                  <a:pt x="10491" y="9207"/>
                </a:cubicBezTo>
                <a:cubicBezTo>
                  <a:pt x="10379" y="9375"/>
                  <a:pt x="10268" y="9542"/>
                  <a:pt x="10128" y="9682"/>
                </a:cubicBezTo>
                <a:cubicBezTo>
                  <a:pt x="10017" y="9821"/>
                  <a:pt x="9849" y="9961"/>
                  <a:pt x="9710" y="10072"/>
                </a:cubicBezTo>
                <a:cubicBezTo>
                  <a:pt x="9626" y="10156"/>
                  <a:pt x="9515" y="10184"/>
                  <a:pt x="9403" y="10212"/>
                </a:cubicBezTo>
                <a:cubicBezTo>
                  <a:pt x="8622" y="10993"/>
                  <a:pt x="7645" y="11523"/>
                  <a:pt x="6585" y="11690"/>
                </a:cubicBezTo>
                <a:cubicBezTo>
                  <a:pt x="5413" y="11802"/>
                  <a:pt x="4242" y="11439"/>
                  <a:pt x="3377" y="10658"/>
                </a:cubicBezTo>
                <a:cubicBezTo>
                  <a:pt x="3293" y="10602"/>
                  <a:pt x="3237" y="10546"/>
                  <a:pt x="3154" y="10491"/>
                </a:cubicBezTo>
                <a:cubicBezTo>
                  <a:pt x="2930" y="10295"/>
                  <a:pt x="2707" y="10072"/>
                  <a:pt x="2540" y="9821"/>
                </a:cubicBezTo>
                <a:lnTo>
                  <a:pt x="2540" y="9821"/>
                </a:lnTo>
                <a:lnTo>
                  <a:pt x="2540" y="9821"/>
                </a:lnTo>
                <a:cubicBezTo>
                  <a:pt x="2038" y="9179"/>
                  <a:pt x="1619" y="8482"/>
                  <a:pt x="1312" y="7729"/>
                </a:cubicBezTo>
                <a:cubicBezTo>
                  <a:pt x="1284" y="7701"/>
                  <a:pt x="1228" y="7645"/>
                  <a:pt x="1228" y="7589"/>
                </a:cubicBezTo>
                <a:cubicBezTo>
                  <a:pt x="1117" y="7617"/>
                  <a:pt x="838" y="7003"/>
                  <a:pt x="782" y="6613"/>
                </a:cubicBezTo>
                <a:cubicBezTo>
                  <a:pt x="782" y="6585"/>
                  <a:pt x="782" y="6585"/>
                  <a:pt x="782" y="6557"/>
                </a:cubicBezTo>
                <a:cubicBezTo>
                  <a:pt x="754" y="6501"/>
                  <a:pt x="643" y="6389"/>
                  <a:pt x="615" y="6306"/>
                </a:cubicBezTo>
                <a:cubicBezTo>
                  <a:pt x="587" y="6222"/>
                  <a:pt x="531" y="6110"/>
                  <a:pt x="503" y="6027"/>
                </a:cubicBezTo>
                <a:cubicBezTo>
                  <a:pt x="503" y="5915"/>
                  <a:pt x="475" y="5831"/>
                  <a:pt x="447" y="5720"/>
                </a:cubicBezTo>
                <a:cubicBezTo>
                  <a:pt x="447" y="5692"/>
                  <a:pt x="447" y="5664"/>
                  <a:pt x="447" y="5636"/>
                </a:cubicBezTo>
                <a:cubicBezTo>
                  <a:pt x="419" y="5553"/>
                  <a:pt x="392" y="5469"/>
                  <a:pt x="364" y="5413"/>
                </a:cubicBezTo>
                <a:cubicBezTo>
                  <a:pt x="364" y="5357"/>
                  <a:pt x="364" y="5301"/>
                  <a:pt x="364" y="5274"/>
                </a:cubicBezTo>
                <a:cubicBezTo>
                  <a:pt x="336" y="5274"/>
                  <a:pt x="308" y="5162"/>
                  <a:pt x="280" y="5078"/>
                </a:cubicBezTo>
                <a:cubicBezTo>
                  <a:pt x="280" y="5022"/>
                  <a:pt x="280" y="5078"/>
                  <a:pt x="252" y="5050"/>
                </a:cubicBezTo>
                <a:cubicBezTo>
                  <a:pt x="252" y="5022"/>
                  <a:pt x="252" y="5022"/>
                  <a:pt x="252" y="4995"/>
                </a:cubicBezTo>
                <a:lnTo>
                  <a:pt x="252" y="4995"/>
                </a:lnTo>
                <a:lnTo>
                  <a:pt x="252" y="4911"/>
                </a:lnTo>
                <a:cubicBezTo>
                  <a:pt x="252" y="4827"/>
                  <a:pt x="224" y="4743"/>
                  <a:pt x="224" y="4660"/>
                </a:cubicBezTo>
                <a:cubicBezTo>
                  <a:pt x="224" y="4604"/>
                  <a:pt x="224" y="4520"/>
                  <a:pt x="252" y="4437"/>
                </a:cubicBezTo>
                <a:cubicBezTo>
                  <a:pt x="252" y="4492"/>
                  <a:pt x="280" y="4548"/>
                  <a:pt x="308" y="4520"/>
                </a:cubicBezTo>
                <a:cubicBezTo>
                  <a:pt x="308" y="4409"/>
                  <a:pt x="308" y="4297"/>
                  <a:pt x="308" y="4185"/>
                </a:cubicBezTo>
                <a:cubicBezTo>
                  <a:pt x="336" y="4102"/>
                  <a:pt x="364" y="4018"/>
                  <a:pt x="392" y="3962"/>
                </a:cubicBezTo>
                <a:lnTo>
                  <a:pt x="392" y="3711"/>
                </a:lnTo>
                <a:cubicBezTo>
                  <a:pt x="392" y="3711"/>
                  <a:pt x="364" y="3711"/>
                  <a:pt x="364" y="3683"/>
                </a:cubicBezTo>
                <a:cubicBezTo>
                  <a:pt x="392" y="3655"/>
                  <a:pt x="364" y="3739"/>
                  <a:pt x="336" y="3739"/>
                </a:cubicBezTo>
                <a:cubicBezTo>
                  <a:pt x="308" y="3711"/>
                  <a:pt x="224" y="3711"/>
                  <a:pt x="140" y="3739"/>
                </a:cubicBezTo>
                <a:cubicBezTo>
                  <a:pt x="85" y="3767"/>
                  <a:pt x="29" y="3739"/>
                  <a:pt x="1" y="3600"/>
                </a:cubicBezTo>
                <a:cubicBezTo>
                  <a:pt x="29" y="3293"/>
                  <a:pt x="140" y="2986"/>
                  <a:pt x="336" y="2735"/>
                </a:cubicBezTo>
                <a:cubicBezTo>
                  <a:pt x="364" y="2707"/>
                  <a:pt x="419" y="2651"/>
                  <a:pt x="447" y="2651"/>
                </a:cubicBezTo>
                <a:cubicBezTo>
                  <a:pt x="671" y="2316"/>
                  <a:pt x="894" y="2149"/>
                  <a:pt x="977" y="2177"/>
                </a:cubicBezTo>
                <a:cubicBezTo>
                  <a:pt x="977" y="2121"/>
                  <a:pt x="894" y="2093"/>
                  <a:pt x="866" y="2037"/>
                </a:cubicBezTo>
                <a:cubicBezTo>
                  <a:pt x="866" y="1954"/>
                  <a:pt x="894" y="1870"/>
                  <a:pt x="949" y="1786"/>
                </a:cubicBezTo>
                <a:cubicBezTo>
                  <a:pt x="1061" y="1647"/>
                  <a:pt x="1201" y="1535"/>
                  <a:pt x="1340" y="1451"/>
                </a:cubicBezTo>
                <a:cubicBezTo>
                  <a:pt x="1424" y="1368"/>
                  <a:pt x="1535" y="1312"/>
                  <a:pt x="1647" y="1284"/>
                </a:cubicBezTo>
                <a:cubicBezTo>
                  <a:pt x="1703" y="1284"/>
                  <a:pt x="1647" y="1396"/>
                  <a:pt x="1759" y="1368"/>
                </a:cubicBezTo>
                <a:cubicBezTo>
                  <a:pt x="1842" y="1312"/>
                  <a:pt x="1954" y="1256"/>
                  <a:pt x="2093" y="1200"/>
                </a:cubicBezTo>
                <a:cubicBezTo>
                  <a:pt x="2121" y="1172"/>
                  <a:pt x="2205" y="1172"/>
                  <a:pt x="2289" y="1144"/>
                </a:cubicBezTo>
                <a:cubicBezTo>
                  <a:pt x="2372" y="1089"/>
                  <a:pt x="2512" y="1005"/>
                  <a:pt x="2623" y="977"/>
                </a:cubicBezTo>
                <a:cubicBezTo>
                  <a:pt x="2847" y="893"/>
                  <a:pt x="2930" y="893"/>
                  <a:pt x="3014" y="949"/>
                </a:cubicBezTo>
                <a:cubicBezTo>
                  <a:pt x="3237" y="810"/>
                  <a:pt x="3516" y="726"/>
                  <a:pt x="3795" y="670"/>
                </a:cubicBezTo>
                <a:lnTo>
                  <a:pt x="3963" y="670"/>
                </a:lnTo>
                <a:cubicBezTo>
                  <a:pt x="4186" y="614"/>
                  <a:pt x="4409" y="586"/>
                  <a:pt x="4660" y="586"/>
                </a:cubicBezTo>
                <a:cubicBezTo>
                  <a:pt x="4744" y="559"/>
                  <a:pt x="4855" y="531"/>
                  <a:pt x="4939" y="503"/>
                </a:cubicBezTo>
                <a:cubicBezTo>
                  <a:pt x="4995" y="475"/>
                  <a:pt x="5190" y="503"/>
                  <a:pt x="5274" y="503"/>
                </a:cubicBezTo>
                <a:cubicBezTo>
                  <a:pt x="5274" y="531"/>
                  <a:pt x="5358" y="559"/>
                  <a:pt x="5385" y="586"/>
                </a:cubicBezTo>
                <a:cubicBezTo>
                  <a:pt x="5469" y="559"/>
                  <a:pt x="5441" y="531"/>
                  <a:pt x="5469" y="503"/>
                </a:cubicBezTo>
                <a:cubicBezTo>
                  <a:pt x="5497" y="475"/>
                  <a:pt x="5469" y="503"/>
                  <a:pt x="5525" y="503"/>
                </a:cubicBezTo>
                <a:cubicBezTo>
                  <a:pt x="5553" y="503"/>
                  <a:pt x="5469" y="475"/>
                  <a:pt x="5497" y="447"/>
                </a:cubicBezTo>
                <a:cubicBezTo>
                  <a:pt x="5664" y="363"/>
                  <a:pt x="5637" y="252"/>
                  <a:pt x="5971" y="168"/>
                </a:cubicBezTo>
                <a:cubicBezTo>
                  <a:pt x="6167" y="168"/>
                  <a:pt x="6529" y="112"/>
                  <a:pt x="6613" y="168"/>
                </a:cubicBezTo>
                <a:cubicBezTo>
                  <a:pt x="6669" y="140"/>
                  <a:pt x="6725" y="140"/>
                  <a:pt x="6753" y="112"/>
                </a:cubicBezTo>
                <a:cubicBezTo>
                  <a:pt x="6864" y="84"/>
                  <a:pt x="7004" y="56"/>
                  <a:pt x="7143" y="56"/>
                </a:cubicBezTo>
                <a:cubicBezTo>
                  <a:pt x="7199" y="56"/>
                  <a:pt x="7283" y="28"/>
                  <a:pt x="7366" y="28"/>
                </a:cubicBezTo>
                <a:cubicBezTo>
                  <a:pt x="7506" y="28"/>
                  <a:pt x="7617" y="28"/>
                  <a:pt x="7757" y="1"/>
                </a:cubicBezTo>
                <a:cubicBezTo>
                  <a:pt x="7896" y="1"/>
                  <a:pt x="8008" y="28"/>
                  <a:pt x="8120" y="56"/>
                </a:cubicBezTo>
                <a:cubicBezTo>
                  <a:pt x="8120" y="84"/>
                  <a:pt x="8120" y="112"/>
                  <a:pt x="8175" y="140"/>
                </a:cubicBezTo>
                <a:cubicBezTo>
                  <a:pt x="8231" y="112"/>
                  <a:pt x="8287" y="84"/>
                  <a:pt x="8343" y="56"/>
                </a:cubicBezTo>
                <a:cubicBezTo>
                  <a:pt x="8399" y="56"/>
                  <a:pt x="8510" y="28"/>
                  <a:pt x="8566" y="28"/>
                </a:cubicBezTo>
                <a:cubicBezTo>
                  <a:pt x="8705" y="28"/>
                  <a:pt x="8817" y="28"/>
                  <a:pt x="8957" y="28"/>
                </a:cubicBezTo>
                <a:cubicBezTo>
                  <a:pt x="9096" y="56"/>
                  <a:pt x="9236" y="84"/>
                  <a:pt x="9375" y="140"/>
                </a:cubicBezTo>
                <a:cubicBezTo>
                  <a:pt x="9375" y="224"/>
                  <a:pt x="9291" y="335"/>
                  <a:pt x="9319" y="419"/>
                </a:cubicBezTo>
                <a:cubicBezTo>
                  <a:pt x="9570" y="419"/>
                  <a:pt x="9598" y="280"/>
                  <a:pt x="9877" y="280"/>
                </a:cubicBezTo>
                <a:cubicBezTo>
                  <a:pt x="9905" y="252"/>
                  <a:pt x="10017" y="252"/>
                  <a:pt x="10072" y="252"/>
                </a:cubicBezTo>
                <a:cubicBezTo>
                  <a:pt x="10128" y="224"/>
                  <a:pt x="10324" y="252"/>
                  <a:pt x="10407" y="252"/>
                </a:cubicBezTo>
                <a:cubicBezTo>
                  <a:pt x="10435" y="252"/>
                  <a:pt x="10463" y="252"/>
                  <a:pt x="10491" y="252"/>
                </a:cubicBezTo>
                <a:cubicBezTo>
                  <a:pt x="10686" y="224"/>
                  <a:pt x="10882" y="280"/>
                  <a:pt x="11077" y="335"/>
                </a:cubicBezTo>
                <a:cubicBezTo>
                  <a:pt x="11216" y="391"/>
                  <a:pt x="11356" y="419"/>
                  <a:pt x="11467" y="503"/>
                </a:cubicBezTo>
                <a:close/>
                <a:moveTo>
                  <a:pt x="9263" y="196"/>
                </a:moveTo>
                <a:cubicBezTo>
                  <a:pt x="9263" y="196"/>
                  <a:pt x="9236" y="196"/>
                  <a:pt x="9180" y="168"/>
                </a:cubicBezTo>
                <a:cubicBezTo>
                  <a:pt x="9208" y="196"/>
                  <a:pt x="9236" y="196"/>
                  <a:pt x="9291" y="196"/>
                </a:cubicBezTo>
                <a:close/>
                <a:moveTo>
                  <a:pt x="10017" y="307"/>
                </a:moveTo>
                <a:cubicBezTo>
                  <a:pt x="10017" y="307"/>
                  <a:pt x="9989" y="280"/>
                  <a:pt x="9961" y="280"/>
                </a:cubicBezTo>
                <a:cubicBezTo>
                  <a:pt x="9933" y="252"/>
                  <a:pt x="9989" y="307"/>
                  <a:pt x="10017" y="307"/>
                </a:cubicBezTo>
                <a:close/>
                <a:moveTo>
                  <a:pt x="10045" y="586"/>
                </a:moveTo>
                <a:cubicBezTo>
                  <a:pt x="10072" y="586"/>
                  <a:pt x="10100" y="614"/>
                  <a:pt x="10100" y="586"/>
                </a:cubicBezTo>
                <a:cubicBezTo>
                  <a:pt x="10100" y="559"/>
                  <a:pt x="10072" y="586"/>
                  <a:pt x="10045" y="586"/>
                </a:cubicBezTo>
                <a:cubicBezTo>
                  <a:pt x="10017" y="586"/>
                  <a:pt x="10045" y="586"/>
                  <a:pt x="10045" y="586"/>
                </a:cubicBezTo>
                <a:close/>
                <a:moveTo>
                  <a:pt x="392" y="5218"/>
                </a:moveTo>
                <a:lnTo>
                  <a:pt x="392" y="5134"/>
                </a:lnTo>
                <a:cubicBezTo>
                  <a:pt x="392" y="5106"/>
                  <a:pt x="392" y="5106"/>
                  <a:pt x="364" y="5134"/>
                </a:cubicBezTo>
                <a:cubicBezTo>
                  <a:pt x="364" y="5162"/>
                  <a:pt x="364" y="5190"/>
                  <a:pt x="392" y="5218"/>
                </a:cubicBezTo>
                <a:close/>
                <a:moveTo>
                  <a:pt x="12695" y="4018"/>
                </a:moveTo>
                <a:cubicBezTo>
                  <a:pt x="12695" y="4018"/>
                  <a:pt x="12667" y="4074"/>
                  <a:pt x="12667" y="4102"/>
                </a:cubicBezTo>
                <a:cubicBezTo>
                  <a:pt x="12639" y="4158"/>
                  <a:pt x="12695" y="4074"/>
                  <a:pt x="12695" y="4018"/>
                </a:cubicBezTo>
                <a:close/>
                <a:moveTo>
                  <a:pt x="12472" y="2595"/>
                </a:moveTo>
                <a:cubicBezTo>
                  <a:pt x="12611" y="2986"/>
                  <a:pt x="12667" y="3376"/>
                  <a:pt x="12583" y="3795"/>
                </a:cubicBezTo>
                <a:lnTo>
                  <a:pt x="12639" y="3683"/>
                </a:lnTo>
                <a:cubicBezTo>
                  <a:pt x="12695" y="3572"/>
                  <a:pt x="12723" y="3460"/>
                  <a:pt x="12723" y="3376"/>
                </a:cubicBezTo>
                <a:cubicBezTo>
                  <a:pt x="12751" y="3376"/>
                  <a:pt x="12751" y="3321"/>
                  <a:pt x="12751" y="3265"/>
                </a:cubicBezTo>
                <a:cubicBezTo>
                  <a:pt x="12723" y="3125"/>
                  <a:pt x="12695" y="2986"/>
                  <a:pt x="12639" y="2846"/>
                </a:cubicBezTo>
                <a:cubicBezTo>
                  <a:pt x="12583" y="2818"/>
                  <a:pt x="12528" y="2651"/>
                  <a:pt x="12472" y="2595"/>
                </a:cubicBezTo>
                <a:close/>
                <a:moveTo>
                  <a:pt x="12081" y="1842"/>
                </a:moveTo>
                <a:cubicBezTo>
                  <a:pt x="12081" y="1842"/>
                  <a:pt x="12081" y="1870"/>
                  <a:pt x="12109" y="1898"/>
                </a:cubicBezTo>
                <a:cubicBezTo>
                  <a:pt x="12137" y="1926"/>
                  <a:pt x="12109" y="1870"/>
                  <a:pt x="12081" y="1842"/>
                </a:cubicBezTo>
                <a:close/>
                <a:moveTo>
                  <a:pt x="11579" y="1172"/>
                </a:moveTo>
                <a:lnTo>
                  <a:pt x="11579" y="1172"/>
                </a:lnTo>
                <a:cubicBezTo>
                  <a:pt x="11607" y="1200"/>
                  <a:pt x="11635" y="1200"/>
                  <a:pt x="11635" y="1172"/>
                </a:cubicBezTo>
                <a:close/>
                <a:moveTo>
                  <a:pt x="10993" y="531"/>
                </a:moveTo>
                <a:cubicBezTo>
                  <a:pt x="10854" y="503"/>
                  <a:pt x="10826" y="531"/>
                  <a:pt x="10686" y="503"/>
                </a:cubicBezTo>
                <a:cubicBezTo>
                  <a:pt x="10603" y="531"/>
                  <a:pt x="10491" y="559"/>
                  <a:pt x="10379" y="531"/>
                </a:cubicBezTo>
                <a:cubicBezTo>
                  <a:pt x="10379" y="586"/>
                  <a:pt x="10212" y="586"/>
                  <a:pt x="10156" y="614"/>
                </a:cubicBezTo>
                <a:cubicBezTo>
                  <a:pt x="10128" y="614"/>
                  <a:pt x="10072" y="614"/>
                  <a:pt x="10045" y="614"/>
                </a:cubicBezTo>
                <a:cubicBezTo>
                  <a:pt x="10045" y="614"/>
                  <a:pt x="10072" y="642"/>
                  <a:pt x="10045" y="642"/>
                </a:cubicBezTo>
                <a:lnTo>
                  <a:pt x="10017" y="642"/>
                </a:lnTo>
                <a:cubicBezTo>
                  <a:pt x="10324" y="698"/>
                  <a:pt x="10630" y="810"/>
                  <a:pt x="10909" y="949"/>
                </a:cubicBezTo>
                <a:cubicBezTo>
                  <a:pt x="10937" y="810"/>
                  <a:pt x="10965" y="698"/>
                  <a:pt x="10993" y="531"/>
                </a:cubicBezTo>
                <a:close/>
                <a:moveTo>
                  <a:pt x="10547" y="280"/>
                </a:moveTo>
                <a:lnTo>
                  <a:pt x="10547" y="280"/>
                </a:lnTo>
                <a:lnTo>
                  <a:pt x="10603" y="280"/>
                </a:lnTo>
                <a:cubicBezTo>
                  <a:pt x="10603" y="280"/>
                  <a:pt x="10603" y="280"/>
                  <a:pt x="10547" y="280"/>
                </a:cubicBezTo>
                <a:close/>
                <a:moveTo>
                  <a:pt x="10714" y="280"/>
                </a:moveTo>
                <a:lnTo>
                  <a:pt x="10630" y="252"/>
                </a:lnTo>
                <a:lnTo>
                  <a:pt x="10658" y="280"/>
                </a:lnTo>
                <a:cubicBezTo>
                  <a:pt x="10658" y="307"/>
                  <a:pt x="10714" y="280"/>
                  <a:pt x="10714"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2"/>
          <p:cNvSpPr/>
          <p:nvPr/>
        </p:nvSpPr>
        <p:spPr>
          <a:xfrm rot="10800000">
            <a:off x="8593925" y="3898035"/>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2"/>
          <p:cNvSpPr/>
          <p:nvPr/>
        </p:nvSpPr>
        <p:spPr>
          <a:xfrm rot="10800000">
            <a:off x="6411511" y="1577417"/>
            <a:ext cx="2468" cy="2755"/>
          </a:xfrm>
          <a:custGeom>
            <a:avLst/>
            <a:gdLst/>
            <a:ahLst/>
            <a:cxnLst/>
            <a:rect l="l" t="t" r="r" b="b"/>
            <a:pathLst>
              <a:path w="112" h="125" extrusionOk="0">
                <a:moveTo>
                  <a:pt x="37" y="1"/>
                </a:moveTo>
                <a:cubicBezTo>
                  <a:pt x="31" y="1"/>
                  <a:pt x="28" y="4"/>
                  <a:pt x="28" y="13"/>
                </a:cubicBezTo>
                <a:cubicBezTo>
                  <a:pt x="0" y="41"/>
                  <a:pt x="0" y="97"/>
                  <a:pt x="28" y="125"/>
                </a:cubicBezTo>
                <a:lnTo>
                  <a:pt x="112" y="13"/>
                </a:lnTo>
                <a:cubicBezTo>
                  <a:pt x="75" y="13"/>
                  <a:pt x="50" y="1"/>
                  <a:pt x="37" y="1"/>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2"/>
          <p:cNvSpPr/>
          <p:nvPr/>
        </p:nvSpPr>
        <p:spPr>
          <a:xfrm rot="10800000">
            <a:off x="999490" y="296775"/>
            <a:ext cx="662800" cy="103422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2"/>
          <p:cNvSpPr/>
          <p:nvPr/>
        </p:nvSpPr>
        <p:spPr>
          <a:xfrm rot="10800000">
            <a:off x="7393949" y="534433"/>
            <a:ext cx="1066130" cy="558893"/>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2"/>
          <p:cNvSpPr/>
          <p:nvPr/>
        </p:nvSpPr>
        <p:spPr>
          <a:xfrm rot="10800000">
            <a:off x="5538426" y="1705922"/>
            <a:ext cx="5553" cy="19084"/>
          </a:xfrm>
          <a:custGeom>
            <a:avLst/>
            <a:gdLst/>
            <a:ahLst/>
            <a:cxnLst/>
            <a:rect l="l" t="t" r="r" b="b"/>
            <a:pathLst>
              <a:path w="252" h="866" extrusionOk="0">
                <a:moveTo>
                  <a:pt x="0" y="1"/>
                </a:moveTo>
                <a:cubicBezTo>
                  <a:pt x="0" y="308"/>
                  <a:pt x="28" y="587"/>
                  <a:pt x="140" y="866"/>
                </a:cubicBezTo>
                <a:cubicBezTo>
                  <a:pt x="168" y="698"/>
                  <a:pt x="224" y="531"/>
                  <a:pt x="252" y="336"/>
                </a:cubicBezTo>
                <a:lnTo>
                  <a:pt x="196" y="224"/>
                </a:lnTo>
                <a:cubicBezTo>
                  <a:pt x="191" y="247"/>
                  <a:pt x="185" y="256"/>
                  <a:pt x="176" y="256"/>
                </a:cubicBezTo>
                <a:cubicBezTo>
                  <a:pt x="133" y="256"/>
                  <a:pt x="47" y="1"/>
                  <a:pt x="0" y="1"/>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2"/>
          <p:cNvSpPr/>
          <p:nvPr/>
        </p:nvSpPr>
        <p:spPr>
          <a:xfrm rot="10800000">
            <a:off x="8265411" y="1087988"/>
            <a:ext cx="747644" cy="528768"/>
          </a:xfrm>
          <a:custGeom>
            <a:avLst/>
            <a:gdLst/>
            <a:ahLst/>
            <a:cxnLst/>
            <a:rect l="l" t="t" r="r" b="b"/>
            <a:pathLst>
              <a:path w="33926" h="23994" extrusionOk="0">
                <a:moveTo>
                  <a:pt x="11690" y="7923"/>
                </a:moveTo>
                <a:cubicBezTo>
                  <a:pt x="11718" y="7923"/>
                  <a:pt x="11662" y="7951"/>
                  <a:pt x="11662" y="7951"/>
                </a:cubicBezTo>
                <a:cubicBezTo>
                  <a:pt x="11603" y="7971"/>
                  <a:pt x="11544" y="7991"/>
                  <a:pt x="11514" y="7991"/>
                </a:cubicBezTo>
                <a:cubicBezTo>
                  <a:pt x="11502" y="7991"/>
                  <a:pt x="11495" y="7987"/>
                  <a:pt x="11495" y="7979"/>
                </a:cubicBezTo>
                <a:cubicBezTo>
                  <a:pt x="11551" y="7951"/>
                  <a:pt x="11634" y="7923"/>
                  <a:pt x="11690" y="7923"/>
                </a:cubicBezTo>
                <a:close/>
                <a:moveTo>
                  <a:pt x="31805" y="11801"/>
                </a:moveTo>
                <a:cubicBezTo>
                  <a:pt x="31777" y="11811"/>
                  <a:pt x="31746" y="11814"/>
                  <a:pt x="31714" y="11814"/>
                </a:cubicBezTo>
                <a:cubicBezTo>
                  <a:pt x="31650" y="11814"/>
                  <a:pt x="31582" y="11801"/>
                  <a:pt x="31526" y="11801"/>
                </a:cubicBezTo>
                <a:close/>
                <a:moveTo>
                  <a:pt x="33842" y="12387"/>
                </a:moveTo>
                <a:lnTo>
                  <a:pt x="33870" y="12415"/>
                </a:lnTo>
                <a:cubicBezTo>
                  <a:pt x="33814" y="12499"/>
                  <a:pt x="33758" y="12583"/>
                  <a:pt x="33675" y="12666"/>
                </a:cubicBezTo>
                <a:cubicBezTo>
                  <a:pt x="33758" y="12499"/>
                  <a:pt x="33814" y="12387"/>
                  <a:pt x="33842" y="12387"/>
                </a:cubicBezTo>
                <a:close/>
                <a:moveTo>
                  <a:pt x="32823" y="13216"/>
                </a:moveTo>
                <a:cubicBezTo>
                  <a:pt x="32838" y="13216"/>
                  <a:pt x="32838" y="13252"/>
                  <a:pt x="32838" y="13252"/>
                </a:cubicBezTo>
                <a:cubicBezTo>
                  <a:pt x="32810" y="13280"/>
                  <a:pt x="32810" y="13336"/>
                  <a:pt x="32782" y="13364"/>
                </a:cubicBezTo>
                <a:cubicBezTo>
                  <a:pt x="32772" y="13369"/>
                  <a:pt x="32765" y="13371"/>
                  <a:pt x="32760" y="13371"/>
                </a:cubicBezTo>
                <a:cubicBezTo>
                  <a:pt x="32736" y="13371"/>
                  <a:pt x="32763" y="13317"/>
                  <a:pt x="32810" y="13224"/>
                </a:cubicBezTo>
                <a:cubicBezTo>
                  <a:pt x="32815" y="13219"/>
                  <a:pt x="32820" y="13216"/>
                  <a:pt x="32823" y="13216"/>
                </a:cubicBezTo>
                <a:close/>
                <a:moveTo>
                  <a:pt x="33228" y="14424"/>
                </a:moveTo>
                <a:cubicBezTo>
                  <a:pt x="33158" y="14564"/>
                  <a:pt x="33127" y="14626"/>
                  <a:pt x="33119" y="14626"/>
                </a:cubicBezTo>
                <a:cubicBezTo>
                  <a:pt x="33117" y="14626"/>
                  <a:pt x="33117" y="14624"/>
                  <a:pt x="33117" y="14619"/>
                </a:cubicBezTo>
                <a:lnTo>
                  <a:pt x="33200" y="14424"/>
                </a:lnTo>
                <a:close/>
                <a:moveTo>
                  <a:pt x="33221" y="14645"/>
                </a:moveTo>
                <a:cubicBezTo>
                  <a:pt x="33226" y="14645"/>
                  <a:pt x="33228" y="14647"/>
                  <a:pt x="33228" y="14647"/>
                </a:cubicBezTo>
                <a:cubicBezTo>
                  <a:pt x="33200" y="14731"/>
                  <a:pt x="33172" y="14842"/>
                  <a:pt x="33089" y="14982"/>
                </a:cubicBezTo>
                <a:cubicBezTo>
                  <a:pt x="33085" y="14984"/>
                  <a:pt x="33083" y="14984"/>
                  <a:pt x="33080" y="14984"/>
                </a:cubicBezTo>
                <a:cubicBezTo>
                  <a:pt x="33042" y="14984"/>
                  <a:pt x="33117" y="14785"/>
                  <a:pt x="33117" y="14759"/>
                </a:cubicBezTo>
                <a:cubicBezTo>
                  <a:pt x="33176" y="14659"/>
                  <a:pt x="33208" y="14645"/>
                  <a:pt x="33221" y="14645"/>
                </a:cubicBezTo>
                <a:close/>
                <a:moveTo>
                  <a:pt x="32754" y="13252"/>
                </a:moveTo>
                <a:cubicBezTo>
                  <a:pt x="32754" y="13364"/>
                  <a:pt x="32726" y="13447"/>
                  <a:pt x="32670" y="13531"/>
                </a:cubicBezTo>
                <a:cubicBezTo>
                  <a:pt x="32751" y="13612"/>
                  <a:pt x="32622" y="14062"/>
                  <a:pt x="32717" y="14062"/>
                </a:cubicBezTo>
                <a:cubicBezTo>
                  <a:pt x="32720" y="14062"/>
                  <a:pt x="32723" y="14062"/>
                  <a:pt x="32726" y="14061"/>
                </a:cubicBezTo>
                <a:lnTo>
                  <a:pt x="32726" y="14061"/>
                </a:lnTo>
                <a:cubicBezTo>
                  <a:pt x="32670" y="14229"/>
                  <a:pt x="32642" y="14424"/>
                  <a:pt x="32586" y="14591"/>
                </a:cubicBezTo>
                <a:cubicBezTo>
                  <a:pt x="32586" y="14675"/>
                  <a:pt x="32586" y="14731"/>
                  <a:pt x="32586" y="14815"/>
                </a:cubicBezTo>
                <a:cubicBezTo>
                  <a:pt x="32586" y="14842"/>
                  <a:pt x="32586" y="14898"/>
                  <a:pt x="32586" y="14954"/>
                </a:cubicBezTo>
                <a:cubicBezTo>
                  <a:pt x="32531" y="15177"/>
                  <a:pt x="32475" y="15428"/>
                  <a:pt x="32447" y="15679"/>
                </a:cubicBezTo>
                <a:cubicBezTo>
                  <a:pt x="32140" y="15651"/>
                  <a:pt x="31889" y="15651"/>
                  <a:pt x="31638" y="15596"/>
                </a:cubicBezTo>
                <a:cubicBezTo>
                  <a:pt x="31973" y="14815"/>
                  <a:pt x="32307" y="14061"/>
                  <a:pt x="32670" y="13280"/>
                </a:cubicBezTo>
                <a:cubicBezTo>
                  <a:pt x="32670" y="13308"/>
                  <a:pt x="32670" y="13308"/>
                  <a:pt x="32670" y="13336"/>
                </a:cubicBezTo>
                <a:cubicBezTo>
                  <a:pt x="32698" y="13336"/>
                  <a:pt x="32754" y="13252"/>
                  <a:pt x="32754" y="13252"/>
                </a:cubicBezTo>
                <a:close/>
                <a:moveTo>
                  <a:pt x="31219" y="17409"/>
                </a:moveTo>
                <a:lnTo>
                  <a:pt x="31191" y="17549"/>
                </a:lnTo>
                <a:cubicBezTo>
                  <a:pt x="31136" y="17549"/>
                  <a:pt x="31136" y="17521"/>
                  <a:pt x="31191" y="17409"/>
                </a:cubicBezTo>
                <a:close/>
                <a:moveTo>
                  <a:pt x="30215" y="19418"/>
                </a:moveTo>
                <a:cubicBezTo>
                  <a:pt x="30192" y="19465"/>
                  <a:pt x="30149" y="19570"/>
                  <a:pt x="30135" y="19570"/>
                </a:cubicBezTo>
                <a:cubicBezTo>
                  <a:pt x="30133" y="19570"/>
                  <a:pt x="30131" y="19566"/>
                  <a:pt x="30131" y="19557"/>
                </a:cubicBezTo>
                <a:cubicBezTo>
                  <a:pt x="30159" y="19502"/>
                  <a:pt x="30187" y="19418"/>
                  <a:pt x="30215" y="19418"/>
                </a:cubicBezTo>
                <a:close/>
                <a:moveTo>
                  <a:pt x="26700" y="22654"/>
                </a:moveTo>
                <a:cubicBezTo>
                  <a:pt x="26759" y="22674"/>
                  <a:pt x="26860" y="22722"/>
                  <a:pt x="26894" y="22738"/>
                </a:cubicBezTo>
                <a:lnTo>
                  <a:pt x="26894" y="22738"/>
                </a:lnTo>
                <a:cubicBezTo>
                  <a:pt x="26838" y="22737"/>
                  <a:pt x="26644" y="22654"/>
                  <a:pt x="26700" y="22654"/>
                </a:cubicBezTo>
                <a:close/>
                <a:moveTo>
                  <a:pt x="29462" y="21594"/>
                </a:moveTo>
                <a:lnTo>
                  <a:pt x="29462" y="21622"/>
                </a:lnTo>
                <a:cubicBezTo>
                  <a:pt x="29490" y="21761"/>
                  <a:pt x="29378" y="22236"/>
                  <a:pt x="29406" y="22403"/>
                </a:cubicBezTo>
                <a:cubicBezTo>
                  <a:pt x="29266" y="22905"/>
                  <a:pt x="29266" y="23128"/>
                  <a:pt x="29183" y="23575"/>
                </a:cubicBezTo>
                <a:cubicBezTo>
                  <a:pt x="29099" y="23575"/>
                  <a:pt x="29043" y="23547"/>
                  <a:pt x="28987" y="23519"/>
                </a:cubicBezTo>
                <a:cubicBezTo>
                  <a:pt x="28876" y="23463"/>
                  <a:pt x="28764" y="23407"/>
                  <a:pt x="28681" y="23324"/>
                </a:cubicBezTo>
                <a:cubicBezTo>
                  <a:pt x="28346" y="23156"/>
                  <a:pt x="28067" y="22989"/>
                  <a:pt x="27844" y="22849"/>
                </a:cubicBezTo>
                <a:lnTo>
                  <a:pt x="27537" y="22654"/>
                </a:lnTo>
                <a:lnTo>
                  <a:pt x="27537" y="22654"/>
                </a:lnTo>
                <a:cubicBezTo>
                  <a:pt x="28011" y="22849"/>
                  <a:pt x="28513" y="23045"/>
                  <a:pt x="28987" y="23240"/>
                </a:cubicBezTo>
                <a:cubicBezTo>
                  <a:pt x="29155" y="22682"/>
                  <a:pt x="29294" y="22152"/>
                  <a:pt x="29462" y="21594"/>
                </a:cubicBezTo>
                <a:close/>
                <a:moveTo>
                  <a:pt x="4883" y="0"/>
                </a:moveTo>
                <a:cubicBezTo>
                  <a:pt x="4855" y="140"/>
                  <a:pt x="4855" y="279"/>
                  <a:pt x="4827" y="419"/>
                </a:cubicBezTo>
                <a:lnTo>
                  <a:pt x="4855" y="474"/>
                </a:lnTo>
                <a:cubicBezTo>
                  <a:pt x="4827" y="670"/>
                  <a:pt x="4799" y="837"/>
                  <a:pt x="4743" y="1032"/>
                </a:cubicBezTo>
                <a:cubicBezTo>
                  <a:pt x="4743" y="1004"/>
                  <a:pt x="4743" y="977"/>
                  <a:pt x="4743" y="949"/>
                </a:cubicBezTo>
                <a:cubicBezTo>
                  <a:pt x="4604" y="1423"/>
                  <a:pt x="4436" y="1897"/>
                  <a:pt x="4241" y="2344"/>
                </a:cubicBezTo>
                <a:cubicBezTo>
                  <a:pt x="4129" y="2595"/>
                  <a:pt x="4018" y="2846"/>
                  <a:pt x="3878" y="3097"/>
                </a:cubicBezTo>
                <a:lnTo>
                  <a:pt x="3627" y="3543"/>
                </a:lnTo>
                <a:lnTo>
                  <a:pt x="0" y="10127"/>
                </a:lnTo>
                <a:cubicBezTo>
                  <a:pt x="2511" y="10797"/>
                  <a:pt x="4771" y="11969"/>
                  <a:pt x="7031" y="13196"/>
                </a:cubicBezTo>
                <a:cubicBezTo>
                  <a:pt x="7756" y="13559"/>
                  <a:pt x="8454" y="13950"/>
                  <a:pt x="9151" y="14312"/>
                </a:cubicBezTo>
                <a:cubicBezTo>
                  <a:pt x="9347" y="14563"/>
                  <a:pt x="9570" y="14787"/>
                  <a:pt x="9821" y="14954"/>
                </a:cubicBezTo>
                <a:cubicBezTo>
                  <a:pt x="10156" y="15149"/>
                  <a:pt x="10769" y="15512"/>
                  <a:pt x="11216" y="15735"/>
                </a:cubicBezTo>
                <a:cubicBezTo>
                  <a:pt x="11774" y="16014"/>
                  <a:pt x="12248" y="16182"/>
                  <a:pt x="12667" y="16377"/>
                </a:cubicBezTo>
                <a:cubicBezTo>
                  <a:pt x="13531" y="16795"/>
                  <a:pt x="14089" y="17019"/>
                  <a:pt x="14815" y="17325"/>
                </a:cubicBezTo>
                <a:cubicBezTo>
                  <a:pt x="15680" y="17716"/>
                  <a:pt x="16489" y="18107"/>
                  <a:pt x="17270" y="18469"/>
                </a:cubicBezTo>
                <a:cubicBezTo>
                  <a:pt x="17967" y="18776"/>
                  <a:pt x="18358" y="18888"/>
                  <a:pt x="18972" y="19167"/>
                </a:cubicBezTo>
                <a:cubicBezTo>
                  <a:pt x="19195" y="19223"/>
                  <a:pt x="19502" y="19334"/>
                  <a:pt x="19809" y="19446"/>
                </a:cubicBezTo>
                <a:lnTo>
                  <a:pt x="19948" y="19529"/>
                </a:lnTo>
                <a:cubicBezTo>
                  <a:pt x="20283" y="19808"/>
                  <a:pt x="21371" y="20283"/>
                  <a:pt x="22152" y="20562"/>
                </a:cubicBezTo>
                <a:cubicBezTo>
                  <a:pt x="22180" y="20534"/>
                  <a:pt x="22236" y="20534"/>
                  <a:pt x="22347" y="20534"/>
                </a:cubicBezTo>
                <a:cubicBezTo>
                  <a:pt x="23101" y="20869"/>
                  <a:pt x="23882" y="21203"/>
                  <a:pt x="24663" y="21510"/>
                </a:cubicBezTo>
                <a:lnTo>
                  <a:pt x="25779" y="22152"/>
                </a:lnTo>
                <a:cubicBezTo>
                  <a:pt x="25946" y="22319"/>
                  <a:pt x="26170" y="22459"/>
                  <a:pt x="26393" y="22570"/>
                </a:cubicBezTo>
                <a:cubicBezTo>
                  <a:pt x="26504" y="22654"/>
                  <a:pt x="26644" y="22738"/>
                  <a:pt x="26783" y="22849"/>
                </a:cubicBezTo>
                <a:cubicBezTo>
                  <a:pt x="26811" y="22849"/>
                  <a:pt x="26895" y="22877"/>
                  <a:pt x="26979" y="22905"/>
                </a:cubicBezTo>
                <a:cubicBezTo>
                  <a:pt x="27062" y="22961"/>
                  <a:pt x="27146" y="23017"/>
                  <a:pt x="27258" y="23073"/>
                </a:cubicBezTo>
                <a:lnTo>
                  <a:pt x="27397" y="23156"/>
                </a:lnTo>
                <a:lnTo>
                  <a:pt x="27620" y="23268"/>
                </a:lnTo>
                <a:cubicBezTo>
                  <a:pt x="27899" y="23407"/>
                  <a:pt x="28290" y="23547"/>
                  <a:pt x="28429" y="23631"/>
                </a:cubicBezTo>
                <a:lnTo>
                  <a:pt x="29350" y="23993"/>
                </a:lnTo>
                <a:cubicBezTo>
                  <a:pt x="29434" y="23631"/>
                  <a:pt x="29545" y="23240"/>
                  <a:pt x="29657" y="22822"/>
                </a:cubicBezTo>
                <a:cubicBezTo>
                  <a:pt x="29713" y="22626"/>
                  <a:pt x="29769" y="22403"/>
                  <a:pt x="29797" y="22208"/>
                </a:cubicBezTo>
                <a:cubicBezTo>
                  <a:pt x="29824" y="22096"/>
                  <a:pt x="29852" y="21985"/>
                  <a:pt x="29880" y="21901"/>
                </a:cubicBezTo>
                <a:cubicBezTo>
                  <a:pt x="29880" y="21817"/>
                  <a:pt x="29908" y="21733"/>
                  <a:pt x="29936" y="21622"/>
                </a:cubicBezTo>
                <a:cubicBezTo>
                  <a:pt x="29964" y="21538"/>
                  <a:pt x="29964" y="21455"/>
                  <a:pt x="29964" y="21343"/>
                </a:cubicBezTo>
                <a:cubicBezTo>
                  <a:pt x="30076" y="20869"/>
                  <a:pt x="30159" y="20366"/>
                  <a:pt x="30187" y="19864"/>
                </a:cubicBezTo>
                <a:cubicBezTo>
                  <a:pt x="30271" y="19557"/>
                  <a:pt x="30299" y="19223"/>
                  <a:pt x="30299" y="18916"/>
                </a:cubicBezTo>
                <a:cubicBezTo>
                  <a:pt x="30410" y="18581"/>
                  <a:pt x="30522" y="18246"/>
                  <a:pt x="30661" y="17939"/>
                </a:cubicBezTo>
                <a:cubicBezTo>
                  <a:pt x="30673" y="17943"/>
                  <a:pt x="30686" y="17945"/>
                  <a:pt x="30699" y="17945"/>
                </a:cubicBezTo>
                <a:cubicBezTo>
                  <a:pt x="30777" y="17945"/>
                  <a:pt x="30873" y="17883"/>
                  <a:pt x="30968" y="17883"/>
                </a:cubicBezTo>
                <a:cubicBezTo>
                  <a:pt x="31191" y="17911"/>
                  <a:pt x="31415" y="17995"/>
                  <a:pt x="31694" y="18023"/>
                </a:cubicBezTo>
                <a:cubicBezTo>
                  <a:pt x="31749" y="17939"/>
                  <a:pt x="31749" y="17800"/>
                  <a:pt x="31805" y="17716"/>
                </a:cubicBezTo>
                <a:lnTo>
                  <a:pt x="31805" y="17716"/>
                </a:lnTo>
                <a:cubicBezTo>
                  <a:pt x="31769" y="17884"/>
                  <a:pt x="31780" y="17928"/>
                  <a:pt x="31806" y="17928"/>
                </a:cubicBezTo>
                <a:cubicBezTo>
                  <a:pt x="31834" y="17928"/>
                  <a:pt x="31881" y="17876"/>
                  <a:pt x="31905" y="17876"/>
                </a:cubicBezTo>
                <a:cubicBezTo>
                  <a:pt x="31910" y="17876"/>
                  <a:pt x="31914" y="17878"/>
                  <a:pt x="31917" y="17883"/>
                </a:cubicBezTo>
                <a:lnTo>
                  <a:pt x="32196" y="17465"/>
                </a:lnTo>
                <a:cubicBezTo>
                  <a:pt x="32307" y="17214"/>
                  <a:pt x="32419" y="16963"/>
                  <a:pt x="32559" y="16740"/>
                </a:cubicBezTo>
                <a:cubicBezTo>
                  <a:pt x="32670" y="16461"/>
                  <a:pt x="32782" y="16154"/>
                  <a:pt x="32893" y="15875"/>
                </a:cubicBezTo>
                <a:cubicBezTo>
                  <a:pt x="33005" y="15596"/>
                  <a:pt x="33089" y="15317"/>
                  <a:pt x="33144" y="15094"/>
                </a:cubicBezTo>
                <a:cubicBezTo>
                  <a:pt x="33256" y="14787"/>
                  <a:pt x="33340" y="14480"/>
                  <a:pt x="33396" y="14173"/>
                </a:cubicBezTo>
                <a:cubicBezTo>
                  <a:pt x="33451" y="14089"/>
                  <a:pt x="33479" y="14005"/>
                  <a:pt x="33535" y="13922"/>
                </a:cubicBezTo>
                <a:cubicBezTo>
                  <a:pt x="33619" y="13559"/>
                  <a:pt x="33870" y="12945"/>
                  <a:pt x="33870" y="12694"/>
                </a:cubicBezTo>
                <a:cubicBezTo>
                  <a:pt x="33870" y="12583"/>
                  <a:pt x="33898" y="12499"/>
                  <a:pt x="33926" y="12387"/>
                </a:cubicBezTo>
                <a:cubicBezTo>
                  <a:pt x="33842" y="12332"/>
                  <a:pt x="33786" y="12332"/>
                  <a:pt x="33702" y="12304"/>
                </a:cubicBezTo>
                <a:cubicBezTo>
                  <a:pt x="33675" y="12276"/>
                  <a:pt x="33675" y="12248"/>
                  <a:pt x="33619" y="12248"/>
                </a:cubicBezTo>
                <a:lnTo>
                  <a:pt x="33451" y="12220"/>
                </a:lnTo>
                <a:cubicBezTo>
                  <a:pt x="33368" y="12192"/>
                  <a:pt x="33256" y="12164"/>
                  <a:pt x="33172" y="12164"/>
                </a:cubicBezTo>
                <a:lnTo>
                  <a:pt x="32726" y="12164"/>
                </a:lnTo>
                <a:cubicBezTo>
                  <a:pt x="32447" y="12192"/>
                  <a:pt x="32196" y="12220"/>
                  <a:pt x="31749" y="12248"/>
                </a:cubicBezTo>
                <a:cubicBezTo>
                  <a:pt x="31777" y="12053"/>
                  <a:pt x="32140" y="11885"/>
                  <a:pt x="32196" y="11718"/>
                </a:cubicBezTo>
                <a:cubicBezTo>
                  <a:pt x="32084" y="11690"/>
                  <a:pt x="31973" y="11634"/>
                  <a:pt x="31861" y="11634"/>
                </a:cubicBezTo>
                <a:cubicBezTo>
                  <a:pt x="31722" y="11634"/>
                  <a:pt x="31610" y="11606"/>
                  <a:pt x="31498" y="11606"/>
                </a:cubicBezTo>
                <a:cubicBezTo>
                  <a:pt x="31409" y="11599"/>
                  <a:pt x="31319" y="11595"/>
                  <a:pt x="31230" y="11595"/>
                </a:cubicBezTo>
                <a:cubicBezTo>
                  <a:pt x="30986" y="11595"/>
                  <a:pt x="30747" y="11621"/>
                  <a:pt x="30522" y="11662"/>
                </a:cubicBezTo>
                <a:lnTo>
                  <a:pt x="30299" y="11718"/>
                </a:lnTo>
                <a:lnTo>
                  <a:pt x="30215" y="11718"/>
                </a:lnTo>
                <a:lnTo>
                  <a:pt x="30131" y="11746"/>
                </a:lnTo>
                <a:lnTo>
                  <a:pt x="29880" y="11829"/>
                </a:lnTo>
                <a:cubicBezTo>
                  <a:pt x="29713" y="11885"/>
                  <a:pt x="29518" y="11941"/>
                  <a:pt x="29322" y="11997"/>
                </a:cubicBezTo>
                <a:cubicBezTo>
                  <a:pt x="29183" y="12080"/>
                  <a:pt x="28960" y="12164"/>
                  <a:pt x="28820" y="12248"/>
                </a:cubicBezTo>
                <a:cubicBezTo>
                  <a:pt x="28681" y="12387"/>
                  <a:pt x="28569" y="12499"/>
                  <a:pt x="28429" y="12583"/>
                </a:cubicBezTo>
                <a:cubicBezTo>
                  <a:pt x="28410" y="12586"/>
                  <a:pt x="28394" y="12588"/>
                  <a:pt x="28381" y="12588"/>
                </a:cubicBezTo>
                <a:cubicBezTo>
                  <a:pt x="28297" y="12588"/>
                  <a:pt x="28314" y="12519"/>
                  <a:pt x="28290" y="12471"/>
                </a:cubicBezTo>
                <a:cubicBezTo>
                  <a:pt x="27955" y="12555"/>
                  <a:pt x="27648" y="12638"/>
                  <a:pt x="27314" y="12722"/>
                </a:cubicBezTo>
                <a:cubicBezTo>
                  <a:pt x="26979" y="12889"/>
                  <a:pt x="26672" y="12973"/>
                  <a:pt x="26337" y="13141"/>
                </a:cubicBezTo>
                <a:cubicBezTo>
                  <a:pt x="26142" y="13224"/>
                  <a:pt x="25974" y="13308"/>
                  <a:pt x="25807" y="13392"/>
                </a:cubicBezTo>
                <a:cubicBezTo>
                  <a:pt x="25472" y="13503"/>
                  <a:pt x="25165" y="13643"/>
                  <a:pt x="24858" y="13782"/>
                </a:cubicBezTo>
                <a:cubicBezTo>
                  <a:pt x="24831" y="13838"/>
                  <a:pt x="24635" y="13950"/>
                  <a:pt x="24524" y="14033"/>
                </a:cubicBezTo>
                <a:cubicBezTo>
                  <a:pt x="24511" y="14030"/>
                  <a:pt x="24495" y="14029"/>
                  <a:pt x="24478" y="14029"/>
                </a:cubicBezTo>
                <a:cubicBezTo>
                  <a:pt x="24194" y="14029"/>
                  <a:pt x="23352" y="14430"/>
                  <a:pt x="22905" y="14536"/>
                </a:cubicBezTo>
                <a:cubicBezTo>
                  <a:pt x="22013" y="14982"/>
                  <a:pt x="22347" y="15066"/>
                  <a:pt x="21985" y="15373"/>
                </a:cubicBezTo>
                <a:cubicBezTo>
                  <a:pt x="21929" y="15428"/>
                  <a:pt x="22068" y="15456"/>
                  <a:pt x="21985" y="15484"/>
                </a:cubicBezTo>
                <a:cubicBezTo>
                  <a:pt x="21975" y="15487"/>
                  <a:pt x="21968" y="15489"/>
                  <a:pt x="21962" y="15489"/>
                </a:cubicBezTo>
                <a:cubicBezTo>
                  <a:pt x="21932" y="15489"/>
                  <a:pt x="21949" y="15452"/>
                  <a:pt x="21940" y="15452"/>
                </a:cubicBezTo>
                <a:cubicBezTo>
                  <a:pt x="21935" y="15452"/>
                  <a:pt x="21925" y="15460"/>
                  <a:pt x="21901" y="15484"/>
                </a:cubicBezTo>
                <a:cubicBezTo>
                  <a:pt x="21845" y="15540"/>
                  <a:pt x="21873" y="15596"/>
                  <a:pt x="21706" y="15679"/>
                </a:cubicBezTo>
                <a:cubicBezTo>
                  <a:pt x="21678" y="15624"/>
                  <a:pt x="21538" y="15624"/>
                  <a:pt x="21594" y="15540"/>
                </a:cubicBezTo>
                <a:lnTo>
                  <a:pt x="21594" y="15540"/>
                </a:lnTo>
                <a:cubicBezTo>
                  <a:pt x="21511" y="15568"/>
                  <a:pt x="21427" y="15568"/>
                  <a:pt x="21343" y="15596"/>
                </a:cubicBezTo>
                <a:lnTo>
                  <a:pt x="21204" y="15624"/>
                </a:lnTo>
                <a:lnTo>
                  <a:pt x="21148" y="15624"/>
                </a:lnTo>
                <a:cubicBezTo>
                  <a:pt x="21134" y="15624"/>
                  <a:pt x="21127" y="15631"/>
                  <a:pt x="21123" y="15631"/>
                </a:cubicBezTo>
                <a:cubicBezTo>
                  <a:pt x="21120" y="15631"/>
                  <a:pt x="21120" y="15624"/>
                  <a:pt x="21120" y="15596"/>
                </a:cubicBezTo>
                <a:lnTo>
                  <a:pt x="21120" y="15568"/>
                </a:lnTo>
                <a:cubicBezTo>
                  <a:pt x="21120" y="15428"/>
                  <a:pt x="21120" y="15261"/>
                  <a:pt x="21120" y="15121"/>
                </a:cubicBezTo>
                <a:cubicBezTo>
                  <a:pt x="21176" y="14954"/>
                  <a:pt x="21232" y="14759"/>
                  <a:pt x="21259" y="14563"/>
                </a:cubicBezTo>
                <a:lnTo>
                  <a:pt x="21259" y="14424"/>
                </a:lnTo>
                <a:lnTo>
                  <a:pt x="21259" y="14257"/>
                </a:lnTo>
                <a:cubicBezTo>
                  <a:pt x="21259" y="14061"/>
                  <a:pt x="21232" y="13866"/>
                  <a:pt x="21259" y="13671"/>
                </a:cubicBezTo>
                <a:cubicBezTo>
                  <a:pt x="21259" y="13475"/>
                  <a:pt x="21287" y="13392"/>
                  <a:pt x="21315" y="13224"/>
                </a:cubicBezTo>
                <a:cubicBezTo>
                  <a:pt x="21343" y="12499"/>
                  <a:pt x="21287" y="11774"/>
                  <a:pt x="21176" y="11048"/>
                </a:cubicBezTo>
                <a:cubicBezTo>
                  <a:pt x="21287" y="10909"/>
                  <a:pt x="21343" y="10713"/>
                  <a:pt x="21315" y="10044"/>
                </a:cubicBezTo>
                <a:cubicBezTo>
                  <a:pt x="21287" y="9765"/>
                  <a:pt x="21204" y="9402"/>
                  <a:pt x="21204" y="9095"/>
                </a:cubicBezTo>
                <a:cubicBezTo>
                  <a:pt x="21176" y="8928"/>
                  <a:pt x="21176" y="8733"/>
                  <a:pt x="21204" y="8565"/>
                </a:cubicBezTo>
                <a:cubicBezTo>
                  <a:pt x="21148" y="8175"/>
                  <a:pt x="21148" y="7923"/>
                  <a:pt x="21092" y="7617"/>
                </a:cubicBezTo>
                <a:cubicBezTo>
                  <a:pt x="21115" y="7523"/>
                  <a:pt x="21148" y="7503"/>
                  <a:pt x="21183" y="7503"/>
                </a:cubicBezTo>
                <a:cubicBezTo>
                  <a:pt x="21209" y="7503"/>
                  <a:pt x="21237" y="7515"/>
                  <a:pt x="21261" y="7515"/>
                </a:cubicBezTo>
                <a:cubicBezTo>
                  <a:pt x="21282" y="7515"/>
                  <a:pt x="21300" y="7507"/>
                  <a:pt x="21315" y="7477"/>
                </a:cubicBezTo>
                <a:cubicBezTo>
                  <a:pt x="21343" y="7393"/>
                  <a:pt x="21343" y="7282"/>
                  <a:pt x="21343" y="7170"/>
                </a:cubicBezTo>
                <a:cubicBezTo>
                  <a:pt x="21343" y="7142"/>
                  <a:pt x="21343" y="7142"/>
                  <a:pt x="21343" y="7059"/>
                </a:cubicBezTo>
                <a:cubicBezTo>
                  <a:pt x="21343" y="6975"/>
                  <a:pt x="21315" y="6891"/>
                  <a:pt x="21315" y="6807"/>
                </a:cubicBezTo>
                <a:cubicBezTo>
                  <a:pt x="21287" y="6612"/>
                  <a:pt x="21259" y="6417"/>
                  <a:pt x="21232" y="6250"/>
                </a:cubicBezTo>
                <a:cubicBezTo>
                  <a:pt x="21120" y="5440"/>
                  <a:pt x="20925" y="4520"/>
                  <a:pt x="20813" y="3878"/>
                </a:cubicBezTo>
                <a:lnTo>
                  <a:pt x="20757" y="3878"/>
                </a:lnTo>
                <a:lnTo>
                  <a:pt x="20701" y="3906"/>
                </a:lnTo>
                <a:lnTo>
                  <a:pt x="20590" y="3962"/>
                </a:lnTo>
                <a:lnTo>
                  <a:pt x="20395" y="4073"/>
                </a:lnTo>
                <a:cubicBezTo>
                  <a:pt x="20255" y="4129"/>
                  <a:pt x="20171" y="4185"/>
                  <a:pt x="20088" y="4241"/>
                </a:cubicBezTo>
                <a:cubicBezTo>
                  <a:pt x="19948" y="4352"/>
                  <a:pt x="19781" y="4380"/>
                  <a:pt x="19697" y="4520"/>
                </a:cubicBezTo>
                <a:cubicBezTo>
                  <a:pt x="19585" y="4659"/>
                  <a:pt x="19641" y="4827"/>
                  <a:pt x="19502" y="4938"/>
                </a:cubicBezTo>
                <a:cubicBezTo>
                  <a:pt x="19483" y="4920"/>
                  <a:pt x="19443" y="4910"/>
                  <a:pt x="19381" y="4910"/>
                </a:cubicBezTo>
                <a:cubicBezTo>
                  <a:pt x="19257" y="4910"/>
                  <a:pt x="19046" y="4948"/>
                  <a:pt x="18749" y="5022"/>
                </a:cubicBezTo>
                <a:cubicBezTo>
                  <a:pt x="18553" y="5078"/>
                  <a:pt x="18274" y="5134"/>
                  <a:pt x="17967" y="5245"/>
                </a:cubicBezTo>
                <a:cubicBezTo>
                  <a:pt x="17744" y="5301"/>
                  <a:pt x="17549" y="5357"/>
                  <a:pt x="17326" y="5440"/>
                </a:cubicBezTo>
                <a:cubicBezTo>
                  <a:pt x="17247" y="5421"/>
                  <a:pt x="17168" y="5401"/>
                  <a:pt x="17089" y="5401"/>
                </a:cubicBezTo>
                <a:cubicBezTo>
                  <a:pt x="17056" y="5401"/>
                  <a:pt x="17024" y="5404"/>
                  <a:pt x="16991" y="5413"/>
                </a:cubicBezTo>
                <a:cubicBezTo>
                  <a:pt x="16321" y="5552"/>
                  <a:pt x="15680" y="5775"/>
                  <a:pt x="15066" y="6054"/>
                </a:cubicBezTo>
                <a:cubicBezTo>
                  <a:pt x="14564" y="6389"/>
                  <a:pt x="15233" y="6528"/>
                  <a:pt x="15122" y="6780"/>
                </a:cubicBezTo>
                <a:cubicBezTo>
                  <a:pt x="15107" y="6794"/>
                  <a:pt x="15110" y="6799"/>
                  <a:pt x="15121" y="6799"/>
                </a:cubicBezTo>
                <a:cubicBezTo>
                  <a:pt x="15146" y="6799"/>
                  <a:pt x="15215" y="6774"/>
                  <a:pt x="15232" y="6774"/>
                </a:cubicBezTo>
                <a:cubicBezTo>
                  <a:pt x="15237" y="6774"/>
                  <a:pt x="15237" y="6775"/>
                  <a:pt x="15233" y="6780"/>
                </a:cubicBezTo>
                <a:cubicBezTo>
                  <a:pt x="15150" y="6807"/>
                  <a:pt x="15233" y="6835"/>
                  <a:pt x="15205" y="6835"/>
                </a:cubicBezTo>
                <a:cubicBezTo>
                  <a:pt x="15010" y="6947"/>
                  <a:pt x="14815" y="7003"/>
                  <a:pt x="14619" y="7086"/>
                </a:cubicBezTo>
                <a:cubicBezTo>
                  <a:pt x="14145" y="7114"/>
                  <a:pt x="13643" y="7226"/>
                  <a:pt x="13197" y="7365"/>
                </a:cubicBezTo>
                <a:cubicBezTo>
                  <a:pt x="13085" y="7365"/>
                  <a:pt x="13252" y="7226"/>
                  <a:pt x="13336" y="7170"/>
                </a:cubicBezTo>
                <a:lnTo>
                  <a:pt x="13336" y="7170"/>
                </a:lnTo>
                <a:cubicBezTo>
                  <a:pt x="13141" y="7198"/>
                  <a:pt x="13001" y="7198"/>
                  <a:pt x="12750" y="7282"/>
                </a:cubicBezTo>
                <a:cubicBezTo>
                  <a:pt x="12499" y="7365"/>
                  <a:pt x="12276" y="7477"/>
                  <a:pt x="12164" y="7533"/>
                </a:cubicBezTo>
                <a:cubicBezTo>
                  <a:pt x="12053" y="7561"/>
                  <a:pt x="11997" y="7589"/>
                  <a:pt x="11969" y="7589"/>
                </a:cubicBezTo>
                <a:cubicBezTo>
                  <a:pt x="11913" y="7617"/>
                  <a:pt x="11969" y="7589"/>
                  <a:pt x="11913" y="7644"/>
                </a:cubicBezTo>
                <a:cubicBezTo>
                  <a:pt x="11885" y="7672"/>
                  <a:pt x="11802" y="7672"/>
                  <a:pt x="11802" y="7672"/>
                </a:cubicBezTo>
                <a:cubicBezTo>
                  <a:pt x="11746" y="7700"/>
                  <a:pt x="11746" y="7728"/>
                  <a:pt x="11690" y="7756"/>
                </a:cubicBezTo>
                <a:cubicBezTo>
                  <a:pt x="11551" y="7840"/>
                  <a:pt x="11272" y="7923"/>
                  <a:pt x="11272" y="7979"/>
                </a:cubicBezTo>
                <a:cubicBezTo>
                  <a:pt x="11160" y="7979"/>
                  <a:pt x="11020" y="8035"/>
                  <a:pt x="10909" y="8063"/>
                </a:cubicBezTo>
                <a:cubicBezTo>
                  <a:pt x="10714" y="8175"/>
                  <a:pt x="10546" y="8258"/>
                  <a:pt x="10351" y="8314"/>
                </a:cubicBezTo>
                <a:cubicBezTo>
                  <a:pt x="10267" y="8314"/>
                  <a:pt x="10183" y="8342"/>
                  <a:pt x="10100" y="8342"/>
                </a:cubicBezTo>
                <a:cubicBezTo>
                  <a:pt x="9877" y="8454"/>
                  <a:pt x="9653" y="8537"/>
                  <a:pt x="9402" y="8621"/>
                </a:cubicBezTo>
                <a:lnTo>
                  <a:pt x="8928" y="8928"/>
                </a:lnTo>
                <a:cubicBezTo>
                  <a:pt x="8844" y="9012"/>
                  <a:pt x="8789" y="9067"/>
                  <a:pt x="8705" y="9151"/>
                </a:cubicBezTo>
                <a:lnTo>
                  <a:pt x="8649" y="9263"/>
                </a:lnTo>
                <a:lnTo>
                  <a:pt x="8593" y="9291"/>
                </a:lnTo>
                <a:lnTo>
                  <a:pt x="8565" y="9318"/>
                </a:lnTo>
                <a:cubicBezTo>
                  <a:pt x="8537" y="9291"/>
                  <a:pt x="8510" y="9263"/>
                  <a:pt x="8482" y="9235"/>
                </a:cubicBezTo>
                <a:cubicBezTo>
                  <a:pt x="8482" y="9151"/>
                  <a:pt x="8482" y="9095"/>
                  <a:pt x="8482" y="9012"/>
                </a:cubicBezTo>
                <a:cubicBezTo>
                  <a:pt x="8454" y="8788"/>
                  <a:pt x="8398" y="8537"/>
                  <a:pt x="8342" y="8314"/>
                </a:cubicBezTo>
                <a:cubicBezTo>
                  <a:pt x="8286" y="8175"/>
                  <a:pt x="8258" y="8091"/>
                  <a:pt x="8203" y="7923"/>
                </a:cubicBezTo>
                <a:cubicBezTo>
                  <a:pt x="8175" y="7784"/>
                  <a:pt x="8119" y="7617"/>
                  <a:pt x="8063" y="7477"/>
                </a:cubicBezTo>
                <a:cubicBezTo>
                  <a:pt x="7847" y="6938"/>
                  <a:pt x="7606" y="6555"/>
                  <a:pt x="7514" y="6555"/>
                </a:cubicBezTo>
                <a:cubicBezTo>
                  <a:pt x="7511" y="6555"/>
                  <a:pt x="7508" y="6555"/>
                  <a:pt x="7505" y="6556"/>
                </a:cubicBezTo>
                <a:cubicBezTo>
                  <a:pt x="7449" y="6417"/>
                  <a:pt x="7366" y="6277"/>
                  <a:pt x="7282" y="6166"/>
                </a:cubicBezTo>
                <a:cubicBezTo>
                  <a:pt x="6473" y="4157"/>
                  <a:pt x="5524" y="2260"/>
                  <a:pt x="4911" y="0"/>
                </a:cubicBezTo>
                <a:lnTo>
                  <a:pt x="4911" y="28"/>
                </a:lnTo>
                <a:lnTo>
                  <a:pt x="48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2"/>
          <p:cNvSpPr/>
          <p:nvPr/>
        </p:nvSpPr>
        <p:spPr>
          <a:xfrm rot="10800000">
            <a:off x="-66960" y="3955480"/>
            <a:ext cx="610527" cy="527556"/>
          </a:xfrm>
          <a:custGeom>
            <a:avLst/>
            <a:gdLst/>
            <a:ahLst/>
            <a:cxnLst/>
            <a:rect l="l" t="t" r="r" b="b"/>
            <a:pathLst>
              <a:path w="27704" h="23939" extrusionOk="0">
                <a:moveTo>
                  <a:pt x="558" y="22599"/>
                </a:moveTo>
                <a:cubicBezTo>
                  <a:pt x="391" y="22460"/>
                  <a:pt x="223" y="22264"/>
                  <a:pt x="112" y="22069"/>
                </a:cubicBezTo>
                <a:cubicBezTo>
                  <a:pt x="28" y="21846"/>
                  <a:pt x="0" y="21623"/>
                  <a:pt x="28" y="21399"/>
                </a:cubicBezTo>
                <a:cubicBezTo>
                  <a:pt x="28" y="21344"/>
                  <a:pt x="28" y="21260"/>
                  <a:pt x="28" y="21204"/>
                </a:cubicBezTo>
                <a:cubicBezTo>
                  <a:pt x="56" y="21065"/>
                  <a:pt x="112" y="20925"/>
                  <a:pt x="195" y="20814"/>
                </a:cubicBezTo>
                <a:cubicBezTo>
                  <a:pt x="251" y="20618"/>
                  <a:pt x="363" y="20451"/>
                  <a:pt x="502" y="20311"/>
                </a:cubicBezTo>
                <a:cubicBezTo>
                  <a:pt x="614" y="20144"/>
                  <a:pt x="753" y="19977"/>
                  <a:pt x="893" y="19809"/>
                </a:cubicBezTo>
                <a:lnTo>
                  <a:pt x="1060" y="19586"/>
                </a:lnTo>
                <a:cubicBezTo>
                  <a:pt x="1423" y="19000"/>
                  <a:pt x="1786" y="18414"/>
                  <a:pt x="2176" y="17856"/>
                </a:cubicBezTo>
                <a:lnTo>
                  <a:pt x="2176" y="17745"/>
                </a:lnTo>
                <a:cubicBezTo>
                  <a:pt x="2455" y="17187"/>
                  <a:pt x="2846" y="16684"/>
                  <a:pt x="3264" y="16238"/>
                </a:cubicBezTo>
                <a:lnTo>
                  <a:pt x="3404" y="16043"/>
                </a:lnTo>
                <a:cubicBezTo>
                  <a:pt x="3515" y="15875"/>
                  <a:pt x="3627" y="15680"/>
                  <a:pt x="3711" y="15541"/>
                </a:cubicBezTo>
                <a:cubicBezTo>
                  <a:pt x="4018" y="15122"/>
                  <a:pt x="4185" y="14843"/>
                  <a:pt x="4520" y="14369"/>
                </a:cubicBezTo>
                <a:lnTo>
                  <a:pt x="5803" y="12751"/>
                </a:lnTo>
                <a:cubicBezTo>
                  <a:pt x="6194" y="12249"/>
                  <a:pt x="6473" y="11886"/>
                  <a:pt x="6947" y="11328"/>
                </a:cubicBezTo>
                <a:cubicBezTo>
                  <a:pt x="7170" y="11049"/>
                  <a:pt x="7421" y="10742"/>
                  <a:pt x="7728" y="10379"/>
                </a:cubicBezTo>
                <a:cubicBezTo>
                  <a:pt x="8007" y="10072"/>
                  <a:pt x="8314" y="9793"/>
                  <a:pt x="8621" y="9542"/>
                </a:cubicBezTo>
                <a:cubicBezTo>
                  <a:pt x="8788" y="9375"/>
                  <a:pt x="9011" y="9263"/>
                  <a:pt x="9207" y="9180"/>
                </a:cubicBezTo>
                <a:cubicBezTo>
                  <a:pt x="12471" y="5888"/>
                  <a:pt x="13699" y="2400"/>
                  <a:pt x="17688" y="1"/>
                </a:cubicBezTo>
                <a:cubicBezTo>
                  <a:pt x="17716" y="29"/>
                  <a:pt x="17772" y="29"/>
                  <a:pt x="17800" y="57"/>
                </a:cubicBezTo>
                <a:lnTo>
                  <a:pt x="17800" y="57"/>
                </a:lnTo>
                <a:lnTo>
                  <a:pt x="17855" y="85"/>
                </a:lnTo>
                <a:lnTo>
                  <a:pt x="17911" y="112"/>
                </a:lnTo>
                <a:lnTo>
                  <a:pt x="17967" y="140"/>
                </a:lnTo>
                <a:lnTo>
                  <a:pt x="18023" y="168"/>
                </a:lnTo>
                <a:cubicBezTo>
                  <a:pt x="18134" y="252"/>
                  <a:pt x="18246" y="336"/>
                  <a:pt x="18330" y="419"/>
                </a:cubicBezTo>
                <a:cubicBezTo>
                  <a:pt x="18581" y="670"/>
                  <a:pt x="18776" y="977"/>
                  <a:pt x="18888" y="1312"/>
                </a:cubicBezTo>
                <a:cubicBezTo>
                  <a:pt x="18999" y="1591"/>
                  <a:pt x="19111" y="1870"/>
                  <a:pt x="19195" y="2177"/>
                </a:cubicBezTo>
                <a:lnTo>
                  <a:pt x="19167" y="2177"/>
                </a:lnTo>
                <a:lnTo>
                  <a:pt x="19167" y="2177"/>
                </a:lnTo>
                <a:cubicBezTo>
                  <a:pt x="19641" y="3851"/>
                  <a:pt x="22570" y="6111"/>
                  <a:pt x="23045" y="7757"/>
                </a:cubicBezTo>
                <a:cubicBezTo>
                  <a:pt x="23101" y="7868"/>
                  <a:pt x="23156" y="7980"/>
                  <a:pt x="23184" y="8092"/>
                </a:cubicBezTo>
                <a:cubicBezTo>
                  <a:pt x="23352" y="8064"/>
                  <a:pt x="23770" y="9431"/>
                  <a:pt x="23965" y="10240"/>
                </a:cubicBezTo>
                <a:cubicBezTo>
                  <a:pt x="23937" y="10296"/>
                  <a:pt x="23937" y="10351"/>
                  <a:pt x="23965" y="10379"/>
                </a:cubicBezTo>
                <a:cubicBezTo>
                  <a:pt x="24049" y="10575"/>
                  <a:pt x="24161" y="10714"/>
                  <a:pt x="24244" y="10909"/>
                </a:cubicBezTo>
                <a:cubicBezTo>
                  <a:pt x="24300" y="11105"/>
                  <a:pt x="24384" y="11300"/>
                  <a:pt x="24468" y="11495"/>
                </a:cubicBezTo>
                <a:cubicBezTo>
                  <a:pt x="24495" y="11718"/>
                  <a:pt x="24551" y="11914"/>
                  <a:pt x="24635" y="12109"/>
                </a:cubicBezTo>
                <a:cubicBezTo>
                  <a:pt x="24663" y="12193"/>
                  <a:pt x="24663" y="12249"/>
                  <a:pt x="24663" y="12332"/>
                </a:cubicBezTo>
                <a:cubicBezTo>
                  <a:pt x="24719" y="12472"/>
                  <a:pt x="24774" y="12611"/>
                  <a:pt x="24830" y="12751"/>
                </a:cubicBezTo>
                <a:cubicBezTo>
                  <a:pt x="24858" y="12862"/>
                  <a:pt x="24886" y="12974"/>
                  <a:pt x="24914" y="13058"/>
                </a:cubicBezTo>
                <a:cubicBezTo>
                  <a:pt x="24942" y="13058"/>
                  <a:pt x="24998" y="13281"/>
                  <a:pt x="25053" y="13392"/>
                </a:cubicBezTo>
                <a:cubicBezTo>
                  <a:pt x="25081" y="13448"/>
                  <a:pt x="25109" y="13448"/>
                  <a:pt x="25137" y="13504"/>
                </a:cubicBezTo>
                <a:cubicBezTo>
                  <a:pt x="25137" y="13532"/>
                  <a:pt x="25137" y="13560"/>
                  <a:pt x="25165" y="13588"/>
                </a:cubicBezTo>
                <a:cubicBezTo>
                  <a:pt x="25165" y="13616"/>
                  <a:pt x="25165" y="13588"/>
                  <a:pt x="25193" y="13616"/>
                </a:cubicBezTo>
                <a:cubicBezTo>
                  <a:pt x="25193" y="13643"/>
                  <a:pt x="25193" y="13699"/>
                  <a:pt x="25221" y="13783"/>
                </a:cubicBezTo>
                <a:cubicBezTo>
                  <a:pt x="25277" y="13867"/>
                  <a:pt x="25360" y="14062"/>
                  <a:pt x="25388" y="14257"/>
                </a:cubicBezTo>
                <a:cubicBezTo>
                  <a:pt x="25444" y="14453"/>
                  <a:pt x="25444" y="14564"/>
                  <a:pt x="25472" y="14704"/>
                </a:cubicBezTo>
                <a:cubicBezTo>
                  <a:pt x="25444" y="14648"/>
                  <a:pt x="25332" y="14508"/>
                  <a:pt x="25332" y="14592"/>
                </a:cubicBezTo>
                <a:cubicBezTo>
                  <a:pt x="25444" y="14955"/>
                  <a:pt x="25528" y="15317"/>
                  <a:pt x="25556" y="15680"/>
                </a:cubicBezTo>
                <a:cubicBezTo>
                  <a:pt x="25611" y="15848"/>
                  <a:pt x="25667" y="16015"/>
                  <a:pt x="25751" y="16154"/>
                </a:cubicBezTo>
                <a:cubicBezTo>
                  <a:pt x="25751" y="16182"/>
                  <a:pt x="25751" y="16126"/>
                  <a:pt x="25779" y="16182"/>
                </a:cubicBezTo>
                <a:cubicBezTo>
                  <a:pt x="25807" y="16182"/>
                  <a:pt x="25751" y="16043"/>
                  <a:pt x="25779" y="16071"/>
                </a:cubicBezTo>
                <a:cubicBezTo>
                  <a:pt x="25974" y="16182"/>
                  <a:pt x="26058" y="15680"/>
                  <a:pt x="26309" y="16071"/>
                </a:cubicBezTo>
                <a:cubicBezTo>
                  <a:pt x="26532" y="16573"/>
                  <a:pt x="26727" y="17075"/>
                  <a:pt x="26839" y="17605"/>
                </a:cubicBezTo>
                <a:cubicBezTo>
                  <a:pt x="26839" y="17689"/>
                  <a:pt x="26839" y="17773"/>
                  <a:pt x="26839" y="17856"/>
                </a:cubicBezTo>
                <a:cubicBezTo>
                  <a:pt x="27062" y="18610"/>
                  <a:pt x="27090" y="19112"/>
                  <a:pt x="27006" y="19223"/>
                </a:cubicBezTo>
                <a:cubicBezTo>
                  <a:pt x="27090" y="19251"/>
                  <a:pt x="27174" y="19195"/>
                  <a:pt x="27257" y="19223"/>
                </a:cubicBezTo>
                <a:cubicBezTo>
                  <a:pt x="27397" y="19335"/>
                  <a:pt x="27509" y="19474"/>
                  <a:pt x="27564" y="19642"/>
                </a:cubicBezTo>
                <a:cubicBezTo>
                  <a:pt x="27592" y="19781"/>
                  <a:pt x="27620" y="19949"/>
                  <a:pt x="27648" y="20116"/>
                </a:cubicBezTo>
                <a:cubicBezTo>
                  <a:pt x="27676" y="20311"/>
                  <a:pt x="27704" y="20507"/>
                  <a:pt x="27704" y="20702"/>
                </a:cubicBezTo>
                <a:lnTo>
                  <a:pt x="27704" y="20981"/>
                </a:lnTo>
                <a:cubicBezTo>
                  <a:pt x="27704" y="21065"/>
                  <a:pt x="27704" y="21176"/>
                  <a:pt x="27676" y="21232"/>
                </a:cubicBezTo>
                <a:cubicBezTo>
                  <a:pt x="27676" y="21344"/>
                  <a:pt x="27648" y="21455"/>
                  <a:pt x="27592" y="21539"/>
                </a:cubicBezTo>
                <a:cubicBezTo>
                  <a:pt x="27536" y="21651"/>
                  <a:pt x="27509" y="21399"/>
                  <a:pt x="27397" y="21623"/>
                </a:cubicBezTo>
                <a:cubicBezTo>
                  <a:pt x="27341" y="21957"/>
                  <a:pt x="27174" y="22292"/>
                  <a:pt x="26923" y="22571"/>
                </a:cubicBezTo>
                <a:cubicBezTo>
                  <a:pt x="26783" y="22711"/>
                  <a:pt x="26616" y="22822"/>
                  <a:pt x="26448" y="22906"/>
                </a:cubicBezTo>
                <a:cubicBezTo>
                  <a:pt x="26169" y="23045"/>
                  <a:pt x="25890" y="23185"/>
                  <a:pt x="25584" y="23241"/>
                </a:cubicBezTo>
                <a:cubicBezTo>
                  <a:pt x="25388" y="23297"/>
                  <a:pt x="25193" y="23324"/>
                  <a:pt x="24998" y="23324"/>
                </a:cubicBezTo>
                <a:cubicBezTo>
                  <a:pt x="24886" y="23297"/>
                  <a:pt x="24802" y="23297"/>
                  <a:pt x="24719" y="23241"/>
                </a:cubicBezTo>
                <a:cubicBezTo>
                  <a:pt x="24161" y="23352"/>
                  <a:pt x="23603" y="23408"/>
                  <a:pt x="23045" y="23436"/>
                </a:cubicBezTo>
                <a:cubicBezTo>
                  <a:pt x="22905" y="23436"/>
                  <a:pt x="22849" y="23408"/>
                  <a:pt x="22682" y="23380"/>
                </a:cubicBezTo>
                <a:cubicBezTo>
                  <a:pt x="22180" y="23464"/>
                  <a:pt x="21706" y="23464"/>
                  <a:pt x="21203" y="23436"/>
                </a:cubicBezTo>
                <a:cubicBezTo>
                  <a:pt x="20980" y="23436"/>
                  <a:pt x="20729" y="23464"/>
                  <a:pt x="20590" y="23492"/>
                </a:cubicBezTo>
                <a:cubicBezTo>
                  <a:pt x="20394" y="23492"/>
                  <a:pt x="20060" y="23492"/>
                  <a:pt x="19836" y="23464"/>
                </a:cubicBezTo>
                <a:cubicBezTo>
                  <a:pt x="19892" y="23408"/>
                  <a:pt x="19669" y="23380"/>
                  <a:pt x="19641" y="23352"/>
                </a:cubicBezTo>
                <a:cubicBezTo>
                  <a:pt x="19474" y="23352"/>
                  <a:pt x="19502" y="23408"/>
                  <a:pt x="19446" y="23436"/>
                </a:cubicBezTo>
                <a:cubicBezTo>
                  <a:pt x="19306" y="23436"/>
                  <a:pt x="19446" y="23408"/>
                  <a:pt x="19334" y="23408"/>
                </a:cubicBezTo>
                <a:cubicBezTo>
                  <a:pt x="19250" y="23408"/>
                  <a:pt x="19446" y="23464"/>
                  <a:pt x="19390" y="23492"/>
                </a:cubicBezTo>
                <a:cubicBezTo>
                  <a:pt x="18971" y="23603"/>
                  <a:pt x="19027" y="23771"/>
                  <a:pt x="18330" y="23855"/>
                </a:cubicBezTo>
                <a:cubicBezTo>
                  <a:pt x="17939" y="23799"/>
                  <a:pt x="17130" y="23882"/>
                  <a:pt x="16963" y="23799"/>
                </a:cubicBezTo>
                <a:cubicBezTo>
                  <a:pt x="16879" y="23799"/>
                  <a:pt x="16767" y="23827"/>
                  <a:pt x="16684" y="23882"/>
                </a:cubicBezTo>
                <a:cubicBezTo>
                  <a:pt x="16405" y="23910"/>
                  <a:pt x="16126" y="23910"/>
                  <a:pt x="15875" y="23910"/>
                </a:cubicBezTo>
                <a:cubicBezTo>
                  <a:pt x="15707" y="23910"/>
                  <a:pt x="15568" y="23938"/>
                  <a:pt x="15400" y="23938"/>
                </a:cubicBezTo>
                <a:lnTo>
                  <a:pt x="14535" y="23938"/>
                </a:lnTo>
                <a:cubicBezTo>
                  <a:pt x="14284" y="23910"/>
                  <a:pt x="14005" y="23882"/>
                  <a:pt x="13754" y="23827"/>
                </a:cubicBezTo>
                <a:cubicBezTo>
                  <a:pt x="13754" y="23799"/>
                  <a:pt x="13810" y="23743"/>
                  <a:pt x="13699" y="23715"/>
                </a:cubicBezTo>
                <a:cubicBezTo>
                  <a:pt x="13559" y="23743"/>
                  <a:pt x="13447" y="23771"/>
                  <a:pt x="13336" y="23827"/>
                </a:cubicBezTo>
                <a:cubicBezTo>
                  <a:pt x="13196" y="23855"/>
                  <a:pt x="13001" y="23855"/>
                  <a:pt x="12889" y="23882"/>
                </a:cubicBezTo>
                <a:cubicBezTo>
                  <a:pt x="12583" y="23882"/>
                  <a:pt x="12331" y="23882"/>
                  <a:pt x="12080" y="23855"/>
                </a:cubicBezTo>
                <a:cubicBezTo>
                  <a:pt x="11773" y="23855"/>
                  <a:pt x="11467" y="23799"/>
                  <a:pt x="11188" y="23743"/>
                </a:cubicBezTo>
                <a:cubicBezTo>
                  <a:pt x="11160" y="23603"/>
                  <a:pt x="11299" y="23464"/>
                  <a:pt x="11271" y="23324"/>
                </a:cubicBezTo>
                <a:cubicBezTo>
                  <a:pt x="10713" y="23380"/>
                  <a:pt x="10685" y="23548"/>
                  <a:pt x="10155" y="23603"/>
                </a:cubicBezTo>
                <a:cubicBezTo>
                  <a:pt x="10100" y="23659"/>
                  <a:pt x="9876" y="23659"/>
                  <a:pt x="9765" y="23687"/>
                </a:cubicBezTo>
                <a:cubicBezTo>
                  <a:pt x="9597" y="23743"/>
                  <a:pt x="9263" y="23771"/>
                  <a:pt x="9095" y="23799"/>
                </a:cubicBezTo>
                <a:cubicBezTo>
                  <a:pt x="9039" y="23827"/>
                  <a:pt x="9011" y="23827"/>
                  <a:pt x="8956" y="23799"/>
                </a:cubicBezTo>
                <a:cubicBezTo>
                  <a:pt x="8593" y="23910"/>
                  <a:pt x="8202" y="23938"/>
                  <a:pt x="7840" y="23938"/>
                </a:cubicBezTo>
                <a:cubicBezTo>
                  <a:pt x="7561" y="23882"/>
                  <a:pt x="7338" y="23910"/>
                  <a:pt x="7086" y="23882"/>
                </a:cubicBezTo>
                <a:cubicBezTo>
                  <a:pt x="6863" y="23882"/>
                  <a:pt x="6696" y="23827"/>
                  <a:pt x="6445" y="23827"/>
                </a:cubicBezTo>
                <a:lnTo>
                  <a:pt x="6054" y="23715"/>
                </a:lnTo>
                <a:cubicBezTo>
                  <a:pt x="6082" y="23659"/>
                  <a:pt x="5831" y="23603"/>
                  <a:pt x="6166" y="23603"/>
                </a:cubicBezTo>
                <a:cubicBezTo>
                  <a:pt x="6082" y="23576"/>
                  <a:pt x="5970" y="23603"/>
                  <a:pt x="5887" y="23576"/>
                </a:cubicBezTo>
                <a:cubicBezTo>
                  <a:pt x="5859" y="23408"/>
                  <a:pt x="5831" y="23213"/>
                  <a:pt x="5803" y="23045"/>
                </a:cubicBezTo>
                <a:cubicBezTo>
                  <a:pt x="5803" y="22962"/>
                  <a:pt x="5691" y="22906"/>
                  <a:pt x="5691" y="22822"/>
                </a:cubicBezTo>
                <a:lnTo>
                  <a:pt x="4882" y="22766"/>
                </a:lnTo>
                <a:cubicBezTo>
                  <a:pt x="4631" y="22822"/>
                  <a:pt x="4380" y="22850"/>
                  <a:pt x="4129" y="22850"/>
                </a:cubicBezTo>
                <a:cubicBezTo>
                  <a:pt x="3739" y="22906"/>
                  <a:pt x="3348" y="22934"/>
                  <a:pt x="2957" y="22906"/>
                </a:cubicBezTo>
                <a:cubicBezTo>
                  <a:pt x="2902" y="22934"/>
                  <a:pt x="2790" y="22906"/>
                  <a:pt x="2734" y="22934"/>
                </a:cubicBezTo>
                <a:cubicBezTo>
                  <a:pt x="2399" y="22906"/>
                  <a:pt x="2232" y="22934"/>
                  <a:pt x="1953" y="22906"/>
                </a:cubicBezTo>
                <a:cubicBezTo>
                  <a:pt x="1702" y="22878"/>
                  <a:pt x="1535" y="22878"/>
                  <a:pt x="1311" y="22850"/>
                </a:cubicBezTo>
                <a:cubicBezTo>
                  <a:pt x="1060" y="22822"/>
                  <a:pt x="809" y="22739"/>
                  <a:pt x="558" y="22599"/>
                </a:cubicBezTo>
                <a:close/>
                <a:moveTo>
                  <a:pt x="11578" y="23631"/>
                </a:moveTo>
                <a:cubicBezTo>
                  <a:pt x="11522" y="23603"/>
                  <a:pt x="11439" y="23576"/>
                  <a:pt x="11383" y="23603"/>
                </a:cubicBezTo>
                <a:cubicBezTo>
                  <a:pt x="11355" y="23603"/>
                  <a:pt x="11467" y="23631"/>
                  <a:pt x="11578" y="23631"/>
                </a:cubicBezTo>
                <a:close/>
                <a:moveTo>
                  <a:pt x="4352" y="22711"/>
                </a:moveTo>
                <a:cubicBezTo>
                  <a:pt x="4324" y="22739"/>
                  <a:pt x="4408" y="22739"/>
                  <a:pt x="4464" y="22766"/>
                </a:cubicBezTo>
                <a:cubicBezTo>
                  <a:pt x="4464" y="22739"/>
                  <a:pt x="4380" y="22739"/>
                  <a:pt x="4324" y="22711"/>
                </a:cubicBezTo>
                <a:close/>
                <a:moveTo>
                  <a:pt x="6222" y="23073"/>
                </a:moveTo>
                <a:cubicBezTo>
                  <a:pt x="6138" y="23073"/>
                  <a:pt x="6110" y="23073"/>
                  <a:pt x="6110" y="23073"/>
                </a:cubicBezTo>
                <a:lnTo>
                  <a:pt x="6222" y="23073"/>
                </a:lnTo>
                <a:close/>
                <a:moveTo>
                  <a:pt x="8649" y="23799"/>
                </a:moveTo>
                <a:cubicBezTo>
                  <a:pt x="8649" y="23799"/>
                  <a:pt x="8537" y="23799"/>
                  <a:pt x="8537" y="23827"/>
                </a:cubicBezTo>
                <a:lnTo>
                  <a:pt x="8732" y="23827"/>
                </a:lnTo>
                <a:cubicBezTo>
                  <a:pt x="8732" y="23827"/>
                  <a:pt x="8705" y="23799"/>
                  <a:pt x="8649" y="23771"/>
                </a:cubicBezTo>
                <a:close/>
                <a:moveTo>
                  <a:pt x="8816" y="23743"/>
                </a:moveTo>
                <a:lnTo>
                  <a:pt x="8732" y="23743"/>
                </a:lnTo>
                <a:cubicBezTo>
                  <a:pt x="8732" y="23743"/>
                  <a:pt x="8732" y="23771"/>
                  <a:pt x="8816" y="23771"/>
                </a:cubicBezTo>
                <a:close/>
                <a:moveTo>
                  <a:pt x="9848" y="23548"/>
                </a:moveTo>
                <a:cubicBezTo>
                  <a:pt x="9848" y="23576"/>
                  <a:pt x="9932" y="23576"/>
                  <a:pt x="9988" y="23603"/>
                </a:cubicBezTo>
                <a:cubicBezTo>
                  <a:pt x="9960" y="23548"/>
                  <a:pt x="9932" y="23548"/>
                  <a:pt x="9821" y="23548"/>
                </a:cubicBezTo>
                <a:close/>
                <a:moveTo>
                  <a:pt x="9681" y="23157"/>
                </a:moveTo>
                <a:lnTo>
                  <a:pt x="9542" y="23157"/>
                </a:lnTo>
                <a:lnTo>
                  <a:pt x="9653" y="23157"/>
                </a:lnTo>
                <a:cubicBezTo>
                  <a:pt x="9709" y="23157"/>
                  <a:pt x="9681" y="23157"/>
                  <a:pt x="9681" y="23157"/>
                </a:cubicBezTo>
                <a:close/>
                <a:moveTo>
                  <a:pt x="9625" y="23101"/>
                </a:moveTo>
                <a:lnTo>
                  <a:pt x="9681" y="23101"/>
                </a:lnTo>
                <a:cubicBezTo>
                  <a:pt x="9011" y="23045"/>
                  <a:pt x="8342" y="23018"/>
                  <a:pt x="7672" y="22990"/>
                </a:cubicBezTo>
                <a:cubicBezTo>
                  <a:pt x="7728" y="23185"/>
                  <a:pt x="7784" y="23352"/>
                  <a:pt x="7840" y="23576"/>
                </a:cubicBezTo>
                <a:cubicBezTo>
                  <a:pt x="8091" y="23576"/>
                  <a:pt x="8119" y="23492"/>
                  <a:pt x="8426" y="23492"/>
                </a:cubicBezTo>
                <a:cubicBezTo>
                  <a:pt x="8593" y="23380"/>
                  <a:pt x="8816" y="23352"/>
                  <a:pt x="9011" y="23324"/>
                </a:cubicBezTo>
                <a:cubicBezTo>
                  <a:pt x="8984" y="23269"/>
                  <a:pt x="9318" y="23241"/>
                  <a:pt x="9402" y="23157"/>
                </a:cubicBezTo>
                <a:cubicBezTo>
                  <a:pt x="9486" y="23157"/>
                  <a:pt x="9569" y="23157"/>
                  <a:pt x="9653" y="23129"/>
                </a:cubicBezTo>
                <a:cubicBezTo>
                  <a:pt x="9653" y="23129"/>
                  <a:pt x="9569" y="23101"/>
                  <a:pt x="9597" y="23073"/>
                </a:cubicBezTo>
                <a:close/>
                <a:moveTo>
                  <a:pt x="24886" y="13197"/>
                </a:moveTo>
                <a:lnTo>
                  <a:pt x="24886" y="13337"/>
                </a:lnTo>
                <a:cubicBezTo>
                  <a:pt x="24886" y="13337"/>
                  <a:pt x="24914" y="13364"/>
                  <a:pt x="24942" y="13364"/>
                </a:cubicBezTo>
                <a:cubicBezTo>
                  <a:pt x="24914" y="13281"/>
                  <a:pt x="24914" y="13225"/>
                  <a:pt x="24886" y="13169"/>
                </a:cubicBezTo>
                <a:close/>
                <a:moveTo>
                  <a:pt x="167" y="21093"/>
                </a:moveTo>
                <a:cubicBezTo>
                  <a:pt x="167" y="21065"/>
                  <a:pt x="140" y="21204"/>
                  <a:pt x="140" y="21260"/>
                </a:cubicBezTo>
                <a:cubicBezTo>
                  <a:pt x="140" y="21316"/>
                  <a:pt x="140" y="21120"/>
                  <a:pt x="167" y="21065"/>
                </a:cubicBezTo>
                <a:close/>
                <a:moveTo>
                  <a:pt x="949" y="22487"/>
                </a:moveTo>
                <a:cubicBezTo>
                  <a:pt x="949" y="22515"/>
                  <a:pt x="1032" y="22571"/>
                  <a:pt x="1144" y="22599"/>
                </a:cubicBezTo>
                <a:cubicBezTo>
                  <a:pt x="1451" y="22627"/>
                  <a:pt x="1758" y="22655"/>
                  <a:pt x="2093" y="22627"/>
                </a:cubicBezTo>
                <a:cubicBezTo>
                  <a:pt x="2176" y="22599"/>
                  <a:pt x="2539" y="22599"/>
                  <a:pt x="2650" y="22571"/>
                </a:cubicBezTo>
                <a:lnTo>
                  <a:pt x="1590" y="22460"/>
                </a:lnTo>
                <a:cubicBezTo>
                  <a:pt x="1283" y="22460"/>
                  <a:pt x="977" y="22376"/>
                  <a:pt x="698" y="22208"/>
                </a:cubicBezTo>
                <a:cubicBezTo>
                  <a:pt x="558" y="22097"/>
                  <a:pt x="446" y="21930"/>
                  <a:pt x="391" y="21762"/>
                </a:cubicBezTo>
                <a:cubicBezTo>
                  <a:pt x="391" y="21846"/>
                  <a:pt x="419" y="21930"/>
                  <a:pt x="446" y="22013"/>
                </a:cubicBezTo>
                <a:cubicBezTo>
                  <a:pt x="558" y="22208"/>
                  <a:pt x="725" y="22376"/>
                  <a:pt x="921" y="2248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2"/>
          <p:cNvSpPr/>
          <p:nvPr/>
        </p:nvSpPr>
        <p:spPr>
          <a:xfrm rot="10800000">
            <a:off x="358818" y="923239"/>
            <a:ext cx="640674" cy="954841"/>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2"/>
          <p:cNvSpPr/>
          <p:nvPr/>
        </p:nvSpPr>
        <p:spPr>
          <a:xfrm rot="10800000">
            <a:off x="8230989" y="1093329"/>
            <a:ext cx="798661" cy="782287"/>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2"/>
          <p:cNvSpPr/>
          <p:nvPr/>
        </p:nvSpPr>
        <p:spPr>
          <a:xfrm rot="10800000">
            <a:off x="7608774" y="4550188"/>
            <a:ext cx="721838" cy="408289"/>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2"/>
          <p:cNvSpPr/>
          <p:nvPr/>
        </p:nvSpPr>
        <p:spPr>
          <a:xfrm rot="9155340">
            <a:off x="281403" y="110451"/>
            <a:ext cx="953568" cy="667070"/>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1">
  <p:cSld name="TITLE_AND_TWO_COLUMNS_1_4_1_2">
    <p:spTree>
      <p:nvGrpSpPr>
        <p:cNvPr id="1" name="Shape 666"/>
        <p:cNvGrpSpPr/>
        <p:nvPr/>
      </p:nvGrpSpPr>
      <p:grpSpPr>
        <a:xfrm>
          <a:off x="0" y="0"/>
          <a:ext cx="0" cy="0"/>
          <a:chOff x="0" y="0"/>
          <a:chExt cx="0" cy="0"/>
        </a:xfrm>
      </p:grpSpPr>
      <p:sp>
        <p:nvSpPr>
          <p:cNvPr id="667" name="Google Shape;667;p33"/>
          <p:cNvSpPr/>
          <p:nvPr/>
        </p:nvSpPr>
        <p:spPr>
          <a:xfrm rot="-952867">
            <a:off x="7088054" y="4607786"/>
            <a:ext cx="1152752" cy="791867"/>
          </a:xfrm>
          <a:custGeom>
            <a:avLst/>
            <a:gdLst/>
            <a:ahLst/>
            <a:cxnLst/>
            <a:rect l="l" t="t" r="r" b="b"/>
            <a:pathLst>
              <a:path w="52312" h="35935" extrusionOk="0">
                <a:moveTo>
                  <a:pt x="52228" y="13364"/>
                </a:moveTo>
                <a:cubicBezTo>
                  <a:pt x="52172" y="13392"/>
                  <a:pt x="51893" y="12945"/>
                  <a:pt x="51921" y="13140"/>
                </a:cubicBezTo>
                <a:cubicBezTo>
                  <a:pt x="51725" y="12917"/>
                  <a:pt x="51530" y="12666"/>
                  <a:pt x="51335" y="12415"/>
                </a:cubicBezTo>
                <a:lnTo>
                  <a:pt x="51000" y="11997"/>
                </a:lnTo>
                <a:cubicBezTo>
                  <a:pt x="50889" y="11857"/>
                  <a:pt x="50777" y="11718"/>
                  <a:pt x="50665" y="11578"/>
                </a:cubicBezTo>
                <a:lnTo>
                  <a:pt x="49912" y="10630"/>
                </a:lnTo>
                <a:lnTo>
                  <a:pt x="48991" y="9597"/>
                </a:lnTo>
                <a:cubicBezTo>
                  <a:pt x="48740" y="9290"/>
                  <a:pt x="48433" y="8984"/>
                  <a:pt x="48127" y="8649"/>
                </a:cubicBezTo>
                <a:cubicBezTo>
                  <a:pt x="47987" y="8481"/>
                  <a:pt x="47848" y="8314"/>
                  <a:pt x="47680" y="8174"/>
                </a:cubicBezTo>
                <a:lnTo>
                  <a:pt x="47206" y="7700"/>
                </a:lnTo>
                <a:cubicBezTo>
                  <a:pt x="47038" y="7561"/>
                  <a:pt x="46759" y="7282"/>
                  <a:pt x="46620" y="7170"/>
                </a:cubicBezTo>
                <a:cubicBezTo>
                  <a:pt x="46508" y="7086"/>
                  <a:pt x="46397" y="7031"/>
                  <a:pt x="46257" y="6975"/>
                </a:cubicBezTo>
                <a:cubicBezTo>
                  <a:pt x="48461" y="8844"/>
                  <a:pt x="50331" y="11048"/>
                  <a:pt x="51837" y="13531"/>
                </a:cubicBezTo>
                <a:lnTo>
                  <a:pt x="51837" y="13531"/>
                </a:lnTo>
                <a:lnTo>
                  <a:pt x="51837" y="13531"/>
                </a:lnTo>
                <a:cubicBezTo>
                  <a:pt x="51837" y="13559"/>
                  <a:pt x="51837" y="13559"/>
                  <a:pt x="51837" y="13559"/>
                </a:cubicBezTo>
                <a:lnTo>
                  <a:pt x="51809" y="13559"/>
                </a:lnTo>
                <a:cubicBezTo>
                  <a:pt x="51753" y="13615"/>
                  <a:pt x="51642" y="13698"/>
                  <a:pt x="51614" y="13754"/>
                </a:cubicBezTo>
                <a:cubicBezTo>
                  <a:pt x="51307" y="13866"/>
                  <a:pt x="51028" y="14033"/>
                  <a:pt x="50749" y="14173"/>
                </a:cubicBezTo>
                <a:cubicBezTo>
                  <a:pt x="50526" y="14284"/>
                  <a:pt x="50693" y="14145"/>
                  <a:pt x="50721" y="14117"/>
                </a:cubicBezTo>
                <a:cubicBezTo>
                  <a:pt x="50582" y="14173"/>
                  <a:pt x="50526" y="14173"/>
                  <a:pt x="50358" y="14256"/>
                </a:cubicBezTo>
                <a:cubicBezTo>
                  <a:pt x="50191" y="14396"/>
                  <a:pt x="50665" y="14145"/>
                  <a:pt x="50610" y="14256"/>
                </a:cubicBezTo>
                <a:cubicBezTo>
                  <a:pt x="49773" y="14731"/>
                  <a:pt x="48684" y="15289"/>
                  <a:pt x="47708" y="15763"/>
                </a:cubicBezTo>
                <a:lnTo>
                  <a:pt x="47652" y="15679"/>
                </a:lnTo>
                <a:cubicBezTo>
                  <a:pt x="47485" y="15763"/>
                  <a:pt x="47652" y="15763"/>
                  <a:pt x="47596" y="15819"/>
                </a:cubicBezTo>
                <a:cubicBezTo>
                  <a:pt x="47011" y="16070"/>
                  <a:pt x="46369" y="16544"/>
                  <a:pt x="45755" y="16767"/>
                </a:cubicBezTo>
                <a:cubicBezTo>
                  <a:pt x="44862" y="17297"/>
                  <a:pt x="43774" y="17855"/>
                  <a:pt x="42547" y="18441"/>
                </a:cubicBezTo>
                <a:cubicBezTo>
                  <a:pt x="41570" y="18971"/>
                  <a:pt x="40119" y="19557"/>
                  <a:pt x="38836" y="20115"/>
                </a:cubicBezTo>
                <a:cubicBezTo>
                  <a:pt x="38334" y="20338"/>
                  <a:pt x="37860" y="20562"/>
                  <a:pt x="37413" y="20757"/>
                </a:cubicBezTo>
                <a:cubicBezTo>
                  <a:pt x="36744" y="21036"/>
                  <a:pt x="36018" y="21343"/>
                  <a:pt x="35321" y="21650"/>
                </a:cubicBezTo>
                <a:cubicBezTo>
                  <a:pt x="34735" y="21873"/>
                  <a:pt x="34121" y="22124"/>
                  <a:pt x="33619" y="22291"/>
                </a:cubicBezTo>
                <a:cubicBezTo>
                  <a:pt x="32085" y="22989"/>
                  <a:pt x="30522" y="23603"/>
                  <a:pt x="28904" y="24328"/>
                </a:cubicBezTo>
                <a:cubicBezTo>
                  <a:pt x="27509" y="24942"/>
                  <a:pt x="26030" y="25583"/>
                  <a:pt x="24608" y="26141"/>
                </a:cubicBezTo>
                <a:cubicBezTo>
                  <a:pt x="24050" y="26309"/>
                  <a:pt x="23464" y="26420"/>
                  <a:pt x="22906" y="26476"/>
                </a:cubicBezTo>
                <a:cubicBezTo>
                  <a:pt x="22264" y="26811"/>
                  <a:pt x="21678" y="27118"/>
                  <a:pt x="21148" y="27397"/>
                </a:cubicBezTo>
                <a:cubicBezTo>
                  <a:pt x="20897" y="27508"/>
                  <a:pt x="20897" y="27481"/>
                  <a:pt x="20674" y="27564"/>
                </a:cubicBezTo>
                <a:cubicBezTo>
                  <a:pt x="19195" y="28318"/>
                  <a:pt x="17047" y="29210"/>
                  <a:pt x="15903" y="29880"/>
                </a:cubicBezTo>
                <a:cubicBezTo>
                  <a:pt x="14955" y="30271"/>
                  <a:pt x="14173" y="30717"/>
                  <a:pt x="13169" y="31219"/>
                </a:cubicBezTo>
                <a:cubicBezTo>
                  <a:pt x="12946" y="31303"/>
                  <a:pt x="12806" y="31414"/>
                  <a:pt x="12611" y="31526"/>
                </a:cubicBezTo>
                <a:cubicBezTo>
                  <a:pt x="12499" y="31554"/>
                  <a:pt x="12471" y="31554"/>
                  <a:pt x="12416" y="31582"/>
                </a:cubicBezTo>
                <a:cubicBezTo>
                  <a:pt x="11941" y="31833"/>
                  <a:pt x="11746" y="31972"/>
                  <a:pt x="11104" y="32251"/>
                </a:cubicBezTo>
                <a:cubicBezTo>
                  <a:pt x="10184" y="32586"/>
                  <a:pt x="9319" y="32977"/>
                  <a:pt x="8482" y="33451"/>
                </a:cubicBezTo>
                <a:cubicBezTo>
                  <a:pt x="8370" y="33479"/>
                  <a:pt x="8119" y="33618"/>
                  <a:pt x="8147" y="33563"/>
                </a:cubicBezTo>
                <a:cubicBezTo>
                  <a:pt x="7980" y="33646"/>
                  <a:pt x="8119" y="33646"/>
                  <a:pt x="7980" y="33702"/>
                </a:cubicBezTo>
                <a:cubicBezTo>
                  <a:pt x="7394" y="33925"/>
                  <a:pt x="6696" y="34288"/>
                  <a:pt x="6194" y="34427"/>
                </a:cubicBezTo>
                <a:cubicBezTo>
                  <a:pt x="5608" y="34706"/>
                  <a:pt x="5022" y="34930"/>
                  <a:pt x="4464" y="35125"/>
                </a:cubicBezTo>
                <a:lnTo>
                  <a:pt x="3655" y="35376"/>
                </a:lnTo>
                <a:cubicBezTo>
                  <a:pt x="3348" y="35488"/>
                  <a:pt x="3069" y="35599"/>
                  <a:pt x="2791" y="35655"/>
                </a:cubicBezTo>
                <a:cubicBezTo>
                  <a:pt x="2539" y="35711"/>
                  <a:pt x="2288" y="35767"/>
                  <a:pt x="2037" y="35850"/>
                </a:cubicBezTo>
                <a:cubicBezTo>
                  <a:pt x="1926" y="35850"/>
                  <a:pt x="1786" y="35934"/>
                  <a:pt x="1647" y="35850"/>
                </a:cubicBezTo>
                <a:lnTo>
                  <a:pt x="1647" y="35850"/>
                </a:lnTo>
                <a:cubicBezTo>
                  <a:pt x="1228" y="35599"/>
                  <a:pt x="949" y="33618"/>
                  <a:pt x="782" y="31665"/>
                </a:cubicBezTo>
                <a:lnTo>
                  <a:pt x="782" y="31665"/>
                </a:lnTo>
                <a:lnTo>
                  <a:pt x="754" y="31386"/>
                </a:lnTo>
                <a:cubicBezTo>
                  <a:pt x="503" y="30689"/>
                  <a:pt x="280" y="29964"/>
                  <a:pt x="84" y="29266"/>
                </a:cubicBezTo>
                <a:cubicBezTo>
                  <a:pt x="84" y="29155"/>
                  <a:pt x="84" y="29071"/>
                  <a:pt x="84" y="28959"/>
                </a:cubicBezTo>
                <a:cubicBezTo>
                  <a:pt x="28" y="28708"/>
                  <a:pt x="1" y="28429"/>
                  <a:pt x="1" y="28150"/>
                </a:cubicBezTo>
                <a:lnTo>
                  <a:pt x="1" y="27899"/>
                </a:lnTo>
                <a:lnTo>
                  <a:pt x="1" y="27732"/>
                </a:lnTo>
                <a:lnTo>
                  <a:pt x="1" y="27592"/>
                </a:lnTo>
                <a:cubicBezTo>
                  <a:pt x="1" y="27425"/>
                  <a:pt x="28" y="27230"/>
                  <a:pt x="56" y="27062"/>
                </a:cubicBezTo>
                <a:cubicBezTo>
                  <a:pt x="140" y="26337"/>
                  <a:pt x="307" y="25639"/>
                  <a:pt x="475" y="24970"/>
                </a:cubicBezTo>
                <a:cubicBezTo>
                  <a:pt x="503" y="24942"/>
                  <a:pt x="531" y="24942"/>
                  <a:pt x="586" y="24802"/>
                </a:cubicBezTo>
                <a:cubicBezTo>
                  <a:pt x="642" y="24607"/>
                  <a:pt x="670" y="24551"/>
                  <a:pt x="698" y="24356"/>
                </a:cubicBezTo>
                <a:cubicBezTo>
                  <a:pt x="865" y="24133"/>
                  <a:pt x="1061" y="23575"/>
                  <a:pt x="1200" y="23603"/>
                </a:cubicBezTo>
                <a:cubicBezTo>
                  <a:pt x="1228" y="23519"/>
                  <a:pt x="1256" y="23435"/>
                  <a:pt x="1312" y="23352"/>
                </a:cubicBezTo>
                <a:lnTo>
                  <a:pt x="1507" y="23352"/>
                </a:lnTo>
                <a:cubicBezTo>
                  <a:pt x="1786" y="22236"/>
                  <a:pt x="2121" y="21175"/>
                  <a:pt x="2512" y="20115"/>
                </a:cubicBezTo>
                <a:cubicBezTo>
                  <a:pt x="2539" y="19920"/>
                  <a:pt x="2539" y="19697"/>
                  <a:pt x="2484" y="19501"/>
                </a:cubicBezTo>
                <a:cubicBezTo>
                  <a:pt x="2539" y="18999"/>
                  <a:pt x="2595" y="18525"/>
                  <a:pt x="2735" y="17939"/>
                </a:cubicBezTo>
                <a:cubicBezTo>
                  <a:pt x="2874" y="17632"/>
                  <a:pt x="2930" y="17409"/>
                  <a:pt x="3042" y="17102"/>
                </a:cubicBezTo>
                <a:cubicBezTo>
                  <a:pt x="3181" y="16767"/>
                  <a:pt x="3572" y="15958"/>
                  <a:pt x="3739" y="15651"/>
                </a:cubicBezTo>
                <a:cubicBezTo>
                  <a:pt x="3990" y="15177"/>
                  <a:pt x="4185" y="15066"/>
                  <a:pt x="4437" y="14647"/>
                </a:cubicBezTo>
                <a:cubicBezTo>
                  <a:pt x="4437" y="14312"/>
                  <a:pt x="4437" y="13977"/>
                  <a:pt x="4409" y="13643"/>
                </a:cubicBezTo>
                <a:cubicBezTo>
                  <a:pt x="4492" y="13392"/>
                  <a:pt x="4604" y="13113"/>
                  <a:pt x="4716" y="12861"/>
                </a:cubicBezTo>
                <a:cubicBezTo>
                  <a:pt x="4855" y="12582"/>
                  <a:pt x="5022" y="12276"/>
                  <a:pt x="5190" y="11969"/>
                </a:cubicBezTo>
                <a:cubicBezTo>
                  <a:pt x="5469" y="11662"/>
                  <a:pt x="5748" y="11215"/>
                  <a:pt x="6055" y="10909"/>
                </a:cubicBezTo>
                <a:cubicBezTo>
                  <a:pt x="6362" y="10295"/>
                  <a:pt x="6780" y="9737"/>
                  <a:pt x="7254" y="9262"/>
                </a:cubicBezTo>
                <a:cubicBezTo>
                  <a:pt x="7450" y="8649"/>
                  <a:pt x="7840" y="8119"/>
                  <a:pt x="8315" y="7728"/>
                </a:cubicBezTo>
                <a:cubicBezTo>
                  <a:pt x="8677" y="7477"/>
                  <a:pt x="9263" y="6975"/>
                  <a:pt x="9626" y="6696"/>
                </a:cubicBezTo>
                <a:cubicBezTo>
                  <a:pt x="9988" y="6473"/>
                  <a:pt x="10379" y="6277"/>
                  <a:pt x="10770" y="6110"/>
                </a:cubicBezTo>
                <a:cubicBezTo>
                  <a:pt x="11188" y="5580"/>
                  <a:pt x="12444" y="4687"/>
                  <a:pt x="13560" y="4185"/>
                </a:cubicBezTo>
                <a:cubicBezTo>
                  <a:pt x="13699" y="4101"/>
                  <a:pt x="13643" y="4213"/>
                  <a:pt x="13811" y="4129"/>
                </a:cubicBezTo>
                <a:cubicBezTo>
                  <a:pt x="14229" y="3906"/>
                  <a:pt x="14006" y="3906"/>
                  <a:pt x="14424" y="3683"/>
                </a:cubicBezTo>
                <a:cubicBezTo>
                  <a:pt x="14731" y="3348"/>
                  <a:pt x="15094" y="3097"/>
                  <a:pt x="15485" y="2929"/>
                </a:cubicBezTo>
                <a:cubicBezTo>
                  <a:pt x="16070" y="2650"/>
                  <a:pt x="16656" y="2399"/>
                  <a:pt x="17270" y="2204"/>
                </a:cubicBezTo>
                <a:cubicBezTo>
                  <a:pt x="17438" y="2092"/>
                  <a:pt x="17465" y="2037"/>
                  <a:pt x="17438" y="1981"/>
                </a:cubicBezTo>
                <a:cubicBezTo>
                  <a:pt x="17828" y="1758"/>
                  <a:pt x="18219" y="1534"/>
                  <a:pt x="18665" y="1367"/>
                </a:cubicBezTo>
                <a:cubicBezTo>
                  <a:pt x="19363" y="1116"/>
                  <a:pt x="20088" y="921"/>
                  <a:pt x="20841" y="781"/>
                </a:cubicBezTo>
                <a:cubicBezTo>
                  <a:pt x="21092" y="781"/>
                  <a:pt x="21343" y="809"/>
                  <a:pt x="21594" y="837"/>
                </a:cubicBezTo>
                <a:cubicBezTo>
                  <a:pt x="22348" y="446"/>
                  <a:pt x="24105" y="195"/>
                  <a:pt x="24887" y="167"/>
                </a:cubicBezTo>
                <a:cubicBezTo>
                  <a:pt x="25445" y="0"/>
                  <a:pt x="25668" y="84"/>
                  <a:pt x="26226" y="56"/>
                </a:cubicBezTo>
                <a:cubicBezTo>
                  <a:pt x="26365" y="56"/>
                  <a:pt x="26505" y="28"/>
                  <a:pt x="26588" y="0"/>
                </a:cubicBezTo>
                <a:cubicBezTo>
                  <a:pt x="27091" y="0"/>
                  <a:pt x="27286" y="84"/>
                  <a:pt x="27286" y="167"/>
                </a:cubicBezTo>
                <a:cubicBezTo>
                  <a:pt x="28234" y="28"/>
                  <a:pt x="29881" y="28"/>
                  <a:pt x="30160" y="223"/>
                </a:cubicBezTo>
                <a:cubicBezTo>
                  <a:pt x="31024" y="251"/>
                  <a:pt x="31248" y="84"/>
                  <a:pt x="32029" y="139"/>
                </a:cubicBezTo>
                <a:cubicBezTo>
                  <a:pt x="32447" y="195"/>
                  <a:pt x="32894" y="223"/>
                  <a:pt x="33256" y="279"/>
                </a:cubicBezTo>
                <a:cubicBezTo>
                  <a:pt x="33563" y="335"/>
                  <a:pt x="33870" y="418"/>
                  <a:pt x="34177" y="530"/>
                </a:cubicBezTo>
                <a:cubicBezTo>
                  <a:pt x="34289" y="530"/>
                  <a:pt x="34261" y="502"/>
                  <a:pt x="34400" y="530"/>
                </a:cubicBezTo>
                <a:cubicBezTo>
                  <a:pt x="34540" y="642"/>
                  <a:pt x="34986" y="781"/>
                  <a:pt x="35098" y="865"/>
                </a:cubicBezTo>
                <a:cubicBezTo>
                  <a:pt x="36018" y="1060"/>
                  <a:pt x="36632" y="1339"/>
                  <a:pt x="36660" y="1534"/>
                </a:cubicBezTo>
                <a:cubicBezTo>
                  <a:pt x="36911" y="1590"/>
                  <a:pt x="37190" y="1646"/>
                  <a:pt x="37469" y="1730"/>
                </a:cubicBezTo>
                <a:cubicBezTo>
                  <a:pt x="37720" y="1813"/>
                  <a:pt x="37971" y="1897"/>
                  <a:pt x="38222" y="1981"/>
                </a:cubicBezTo>
                <a:cubicBezTo>
                  <a:pt x="38697" y="2148"/>
                  <a:pt x="39031" y="2344"/>
                  <a:pt x="39059" y="2511"/>
                </a:cubicBezTo>
                <a:cubicBezTo>
                  <a:pt x="39757" y="2650"/>
                  <a:pt x="39868" y="2371"/>
                  <a:pt x="41096" y="2957"/>
                </a:cubicBezTo>
                <a:cubicBezTo>
                  <a:pt x="41347" y="3041"/>
                  <a:pt x="41291" y="3069"/>
                  <a:pt x="41514" y="3180"/>
                </a:cubicBezTo>
                <a:cubicBezTo>
                  <a:pt x="41933" y="3320"/>
                  <a:pt x="42351" y="3487"/>
                  <a:pt x="42742" y="3711"/>
                </a:cubicBezTo>
                <a:cubicBezTo>
                  <a:pt x="43188" y="4017"/>
                  <a:pt x="43635" y="4324"/>
                  <a:pt x="44025" y="4687"/>
                </a:cubicBezTo>
                <a:lnTo>
                  <a:pt x="43997" y="4743"/>
                </a:lnTo>
                <a:cubicBezTo>
                  <a:pt x="44304" y="5022"/>
                  <a:pt x="44946" y="5357"/>
                  <a:pt x="45392" y="5664"/>
                </a:cubicBezTo>
                <a:cubicBezTo>
                  <a:pt x="45643" y="5775"/>
                  <a:pt x="45895" y="5915"/>
                  <a:pt x="46090" y="6082"/>
                </a:cubicBezTo>
                <a:cubicBezTo>
                  <a:pt x="46508" y="6445"/>
                  <a:pt x="46899" y="6807"/>
                  <a:pt x="47290" y="7226"/>
                </a:cubicBezTo>
                <a:cubicBezTo>
                  <a:pt x="47541" y="7449"/>
                  <a:pt x="47848" y="7728"/>
                  <a:pt x="48127" y="8007"/>
                </a:cubicBezTo>
                <a:lnTo>
                  <a:pt x="49019" y="8956"/>
                </a:lnTo>
                <a:cubicBezTo>
                  <a:pt x="49326" y="9290"/>
                  <a:pt x="49633" y="9653"/>
                  <a:pt x="49912" y="9988"/>
                </a:cubicBezTo>
                <a:cubicBezTo>
                  <a:pt x="50219" y="10295"/>
                  <a:pt x="50470" y="10630"/>
                  <a:pt x="50721" y="10936"/>
                </a:cubicBezTo>
                <a:cubicBezTo>
                  <a:pt x="50944" y="11215"/>
                  <a:pt x="51168" y="11439"/>
                  <a:pt x="51391" y="11718"/>
                </a:cubicBezTo>
                <a:cubicBezTo>
                  <a:pt x="51725" y="12220"/>
                  <a:pt x="52311" y="13280"/>
                  <a:pt x="52228" y="13364"/>
                </a:cubicBezTo>
                <a:close/>
                <a:moveTo>
                  <a:pt x="252" y="29015"/>
                </a:moveTo>
                <a:cubicBezTo>
                  <a:pt x="224" y="29015"/>
                  <a:pt x="224" y="29015"/>
                  <a:pt x="196" y="28959"/>
                </a:cubicBezTo>
                <a:cubicBezTo>
                  <a:pt x="196" y="29043"/>
                  <a:pt x="196" y="29155"/>
                  <a:pt x="196" y="29238"/>
                </a:cubicBezTo>
                <a:cubicBezTo>
                  <a:pt x="224" y="29266"/>
                  <a:pt x="252" y="29210"/>
                  <a:pt x="252" y="29015"/>
                </a:cubicBezTo>
                <a:close/>
                <a:moveTo>
                  <a:pt x="335" y="29294"/>
                </a:moveTo>
                <a:cubicBezTo>
                  <a:pt x="307" y="29461"/>
                  <a:pt x="307" y="29601"/>
                  <a:pt x="335" y="29768"/>
                </a:cubicBezTo>
                <a:cubicBezTo>
                  <a:pt x="391" y="29824"/>
                  <a:pt x="391" y="29350"/>
                  <a:pt x="335" y="29294"/>
                </a:cubicBezTo>
                <a:close/>
                <a:moveTo>
                  <a:pt x="503" y="29796"/>
                </a:moveTo>
                <a:cubicBezTo>
                  <a:pt x="475" y="29796"/>
                  <a:pt x="419" y="29768"/>
                  <a:pt x="447" y="29992"/>
                </a:cubicBezTo>
                <a:cubicBezTo>
                  <a:pt x="475" y="29992"/>
                  <a:pt x="503" y="29936"/>
                  <a:pt x="503" y="29796"/>
                </a:cubicBezTo>
                <a:close/>
                <a:moveTo>
                  <a:pt x="670" y="27899"/>
                </a:moveTo>
                <a:lnTo>
                  <a:pt x="670" y="27815"/>
                </a:lnTo>
                <a:cubicBezTo>
                  <a:pt x="726" y="27397"/>
                  <a:pt x="782" y="26978"/>
                  <a:pt x="838" y="26560"/>
                </a:cubicBezTo>
                <a:cubicBezTo>
                  <a:pt x="810" y="26560"/>
                  <a:pt x="782" y="26560"/>
                  <a:pt x="754" y="26532"/>
                </a:cubicBezTo>
                <a:cubicBezTo>
                  <a:pt x="726" y="26588"/>
                  <a:pt x="670" y="26755"/>
                  <a:pt x="642" y="26727"/>
                </a:cubicBezTo>
                <a:cubicBezTo>
                  <a:pt x="586" y="27118"/>
                  <a:pt x="614" y="27508"/>
                  <a:pt x="698" y="27899"/>
                </a:cubicBezTo>
                <a:close/>
                <a:moveTo>
                  <a:pt x="7561" y="33535"/>
                </a:moveTo>
                <a:cubicBezTo>
                  <a:pt x="7673" y="33507"/>
                  <a:pt x="7757" y="33479"/>
                  <a:pt x="7812" y="33423"/>
                </a:cubicBezTo>
                <a:cubicBezTo>
                  <a:pt x="7868" y="33339"/>
                  <a:pt x="7533" y="33507"/>
                  <a:pt x="7561" y="33535"/>
                </a:cubicBezTo>
                <a:close/>
                <a:moveTo>
                  <a:pt x="8342" y="33312"/>
                </a:moveTo>
                <a:cubicBezTo>
                  <a:pt x="8342" y="33284"/>
                  <a:pt x="8119" y="33339"/>
                  <a:pt x="8063" y="33395"/>
                </a:cubicBezTo>
                <a:cubicBezTo>
                  <a:pt x="8036" y="33451"/>
                  <a:pt x="8175" y="33395"/>
                  <a:pt x="8342" y="33312"/>
                </a:cubicBezTo>
                <a:close/>
                <a:moveTo>
                  <a:pt x="8454" y="32921"/>
                </a:moveTo>
                <a:lnTo>
                  <a:pt x="5329" y="34316"/>
                </a:lnTo>
                <a:lnTo>
                  <a:pt x="5859" y="34148"/>
                </a:lnTo>
                <a:cubicBezTo>
                  <a:pt x="6083" y="34037"/>
                  <a:pt x="6334" y="33953"/>
                  <a:pt x="6557" y="33869"/>
                </a:cubicBezTo>
                <a:cubicBezTo>
                  <a:pt x="7226" y="33618"/>
                  <a:pt x="7868" y="33284"/>
                  <a:pt x="8454" y="32921"/>
                </a:cubicBezTo>
                <a:close/>
                <a:moveTo>
                  <a:pt x="11607" y="31526"/>
                </a:moveTo>
                <a:lnTo>
                  <a:pt x="11802" y="31414"/>
                </a:lnTo>
                <a:lnTo>
                  <a:pt x="11551" y="31526"/>
                </a:lnTo>
                <a:close/>
                <a:moveTo>
                  <a:pt x="29378" y="23882"/>
                </a:moveTo>
                <a:cubicBezTo>
                  <a:pt x="29881" y="23714"/>
                  <a:pt x="29462" y="23714"/>
                  <a:pt x="29378" y="23882"/>
                </a:cubicBezTo>
                <a:close/>
                <a:moveTo>
                  <a:pt x="43746" y="17604"/>
                </a:moveTo>
                <a:cubicBezTo>
                  <a:pt x="43718" y="17576"/>
                  <a:pt x="43635" y="17604"/>
                  <a:pt x="43523" y="17660"/>
                </a:cubicBezTo>
                <a:cubicBezTo>
                  <a:pt x="43439" y="17688"/>
                  <a:pt x="43467" y="17716"/>
                  <a:pt x="43523" y="17716"/>
                </a:cubicBezTo>
                <a:cubicBezTo>
                  <a:pt x="43607" y="17688"/>
                  <a:pt x="43635" y="17688"/>
                  <a:pt x="43746" y="17632"/>
                </a:cubicBezTo>
                <a:close/>
                <a:moveTo>
                  <a:pt x="46062" y="16321"/>
                </a:moveTo>
                <a:cubicBezTo>
                  <a:pt x="46174" y="16321"/>
                  <a:pt x="45839" y="16488"/>
                  <a:pt x="46090" y="16377"/>
                </a:cubicBezTo>
                <a:cubicBezTo>
                  <a:pt x="46118" y="16377"/>
                  <a:pt x="46285" y="16237"/>
                  <a:pt x="46062" y="16349"/>
                </a:cubicBezTo>
                <a:close/>
                <a:moveTo>
                  <a:pt x="47903" y="15317"/>
                </a:moveTo>
                <a:lnTo>
                  <a:pt x="25975" y="25081"/>
                </a:lnTo>
                <a:lnTo>
                  <a:pt x="26142" y="25053"/>
                </a:lnTo>
                <a:cubicBezTo>
                  <a:pt x="27230" y="24691"/>
                  <a:pt x="28960" y="23854"/>
                  <a:pt x="30438" y="23240"/>
                </a:cubicBezTo>
                <a:cubicBezTo>
                  <a:pt x="31527" y="22766"/>
                  <a:pt x="32922" y="22208"/>
                  <a:pt x="34121" y="21705"/>
                </a:cubicBezTo>
                <a:cubicBezTo>
                  <a:pt x="35990" y="20924"/>
                  <a:pt x="37971" y="20059"/>
                  <a:pt x="39924" y="19222"/>
                </a:cubicBezTo>
                <a:cubicBezTo>
                  <a:pt x="42156" y="18246"/>
                  <a:pt x="43942" y="17297"/>
                  <a:pt x="45867" y="16321"/>
                </a:cubicBezTo>
                <a:cubicBezTo>
                  <a:pt x="45895" y="16321"/>
                  <a:pt x="45783" y="16405"/>
                  <a:pt x="45867" y="16349"/>
                </a:cubicBezTo>
                <a:cubicBezTo>
                  <a:pt x="46118" y="16265"/>
                  <a:pt x="45783" y="16349"/>
                  <a:pt x="45950" y="16293"/>
                </a:cubicBezTo>
                <a:cubicBezTo>
                  <a:pt x="46508" y="16014"/>
                  <a:pt x="47178" y="15679"/>
                  <a:pt x="47903" y="153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3"/>
          <p:cNvSpPr/>
          <p:nvPr/>
        </p:nvSpPr>
        <p:spPr>
          <a:xfrm>
            <a:off x="684358" y="1343775"/>
            <a:ext cx="1069193" cy="378141"/>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3"/>
          <p:cNvSpPr/>
          <p:nvPr/>
        </p:nvSpPr>
        <p:spPr>
          <a:xfrm>
            <a:off x="7699326" y="3996856"/>
            <a:ext cx="553979" cy="565064"/>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3"/>
          <p:cNvSpPr/>
          <p:nvPr/>
        </p:nvSpPr>
        <p:spPr>
          <a:xfrm>
            <a:off x="8111950" y="1724290"/>
            <a:ext cx="940715" cy="956692"/>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3"/>
          <p:cNvSpPr/>
          <p:nvPr/>
        </p:nvSpPr>
        <p:spPr>
          <a:xfrm>
            <a:off x="684344" y="695106"/>
            <a:ext cx="696605" cy="5435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3"/>
          <p:cNvSpPr/>
          <p:nvPr/>
        </p:nvSpPr>
        <p:spPr>
          <a:xfrm>
            <a:off x="93392" y="561546"/>
            <a:ext cx="440221" cy="937630"/>
          </a:xfrm>
          <a:custGeom>
            <a:avLst/>
            <a:gdLst/>
            <a:ahLst/>
            <a:cxnLst/>
            <a:rect l="l" t="t" r="r" b="b"/>
            <a:pathLst>
              <a:path w="19976" h="42547" extrusionOk="0">
                <a:moveTo>
                  <a:pt x="18051" y="84"/>
                </a:moveTo>
                <a:cubicBezTo>
                  <a:pt x="18051" y="140"/>
                  <a:pt x="17660" y="195"/>
                  <a:pt x="17828" y="251"/>
                </a:cubicBezTo>
                <a:cubicBezTo>
                  <a:pt x="17604" y="307"/>
                  <a:pt x="17381" y="363"/>
                  <a:pt x="17130" y="447"/>
                </a:cubicBezTo>
                <a:lnTo>
                  <a:pt x="16739" y="558"/>
                </a:lnTo>
                <a:lnTo>
                  <a:pt x="16349" y="670"/>
                </a:lnTo>
                <a:lnTo>
                  <a:pt x="15456" y="949"/>
                </a:lnTo>
                <a:lnTo>
                  <a:pt x="14452" y="1311"/>
                </a:lnTo>
                <a:cubicBezTo>
                  <a:pt x="14173" y="1395"/>
                  <a:pt x="13866" y="1535"/>
                  <a:pt x="13559" y="1646"/>
                </a:cubicBezTo>
                <a:cubicBezTo>
                  <a:pt x="13392" y="1702"/>
                  <a:pt x="13224" y="1758"/>
                  <a:pt x="13085" y="1814"/>
                </a:cubicBezTo>
                <a:lnTo>
                  <a:pt x="12610" y="2037"/>
                </a:lnTo>
                <a:cubicBezTo>
                  <a:pt x="12471" y="2121"/>
                  <a:pt x="12192" y="2232"/>
                  <a:pt x="12080" y="2288"/>
                </a:cubicBezTo>
                <a:cubicBezTo>
                  <a:pt x="11969" y="2344"/>
                  <a:pt x="11885" y="2427"/>
                  <a:pt x="11801" y="2511"/>
                </a:cubicBezTo>
                <a:cubicBezTo>
                  <a:pt x="13782" y="1479"/>
                  <a:pt x="15875" y="753"/>
                  <a:pt x="18079" y="419"/>
                </a:cubicBezTo>
                <a:lnTo>
                  <a:pt x="18079" y="419"/>
                </a:lnTo>
                <a:lnTo>
                  <a:pt x="18107" y="419"/>
                </a:lnTo>
                <a:lnTo>
                  <a:pt x="18107" y="419"/>
                </a:lnTo>
                <a:cubicBezTo>
                  <a:pt x="18134" y="474"/>
                  <a:pt x="18134" y="586"/>
                  <a:pt x="18162" y="614"/>
                </a:cubicBezTo>
                <a:cubicBezTo>
                  <a:pt x="18162" y="865"/>
                  <a:pt x="18190" y="1116"/>
                  <a:pt x="18246" y="1339"/>
                </a:cubicBezTo>
                <a:cubicBezTo>
                  <a:pt x="18246" y="1535"/>
                  <a:pt x="18190" y="1395"/>
                  <a:pt x="18190" y="1339"/>
                </a:cubicBezTo>
                <a:cubicBezTo>
                  <a:pt x="18190" y="1479"/>
                  <a:pt x="18162" y="1507"/>
                  <a:pt x="18162" y="1646"/>
                </a:cubicBezTo>
                <a:cubicBezTo>
                  <a:pt x="18218" y="1814"/>
                  <a:pt x="18162" y="1395"/>
                  <a:pt x="18246" y="1479"/>
                </a:cubicBezTo>
                <a:cubicBezTo>
                  <a:pt x="18330" y="2204"/>
                  <a:pt x="18413" y="3125"/>
                  <a:pt x="18469" y="3962"/>
                </a:cubicBezTo>
                <a:lnTo>
                  <a:pt x="18413" y="3962"/>
                </a:lnTo>
                <a:cubicBezTo>
                  <a:pt x="18413" y="4101"/>
                  <a:pt x="18469" y="3990"/>
                  <a:pt x="18497" y="4046"/>
                </a:cubicBezTo>
                <a:cubicBezTo>
                  <a:pt x="18525" y="4548"/>
                  <a:pt x="18665" y="5134"/>
                  <a:pt x="18665" y="5636"/>
                </a:cubicBezTo>
                <a:cubicBezTo>
                  <a:pt x="18748" y="6417"/>
                  <a:pt x="18832" y="7338"/>
                  <a:pt x="18916" y="8398"/>
                </a:cubicBezTo>
                <a:cubicBezTo>
                  <a:pt x="19027" y="9235"/>
                  <a:pt x="19027" y="10407"/>
                  <a:pt x="19055" y="11495"/>
                </a:cubicBezTo>
                <a:cubicBezTo>
                  <a:pt x="19055" y="11913"/>
                  <a:pt x="19083" y="12304"/>
                  <a:pt x="19111" y="12694"/>
                </a:cubicBezTo>
                <a:cubicBezTo>
                  <a:pt x="19111" y="13224"/>
                  <a:pt x="19111" y="13838"/>
                  <a:pt x="19139" y="14396"/>
                </a:cubicBezTo>
                <a:lnTo>
                  <a:pt x="19139" y="15791"/>
                </a:lnTo>
                <a:cubicBezTo>
                  <a:pt x="19195" y="17102"/>
                  <a:pt x="19167" y="18386"/>
                  <a:pt x="19223" y="19725"/>
                </a:cubicBezTo>
                <a:cubicBezTo>
                  <a:pt x="19278" y="20869"/>
                  <a:pt x="19306" y="22124"/>
                  <a:pt x="19278" y="23296"/>
                </a:cubicBezTo>
                <a:cubicBezTo>
                  <a:pt x="19223" y="23742"/>
                  <a:pt x="19167" y="24161"/>
                  <a:pt x="19027" y="24607"/>
                </a:cubicBezTo>
                <a:cubicBezTo>
                  <a:pt x="19083" y="25137"/>
                  <a:pt x="19139" y="25639"/>
                  <a:pt x="19195" y="26086"/>
                </a:cubicBezTo>
                <a:cubicBezTo>
                  <a:pt x="19195" y="26309"/>
                  <a:pt x="19167" y="26309"/>
                  <a:pt x="19195" y="26476"/>
                </a:cubicBezTo>
                <a:cubicBezTo>
                  <a:pt x="19278" y="27732"/>
                  <a:pt x="19306" y="29517"/>
                  <a:pt x="19474" y="30522"/>
                </a:cubicBezTo>
                <a:cubicBezTo>
                  <a:pt x="19474" y="31303"/>
                  <a:pt x="19557" y="31973"/>
                  <a:pt x="19613" y="32837"/>
                </a:cubicBezTo>
                <a:cubicBezTo>
                  <a:pt x="19613" y="33005"/>
                  <a:pt x="19669" y="33144"/>
                  <a:pt x="19669" y="33312"/>
                </a:cubicBezTo>
                <a:lnTo>
                  <a:pt x="19669" y="33479"/>
                </a:lnTo>
                <a:cubicBezTo>
                  <a:pt x="19697" y="33898"/>
                  <a:pt x="19753" y="34065"/>
                  <a:pt x="19780" y="34595"/>
                </a:cubicBezTo>
                <a:cubicBezTo>
                  <a:pt x="19753" y="35348"/>
                  <a:pt x="19780" y="36074"/>
                  <a:pt x="19892" y="36799"/>
                </a:cubicBezTo>
                <a:cubicBezTo>
                  <a:pt x="19892" y="36883"/>
                  <a:pt x="19892" y="37106"/>
                  <a:pt x="19892" y="37050"/>
                </a:cubicBezTo>
                <a:cubicBezTo>
                  <a:pt x="19892" y="37190"/>
                  <a:pt x="19920" y="37106"/>
                  <a:pt x="19920" y="37218"/>
                </a:cubicBezTo>
                <a:cubicBezTo>
                  <a:pt x="19920" y="37692"/>
                  <a:pt x="19976" y="38306"/>
                  <a:pt x="19948" y="38696"/>
                </a:cubicBezTo>
                <a:lnTo>
                  <a:pt x="19948" y="40119"/>
                </a:lnTo>
                <a:cubicBezTo>
                  <a:pt x="19948" y="40314"/>
                  <a:pt x="19920" y="40538"/>
                  <a:pt x="19892" y="40761"/>
                </a:cubicBezTo>
                <a:cubicBezTo>
                  <a:pt x="19892" y="40984"/>
                  <a:pt x="19864" y="41235"/>
                  <a:pt x="19864" y="41458"/>
                </a:cubicBezTo>
                <a:cubicBezTo>
                  <a:pt x="19808" y="41654"/>
                  <a:pt x="19780" y="41849"/>
                  <a:pt x="19753" y="42044"/>
                </a:cubicBezTo>
                <a:cubicBezTo>
                  <a:pt x="19725" y="42128"/>
                  <a:pt x="19753" y="42239"/>
                  <a:pt x="19641" y="42323"/>
                </a:cubicBezTo>
                <a:lnTo>
                  <a:pt x="19641" y="42323"/>
                </a:lnTo>
                <a:cubicBezTo>
                  <a:pt x="19334" y="42546"/>
                  <a:pt x="17855" y="42184"/>
                  <a:pt x="16433" y="41737"/>
                </a:cubicBezTo>
                <a:lnTo>
                  <a:pt x="16433" y="41737"/>
                </a:lnTo>
                <a:lnTo>
                  <a:pt x="16237" y="41681"/>
                </a:lnTo>
                <a:cubicBezTo>
                  <a:pt x="15679" y="41681"/>
                  <a:pt x="15121" y="41626"/>
                  <a:pt x="14535" y="41570"/>
                </a:cubicBezTo>
                <a:cubicBezTo>
                  <a:pt x="14424" y="41514"/>
                  <a:pt x="14424" y="41542"/>
                  <a:pt x="14340" y="41486"/>
                </a:cubicBezTo>
                <a:cubicBezTo>
                  <a:pt x="14145" y="41458"/>
                  <a:pt x="13922" y="41402"/>
                  <a:pt x="13726" y="41347"/>
                </a:cubicBezTo>
                <a:lnTo>
                  <a:pt x="13531" y="41263"/>
                </a:lnTo>
                <a:lnTo>
                  <a:pt x="13419" y="41207"/>
                </a:lnTo>
                <a:lnTo>
                  <a:pt x="13336" y="41179"/>
                </a:lnTo>
                <a:lnTo>
                  <a:pt x="12973" y="40984"/>
                </a:lnTo>
                <a:cubicBezTo>
                  <a:pt x="12527" y="40705"/>
                  <a:pt x="12052" y="40398"/>
                  <a:pt x="11634" y="40063"/>
                </a:cubicBezTo>
                <a:cubicBezTo>
                  <a:pt x="11634" y="40035"/>
                  <a:pt x="11634" y="40035"/>
                  <a:pt x="11550" y="39952"/>
                </a:cubicBezTo>
                <a:cubicBezTo>
                  <a:pt x="11411" y="39868"/>
                  <a:pt x="11383" y="39812"/>
                  <a:pt x="11271" y="39756"/>
                </a:cubicBezTo>
                <a:cubicBezTo>
                  <a:pt x="11160" y="39561"/>
                  <a:pt x="10797" y="39282"/>
                  <a:pt x="10881" y="39171"/>
                </a:cubicBezTo>
                <a:cubicBezTo>
                  <a:pt x="10825" y="39143"/>
                  <a:pt x="10769" y="39087"/>
                  <a:pt x="10713" y="39031"/>
                </a:cubicBezTo>
                <a:lnTo>
                  <a:pt x="10769" y="38892"/>
                </a:lnTo>
                <a:cubicBezTo>
                  <a:pt x="10072" y="38389"/>
                  <a:pt x="9430" y="37831"/>
                  <a:pt x="8788" y="37273"/>
                </a:cubicBezTo>
                <a:cubicBezTo>
                  <a:pt x="8649" y="37190"/>
                  <a:pt x="8481" y="37134"/>
                  <a:pt x="8314" y="37106"/>
                </a:cubicBezTo>
                <a:cubicBezTo>
                  <a:pt x="7979" y="36911"/>
                  <a:pt x="7672" y="36743"/>
                  <a:pt x="7282" y="36492"/>
                </a:cubicBezTo>
                <a:cubicBezTo>
                  <a:pt x="7114" y="36297"/>
                  <a:pt x="6947" y="36185"/>
                  <a:pt x="6780" y="36018"/>
                </a:cubicBezTo>
                <a:cubicBezTo>
                  <a:pt x="6612" y="35851"/>
                  <a:pt x="6110" y="35320"/>
                  <a:pt x="5943" y="35125"/>
                </a:cubicBezTo>
                <a:cubicBezTo>
                  <a:pt x="5691" y="34790"/>
                  <a:pt x="5691" y="34651"/>
                  <a:pt x="5440" y="34344"/>
                </a:cubicBezTo>
                <a:cubicBezTo>
                  <a:pt x="5217" y="34232"/>
                  <a:pt x="4966" y="34149"/>
                  <a:pt x="4715" y="34065"/>
                </a:cubicBezTo>
                <a:cubicBezTo>
                  <a:pt x="4575" y="33925"/>
                  <a:pt x="4408" y="33786"/>
                  <a:pt x="4269" y="33646"/>
                </a:cubicBezTo>
                <a:cubicBezTo>
                  <a:pt x="4101" y="33451"/>
                  <a:pt x="3906" y="33256"/>
                  <a:pt x="3766" y="33033"/>
                </a:cubicBezTo>
                <a:cubicBezTo>
                  <a:pt x="3627" y="32754"/>
                  <a:pt x="3376" y="32419"/>
                  <a:pt x="3264" y="32140"/>
                </a:cubicBezTo>
                <a:cubicBezTo>
                  <a:pt x="2929" y="31721"/>
                  <a:pt x="2650" y="31303"/>
                  <a:pt x="2427" y="30829"/>
                </a:cubicBezTo>
                <a:cubicBezTo>
                  <a:pt x="2065" y="30494"/>
                  <a:pt x="1786" y="30075"/>
                  <a:pt x="1646" y="29601"/>
                </a:cubicBezTo>
                <a:cubicBezTo>
                  <a:pt x="1562" y="29294"/>
                  <a:pt x="1367" y="28736"/>
                  <a:pt x="1283" y="28401"/>
                </a:cubicBezTo>
                <a:cubicBezTo>
                  <a:pt x="1255" y="28067"/>
                  <a:pt x="1228" y="27760"/>
                  <a:pt x="1200" y="27425"/>
                </a:cubicBezTo>
                <a:cubicBezTo>
                  <a:pt x="837" y="26616"/>
                  <a:pt x="614" y="25751"/>
                  <a:pt x="558" y="24858"/>
                </a:cubicBezTo>
                <a:cubicBezTo>
                  <a:pt x="558" y="24747"/>
                  <a:pt x="614" y="24802"/>
                  <a:pt x="586" y="24663"/>
                </a:cubicBezTo>
                <a:cubicBezTo>
                  <a:pt x="558" y="24300"/>
                  <a:pt x="474" y="24468"/>
                  <a:pt x="446" y="24077"/>
                </a:cubicBezTo>
                <a:cubicBezTo>
                  <a:pt x="307" y="23798"/>
                  <a:pt x="223" y="23463"/>
                  <a:pt x="223" y="23129"/>
                </a:cubicBezTo>
                <a:cubicBezTo>
                  <a:pt x="195" y="22654"/>
                  <a:pt x="195" y="22152"/>
                  <a:pt x="195" y="21678"/>
                </a:cubicBezTo>
                <a:cubicBezTo>
                  <a:pt x="195" y="21510"/>
                  <a:pt x="140" y="21482"/>
                  <a:pt x="112" y="21482"/>
                </a:cubicBezTo>
                <a:cubicBezTo>
                  <a:pt x="56" y="21148"/>
                  <a:pt x="28" y="20785"/>
                  <a:pt x="0" y="20450"/>
                </a:cubicBezTo>
                <a:cubicBezTo>
                  <a:pt x="56" y="19864"/>
                  <a:pt x="112" y="19306"/>
                  <a:pt x="223" y="18720"/>
                </a:cubicBezTo>
                <a:cubicBezTo>
                  <a:pt x="279" y="18553"/>
                  <a:pt x="391" y="18386"/>
                  <a:pt x="474" y="18218"/>
                </a:cubicBezTo>
                <a:cubicBezTo>
                  <a:pt x="502" y="17353"/>
                  <a:pt x="642" y="16516"/>
                  <a:pt x="921" y="15707"/>
                </a:cubicBezTo>
                <a:cubicBezTo>
                  <a:pt x="977" y="15345"/>
                  <a:pt x="1088" y="15010"/>
                  <a:pt x="1228" y="14703"/>
                </a:cubicBezTo>
                <a:cubicBezTo>
                  <a:pt x="1255" y="14619"/>
                  <a:pt x="1283" y="14508"/>
                  <a:pt x="1311" y="14452"/>
                </a:cubicBezTo>
                <a:cubicBezTo>
                  <a:pt x="1423" y="14089"/>
                  <a:pt x="1562" y="13978"/>
                  <a:pt x="1618" y="13978"/>
                </a:cubicBezTo>
                <a:cubicBezTo>
                  <a:pt x="1786" y="13280"/>
                  <a:pt x="2260" y="12108"/>
                  <a:pt x="2455" y="11969"/>
                </a:cubicBezTo>
                <a:cubicBezTo>
                  <a:pt x="2734" y="11355"/>
                  <a:pt x="2678" y="11160"/>
                  <a:pt x="2929" y="10602"/>
                </a:cubicBezTo>
                <a:cubicBezTo>
                  <a:pt x="3097" y="10351"/>
                  <a:pt x="3236" y="10044"/>
                  <a:pt x="3404" y="9793"/>
                </a:cubicBezTo>
                <a:cubicBezTo>
                  <a:pt x="3515" y="9570"/>
                  <a:pt x="3655" y="9374"/>
                  <a:pt x="3822" y="9207"/>
                </a:cubicBezTo>
                <a:cubicBezTo>
                  <a:pt x="3878" y="9123"/>
                  <a:pt x="3822" y="9151"/>
                  <a:pt x="3906" y="9040"/>
                </a:cubicBezTo>
                <a:cubicBezTo>
                  <a:pt x="4018" y="8984"/>
                  <a:pt x="4241" y="8705"/>
                  <a:pt x="4352" y="8649"/>
                </a:cubicBezTo>
                <a:cubicBezTo>
                  <a:pt x="4743" y="8063"/>
                  <a:pt x="5133" y="7700"/>
                  <a:pt x="5273" y="7728"/>
                </a:cubicBezTo>
                <a:cubicBezTo>
                  <a:pt x="5385" y="7561"/>
                  <a:pt x="5496" y="7393"/>
                  <a:pt x="5636" y="7226"/>
                </a:cubicBezTo>
                <a:cubicBezTo>
                  <a:pt x="5775" y="7059"/>
                  <a:pt x="5915" y="6891"/>
                  <a:pt x="6026" y="6752"/>
                </a:cubicBezTo>
                <a:cubicBezTo>
                  <a:pt x="6305" y="6473"/>
                  <a:pt x="6528" y="6277"/>
                  <a:pt x="6640" y="6305"/>
                </a:cubicBezTo>
                <a:cubicBezTo>
                  <a:pt x="6947" y="5859"/>
                  <a:pt x="6780" y="5692"/>
                  <a:pt x="7533" y="4994"/>
                </a:cubicBezTo>
                <a:cubicBezTo>
                  <a:pt x="7672" y="4855"/>
                  <a:pt x="7672" y="4883"/>
                  <a:pt x="7812" y="4771"/>
                </a:cubicBezTo>
                <a:cubicBezTo>
                  <a:pt x="8035" y="4492"/>
                  <a:pt x="8286" y="4269"/>
                  <a:pt x="8537" y="4073"/>
                </a:cubicBezTo>
                <a:cubicBezTo>
                  <a:pt x="8872" y="3822"/>
                  <a:pt x="9235" y="3599"/>
                  <a:pt x="9597" y="3432"/>
                </a:cubicBezTo>
                <a:lnTo>
                  <a:pt x="9625" y="3460"/>
                </a:lnTo>
                <a:cubicBezTo>
                  <a:pt x="9932" y="3320"/>
                  <a:pt x="10323" y="2958"/>
                  <a:pt x="10685" y="2734"/>
                </a:cubicBezTo>
                <a:cubicBezTo>
                  <a:pt x="10825" y="2595"/>
                  <a:pt x="10992" y="2455"/>
                  <a:pt x="11160" y="2372"/>
                </a:cubicBezTo>
                <a:cubicBezTo>
                  <a:pt x="11522" y="2176"/>
                  <a:pt x="11913" y="2009"/>
                  <a:pt x="12304" y="1842"/>
                </a:cubicBezTo>
                <a:cubicBezTo>
                  <a:pt x="12527" y="1730"/>
                  <a:pt x="12806" y="1590"/>
                  <a:pt x="13085" y="1479"/>
                </a:cubicBezTo>
                <a:lnTo>
                  <a:pt x="14033" y="1088"/>
                </a:lnTo>
                <a:cubicBezTo>
                  <a:pt x="14340" y="977"/>
                  <a:pt x="14675" y="893"/>
                  <a:pt x="14982" y="753"/>
                </a:cubicBezTo>
                <a:cubicBezTo>
                  <a:pt x="15289" y="614"/>
                  <a:pt x="15624" y="558"/>
                  <a:pt x="15903" y="447"/>
                </a:cubicBezTo>
                <a:cubicBezTo>
                  <a:pt x="16182" y="363"/>
                  <a:pt x="16405" y="279"/>
                  <a:pt x="16656" y="195"/>
                </a:cubicBezTo>
                <a:cubicBezTo>
                  <a:pt x="17102" y="112"/>
                  <a:pt x="18023" y="0"/>
                  <a:pt x="18051" y="84"/>
                </a:cubicBezTo>
                <a:close/>
                <a:moveTo>
                  <a:pt x="14368" y="41375"/>
                </a:moveTo>
                <a:cubicBezTo>
                  <a:pt x="14368" y="41375"/>
                  <a:pt x="14340" y="41402"/>
                  <a:pt x="14312" y="41375"/>
                </a:cubicBezTo>
                <a:cubicBezTo>
                  <a:pt x="14368" y="41402"/>
                  <a:pt x="14424" y="41430"/>
                  <a:pt x="14508" y="41458"/>
                </a:cubicBezTo>
                <a:cubicBezTo>
                  <a:pt x="14535" y="41458"/>
                  <a:pt x="14480" y="41402"/>
                  <a:pt x="14368" y="41375"/>
                </a:cubicBezTo>
                <a:close/>
                <a:moveTo>
                  <a:pt x="14591" y="41375"/>
                </a:moveTo>
                <a:cubicBezTo>
                  <a:pt x="14675" y="41430"/>
                  <a:pt x="14787" y="41458"/>
                  <a:pt x="14898" y="41486"/>
                </a:cubicBezTo>
                <a:cubicBezTo>
                  <a:pt x="14982" y="41514"/>
                  <a:pt x="14619" y="41347"/>
                  <a:pt x="14591" y="41375"/>
                </a:cubicBezTo>
                <a:close/>
                <a:moveTo>
                  <a:pt x="14982" y="41402"/>
                </a:moveTo>
                <a:cubicBezTo>
                  <a:pt x="14982" y="41430"/>
                  <a:pt x="14954" y="41458"/>
                  <a:pt x="15093" y="41486"/>
                </a:cubicBezTo>
                <a:cubicBezTo>
                  <a:pt x="15093" y="41486"/>
                  <a:pt x="15066" y="41458"/>
                  <a:pt x="14982" y="41402"/>
                </a:cubicBezTo>
                <a:close/>
                <a:moveTo>
                  <a:pt x="13671" y="40733"/>
                </a:moveTo>
                <a:lnTo>
                  <a:pt x="13615" y="40705"/>
                </a:lnTo>
                <a:cubicBezTo>
                  <a:pt x="13336" y="40538"/>
                  <a:pt x="13057" y="40398"/>
                  <a:pt x="12806" y="40231"/>
                </a:cubicBezTo>
                <a:cubicBezTo>
                  <a:pt x="12778" y="40259"/>
                  <a:pt x="12750" y="40259"/>
                  <a:pt x="12750" y="40259"/>
                </a:cubicBezTo>
                <a:cubicBezTo>
                  <a:pt x="12778" y="40314"/>
                  <a:pt x="12889" y="40398"/>
                  <a:pt x="12862" y="40426"/>
                </a:cubicBezTo>
                <a:cubicBezTo>
                  <a:pt x="13113" y="40565"/>
                  <a:pt x="13392" y="40677"/>
                  <a:pt x="13671" y="40733"/>
                </a:cubicBezTo>
                <a:close/>
                <a:moveTo>
                  <a:pt x="19641" y="37441"/>
                </a:moveTo>
                <a:cubicBezTo>
                  <a:pt x="19669" y="37385"/>
                  <a:pt x="19669" y="37301"/>
                  <a:pt x="19641" y="37245"/>
                </a:cubicBezTo>
                <a:cubicBezTo>
                  <a:pt x="19585" y="37218"/>
                  <a:pt x="19613" y="37497"/>
                  <a:pt x="19641" y="37469"/>
                </a:cubicBezTo>
                <a:close/>
                <a:moveTo>
                  <a:pt x="19697" y="36855"/>
                </a:moveTo>
                <a:cubicBezTo>
                  <a:pt x="19669" y="36855"/>
                  <a:pt x="19669" y="36994"/>
                  <a:pt x="19697" y="37050"/>
                </a:cubicBezTo>
                <a:cubicBezTo>
                  <a:pt x="19725" y="37134"/>
                  <a:pt x="19697" y="36994"/>
                  <a:pt x="19697" y="36855"/>
                </a:cubicBezTo>
                <a:close/>
                <a:moveTo>
                  <a:pt x="19446" y="36632"/>
                </a:moveTo>
                <a:cubicBezTo>
                  <a:pt x="19501" y="37636"/>
                  <a:pt x="19529" y="38501"/>
                  <a:pt x="19557" y="39254"/>
                </a:cubicBezTo>
                <a:cubicBezTo>
                  <a:pt x="19557" y="39115"/>
                  <a:pt x="19585" y="38975"/>
                  <a:pt x="19585" y="38836"/>
                </a:cubicBezTo>
                <a:cubicBezTo>
                  <a:pt x="19585" y="38640"/>
                  <a:pt x="19585" y="38445"/>
                  <a:pt x="19585" y="38278"/>
                </a:cubicBezTo>
                <a:cubicBezTo>
                  <a:pt x="19585" y="37720"/>
                  <a:pt x="19557" y="37190"/>
                  <a:pt x="19446" y="36660"/>
                </a:cubicBezTo>
                <a:close/>
                <a:moveTo>
                  <a:pt x="19362" y="34009"/>
                </a:moveTo>
                <a:cubicBezTo>
                  <a:pt x="19362" y="33953"/>
                  <a:pt x="19362" y="33898"/>
                  <a:pt x="19362" y="33842"/>
                </a:cubicBezTo>
                <a:lnTo>
                  <a:pt x="19362" y="34065"/>
                </a:lnTo>
                <a:cubicBezTo>
                  <a:pt x="19362" y="34065"/>
                  <a:pt x="19362" y="34037"/>
                  <a:pt x="19362" y="34037"/>
                </a:cubicBezTo>
                <a:close/>
                <a:moveTo>
                  <a:pt x="19027" y="19251"/>
                </a:moveTo>
                <a:cubicBezTo>
                  <a:pt x="19027" y="18832"/>
                  <a:pt x="18944" y="19139"/>
                  <a:pt x="19027" y="19251"/>
                </a:cubicBezTo>
                <a:close/>
                <a:moveTo>
                  <a:pt x="18665" y="7282"/>
                </a:moveTo>
                <a:cubicBezTo>
                  <a:pt x="18637" y="7282"/>
                  <a:pt x="18637" y="7366"/>
                  <a:pt x="18637" y="7477"/>
                </a:cubicBezTo>
                <a:cubicBezTo>
                  <a:pt x="18637" y="7561"/>
                  <a:pt x="18665" y="7533"/>
                  <a:pt x="18692" y="7477"/>
                </a:cubicBezTo>
                <a:cubicBezTo>
                  <a:pt x="18692" y="7421"/>
                  <a:pt x="18665" y="7393"/>
                  <a:pt x="18665" y="7338"/>
                </a:cubicBezTo>
                <a:close/>
                <a:moveTo>
                  <a:pt x="18413" y="5273"/>
                </a:moveTo>
                <a:cubicBezTo>
                  <a:pt x="18441" y="5189"/>
                  <a:pt x="18497" y="5468"/>
                  <a:pt x="18469" y="5273"/>
                </a:cubicBezTo>
                <a:cubicBezTo>
                  <a:pt x="18469" y="5273"/>
                  <a:pt x="18413" y="5106"/>
                  <a:pt x="18413" y="5301"/>
                </a:cubicBezTo>
                <a:close/>
                <a:moveTo>
                  <a:pt x="18218" y="3683"/>
                </a:moveTo>
                <a:cubicBezTo>
                  <a:pt x="18386" y="7728"/>
                  <a:pt x="18637" y="14926"/>
                  <a:pt x="18916" y="21985"/>
                </a:cubicBezTo>
                <a:cubicBezTo>
                  <a:pt x="18944" y="21957"/>
                  <a:pt x="18944" y="21929"/>
                  <a:pt x="18944" y="21873"/>
                </a:cubicBezTo>
                <a:cubicBezTo>
                  <a:pt x="18999" y="21008"/>
                  <a:pt x="18916" y="19530"/>
                  <a:pt x="18888" y="18302"/>
                </a:cubicBezTo>
                <a:cubicBezTo>
                  <a:pt x="18860" y="17409"/>
                  <a:pt x="18860" y="16237"/>
                  <a:pt x="18860" y="15261"/>
                </a:cubicBezTo>
                <a:cubicBezTo>
                  <a:pt x="18860" y="13699"/>
                  <a:pt x="18776" y="12081"/>
                  <a:pt x="18748" y="10434"/>
                </a:cubicBezTo>
                <a:cubicBezTo>
                  <a:pt x="18692" y="8593"/>
                  <a:pt x="18525" y="7059"/>
                  <a:pt x="18386" y="5413"/>
                </a:cubicBezTo>
                <a:cubicBezTo>
                  <a:pt x="18386" y="5413"/>
                  <a:pt x="18413" y="5468"/>
                  <a:pt x="18413" y="5413"/>
                </a:cubicBezTo>
                <a:cubicBezTo>
                  <a:pt x="18413" y="5217"/>
                  <a:pt x="18386" y="5468"/>
                  <a:pt x="18386" y="5329"/>
                </a:cubicBezTo>
                <a:cubicBezTo>
                  <a:pt x="18302" y="4883"/>
                  <a:pt x="18274" y="4325"/>
                  <a:pt x="18218" y="371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3"/>
          <p:cNvSpPr/>
          <p:nvPr/>
        </p:nvSpPr>
        <p:spPr>
          <a:xfrm>
            <a:off x="6199315" y="4608577"/>
            <a:ext cx="802385" cy="717519"/>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3"/>
          <p:cNvSpPr/>
          <p:nvPr/>
        </p:nvSpPr>
        <p:spPr>
          <a:xfrm>
            <a:off x="93391" y="1612010"/>
            <a:ext cx="990387" cy="1126226"/>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3"/>
          <p:cNvSpPr/>
          <p:nvPr/>
        </p:nvSpPr>
        <p:spPr>
          <a:xfrm>
            <a:off x="136937" y="114032"/>
            <a:ext cx="257001" cy="280383"/>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3"/>
          <p:cNvSpPr/>
          <p:nvPr/>
        </p:nvSpPr>
        <p:spPr>
          <a:xfrm>
            <a:off x="513768" y="114030"/>
            <a:ext cx="750729" cy="425478"/>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3"/>
          <p:cNvSpPr/>
          <p:nvPr/>
        </p:nvSpPr>
        <p:spPr>
          <a:xfrm>
            <a:off x="8261978" y="2049667"/>
            <a:ext cx="640674" cy="954841"/>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3"/>
          <p:cNvSpPr/>
          <p:nvPr/>
        </p:nvSpPr>
        <p:spPr>
          <a:xfrm>
            <a:off x="7577783" y="3873569"/>
            <a:ext cx="721838" cy="408289"/>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3"/>
          <p:cNvSpPr/>
          <p:nvPr/>
        </p:nvSpPr>
        <p:spPr>
          <a:xfrm>
            <a:off x="7277885" y="190875"/>
            <a:ext cx="284702" cy="271766"/>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3"/>
          <p:cNvSpPr/>
          <p:nvPr/>
        </p:nvSpPr>
        <p:spPr>
          <a:xfrm>
            <a:off x="7532655" y="325313"/>
            <a:ext cx="662800" cy="103422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3"/>
          <p:cNvSpPr/>
          <p:nvPr/>
        </p:nvSpPr>
        <p:spPr>
          <a:xfrm rot="5400000">
            <a:off x="8214395" y="-325964"/>
            <a:ext cx="955458" cy="1160363"/>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3"/>
          <p:cNvSpPr/>
          <p:nvPr/>
        </p:nvSpPr>
        <p:spPr>
          <a:xfrm>
            <a:off x="8430778" y="770894"/>
            <a:ext cx="433478" cy="518939"/>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3"/>
          <p:cNvSpPr/>
          <p:nvPr/>
        </p:nvSpPr>
        <p:spPr>
          <a:xfrm>
            <a:off x="290865" y="4515347"/>
            <a:ext cx="1026154" cy="951161"/>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3"/>
          <p:cNvSpPr/>
          <p:nvPr/>
        </p:nvSpPr>
        <p:spPr>
          <a:xfrm>
            <a:off x="-182049" y="4351767"/>
            <a:ext cx="938247" cy="43100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3"/>
          <p:cNvSpPr/>
          <p:nvPr/>
        </p:nvSpPr>
        <p:spPr>
          <a:xfrm>
            <a:off x="621822" y="4081857"/>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3"/>
          <p:cNvSpPr/>
          <p:nvPr/>
        </p:nvSpPr>
        <p:spPr>
          <a:xfrm>
            <a:off x="1489280" y="4281851"/>
            <a:ext cx="662800" cy="103422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3"/>
          <p:cNvSpPr/>
          <p:nvPr/>
        </p:nvSpPr>
        <p:spPr>
          <a:xfrm>
            <a:off x="8299615" y="4608582"/>
            <a:ext cx="1066130" cy="558893"/>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3"/>
          <p:cNvSpPr/>
          <p:nvPr/>
        </p:nvSpPr>
        <p:spPr>
          <a:xfrm>
            <a:off x="997902" y="4246939"/>
            <a:ext cx="319125" cy="317869"/>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3"/>
          <p:cNvSpPr/>
          <p:nvPr/>
        </p:nvSpPr>
        <p:spPr>
          <a:xfrm rot="3660777">
            <a:off x="-13180" y="3060338"/>
            <a:ext cx="968405" cy="864516"/>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3"/>
          <p:cNvSpPr/>
          <p:nvPr/>
        </p:nvSpPr>
        <p:spPr>
          <a:xfrm>
            <a:off x="8519122" y="4143507"/>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pPr/>
              <a:t>2021/7/30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3131465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0"/>
        <p:cNvGrpSpPr/>
        <p:nvPr/>
      </p:nvGrpSpPr>
      <p:grpSpPr>
        <a:xfrm>
          <a:off x="0" y="0"/>
          <a:ext cx="0" cy="0"/>
          <a:chOff x="0" y="0"/>
          <a:chExt cx="0" cy="0"/>
        </a:xfrm>
      </p:grpSpPr>
      <p:sp>
        <p:nvSpPr>
          <p:cNvPr id="101" name="Google Shape;101;p6"/>
          <p:cNvSpPr/>
          <p:nvPr/>
        </p:nvSpPr>
        <p:spPr>
          <a:xfrm>
            <a:off x="-144810" y="4138772"/>
            <a:ext cx="1026154" cy="951161"/>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6"/>
          <p:cNvSpPr/>
          <p:nvPr/>
        </p:nvSpPr>
        <p:spPr>
          <a:xfrm>
            <a:off x="242276" y="4542992"/>
            <a:ext cx="818958" cy="787003"/>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6"/>
          <p:cNvSpPr/>
          <p:nvPr/>
        </p:nvSpPr>
        <p:spPr>
          <a:xfrm rot="-5886372">
            <a:off x="208707" y="4515315"/>
            <a:ext cx="319128" cy="317872"/>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6"/>
          <p:cNvSpPr/>
          <p:nvPr/>
        </p:nvSpPr>
        <p:spPr>
          <a:xfrm>
            <a:off x="898801" y="256969"/>
            <a:ext cx="553979" cy="565064"/>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6"/>
          <p:cNvSpPr/>
          <p:nvPr/>
        </p:nvSpPr>
        <p:spPr>
          <a:xfrm>
            <a:off x="99869" y="70756"/>
            <a:ext cx="696605" cy="5435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6"/>
          <p:cNvSpPr/>
          <p:nvPr/>
        </p:nvSpPr>
        <p:spPr>
          <a:xfrm>
            <a:off x="122976" y="718367"/>
            <a:ext cx="938247" cy="43100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6"/>
          <p:cNvSpPr/>
          <p:nvPr/>
        </p:nvSpPr>
        <p:spPr>
          <a:xfrm>
            <a:off x="8205498" y="169968"/>
            <a:ext cx="812809" cy="787003"/>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6"/>
          <p:cNvSpPr/>
          <p:nvPr/>
        </p:nvSpPr>
        <p:spPr>
          <a:xfrm>
            <a:off x="8742080" y="122013"/>
            <a:ext cx="284702" cy="260087"/>
          </a:xfrm>
          <a:custGeom>
            <a:avLst/>
            <a:gdLst/>
            <a:ahLst/>
            <a:cxnLst/>
            <a:rect l="l" t="t" r="r" b="b"/>
            <a:pathLst>
              <a:path w="12919" h="11802" extrusionOk="0">
                <a:moveTo>
                  <a:pt x="11467" y="503"/>
                </a:moveTo>
                <a:cubicBezTo>
                  <a:pt x="11579" y="559"/>
                  <a:pt x="11635" y="614"/>
                  <a:pt x="11746" y="698"/>
                </a:cubicBezTo>
                <a:cubicBezTo>
                  <a:pt x="11802" y="754"/>
                  <a:pt x="11858" y="810"/>
                  <a:pt x="11914" y="865"/>
                </a:cubicBezTo>
                <a:cubicBezTo>
                  <a:pt x="11858" y="893"/>
                  <a:pt x="11970" y="1005"/>
                  <a:pt x="11802" y="893"/>
                </a:cubicBezTo>
                <a:cubicBezTo>
                  <a:pt x="11830" y="949"/>
                  <a:pt x="11886" y="977"/>
                  <a:pt x="11914" y="1005"/>
                </a:cubicBezTo>
                <a:cubicBezTo>
                  <a:pt x="11858" y="1117"/>
                  <a:pt x="11802" y="1200"/>
                  <a:pt x="11719" y="1312"/>
                </a:cubicBezTo>
                <a:cubicBezTo>
                  <a:pt x="11691" y="1340"/>
                  <a:pt x="11719" y="1423"/>
                  <a:pt x="11691" y="1451"/>
                </a:cubicBezTo>
                <a:cubicBezTo>
                  <a:pt x="11774" y="1535"/>
                  <a:pt x="11858" y="1619"/>
                  <a:pt x="11942" y="1702"/>
                </a:cubicBezTo>
                <a:lnTo>
                  <a:pt x="11970" y="1730"/>
                </a:lnTo>
                <a:cubicBezTo>
                  <a:pt x="12081" y="1786"/>
                  <a:pt x="12165" y="1842"/>
                  <a:pt x="12249" y="1926"/>
                </a:cubicBezTo>
                <a:cubicBezTo>
                  <a:pt x="12304" y="1981"/>
                  <a:pt x="12360" y="2037"/>
                  <a:pt x="12444" y="2121"/>
                </a:cubicBezTo>
                <a:cubicBezTo>
                  <a:pt x="12500" y="2205"/>
                  <a:pt x="12556" y="2288"/>
                  <a:pt x="12611" y="2372"/>
                </a:cubicBezTo>
                <a:cubicBezTo>
                  <a:pt x="12639" y="2372"/>
                  <a:pt x="12667" y="2456"/>
                  <a:pt x="12695" y="2456"/>
                </a:cubicBezTo>
                <a:cubicBezTo>
                  <a:pt x="12751" y="2623"/>
                  <a:pt x="12807" y="2707"/>
                  <a:pt x="12835" y="2846"/>
                </a:cubicBezTo>
                <a:cubicBezTo>
                  <a:pt x="12890" y="3042"/>
                  <a:pt x="12918" y="3265"/>
                  <a:pt x="12918" y="3460"/>
                </a:cubicBezTo>
                <a:cubicBezTo>
                  <a:pt x="12918" y="3516"/>
                  <a:pt x="12890" y="3655"/>
                  <a:pt x="12862" y="3739"/>
                </a:cubicBezTo>
                <a:cubicBezTo>
                  <a:pt x="12835" y="3823"/>
                  <a:pt x="12807" y="3906"/>
                  <a:pt x="12751" y="3990"/>
                </a:cubicBezTo>
                <a:cubicBezTo>
                  <a:pt x="12751" y="4018"/>
                  <a:pt x="12751" y="4046"/>
                  <a:pt x="12751" y="4074"/>
                </a:cubicBezTo>
                <a:cubicBezTo>
                  <a:pt x="12695" y="4130"/>
                  <a:pt x="12667" y="4185"/>
                  <a:pt x="12611" y="4213"/>
                </a:cubicBezTo>
                <a:cubicBezTo>
                  <a:pt x="12556" y="4297"/>
                  <a:pt x="12472" y="4437"/>
                  <a:pt x="12444" y="4437"/>
                </a:cubicBezTo>
                <a:cubicBezTo>
                  <a:pt x="12332" y="4548"/>
                  <a:pt x="12249" y="4660"/>
                  <a:pt x="12165" y="4799"/>
                </a:cubicBezTo>
                <a:cubicBezTo>
                  <a:pt x="12165" y="4827"/>
                  <a:pt x="12137" y="4855"/>
                  <a:pt x="12137" y="4883"/>
                </a:cubicBezTo>
                <a:cubicBezTo>
                  <a:pt x="12109" y="5078"/>
                  <a:pt x="12109" y="5246"/>
                  <a:pt x="12137" y="5441"/>
                </a:cubicBezTo>
                <a:cubicBezTo>
                  <a:pt x="12137" y="5553"/>
                  <a:pt x="12137" y="5636"/>
                  <a:pt x="12137" y="5748"/>
                </a:cubicBezTo>
                <a:cubicBezTo>
                  <a:pt x="12137" y="5776"/>
                  <a:pt x="12165" y="5804"/>
                  <a:pt x="12193" y="5804"/>
                </a:cubicBezTo>
                <a:cubicBezTo>
                  <a:pt x="12193" y="6110"/>
                  <a:pt x="12081" y="6417"/>
                  <a:pt x="11914" y="6668"/>
                </a:cubicBezTo>
                <a:cubicBezTo>
                  <a:pt x="11914" y="6696"/>
                  <a:pt x="11914" y="6724"/>
                  <a:pt x="11886" y="6752"/>
                </a:cubicBezTo>
                <a:cubicBezTo>
                  <a:pt x="11858" y="6836"/>
                  <a:pt x="11802" y="6947"/>
                  <a:pt x="11802" y="7031"/>
                </a:cubicBezTo>
                <a:cubicBezTo>
                  <a:pt x="11691" y="7254"/>
                  <a:pt x="11635" y="7394"/>
                  <a:pt x="11495" y="7645"/>
                </a:cubicBezTo>
                <a:cubicBezTo>
                  <a:pt x="11356" y="7896"/>
                  <a:pt x="11161" y="8203"/>
                  <a:pt x="10965" y="8482"/>
                </a:cubicBezTo>
                <a:cubicBezTo>
                  <a:pt x="10798" y="8789"/>
                  <a:pt x="10686" y="8928"/>
                  <a:pt x="10491" y="9207"/>
                </a:cubicBezTo>
                <a:cubicBezTo>
                  <a:pt x="10379" y="9375"/>
                  <a:pt x="10268" y="9542"/>
                  <a:pt x="10128" y="9682"/>
                </a:cubicBezTo>
                <a:cubicBezTo>
                  <a:pt x="10017" y="9821"/>
                  <a:pt x="9849" y="9961"/>
                  <a:pt x="9710" y="10072"/>
                </a:cubicBezTo>
                <a:cubicBezTo>
                  <a:pt x="9626" y="10156"/>
                  <a:pt x="9515" y="10184"/>
                  <a:pt x="9403" y="10212"/>
                </a:cubicBezTo>
                <a:cubicBezTo>
                  <a:pt x="8622" y="10993"/>
                  <a:pt x="7645" y="11523"/>
                  <a:pt x="6585" y="11690"/>
                </a:cubicBezTo>
                <a:cubicBezTo>
                  <a:pt x="5413" y="11802"/>
                  <a:pt x="4242" y="11439"/>
                  <a:pt x="3377" y="10658"/>
                </a:cubicBezTo>
                <a:cubicBezTo>
                  <a:pt x="3293" y="10602"/>
                  <a:pt x="3237" y="10546"/>
                  <a:pt x="3154" y="10491"/>
                </a:cubicBezTo>
                <a:cubicBezTo>
                  <a:pt x="2930" y="10295"/>
                  <a:pt x="2707" y="10072"/>
                  <a:pt x="2540" y="9821"/>
                </a:cubicBezTo>
                <a:lnTo>
                  <a:pt x="2540" y="9821"/>
                </a:lnTo>
                <a:lnTo>
                  <a:pt x="2540" y="9821"/>
                </a:lnTo>
                <a:cubicBezTo>
                  <a:pt x="2038" y="9179"/>
                  <a:pt x="1619" y="8482"/>
                  <a:pt x="1312" y="7729"/>
                </a:cubicBezTo>
                <a:cubicBezTo>
                  <a:pt x="1284" y="7701"/>
                  <a:pt x="1228" y="7645"/>
                  <a:pt x="1228" y="7589"/>
                </a:cubicBezTo>
                <a:cubicBezTo>
                  <a:pt x="1117" y="7617"/>
                  <a:pt x="838" y="7003"/>
                  <a:pt x="782" y="6613"/>
                </a:cubicBezTo>
                <a:cubicBezTo>
                  <a:pt x="782" y="6585"/>
                  <a:pt x="782" y="6585"/>
                  <a:pt x="782" y="6557"/>
                </a:cubicBezTo>
                <a:cubicBezTo>
                  <a:pt x="754" y="6501"/>
                  <a:pt x="643" y="6389"/>
                  <a:pt x="615" y="6306"/>
                </a:cubicBezTo>
                <a:cubicBezTo>
                  <a:pt x="587" y="6222"/>
                  <a:pt x="531" y="6110"/>
                  <a:pt x="503" y="6027"/>
                </a:cubicBezTo>
                <a:cubicBezTo>
                  <a:pt x="503" y="5915"/>
                  <a:pt x="475" y="5831"/>
                  <a:pt x="447" y="5720"/>
                </a:cubicBezTo>
                <a:cubicBezTo>
                  <a:pt x="447" y="5692"/>
                  <a:pt x="447" y="5664"/>
                  <a:pt x="447" y="5636"/>
                </a:cubicBezTo>
                <a:cubicBezTo>
                  <a:pt x="419" y="5553"/>
                  <a:pt x="392" y="5469"/>
                  <a:pt x="364" y="5413"/>
                </a:cubicBezTo>
                <a:cubicBezTo>
                  <a:pt x="364" y="5357"/>
                  <a:pt x="364" y="5301"/>
                  <a:pt x="364" y="5274"/>
                </a:cubicBezTo>
                <a:cubicBezTo>
                  <a:pt x="336" y="5274"/>
                  <a:pt x="308" y="5162"/>
                  <a:pt x="280" y="5078"/>
                </a:cubicBezTo>
                <a:cubicBezTo>
                  <a:pt x="280" y="5022"/>
                  <a:pt x="280" y="5078"/>
                  <a:pt x="252" y="5050"/>
                </a:cubicBezTo>
                <a:cubicBezTo>
                  <a:pt x="252" y="5022"/>
                  <a:pt x="252" y="5022"/>
                  <a:pt x="252" y="4995"/>
                </a:cubicBezTo>
                <a:lnTo>
                  <a:pt x="252" y="4995"/>
                </a:lnTo>
                <a:lnTo>
                  <a:pt x="252" y="4911"/>
                </a:lnTo>
                <a:cubicBezTo>
                  <a:pt x="252" y="4827"/>
                  <a:pt x="224" y="4743"/>
                  <a:pt x="224" y="4660"/>
                </a:cubicBezTo>
                <a:cubicBezTo>
                  <a:pt x="224" y="4604"/>
                  <a:pt x="224" y="4520"/>
                  <a:pt x="252" y="4437"/>
                </a:cubicBezTo>
                <a:cubicBezTo>
                  <a:pt x="252" y="4492"/>
                  <a:pt x="280" y="4548"/>
                  <a:pt x="308" y="4520"/>
                </a:cubicBezTo>
                <a:cubicBezTo>
                  <a:pt x="308" y="4409"/>
                  <a:pt x="308" y="4297"/>
                  <a:pt x="308" y="4185"/>
                </a:cubicBezTo>
                <a:cubicBezTo>
                  <a:pt x="336" y="4102"/>
                  <a:pt x="364" y="4018"/>
                  <a:pt x="392" y="3962"/>
                </a:cubicBezTo>
                <a:lnTo>
                  <a:pt x="392" y="3711"/>
                </a:lnTo>
                <a:cubicBezTo>
                  <a:pt x="392" y="3711"/>
                  <a:pt x="364" y="3711"/>
                  <a:pt x="364" y="3683"/>
                </a:cubicBezTo>
                <a:cubicBezTo>
                  <a:pt x="392" y="3655"/>
                  <a:pt x="364" y="3739"/>
                  <a:pt x="336" y="3739"/>
                </a:cubicBezTo>
                <a:cubicBezTo>
                  <a:pt x="308" y="3711"/>
                  <a:pt x="224" y="3711"/>
                  <a:pt x="140" y="3739"/>
                </a:cubicBezTo>
                <a:cubicBezTo>
                  <a:pt x="85" y="3767"/>
                  <a:pt x="29" y="3739"/>
                  <a:pt x="1" y="3600"/>
                </a:cubicBezTo>
                <a:cubicBezTo>
                  <a:pt x="29" y="3293"/>
                  <a:pt x="140" y="2986"/>
                  <a:pt x="336" y="2735"/>
                </a:cubicBezTo>
                <a:cubicBezTo>
                  <a:pt x="364" y="2707"/>
                  <a:pt x="419" y="2651"/>
                  <a:pt x="447" y="2651"/>
                </a:cubicBezTo>
                <a:cubicBezTo>
                  <a:pt x="671" y="2316"/>
                  <a:pt x="894" y="2149"/>
                  <a:pt x="977" y="2177"/>
                </a:cubicBezTo>
                <a:cubicBezTo>
                  <a:pt x="977" y="2121"/>
                  <a:pt x="894" y="2093"/>
                  <a:pt x="866" y="2037"/>
                </a:cubicBezTo>
                <a:cubicBezTo>
                  <a:pt x="866" y="1954"/>
                  <a:pt x="894" y="1870"/>
                  <a:pt x="949" y="1786"/>
                </a:cubicBezTo>
                <a:cubicBezTo>
                  <a:pt x="1061" y="1647"/>
                  <a:pt x="1201" y="1535"/>
                  <a:pt x="1340" y="1451"/>
                </a:cubicBezTo>
                <a:cubicBezTo>
                  <a:pt x="1424" y="1368"/>
                  <a:pt x="1535" y="1312"/>
                  <a:pt x="1647" y="1284"/>
                </a:cubicBezTo>
                <a:cubicBezTo>
                  <a:pt x="1703" y="1284"/>
                  <a:pt x="1647" y="1396"/>
                  <a:pt x="1759" y="1368"/>
                </a:cubicBezTo>
                <a:cubicBezTo>
                  <a:pt x="1842" y="1312"/>
                  <a:pt x="1954" y="1256"/>
                  <a:pt x="2093" y="1200"/>
                </a:cubicBezTo>
                <a:cubicBezTo>
                  <a:pt x="2121" y="1172"/>
                  <a:pt x="2205" y="1172"/>
                  <a:pt x="2289" y="1144"/>
                </a:cubicBezTo>
                <a:cubicBezTo>
                  <a:pt x="2372" y="1089"/>
                  <a:pt x="2512" y="1005"/>
                  <a:pt x="2623" y="977"/>
                </a:cubicBezTo>
                <a:cubicBezTo>
                  <a:pt x="2847" y="893"/>
                  <a:pt x="2930" y="893"/>
                  <a:pt x="3014" y="949"/>
                </a:cubicBezTo>
                <a:cubicBezTo>
                  <a:pt x="3237" y="810"/>
                  <a:pt x="3516" y="726"/>
                  <a:pt x="3795" y="670"/>
                </a:cubicBezTo>
                <a:lnTo>
                  <a:pt x="3963" y="670"/>
                </a:lnTo>
                <a:cubicBezTo>
                  <a:pt x="4186" y="614"/>
                  <a:pt x="4409" y="586"/>
                  <a:pt x="4660" y="586"/>
                </a:cubicBezTo>
                <a:cubicBezTo>
                  <a:pt x="4744" y="559"/>
                  <a:pt x="4855" y="531"/>
                  <a:pt x="4939" y="503"/>
                </a:cubicBezTo>
                <a:cubicBezTo>
                  <a:pt x="4995" y="475"/>
                  <a:pt x="5190" y="503"/>
                  <a:pt x="5274" y="503"/>
                </a:cubicBezTo>
                <a:cubicBezTo>
                  <a:pt x="5274" y="531"/>
                  <a:pt x="5358" y="559"/>
                  <a:pt x="5385" y="586"/>
                </a:cubicBezTo>
                <a:cubicBezTo>
                  <a:pt x="5469" y="559"/>
                  <a:pt x="5441" y="531"/>
                  <a:pt x="5469" y="503"/>
                </a:cubicBezTo>
                <a:cubicBezTo>
                  <a:pt x="5497" y="475"/>
                  <a:pt x="5469" y="503"/>
                  <a:pt x="5525" y="503"/>
                </a:cubicBezTo>
                <a:cubicBezTo>
                  <a:pt x="5553" y="503"/>
                  <a:pt x="5469" y="475"/>
                  <a:pt x="5497" y="447"/>
                </a:cubicBezTo>
                <a:cubicBezTo>
                  <a:pt x="5664" y="363"/>
                  <a:pt x="5637" y="252"/>
                  <a:pt x="5971" y="168"/>
                </a:cubicBezTo>
                <a:cubicBezTo>
                  <a:pt x="6167" y="168"/>
                  <a:pt x="6529" y="112"/>
                  <a:pt x="6613" y="168"/>
                </a:cubicBezTo>
                <a:cubicBezTo>
                  <a:pt x="6669" y="140"/>
                  <a:pt x="6725" y="140"/>
                  <a:pt x="6753" y="112"/>
                </a:cubicBezTo>
                <a:cubicBezTo>
                  <a:pt x="6864" y="84"/>
                  <a:pt x="7004" y="56"/>
                  <a:pt x="7143" y="56"/>
                </a:cubicBezTo>
                <a:cubicBezTo>
                  <a:pt x="7199" y="56"/>
                  <a:pt x="7283" y="28"/>
                  <a:pt x="7366" y="28"/>
                </a:cubicBezTo>
                <a:cubicBezTo>
                  <a:pt x="7506" y="28"/>
                  <a:pt x="7617" y="28"/>
                  <a:pt x="7757" y="1"/>
                </a:cubicBezTo>
                <a:cubicBezTo>
                  <a:pt x="7896" y="1"/>
                  <a:pt x="8008" y="28"/>
                  <a:pt x="8120" y="56"/>
                </a:cubicBezTo>
                <a:cubicBezTo>
                  <a:pt x="8120" y="84"/>
                  <a:pt x="8120" y="112"/>
                  <a:pt x="8175" y="140"/>
                </a:cubicBezTo>
                <a:cubicBezTo>
                  <a:pt x="8231" y="112"/>
                  <a:pt x="8287" y="84"/>
                  <a:pt x="8343" y="56"/>
                </a:cubicBezTo>
                <a:cubicBezTo>
                  <a:pt x="8399" y="56"/>
                  <a:pt x="8510" y="28"/>
                  <a:pt x="8566" y="28"/>
                </a:cubicBezTo>
                <a:cubicBezTo>
                  <a:pt x="8705" y="28"/>
                  <a:pt x="8817" y="28"/>
                  <a:pt x="8957" y="28"/>
                </a:cubicBezTo>
                <a:cubicBezTo>
                  <a:pt x="9096" y="56"/>
                  <a:pt x="9236" y="84"/>
                  <a:pt x="9375" y="140"/>
                </a:cubicBezTo>
                <a:cubicBezTo>
                  <a:pt x="9375" y="224"/>
                  <a:pt x="9291" y="335"/>
                  <a:pt x="9319" y="419"/>
                </a:cubicBezTo>
                <a:cubicBezTo>
                  <a:pt x="9570" y="419"/>
                  <a:pt x="9598" y="280"/>
                  <a:pt x="9877" y="280"/>
                </a:cubicBezTo>
                <a:cubicBezTo>
                  <a:pt x="9905" y="252"/>
                  <a:pt x="10017" y="252"/>
                  <a:pt x="10072" y="252"/>
                </a:cubicBezTo>
                <a:cubicBezTo>
                  <a:pt x="10128" y="224"/>
                  <a:pt x="10324" y="252"/>
                  <a:pt x="10407" y="252"/>
                </a:cubicBezTo>
                <a:cubicBezTo>
                  <a:pt x="10435" y="252"/>
                  <a:pt x="10463" y="252"/>
                  <a:pt x="10491" y="252"/>
                </a:cubicBezTo>
                <a:cubicBezTo>
                  <a:pt x="10686" y="224"/>
                  <a:pt x="10882" y="280"/>
                  <a:pt x="11077" y="335"/>
                </a:cubicBezTo>
                <a:cubicBezTo>
                  <a:pt x="11216" y="391"/>
                  <a:pt x="11356" y="419"/>
                  <a:pt x="11467" y="503"/>
                </a:cubicBezTo>
                <a:close/>
                <a:moveTo>
                  <a:pt x="9263" y="196"/>
                </a:moveTo>
                <a:cubicBezTo>
                  <a:pt x="9263" y="196"/>
                  <a:pt x="9236" y="196"/>
                  <a:pt x="9180" y="168"/>
                </a:cubicBezTo>
                <a:cubicBezTo>
                  <a:pt x="9208" y="196"/>
                  <a:pt x="9236" y="196"/>
                  <a:pt x="9291" y="196"/>
                </a:cubicBezTo>
                <a:close/>
                <a:moveTo>
                  <a:pt x="10017" y="307"/>
                </a:moveTo>
                <a:cubicBezTo>
                  <a:pt x="10017" y="307"/>
                  <a:pt x="9989" y="280"/>
                  <a:pt x="9961" y="280"/>
                </a:cubicBezTo>
                <a:cubicBezTo>
                  <a:pt x="9933" y="252"/>
                  <a:pt x="9989" y="307"/>
                  <a:pt x="10017" y="307"/>
                </a:cubicBezTo>
                <a:close/>
                <a:moveTo>
                  <a:pt x="10045" y="586"/>
                </a:moveTo>
                <a:cubicBezTo>
                  <a:pt x="10072" y="586"/>
                  <a:pt x="10100" y="614"/>
                  <a:pt x="10100" y="586"/>
                </a:cubicBezTo>
                <a:cubicBezTo>
                  <a:pt x="10100" y="559"/>
                  <a:pt x="10072" y="586"/>
                  <a:pt x="10045" y="586"/>
                </a:cubicBezTo>
                <a:cubicBezTo>
                  <a:pt x="10017" y="586"/>
                  <a:pt x="10045" y="586"/>
                  <a:pt x="10045" y="586"/>
                </a:cubicBezTo>
                <a:close/>
                <a:moveTo>
                  <a:pt x="392" y="5218"/>
                </a:moveTo>
                <a:lnTo>
                  <a:pt x="392" y="5134"/>
                </a:lnTo>
                <a:cubicBezTo>
                  <a:pt x="392" y="5106"/>
                  <a:pt x="392" y="5106"/>
                  <a:pt x="364" y="5134"/>
                </a:cubicBezTo>
                <a:cubicBezTo>
                  <a:pt x="364" y="5162"/>
                  <a:pt x="364" y="5190"/>
                  <a:pt x="392" y="5218"/>
                </a:cubicBezTo>
                <a:close/>
                <a:moveTo>
                  <a:pt x="12695" y="4018"/>
                </a:moveTo>
                <a:cubicBezTo>
                  <a:pt x="12695" y="4018"/>
                  <a:pt x="12667" y="4074"/>
                  <a:pt x="12667" y="4102"/>
                </a:cubicBezTo>
                <a:cubicBezTo>
                  <a:pt x="12639" y="4158"/>
                  <a:pt x="12695" y="4074"/>
                  <a:pt x="12695" y="4018"/>
                </a:cubicBezTo>
                <a:close/>
                <a:moveTo>
                  <a:pt x="12472" y="2595"/>
                </a:moveTo>
                <a:cubicBezTo>
                  <a:pt x="12611" y="2986"/>
                  <a:pt x="12667" y="3376"/>
                  <a:pt x="12583" y="3795"/>
                </a:cubicBezTo>
                <a:lnTo>
                  <a:pt x="12639" y="3683"/>
                </a:lnTo>
                <a:cubicBezTo>
                  <a:pt x="12695" y="3572"/>
                  <a:pt x="12723" y="3460"/>
                  <a:pt x="12723" y="3376"/>
                </a:cubicBezTo>
                <a:cubicBezTo>
                  <a:pt x="12751" y="3376"/>
                  <a:pt x="12751" y="3321"/>
                  <a:pt x="12751" y="3265"/>
                </a:cubicBezTo>
                <a:cubicBezTo>
                  <a:pt x="12723" y="3125"/>
                  <a:pt x="12695" y="2986"/>
                  <a:pt x="12639" y="2846"/>
                </a:cubicBezTo>
                <a:cubicBezTo>
                  <a:pt x="12583" y="2818"/>
                  <a:pt x="12528" y="2651"/>
                  <a:pt x="12472" y="2595"/>
                </a:cubicBezTo>
                <a:close/>
                <a:moveTo>
                  <a:pt x="12081" y="1842"/>
                </a:moveTo>
                <a:cubicBezTo>
                  <a:pt x="12081" y="1842"/>
                  <a:pt x="12081" y="1870"/>
                  <a:pt x="12109" y="1898"/>
                </a:cubicBezTo>
                <a:cubicBezTo>
                  <a:pt x="12137" y="1926"/>
                  <a:pt x="12109" y="1870"/>
                  <a:pt x="12081" y="1842"/>
                </a:cubicBezTo>
                <a:close/>
                <a:moveTo>
                  <a:pt x="11579" y="1172"/>
                </a:moveTo>
                <a:lnTo>
                  <a:pt x="11579" y="1172"/>
                </a:lnTo>
                <a:cubicBezTo>
                  <a:pt x="11607" y="1200"/>
                  <a:pt x="11635" y="1200"/>
                  <a:pt x="11635" y="1172"/>
                </a:cubicBezTo>
                <a:close/>
                <a:moveTo>
                  <a:pt x="10993" y="531"/>
                </a:moveTo>
                <a:cubicBezTo>
                  <a:pt x="10854" y="503"/>
                  <a:pt x="10826" y="531"/>
                  <a:pt x="10686" y="503"/>
                </a:cubicBezTo>
                <a:cubicBezTo>
                  <a:pt x="10603" y="531"/>
                  <a:pt x="10491" y="559"/>
                  <a:pt x="10379" y="531"/>
                </a:cubicBezTo>
                <a:cubicBezTo>
                  <a:pt x="10379" y="586"/>
                  <a:pt x="10212" y="586"/>
                  <a:pt x="10156" y="614"/>
                </a:cubicBezTo>
                <a:cubicBezTo>
                  <a:pt x="10128" y="614"/>
                  <a:pt x="10072" y="614"/>
                  <a:pt x="10045" y="614"/>
                </a:cubicBezTo>
                <a:cubicBezTo>
                  <a:pt x="10045" y="614"/>
                  <a:pt x="10072" y="642"/>
                  <a:pt x="10045" y="642"/>
                </a:cubicBezTo>
                <a:lnTo>
                  <a:pt x="10017" y="642"/>
                </a:lnTo>
                <a:cubicBezTo>
                  <a:pt x="10324" y="698"/>
                  <a:pt x="10630" y="810"/>
                  <a:pt x="10909" y="949"/>
                </a:cubicBezTo>
                <a:cubicBezTo>
                  <a:pt x="10937" y="810"/>
                  <a:pt x="10965" y="698"/>
                  <a:pt x="10993" y="531"/>
                </a:cubicBezTo>
                <a:close/>
                <a:moveTo>
                  <a:pt x="10547" y="280"/>
                </a:moveTo>
                <a:lnTo>
                  <a:pt x="10547" y="280"/>
                </a:lnTo>
                <a:lnTo>
                  <a:pt x="10603" y="280"/>
                </a:lnTo>
                <a:cubicBezTo>
                  <a:pt x="10603" y="280"/>
                  <a:pt x="10603" y="280"/>
                  <a:pt x="10547" y="280"/>
                </a:cubicBezTo>
                <a:close/>
                <a:moveTo>
                  <a:pt x="10714" y="280"/>
                </a:moveTo>
                <a:lnTo>
                  <a:pt x="10630" y="252"/>
                </a:lnTo>
                <a:lnTo>
                  <a:pt x="10658" y="280"/>
                </a:lnTo>
                <a:cubicBezTo>
                  <a:pt x="10658" y="307"/>
                  <a:pt x="10714" y="280"/>
                  <a:pt x="10714"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6"/>
          <p:cNvSpPr/>
          <p:nvPr/>
        </p:nvSpPr>
        <p:spPr>
          <a:xfrm>
            <a:off x="-32785" y="3756190"/>
            <a:ext cx="747644" cy="528768"/>
          </a:xfrm>
          <a:custGeom>
            <a:avLst/>
            <a:gdLst/>
            <a:ahLst/>
            <a:cxnLst/>
            <a:rect l="l" t="t" r="r" b="b"/>
            <a:pathLst>
              <a:path w="33926" h="23994" extrusionOk="0">
                <a:moveTo>
                  <a:pt x="11690" y="7923"/>
                </a:moveTo>
                <a:cubicBezTo>
                  <a:pt x="11718" y="7923"/>
                  <a:pt x="11662" y="7951"/>
                  <a:pt x="11662" y="7951"/>
                </a:cubicBezTo>
                <a:cubicBezTo>
                  <a:pt x="11603" y="7971"/>
                  <a:pt x="11544" y="7991"/>
                  <a:pt x="11514" y="7991"/>
                </a:cubicBezTo>
                <a:cubicBezTo>
                  <a:pt x="11502" y="7991"/>
                  <a:pt x="11495" y="7987"/>
                  <a:pt x="11495" y="7979"/>
                </a:cubicBezTo>
                <a:cubicBezTo>
                  <a:pt x="11551" y="7951"/>
                  <a:pt x="11634" y="7923"/>
                  <a:pt x="11690" y="7923"/>
                </a:cubicBezTo>
                <a:close/>
                <a:moveTo>
                  <a:pt x="31805" y="11801"/>
                </a:moveTo>
                <a:cubicBezTo>
                  <a:pt x="31777" y="11811"/>
                  <a:pt x="31746" y="11814"/>
                  <a:pt x="31714" y="11814"/>
                </a:cubicBezTo>
                <a:cubicBezTo>
                  <a:pt x="31650" y="11814"/>
                  <a:pt x="31582" y="11801"/>
                  <a:pt x="31526" y="11801"/>
                </a:cubicBezTo>
                <a:close/>
                <a:moveTo>
                  <a:pt x="33842" y="12387"/>
                </a:moveTo>
                <a:lnTo>
                  <a:pt x="33870" y="12415"/>
                </a:lnTo>
                <a:cubicBezTo>
                  <a:pt x="33814" y="12499"/>
                  <a:pt x="33758" y="12583"/>
                  <a:pt x="33675" y="12666"/>
                </a:cubicBezTo>
                <a:cubicBezTo>
                  <a:pt x="33758" y="12499"/>
                  <a:pt x="33814" y="12387"/>
                  <a:pt x="33842" y="12387"/>
                </a:cubicBezTo>
                <a:close/>
                <a:moveTo>
                  <a:pt x="32823" y="13216"/>
                </a:moveTo>
                <a:cubicBezTo>
                  <a:pt x="32838" y="13216"/>
                  <a:pt x="32838" y="13252"/>
                  <a:pt x="32838" y="13252"/>
                </a:cubicBezTo>
                <a:cubicBezTo>
                  <a:pt x="32810" y="13280"/>
                  <a:pt x="32810" y="13336"/>
                  <a:pt x="32782" y="13364"/>
                </a:cubicBezTo>
                <a:cubicBezTo>
                  <a:pt x="32772" y="13369"/>
                  <a:pt x="32765" y="13371"/>
                  <a:pt x="32760" y="13371"/>
                </a:cubicBezTo>
                <a:cubicBezTo>
                  <a:pt x="32736" y="13371"/>
                  <a:pt x="32763" y="13317"/>
                  <a:pt x="32810" y="13224"/>
                </a:cubicBezTo>
                <a:cubicBezTo>
                  <a:pt x="32815" y="13219"/>
                  <a:pt x="32820" y="13216"/>
                  <a:pt x="32823" y="13216"/>
                </a:cubicBezTo>
                <a:close/>
                <a:moveTo>
                  <a:pt x="33228" y="14424"/>
                </a:moveTo>
                <a:cubicBezTo>
                  <a:pt x="33158" y="14564"/>
                  <a:pt x="33127" y="14626"/>
                  <a:pt x="33119" y="14626"/>
                </a:cubicBezTo>
                <a:cubicBezTo>
                  <a:pt x="33117" y="14626"/>
                  <a:pt x="33117" y="14624"/>
                  <a:pt x="33117" y="14619"/>
                </a:cubicBezTo>
                <a:lnTo>
                  <a:pt x="33200" y="14424"/>
                </a:lnTo>
                <a:close/>
                <a:moveTo>
                  <a:pt x="33221" y="14645"/>
                </a:moveTo>
                <a:cubicBezTo>
                  <a:pt x="33226" y="14645"/>
                  <a:pt x="33228" y="14647"/>
                  <a:pt x="33228" y="14647"/>
                </a:cubicBezTo>
                <a:cubicBezTo>
                  <a:pt x="33200" y="14731"/>
                  <a:pt x="33172" y="14842"/>
                  <a:pt x="33089" y="14982"/>
                </a:cubicBezTo>
                <a:cubicBezTo>
                  <a:pt x="33085" y="14984"/>
                  <a:pt x="33083" y="14984"/>
                  <a:pt x="33080" y="14984"/>
                </a:cubicBezTo>
                <a:cubicBezTo>
                  <a:pt x="33042" y="14984"/>
                  <a:pt x="33117" y="14785"/>
                  <a:pt x="33117" y="14759"/>
                </a:cubicBezTo>
                <a:cubicBezTo>
                  <a:pt x="33176" y="14659"/>
                  <a:pt x="33208" y="14645"/>
                  <a:pt x="33221" y="14645"/>
                </a:cubicBezTo>
                <a:close/>
                <a:moveTo>
                  <a:pt x="32754" y="13252"/>
                </a:moveTo>
                <a:cubicBezTo>
                  <a:pt x="32754" y="13364"/>
                  <a:pt x="32726" y="13447"/>
                  <a:pt x="32670" y="13531"/>
                </a:cubicBezTo>
                <a:cubicBezTo>
                  <a:pt x="32751" y="13612"/>
                  <a:pt x="32622" y="14062"/>
                  <a:pt x="32717" y="14062"/>
                </a:cubicBezTo>
                <a:cubicBezTo>
                  <a:pt x="32720" y="14062"/>
                  <a:pt x="32723" y="14062"/>
                  <a:pt x="32726" y="14061"/>
                </a:cubicBezTo>
                <a:lnTo>
                  <a:pt x="32726" y="14061"/>
                </a:lnTo>
                <a:cubicBezTo>
                  <a:pt x="32670" y="14229"/>
                  <a:pt x="32642" y="14424"/>
                  <a:pt x="32586" y="14591"/>
                </a:cubicBezTo>
                <a:cubicBezTo>
                  <a:pt x="32586" y="14675"/>
                  <a:pt x="32586" y="14731"/>
                  <a:pt x="32586" y="14815"/>
                </a:cubicBezTo>
                <a:cubicBezTo>
                  <a:pt x="32586" y="14842"/>
                  <a:pt x="32586" y="14898"/>
                  <a:pt x="32586" y="14954"/>
                </a:cubicBezTo>
                <a:cubicBezTo>
                  <a:pt x="32531" y="15177"/>
                  <a:pt x="32475" y="15428"/>
                  <a:pt x="32447" y="15679"/>
                </a:cubicBezTo>
                <a:cubicBezTo>
                  <a:pt x="32140" y="15651"/>
                  <a:pt x="31889" y="15651"/>
                  <a:pt x="31638" y="15596"/>
                </a:cubicBezTo>
                <a:cubicBezTo>
                  <a:pt x="31973" y="14815"/>
                  <a:pt x="32307" y="14061"/>
                  <a:pt x="32670" y="13280"/>
                </a:cubicBezTo>
                <a:cubicBezTo>
                  <a:pt x="32670" y="13308"/>
                  <a:pt x="32670" y="13308"/>
                  <a:pt x="32670" y="13336"/>
                </a:cubicBezTo>
                <a:cubicBezTo>
                  <a:pt x="32698" y="13336"/>
                  <a:pt x="32754" y="13252"/>
                  <a:pt x="32754" y="13252"/>
                </a:cubicBezTo>
                <a:close/>
                <a:moveTo>
                  <a:pt x="31219" y="17409"/>
                </a:moveTo>
                <a:lnTo>
                  <a:pt x="31191" y="17549"/>
                </a:lnTo>
                <a:cubicBezTo>
                  <a:pt x="31136" y="17549"/>
                  <a:pt x="31136" y="17521"/>
                  <a:pt x="31191" y="17409"/>
                </a:cubicBezTo>
                <a:close/>
                <a:moveTo>
                  <a:pt x="30215" y="19418"/>
                </a:moveTo>
                <a:cubicBezTo>
                  <a:pt x="30192" y="19465"/>
                  <a:pt x="30149" y="19570"/>
                  <a:pt x="30135" y="19570"/>
                </a:cubicBezTo>
                <a:cubicBezTo>
                  <a:pt x="30133" y="19570"/>
                  <a:pt x="30131" y="19566"/>
                  <a:pt x="30131" y="19557"/>
                </a:cubicBezTo>
                <a:cubicBezTo>
                  <a:pt x="30159" y="19502"/>
                  <a:pt x="30187" y="19418"/>
                  <a:pt x="30215" y="19418"/>
                </a:cubicBezTo>
                <a:close/>
                <a:moveTo>
                  <a:pt x="26700" y="22654"/>
                </a:moveTo>
                <a:cubicBezTo>
                  <a:pt x="26759" y="22674"/>
                  <a:pt x="26860" y="22722"/>
                  <a:pt x="26894" y="22738"/>
                </a:cubicBezTo>
                <a:lnTo>
                  <a:pt x="26894" y="22738"/>
                </a:lnTo>
                <a:cubicBezTo>
                  <a:pt x="26838" y="22737"/>
                  <a:pt x="26644" y="22654"/>
                  <a:pt x="26700" y="22654"/>
                </a:cubicBezTo>
                <a:close/>
                <a:moveTo>
                  <a:pt x="29462" y="21594"/>
                </a:moveTo>
                <a:lnTo>
                  <a:pt x="29462" y="21622"/>
                </a:lnTo>
                <a:cubicBezTo>
                  <a:pt x="29490" y="21761"/>
                  <a:pt x="29378" y="22236"/>
                  <a:pt x="29406" y="22403"/>
                </a:cubicBezTo>
                <a:cubicBezTo>
                  <a:pt x="29266" y="22905"/>
                  <a:pt x="29266" y="23128"/>
                  <a:pt x="29183" y="23575"/>
                </a:cubicBezTo>
                <a:cubicBezTo>
                  <a:pt x="29099" y="23575"/>
                  <a:pt x="29043" y="23547"/>
                  <a:pt x="28987" y="23519"/>
                </a:cubicBezTo>
                <a:cubicBezTo>
                  <a:pt x="28876" y="23463"/>
                  <a:pt x="28764" y="23407"/>
                  <a:pt x="28681" y="23324"/>
                </a:cubicBezTo>
                <a:cubicBezTo>
                  <a:pt x="28346" y="23156"/>
                  <a:pt x="28067" y="22989"/>
                  <a:pt x="27844" y="22849"/>
                </a:cubicBezTo>
                <a:lnTo>
                  <a:pt x="27537" y="22654"/>
                </a:lnTo>
                <a:lnTo>
                  <a:pt x="27537" y="22654"/>
                </a:lnTo>
                <a:cubicBezTo>
                  <a:pt x="28011" y="22849"/>
                  <a:pt x="28513" y="23045"/>
                  <a:pt x="28987" y="23240"/>
                </a:cubicBezTo>
                <a:cubicBezTo>
                  <a:pt x="29155" y="22682"/>
                  <a:pt x="29294" y="22152"/>
                  <a:pt x="29462" y="21594"/>
                </a:cubicBezTo>
                <a:close/>
                <a:moveTo>
                  <a:pt x="4883" y="0"/>
                </a:moveTo>
                <a:cubicBezTo>
                  <a:pt x="4855" y="140"/>
                  <a:pt x="4855" y="279"/>
                  <a:pt x="4827" y="419"/>
                </a:cubicBezTo>
                <a:lnTo>
                  <a:pt x="4855" y="474"/>
                </a:lnTo>
                <a:cubicBezTo>
                  <a:pt x="4827" y="670"/>
                  <a:pt x="4799" y="837"/>
                  <a:pt x="4743" y="1032"/>
                </a:cubicBezTo>
                <a:cubicBezTo>
                  <a:pt x="4743" y="1004"/>
                  <a:pt x="4743" y="977"/>
                  <a:pt x="4743" y="949"/>
                </a:cubicBezTo>
                <a:cubicBezTo>
                  <a:pt x="4604" y="1423"/>
                  <a:pt x="4436" y="1897"/>
                  <a:pt x="4241" y="2344"/>
                </a:cubicBezTo>
                <a:cubicBezTo>
                  <a:pt x="4129" y="2595"/>
                  <a:pt x="4018" y="2846"/>
                  <a:pt x="3878" y="3097"/>
                </a:cubicBezTo>
                <a:lnTo>
                  <a:pt x="3627" y="3543"/>
                </a:lnTo>
                <a:lnTo>
                  <a:pt x="0" y="10127"/>
                </a:lnTo>
                <a:cubicBezTo>
                  <a:pt x="2511" y="10797"/>
                  <a:pt x="4771" y="11969"/>
                  <a:pt x="7031" y="13196"/>
                </a:cubicBezTo>
                <a:cubicBezTo>
                  <a:pt x="7756" y="13559"/>
                  <a:pt x="8454" y="13950"/>
                  <a:pt x="9151" y="14312"/>
                </a:cubicBezTo>
                <a:cubicBezTo>
                  <a:pt x="9347" y="14563"/>
                  <a:pt x="9570" y="14787"/>
                  <a:pt x="9821" y="14954"/>
                </a:cubicBezTo>
                <a:cubicBezTo>
                  <a:pt x="10156" y="15149"/>
                  <a:pt x="10769" y="15512"/>
                  <a:pt x="11216" y="15735"/>
                </a:cubicBezTo>
                <a:cubicBezTo>
                  <a:pt x="11774" y="16014"/>
                  <a:pt x="12248" y="16182"/>
                  <a:pt x="12667" y="16377"/>
                </a:cubicBezTo>
                <a:cubicBezTo>
                  <a:pt x="13531" y="16795"/>
                  <a:pt x="14089" y="17019"/>
                  <a:pt x="14815" y="17325"/>
                </a:cubicBezTo>
                <a:cubicBezTo>
                  <a:pt x="15680" y="17716"/>
                  <a:pt x="16489" y="18107"/>
                  <a:pt x="17270" y="18469"/>
                </a:cubicBezTo>
                <a:cubicBezTo>
                  <a:pt x="17967" y="18776"/>
                  <a:pt x="18358" y="18888"/>
                  <a:pt x="18972" y="19167"/>
                </a:cubicBezTo>
                <a:cubicBezTo>
                  <a:pt x="19195" y="19223"/>
                  <a:pt x="19502" y="19334"/>
                  <a:pt x="19809" y="19446"/>
                </a:cubicBezTo>
                <a:lnTo>
                  <a:pt x="19948" y="19529"/>
                </a:lnTo>
                <a:cubicBezTo>
                  <a:pt x="20283" y="19808"/>
                  <a:pt x="21371" y="20283"/>
                  <a:pt x="22152" y="20562"/>
                </a:cubicBezTo>
                <a:cubicBezTo>
                  <a:pt x="22180" y="20534"/>
                  <a:pt x="22236" y="20534"/>
                  <a:pt x="22347" y="20534"/>
                </a:cubicBezTo>
                <a:cubicBezTo>
                  <a:pt x="23101" y="20869"/>
                  <a:pt x="23882" y="21203"/>
                  <a:pt x="24663" y="21510"/>
                </a:cubicBezTo>
                <a:lnTo>
                  <a:pt x="25779" y="22152"/>
                </a:lnTo>
                <a:cubicBezTo>
                  <a:pt x="25946" y="22319"/>
                  <a:pt x="26170" y="22459"/>
                  <a:pt x="26393" y="22570"/>
                </a:cubicBezTo>
                <a:cubicBezTo>
                  <a:pt x="26504" y="22654"/>
                  <a:pt x="26644" y="22738"/>
                  <a:pt x="26783" y="22849"/>
                </a:cubicBezTo>
                <a:cubicBezTo>
                  <a:pt x="26811" y="22849"/>
                  <a:pt x="26895" y="22877"/>
                  <a:pt x="26979" y="22905"/>
                </a:cubicBezTo>
                <a:cubicBezTo>
                  <a:pt x="27062" y="22961"/>
                  <a:pt x="27146" y="23017"/>
                  <a:pt x="27258" y="23073"/>
                </a:cubicBezTo>
                <a:lnTo>
                  <a:pt x="27397" y="23156"/>
                </a:lnTo>
                <a:lnTo>
                  <a:pt x="27620" y="23268"/>
                </a:lnTo>
                <a:cubicBezTo>
                  <a:pt x="27899" y="23407"/>
                  <a:pt x="28290" y="23547"/>
                  <a:pt x="28429" y="23631"/>
                </a:cubicBezTo>
                <a:lnTo>
                  <a:pt x="29350" y="23993"/>
                </a:lnTo>
                <a:cubicBezTo>
                  <a:pt x="29434" y="23631"/>
                  <a:pt x="29545" y="23240"/>
                  <a:pt x="29657" y="22822"/>
                </a:cubicBezTo>
                <a:cubicBezTo>
                  <a:pt x="29713" y="22626"/>
                  <a:pt x="29769" y="22403"/>
                  <a:pt x="29797" y="22208"/>
                </a:cubicBezTo>
                <a:cubicBezTo>
                  <a:pt x="29824" y="22096"/>
                  <a:pt x="29852" y="21985"/>
                  <a:pt x="29880" y="21901"/>
                </a:cubicBezTo>
                <a:cubicBezTo>
                  <a:pt x="29880" y="21817"/>
                  <a:pt x="29908" y="21733"/>
                  <a:pt x="29936" y="21622"/>
                </a:cubicBezTo>
                <a:cubicBezTo>
                  <a:pt x="29964" y="21538"/>
                  <a:pt x="29964" y="21455"/>
                  <a:pt x="29964" y="21343"/>
                </a:cubicBezTo>
                <a:cubicBezTo>
                  <a:pt x="30076" y="20869"/>
                  <a:pt x="30159" y="20366"/>
                  <a:pt x="30187" y="19864"/>
                </a:cubicBezTo>
                <a:cubicBezTo>
                  <a:pt x="30271" y="19557"/>
                  <a:pt x="30299" y="19223"/>
                  <a:pt x="30299" y="18916"/>
                </a:cubicBezTo>
                <a:cubicBezTo>
                  <a:pt x="30410" y="18581"/>
                  <a:pt x="30522" y="18246"/>
                  <a:pt x="30661" y="17939"/>
                </a:cubicBezTo>
                <a:cubicBezTo>
                  <a:pt x="30673" y="17943"/>
                  <a:pt x="30686" y="17945"/>
                  <a:pt x="30699" y="17945"/>
                </a:cubicBezTo>
                <a:cubicBezTo>
                  <a:pt x="30777" y="17945"/>
                  <a:pt x="30873" y="17883"/>
                  <a:pt x="30968" y="17883"/>
                </a:cubicBezTo>
                <a:cubicBezTo>
                  <a:pt x="31191" y="17911"/>
                  <a:pt x="31415" y="17995"/>
                  <a:pt x="31694" y="18023"/>
                </a:cubicBezTo>
                <a:cubicBezTo>
                  <a:pt x="31749" y="17939"/>
                  <a:pt x="31749" y="17800"/>
                  <a:pt x="31805" y="17716"/>
                </a:cubicBezTo>
                <a:lnTo>
                  <a:pt x="31805" y="17716"/>
                </a:lnTo>
                <a:cubicBezTo>
                  <a:pt x="31769" y="17884"/>
                  <a:pt x="31780" y="17928"/>
                  <a:pt x="31806" y="17928"/>
                </a:cubicBezTo>
                <a:cubicBezTo>
                  <a:pt x="31834" y="17928"/>
                  <a:pt x="31881" y="17876"/>
                  <a:pt x="31905" y="17876"/>
                </a:cubicBezTo>
                <a:cubicBezTo>
                  <a:pt x="31910" y="17876"/>
                  <a:pt x="31914" y="17878"/>
                  <a:pt x="31917" y="17883"/>
                </a:cubicBezTo>
                <a:lnTo>
                  <a:pt x="32196" y="17465"/>
                </a:lnTo>
                <a:cubicBezTo>
                  <a:pt x="32307" y="17214"/>
                  <a:pt x="32419" y="16963"/>
                  <a:pt x="32559" y="16740"/>
                </a:cubicBezTo>
                <a:cubicBezTo>
                  <a:pt x="32670" y="16461"/>
                  <a:pt x="32782" y="16154"/>
                  <a:pt x="32893" y="15875"/>
                </a:cubicBezTo>
                <a:cubicBezTo>
                  <a:pt x="33005" y="15596"/>
                  <a:pt x="33089" y="15317"/>
                  <a:pt x="33144" y="15094"/>
                </a:cubicBezTo>
                <a:cubicBezTo>
                  <a:pt x="33256" y="14787"/>
                  <a:pt x="33340" y="14480"/>
                  <a:pt x="33396" y="14173"/>
                </a:cubicBezTo>
                <a:cubicBezTo>
                  <a:pt x="33451" y="14089"/>
                  <a:pt x="33479" y="14005"/>
                  <a:pt x="33535" y="13922"/>
                </a:cubicBezTo>
                <a:cubicBezTo>
                  <a:pt x="33619" y="13559"/>
                  <a:pt x="33870" y="12945"/>
                  <a:pt x="33870" y="12694"/>
                </a:cubicBezTo>
                <a:cubicBezTo>
                  <a:pt x="33870" y="12583"/>
                  <a:pt x="33898" y="12499"/>
                  <a:pt x="33926" y="12387"/>
                </a:cubicBezTo>
                <a:cubicBezTo>
                  <a:pt x="33842" y="12332"/>
                  <a:pt x="33786" y="12332"/>
                  <a:pt x="33702" y="12304"/>
                </a:cubicBezTo>
                <a:cubicBezTo>
                  <a:pt x="33675" y="12276"/>
                  <a:pt x="33675" y="12248"/>
                  <a:pt x="33619" y="12248"/>
                </a:cubicBezTo>
                <a:lnTo>
                  <a:pt x="33451" y="12220"/>
                </a:lnTo>
                <a:cubicBezTo>
                  <a:pt x="33368" y="12192"/>
                  <a:pt x="33256" y="12164"/>
                  <a:pt x="33172" y="12164"/>
                </a:cubicBezTo>
                <a:lnTo>
                  <a:pt x="32726" y="12164"/>
                </a:lnTo>
                <a:cubicBezTo>
                  <a:pt x="32447" y="12192"/>
                  <a:pt x="32196" y="12220"/>
                  <a:pt x="31749" y="12248"/>
                </a:cubicBezTo>
                <a:cubicBezTo>
                  <a:pt x="31777" y="12053"/>
                  <a:pt x="32140" y="11885"/>
                  <a:pt x="32196" y="11718"/>
                </a:cubicBezTo>
                <a:cubicBezTo>
                  <a:pt x="32084" y="11690"/>
                  <a:pt x="31973" y="11634"/>
                  <a:pt x="31861" y="11634"/>
                </a:cubicBezTo>
                <a:cubicBezTo>
                  <a:pt x="31722" y="11634"/>
                  <a:pt x="31610" y="11606"/>
                  <a:pt x="31498" y="11606"/>
                </a:cubicBezTo>
                <a:cubicBezTo>
                  <a:pt x="31409" y="11599"/>
                  <a:pt x="31319" y="11595"/>
                  <a:pt x="31230" y="11595"/>
                </a:cubicBezTo>
                <a:cubicBezTo>
                  <a:pt x="30986" y="11595"/>
                  <a:pt x="30747" y="11621"/>
                  <a:pt x="30522" y="11662"/>
                </a:cubicBezTo>
                <a:lnTo>
                  <a:pt x="30299" y="11718"/>
                </a:lnTo>
                <a:lnTo>
                  <a:pt x="30215" y="11718"/>
                </a:lnTo>
                <a:lnTo>
                  <a:pt x="30131" y="11746"/>
                </a:lnTo>
                <a:lnTo>
                  <a:pt x="29880" y="11829"/>
                </a:lnTo>
                <a:cubicBezTo>
                  <a:pt x="29713" y="11885"/>
                  <a:pt x="29518" y="11941"/>
                  <a:pt x="29322" y="11997"/>
                </a:cubicBezTo>
                <a:cubicBezTo>
                  <a:pt x="29183" y="12080"/>
                  <a:pt x="28960" y="12164"/>
                  <a:pt x="28820" y="12248"/>
                </a:cubicBezTo>
                <a:cubicBezTo>
                  <a:pt x="28681" y="12387"/>
                  <a:pt x="28569" y="12499"/>
                  <a:pt x="28429" y="12583"/>
                </a:cubicBezTo>
                <a:cubicBezTo>
                  <a:pt x="28410" y="12586"/>
                  <a:pt x="28394" y="12588"/>
                  <a:pt x="28381" y="12588"/>
                </a:cubicBezTo>
                <a:cubicBezTo>
                  <a:pt x="28297" y="12588"/>
                  <a:pt x="28314" y="12519"/>
                  <a:pt x="28290" y="12471"/>
                </a:cubicBezTo>
                <a:cubicBezTo>
                  <a:pt x="27955" y="12555"/>
                  <a:pt x="27648" y="12638"/>
                  <a:pt x="27314" y="12722"/>
                </a:cubicBezTo>
                <a:cubicBezTo>
                  <a:pt x="26979" y="12889"/>
                  <a:pt x="26672" y="12973"/>
                  <a:pt x="26337" y="13141"/>
                </a:cubicBezTo>
                <a:cubicBezTo>
                  <a:pt x="26142" y="13224"/>
                  <a:pt x="25974" y="13308"/>
                  <a:pt x="25807" y="13392"/>
                </a:cubicBezTo>
                <a:cubicBezTo>
                  <a:pt x="25472" y="13503"/>
                  <a:pt x="25165" y="13643"/>
                  <a:pt x="24858" y="13782"/>
                </a:cubicBezTo>
                <a:cubicBezTo>
                  <a:pt x="24831" y="13838"/>
                  <a:pt x="24635" y="13950"/>
                  <a:pt x="24524" y="14033"/>
                </a:cubicBezTo>
                <a:cubicBezTo>
                  <a:pt x="24511" y="14030"/>
                  <a:pt x="24495" y="14029"/>
                  <a:pt x="24478" y="14029"/>
                </a:cubicBezTo>
                <a:cubicBezTo>
                  <a:pt x="24194" y="14029"/>
                  <a:pt x="23352" y="14430"/>
                  <a:pt x="22905" y="14536"/>
                </a:cubicBezTo>
                <a:cubicBezTo>
                  <a:pt x="22013" y="14982"/>
                  <a:pt x="22347" y="15066"/>
                  <a:pt x="21985" y="15373"/>
                </a:cubicBezTo>
                <a:cubicBezTo>
                  <a:pt x="21929" y="15428"/>
                  <a:pt x="22068" y="15456"/>
                  <a:pt x="21985" y="15484"/>
                </a:cubicBezTo>
                <a:cubicBezTo>
                  <a:pt x="21975" y="15487"/>
                  <a:pt x="21968" y="15489"/>
                  <a:pt x="21962" y="15489"/>
                </a:cubicBezTo>
                <a:cubicBezTo>
                  <a:pt x="21932" y="15489"/>
                  <a:pt x="21949" y="15452"/>
                  <a:pt x="21940" y="15452"/>
                </a:cubicBezTo>
                <a:cubicBezTo>
                  <a:pt x="21935" y="15452"/>
                  <a:pt x="21925" y="15460"/>
                  <a:pt x="21901" y="15484"/>
                </a:cubicBezTo>
                <a:cubicBezTo>
                  <a:pt x="21845" y="15540"/>
                  <a:pt x="21873" y="15596"/>
                  <a:pt x="21706" y="15679"/>
                </a:cubicBezTo>
                <a:cubicBezTo>
                  <a:pt x="21678" y="15624"/>
                  <a:pt x="21538" y="15624"/>
                  <a:pt x="21594" y="15540"/>
                </a:cubicBezTo>
                <a:lnTo>
                  <a:pt x="21594" y="15540"/>
                </a:lnTo>
                <a:cubicBezTo>
                  <a:pt x="21511" y="15568"/>
                  <a:pt x="21427" y="15568"/>
                  <a:pt x="21343" y="15596"/>
                </a:cubicBezTo>
                <a:lnTo>
                  <a:pt x="21204" y="15624"/>
                </a:lnTo>
                <a:lnTo>
                  <a:pt x="21148" y="15624"/>
                </a:lnTo>
                <a:cubicBezTo>
                  <a:pt x="21134" y="15624"/>
                  <a:pt x="21127" y="15631"/>
                  <a:pt x="21123" y="15631"/>
                </a:cubicBezTo>
                <a:cubicBezTo>
                  <a:pt x="21120" y="15631"/>
                  <a:pt x="21120" y="15624"/>
                  <a:pt x="21120" y="15596"/>
                </a:cubicBezTo>
                <a:lnTo>
                  <a:pt x="21120" y="15568"/>
                </a:lnTo>
                <a:cubicBezTo>
                  <a:pt x="21120" y="15428"/>
                  <a:pt x="21120" y="15261"/>
                  <a:pt x="21120" y="15121"/>
                </a:cubicBezTo>
                <a:cubicBezTo>
                  <a:pt x="21176" y="14954"/>
                  <a:pt x="21232" y="14759"/>
                  <a:pt x="21259" y="14563"/>
                </a:cubicBezTo>
                <a:lnTo>
                  <a:pt x="21259" y="14424"/>
                </a:lnTo>
                <a:lnTo>
                  <a:pt x="21259" y="14257"/>
                </a:lnTo>
                <a:cubicBezTo>
                  <a:pt x="21259" y="14061"/>
                  <a:pt x="21232" y="13866"/>
                  <a:pt x="21259" y="13671"/>
                </a:cubicBezTo>
                <a:cubicBezTo>
                  <a:pt x="21259" y="13475"/>
                  <a:pt x="21287" y="13392"/>
                  <a:pt x="21315" y="13224"/>
                </a:cubicBezTo>
                <a:cubicBezTo>
                  <a:pt x="21343" y="12499"/>
                  <a:pt x="21287" y="11774"/>
                  <a:pt x="21176" y="11048"/>
                </a:cubicBezTo>
                <a:cubicBezTo>
                  <a:pt x="21287" y="10909"/>
                  <a:pt x="21343" y="10713"/>
                  <a:pt x="21315" y="10044"/>
                </a:cubicBezTo>
                <a:cubicBezTo>
                  <a:pt x="21287" y="9765"/>
                  <a:pt x="21204" y="9402"/>
                  <a:pt x="21204" y="9095"/>
                </a:cubicBezTo>
                <a:cubicBezTo>
                  <a:pt x="21176" y="8928"/>
                  <a:pt x="21176" y="8733"/>
                  <a:pt x="21204" y="8565"/>
                </a:cubicBezTo>
                <a:cubicBezTo>
                  <a:pt x="21148" y="8175"/>
                  <a:pt x="21148" y="7923"/>
                  <a:pt x="21092" y="7617"/>
                </a:cubicBezTo>
                <a:cubicBezTo>
                  <a:pt x="21115" y="7523"/>
                  <a:pt x="21148" y="7503"/>
                  <a:pt x="21183" y="7503"/>
                </a:cubicBezTo>
                <a:cubicBezTo>
                  <a:pt x="21209" y="7503"/>
                  <a:pt x="21237" y="7515"/>
                  <a:pt x="21261" y="7515"/>
                </a:cubicBezTo>
                <a:cubicBezTo>
                  <a:pt x="21282" y="7515"/>
                  <a:pt x="21300" y="7507"/>
                  <a:pt x="21315" y="7477"/>
                </a:cubicBezTo>
                <a:cubicBezTo>
                  <a:pt x="21343" y="7393"/>
                  <a:pt x="21343" y="7282"/>
                  <a:pt x="21343" y="7170"/>
                </a:cubicBezTo>
                <a:cubicBezTo>
                  <a:pt x="21343" y="7142"/>
                  <a:pt x="21343" y="7142"/>
                  <a:pt x="21343" y="7059"/>
                </a:cubicBezTo>
                <a:cubicBezTo>
                  <a:pt x="21343" y="6975"/>
                  <a:pt x="21315" y="6891"/>
                  <a:pt x="21315" y="6807"/>
                </a:cubicBezTo>
                <a:cubicBezTo>
                  <a:pt x="21287" y="6612"/>
                  <a:pt x="21259" y="6417"/>
                  <a:pt x="21232" y="6250"/>
                </a:cubicBezTo>
                <a:cubicBezTo>
                  <a:pt x="21120" y="5440"/>
                  <a:pt x="20925" y="4520"/>
                  <a:pt x="20813" y="3878"/>
                </a:cubicBezTo>
                <a:lnTo>
                  <a:pt x="20757" y="3878"/>
                </a:lnTo>
                <a:lnTo>
                  <a:pt x="20701" y="3906"/>
                </a:lnTo>
                <a:lnTo>
                  <a:pt x="20590" y="3962"/>
                </a:lnTo>
                <a:lnTo>
                  <a:pt x="20395" y="4073"/>
                </a:lnTo>
                <a:cubicBezTo>
                  <a:pt x="20255" y="4129"/>
                  <a:pt x="20171" y="4185"/>
                  <a:pt x="20088" y="4241"/>
                </a:cubicBezTo>
                <a:cubicBezTo>
                  <a:pt x="19948" y="4352"/>
                  <a:pt x="19781" y="4380"/>
                  <a:pt x="19697" y="4520"/>
                </a:cubicBezTo>
                <a:cubicBezTo>
                  <a:pt x="19585" y="4659"/>
                  <a:pt x="19641" y="4827"/>
                  <a:pt x="19502" y="4938"/>
                </a:cubicBezTo>
                <a:cubicBezTo>
                  <a:pt x="19483" y="4920"/>
                  <a:pt x="19443" y="4910"/>
                  <a:pt x="19381" y="4910"/>
                </a:cubicBezTo>
                <a:cubicBezTo>
                  <a:pt x="19257" y="4910"/>
                  <a:pt x="19046" y="4948"/>
                  <a:pt x="18749" y="5022"/>
                </a:cubicBezTo>
                <a:cubicBezTo>
                  <a:pt x="18553" y="5078"/>
                  <a:pt x="18274" y="5134"/>
                  <a:pt x="17967" y="5245"/>
                </a:cubicBezTo>
                <a:cubicBezTo>
                  <a:pt x="17744" y="5301"/>
                  <a:pt x="17549" y="5357"/>
                  <a:pt x="17326" y="5440"/>
                </a:cubicBezTo>
                <a:cubicBezTo>
                  <a:pt x="17247" y="5421"/>
                  <a:pt x="17168" y="5401"/>
                  <a:pt x="17089" y="5401"/>
                </a:cubicBezTo>
                <a:cubicBezTo>
                  <a:pt x="17056" y="5401"/>
                  <a:pt x="17024" y="5404"/>
                  <a:pt x="16991" y="5413"/>
                </a:cubicBezTo>
                <a:cubicBezTo>
                  <a:pt x="16321" y="5552"/>
                  <a:pt x="15680" y="5775"/>
                  <a:pt x="15066" y="6054"/>
                </a:cubicBezTo>
                <a:cubicBezTo>
                  <a:pt x="14564" y="6389"/>
                  <a:pt x="15233" y="6528"/>
                  <a:pt x="15122" y="6780"/>
                </a:cubicBezTo>
                <a:cubicBezTo>
                  <a:pt x="15107" y="6794"/>
                  <a:pt x="15110" y="6799"/>
                  <a:pt x="15121" y="6799"/>
                </a:cubicBezTo>
                <a:cubicBezTo>
                  <a:pt x="15146" y="6799"/>
                  <a:pt x="15215" y="6774"/>
                  <a:pt x="15232" y="6774"/>
                </a:cubicBezTo>
                <a:cubicBezTo>
                  <a:pt x="15237" y="6774"/>
                  <a:pt x="15237" y="6775"/>
                  <a:pt x="15233" y="6780"/>
                </a:cubicBezTo>
                <a:cubicBezTo>
                  <a:pt x="15150" y="6807"/>
                  <a:pt x="15233" y="6835"/>
                  <a:pt x="15205" y="6835"/>
                </a:cubicBezTo>
                <a:cubicBezTo>
                  <a:pt x="15010" y="6947"/>
                  <a:pt x="14815" y="7003"/>
                  <a:pt x="14619" y="7086"/>
                </a:cubicBezTo>
                <a:cubicBezTo>
                  <a:pt x="14145" y="7114"/>
                  <a:pt x="13643" y="7226"/>
                  <a:pt x="13197" y="7365"/>
                </a:cubicBezTo>
                <a:cubicBezTo>
                  <a:pt x="13085" y="7365"/>
                  <a:pt x="13252" y="7226"/>
                  <a:pt x="13336" y="7170"/>
                </a:cubicBezTo>
                <a:lnTo>
                  <a:pt x="13336" y="7170"/>
                </a:lnTo>
                <a:cubicBezTo>
                  <a:pt x="13141" y="7198"/>
                  <a:pt x="13001" y="7198"/>
                  <a:pt x="12750" y="7282"/>
                </a:cubicBezTo>
                <a:cubicBezTo>
                  <a:pt x="12499" y="7365"/>
                  <a:pt x="12276" y="7477"/>
                  <a:pt x="12164" y="7533"/>
                </a:cubicBezTo>
                <a:cubicBezTo>
                  <a:pt x="12053" y="7561"/>
                  <a:pt x="11997" y="7589"/>
                  <a:pt x="11969" y="7589"/>
                </a:cubicBezTo>
                <a:cubicBezTo>
                  <a:pt x="11913" y="7617"/>
                  <a:pt x="11969" y="7589"/>
                  <a:pt x="11913" y="7644"/>
                </a:cubicBezTo>
                <a:cubicBezTo>
                  <a:pt x="11885" y="7672"/>
                  <a:pt x="11802" y="7672"/>
                  <a:pt x="11802" y="7672"/>
                </a:cubicBezTo>
                <a:cubicBezTo>
                  <a:pt x="11746" y="7700"/>
                  <a:pt x="11746" y="7728"/>
                  <a:pt x="11690" y="7756"/>
                </a:cubicBezTo>
                <a:cubicBezTo>
                  <a:pt x="11551" y="7840"/>
                  <a:pt x="11272" y="7923"/>
                  <a:pt x="11272" y="7979"/>
                </a:cubicBezTo>
                <a:cubicBezTo>
                  <a:pt x="11160" y="7979"/>
                  <a:pt x="11020" y="8035"/>
                  <a:pt x="10909" y="8063"/>
                </a:cubicBezTo>
                <a:cubicBezTo>
                  <a:pt x="10714" y="8175"/>
                  <a:pt x="10546" y="8258"/>
                  <a:pt x="10351" y="8314"/>
                </a:cubicBezTo>
                <a:cubicBezTo>
                  <a:pt x="10267" y="8314"/>
                  <a:pt x="10183" y="8342"/>
                  <a:pt x="10100" y="8342"/>
                </a:cubicBezTo>
                <a:cubicBezTo>
                  <a:pt x="9877" y="8454"/>
                  <a:pt x="9653" y="8537"/>
                  <a:pt x="9402" y="8621"/>
                </a:cubicBezTo>
                <a:lnTo>
                  <a:pt x="8928" y="8928"/>
                </a:lnTo>
                <a:cubicBezTo>
                  <a:pt x="8844" y="9012"/>
                  <a:pt x="8789" y="9067"/>
                  <a:pt x="8705" y="9151"/>
                </a:cubicBezTo>
                <a:lnTo>
                  <a:pt x="8649" y="9263"/>
                </a:lnTo>
                <a:lnTo>
                  <a:pt x="8593" y="9291"/>
                </a:lnTo>
                <a:lnTo>
                  <a:pt x="8565" y="9318"/>
                </a:lnTo>
                <a:cubicBezTo>
                  <a:pt x="8537" y="9291"/>
                  <a:pt x="8510" y="9263"/>
                  <a:pt x="8482" y="9235"/>
                </a:cubicBezTo>
                <a:cubicBezTo>
                  <a:pt x="8482" y="9151"/>
                  <a:pt x="8482" y="9095"/>
                  <a:pt x="8482" y="9012"/>
                </a:cubicBezTo>
                <a:cubicBezTo>
                  <a:pt x="8454" y="8788"/>
                  <a:pt x="8398" y="8537"/>
                  <a:pt x="8342" y="8314"/>
                </a:cubicBezTo>
                <a:cubicBezTo>
                  <a:pt x="8286" y="8175"/>
                  <a:pt x="8258" y="8091"/>
                  <a:pt x="8203" y="7923"/>
                </a:cubicBezTo>
                <a:cubicBezTo>
                  <a:pt x="8175" y="7784"/>
                  <a:pt x="8119" y="7617"/>
                  <a:pt x="8063" y="7477"/>
                </a:cubicBezTo>
                <a:cubicBezTo>
                  <a:pt x="7847" y="6938"/>
                  <a:pt x="7606" y="6555"/>
                  <a:pt x="7514" y="6555"/>
                </a:cubicBezTo>
                <a:cubicBezTo>
                  <a:pt x="7511" y="6555"/>
                  <a:pt x="7508" y="6555"/>
                  <a:pt x="7505" y="6556"/>
                </a:cubicBezTo>
                <a:cubicBezTo>
                  <a:pt x="7449" y="6417"/>
                  <a:pt x="7366" y="6277"/>
                  <a:pt x="7282" y="6166"/>
                </a:cubicBezTo>
                <a:cubicBezTo>
                  <a:pt x="6473" y="4157"/>
                  <a:pt x="5524" y="2260"/>
                  <a:pt x="4911" y="0"/>
                </a:cubicBezTo>
                <a:lnTo>
                  <a:pt x="4911" y="28"/>
                </a:lnTo>
                <a:lnTo>
                  <a:pt x="48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6"/>
          <p:cNvSpPr/>
          <p:nvPr/>
        </p:nvSpPr>
        <p:spPr>
          <a:xfrm>
            <a:off x="8454928" y="3794298"/>
            <a:ext cx="610527" cy="527556"/>
          </a:xfrm>
          <a:custGeom>
            <a:avLst/>
            <a:gdLst/>
            <a:ahLst/>
            <a:cxnLst/>
            <a:rect l="l" t="t" r="r" b="b"/>
            <a:pathLst>
              <a:path w="27704" h="23939" extrusionOk="0">
                <a:moveTo>
                  <a:pt x="558" y="22599"/>
                </a:moveTo>
                <a:cubicBezTo>
                  <a:pt x="391" y="22460"/>
                  <a:pt x="223" y="22264"/>
                  <a:pt x="112" y="22069"/>
                </a:cubicBezTo>
                <a:cubicBezTo>
                  <a:pt x="28" y="21846"/>
                  <a:pt x="0" y="21623"/>
                  <a:pt x="28" y="21399"/>
                </a:cubicBezTo>
                <a:cubicBezTo>
                  <a:pt x="28" y="21344"/>
                  <a:pt x="28" y="21260"/>
                  <a:pt x="28" y="21204"/>
                </a:cubicBezTo>
                <a:cubicBezTo>
                  <a:pt x="56" y="21065"/>
                  <a:pt x="112" y="20925"/>
                  <a:pt x="195" y="20814"/>
                </a:cubicBezTo>
                <a:cubicBezTo>
                  <a:pt x="251" y="20618"/>
                  <a:pt x="363" y="20451"/>
                  <a:pt x="502" y="20311"/>
                </a:cubicBezTo>
                <a:cubicBezTo>
                  <a:pt x="614" y="20144"/>
                  <a:pt x="753" y="19977"/>
                  <a:pt x="893" y="19809"/>
                </a:cubicBezTo>
                <a:lnTo>
                  <a:pt x="1060" y="19586"/>
                </a:lnTo>
                <a:cubicBezTo>
                  <a:pt x="1423" y="19000"/>
                  <a:pt x="1786" y="18414"/>
                  <a:pt x="2176" y="17856"/>
                </a:cubicBezTo>
                <a:lnTo>
                  <a:pt x="2176" y="17745"/>
                </a:lnTo>
                <a:cubicBezTo>
                  <a:pt x="2455" y="17187"/>
                  <a:pt x="2846" y="16684"/>
                  <a:pt x="3264" y="16238"/>
                </a:cubicBezTo>
                <a:lnTo>
                  <a:pt x="3404" y="16043"/>
                </a:lnTo>
                <a:cubicBezTo>
                  <a:pt x="3515" y="15875"/>
                  <a:pt x="3627" y="15680"/>
                  <a:pt x="3711" y="15541"/>
                </a:cubicBezTo>
                <a:cubicBezTo>
                  <a:pt x="4018" y="15122"/>
                  <a:pt x="4185" y="14843"/>
                  <a:pt x="4520" y="14369"/>
                </a:cubicBezTo>
                <a:lnTo>
                  <a:pt x="5803" y="12751"/>
                </a:lnTo>
                <a:cubicBezTo>
                  <a:pt x="6194" y="12249"/>
                  <a:pt x="6473" y="11886"/>
                  <a:pt x="6947" y="11328"/>
                </a:cubicBezTo>
                <a:cubicBezTo>
                  <a:pt x="7170" y="11049"/>
                  <a:pt x="7421" y="10742"/>
                  <a:pt x="7728" y="10379"/>
                </a:cubicBezTo>
                <a:cubicBezTo>
                  <a:pt x="8007" y="10072"/>
                  <a:pt x="8314" y="9793"/>
                  <a:pt x="8621" y="9542"/>
                </a:cubicBezTo>
                <a:cubicBezTo>
                  <a:pt x="8788" y="9375"/>
                  <a:pt x="9011" y="9263"/>
                  <a:pt x="9207" y="9180"/>
                </a:cubicBezTo>
                <a:cubicBezTo>
                  <a:pt x="12471" y="5888"/>
                  <a:pt x="13699" y="2400"/>
                  <a:pt x="17688" y="1"/>
                </a:cubicBezTo>
                <a:cubicBezTo>
                  <a:pt x="17716" y="29"/>
                  <a:pt x="17772" y="29"/>
                  <a:pt x="17800" y="57"/>
                </a:cubicBezTo>
                <a:lnTo>
                  <a:pt x="17800" y="57"/>
                </a:lnTo>
                <a:lnTo>
                  <a:pt x="17855" y="85"/>
                </a:lnTo>
                <a:lnTo>
                  <a:pt x="17911" y="112"/>
                </a:lnTo>
                <a:lnTo>
                  <a:pt x="17967" y="140"/>
                </a:lnTo>
                <a:lnTo>
                  <a:pt x="18023" y="168"/>
                </a:lnTo>
                <a:cubicBezTo>
                  <a:pt x="18134" y="252"/>
                  <a:pt x="18246" y="336"/>
                  <a:pt x="18330" y="419"/>
                </a:cubicBezTo>
                <a:cubicBezTo>
                  <a:pt x="18581" y="670"/>
                  <a:pt x="18776" y="977"/>
                  <a:pt x="18888" y="1312"/>
                </a:cubicBezTo>
                <a:cubicBezTo>
                  <a:pt x="18999" y="1591"/>
                  <a:pt x="19111" y="1870"/>
                  <a:pt x="19195" y="2177"/>
                </a:cubicBezTo>
                <a:lnTo>
                  <a:pt x="19167" y="2177"/>
                </a:lnTo>
                <a:lnTo>
                  <a:pt x="19167" y="2177"/>
                </a:lnTo>
                <a:cubicBezTo>
                  <a:pt x="19641" y="3851"/>
                  <a:pt x="22570" y="6111"/>
                  <a:pt x="23045" y="7757"/>
                </a:cubicBezTo>
                <a:cubicBezTo>
                  <a:pt x="23101" y="7868"/>
                  <a:pt x="23156" y="7980"/>
                  <a:pt x="23184" y="8092"/>
                </a:cubicBezTo>
                <a:cubicBezTo>
                  <a:pt x="23352" y="8064"/>
                  <a:pt x="23770" y="9431"/>
                  <a:pt x="23965" y="10240"/>
                </a:cubicBezTo>
                <a:cubicBezTo>
                  <a:pt x="23937" y="10296"/>
                  <a:pt x="23937" y="10351"/>
                  <a:pt x="23965" y="10379"/>
                </a:cubicBezTo>
                <a:cubicBezTo>
                  <a:pt x="24049" y="10575"/>
                  <a:pt x="24161" y="10714"/>
                  <a:pt x="24244" y="10909"/>
                </a:cubicBezTo>
                <a:cubicBezTo>
                  <a:pt x="24300" y="11105"/>
                  <a:pt x="24384" y="11300"/>
                  <a:pt x="24468" y="11495"/>
                </a:cubicBezTo>
                <a:cubicBezTo>
                  <a:pt x="24495" y="11718"/>
                  <a:pt x="24551" y="11914"/>
                  <a:pt x="24635" y="12109"/>
                </a:cubicBezTo>
                <a:cubicBezTo>
                  <a:pt x="24663" y="12193"/>
                  <a:pt x="24663" y="12249"/>
                  <a:pt x="24663" y="12332"/>
                </a:cubicBezTo>
                <a:cubicBezTo>
                  <a:pt x="24719" y="12472"/>
                  <a:pt x="24774" y="12611"/>
                  <a:pt x="24830" y="12751"/>
                </a:cubicBezTo>
                <a:cubicBezTo>
                  <a:pt x="24858" y="12862"/>
                  <a:pt x="24886" y="12974"/>
                  <a:pt x="24914" y="13058"/>
                </a:cubicBezTo>
                <a:cubicBezTo>
                  <a:pt x="24942" y="13058"/>
                  <a:pt x="24998" y="13281"/>
                  <a:pt x="25053" y="13392"/>
                </a:cubicBezTo>
                <a:cubicBezTo>
                  <a:pt x="25081" y="13448"/>
                  <a:pt x="25109" y="13448"/>
                  <a:pt x="25137" y="13504"/>
                </a:cubicBezTo>
                <a:cubicBezTo>
                  <a:pt x="25137" y="13532"/>
                  <a:pt x="25137" y="13560"/>
                  <a:pt x="25165" y="13588"/>
                </a:cubicBezTo>
                <a:cubicBezTo>
                  <a:pt x="25165" y="13616"/>
                  <a:pt x="25165" y="13588"/>
                  <a:pt x="25193" y="13616"/>
                </a:cubicBezTo>
                <a:cubicBezTo>
                  <a:pt x="25193" y="13643"/>
                  <a:pt x="25193" y="13699"/>
                  <a:pt x="25221" y="13783"/>
                </a:cubicBezTo>
                <a:cubicBezTo>
                  <a:pt x="25277" y="13867"/>
                  <a:pt x="25360" y="14062"/>
                  <a:pt x="25388" y="14257"/>
                </a:cubicBezTo>
                <a:cubicBezTo>
                  <a:pt x="25444" y="14453"/>
                  <a:pt x="25444" y="14564"/>
                  <a:pt x="25472" y="14704"/>
                </a:cubicBezTo>
                <a:cubicBezTo>
                  <a:pt x="25444" y="14648"/>
                  <a:pt x="25332" y="14508"/>
                  <a:pt x="25332" y="14592"/>
                </a:cubicBezTo>
                <a:cubicBezTo>
                  <a:pt x="25444" y="14955"/>
                  <a:pt x="25528" y="15317"/>
                  <a:pt x="25556" y="15680"/>
                </a:cubicBezTo>
                <a:cubicBezTo>
                  <a:pt x="25611" y="15848"/>
                  <a:pt x="25667" y="16015"/>
                  <a:pt x="25751" y="16154"/>
                </a:cubicBezTo>
                <a:cubicBezTo>
                  <a:pt x="25751" y="16182"/>
                  <a:pt x="25751" y="16126"/>
                  <a:pt x="25779" y="16182"/>
                </a:cubicBezTo>
                <a:cubicBezTo>
                  <a:pt x="25807" y="16182"/>
                  <a:pt x="25751" y="16043"/>
                  <a:pt x="25779" y="16071"/>
                </a:cubicBezTo>
                <a:cubicBezTo>
                  <a:pt x="25974" y="16182"/>
                  <a:pt x="26058" y="15680"/>
                  <a:pt x="26309" y="16071"/>
                </a:cubicBezTo>
                <a:cubicBezTo>
                  <a:pt x="26532" y="16573"/>
                  <a:pt x="26727" y="17075"/>
                  <a:pt x="26839" y="17605"/>
                </a:cubicBezTo>
                <a:cubicBezTo>
                  <a:pt x="26839" y="17689"/>
                  <a:pt x="26839" y="17773"/>
                  <a:pt x="26839" y="17856"/>
                </a:cubicBezTo>
                <a:cubicBezTo>
                  <a:pt x="27062" y="18610"/>
                  <a:pt x="27090" y="19112"/>
                  <a:pt x="27006" y="19223"/>
                </a:cubicBezTo>
                <a:cubicBezTo>
                  <a:pt x="27090" y="19251"/>
                  <a:pt x="27174" y="19195"/>
                  <a:pt x="27257" y="19223"/>
                </a:cubicBezTo>
                <a:cubicBezTo>
                  <a:pt x="27397" y="19335"/>
                  <a:pt x="27509" y="19474"/>
                  <a:pt x="27564" y="19642"/>
                </a:cubicBezTo>
                <a:cubicBezTo>
                  <a:pt x="27592" y="19781"/>
                  <a:pt x="27620" y="19949"/>
                  <a:pt x="27648" y="20116"/>
                </a:cubicBezTo>
                <a:cubicBezTo>
                  <a:pt x="27676" y="20311"/>
                  <a:pt x="27704" y="20507"/>
                  <a:pt x="27704" y="20702"/>
                </a:cubicBezTo>
                <a:lnTo>
                  <a:pt x="27704" y="20981"/>
                </a:lnTo>
                <a:cubicBezTo>
                  <a:pt x="27704" y="21065"/>
                  <a:pt x="27704" y="21176"/>
                  <a:pt x="27676" y="21232"/>
                </a:cubicBezTo>
                <a:cubicBezTo>
                  <a:pt x="27676" y="21344"/>
                  <a:pt x="27648" y="21455"/>
                  <a:pt x="27592" y="21539"/>
                </a:cubicBezTo>
                <a:cubicBezTo>
                  <a:pt x="27536" y="21651"/>
                  <a:pt x="27509" y="21399"/>
                  <a:pt x="27397" y="21623"/>
                </a:cubicBezTo>
                <a:cubicBezTo>
                  <a:pt x="27341" y="21957"/>
                  <a:pt x="27174" y="22292"/>
                  <a:pt x="26923" y="22571"/>
                </a:cubicBezTo>
                <a:cubicBezTo>
                  <a:pt x="26783" y="22711"/>
                  <a:pt x="26616" y="22822"/>
                  <a:pt x="26448" y="22906"/>
                </a:cubicBezTo>
                <a:cubicBezTo>
                  <a:pt x="26169" y="23045"/>
                  <a:pt x="25890" y="23185"/>
                  <a:pt x="25584" y="23241"/>
                </a:cubicBezTo>
                <a:cubicBezTo>
                  <a:pt x="25388" y="23297"/>
                  <a:pt x="25193" y="23324"/>
                  <a:pt x="24998" y="23324"/>
                </a:cubicBezTo>
                <a:cubicBezTo>
                  <a:pt x="24886" y="23297"/>
                  <a:pt x="24802" y="23297"/>
                  <a:pt x="24719" y="23241"/>
                </a:cubicBezTo>
                <a:cubicBezTo>
                  <a:pt x="24161" y="23352"/>
                  <a:pt x="23603" y="23408"/>
                  <a:pt x="23045" y="23436"/>
                </a:cubicBezTo>
                <a:cubicBezTo>
                  <a:pt x="22905" y="23436"/>
                  <a:pt x="22849" y="23408"/>
                  <a:pt x="22682" y="23380"/>
                </a:cubicBezTo>
                <a:cubicBezTo>
                  <a:pt x="22180" y="23464"/>
                  <a:pt x="21706" y="23464"/>
                  <a:pt x="21203" y="23436"/>
                </a:cubicBezTo>
                <a:cubicBezTo>
                  <a:pt x="20980" y="23436"/>
                  <a:pt x="20729" y="23464"/>
                  <a:pt x="20590" y="23492"/>
                </a:cubicBezTo>
                <a:cubicBezTo>
                  <a:pt x="20394" y="23492"/>
                  <a:pt x="20060" y="23492"/>
                  <a:pt x="19836" y="23464"/>
                </a:cubicBezTo>
                <a:cubicBezTo>
                  <a:pt x="19892" y="23408"/>
                  <a:pt x="19669" y="23380"/>
                  <a:pt x="19641" y="23352"/>
                </a:cubicBezTo>
                <a:cubicBezTo>
                  <a:pt x="19474" y="23352"/>
                  <a:pt x="19502" y="23408"/>
                  <a:pt x="19446" y="23436"/>
                </a:cubicBezTo>
                <a:cubicBezTo>
                  <a:pt x="19306" y="23436"/>
                  <a:pt x="19446" y="23408"/>
                  <a:pt x="19334" y="23408"/>
                </a:cubicBezTo>
                <a:cubicBezTo>
                  <a:pt x="19250" y="23408"/>
                  <a:pt x="19446" y="23464"/>
                  <a:pt x="19390" y="23492"/>
                </a:cubicBezTo>
                <a:cubicBezTo>
                  <a:pt x="18971" y="23603"/>
                  <a:pt x="19027" y="23771"/>
                  <a:pt x="18330" y="23855"/>
                </a:cubicBezTo>
                <a:cubicBezTo>
                  <a:pt x="17939" y="23799"/>
                  <a:pt x="17130" y="23882"/>
                  <a:pt x="16963" y="23799"/>
                </a:cubicBezTo>
                <a:cubicBezTo>
                  <a:pt x="16879" y="23799"/>
                  <a:pt x="16767" y="23827"/>
                  <a:pt x="16684" y="23882"/>
                </a:cubicBezTo>
                <a:cubicBezTo>
                  <a:pt x="16405" y="23910"/>
                  <a:pt x="16126" y="23910"/>
                  <a:pt x="15875" y="23910"/>
                </a:cubicBezTo>
                <a:cubicBezTo>
                  <a:pt x="15707" y="23910"/>
                  <a:pt x="15568" y="23938"/>
                  <a:pt x="15400" y="23938"/>
                </a:cubicBezTo>
                <a:lnTo>
                  <a:pt x="14535" y="23938"/>
                </a:lnTo>
                <a:cubicBezTo>
                  <a:pt x="14284" y="23910"/>
                  <a:pt x="14005" y="23882"/>
                  <a:pt x="13754" y="23827"/>
                </a:cubicBezTo>
                <a:cubicBezTo>
                  <a:pt x="13754" y="23799"/>
                  <a:pt x="13810" y="23743"/>
                  <a:pt x="13699" y="23715"/>
                </a:cubicBezTo>
                <a:cubicBezTo>
                  <a:pt x="13559" y="23743"/>
                  <a:pt x="13447" y="23771"/>
                  <a:pt x="13336" y="23827"/>
                </a:cubicBezTo>
                <a:cubicBezTo>
                  <a:pt x="13196" y="23855"/>
                  <a:pt x="13001" y="23855"/>
                  <a:pt x="12889" y="23882"/>
                </a:cubicBezTo>
                <a:cubicBezTo>
                  <a:pt x="12583" y="23882"/>
                  <a:pt x="12331" y="23882"/>
                  <a:pt x="12080" y="23855"/>
                </a:cubicBezTo>
                <a:cubicBezTo>
                  <a:pt x="11773" y="23855"/>
                  <a:pt x="11467" y="23799"/>
                  <a:pt x="11188" y="23743"/>
                </a:cubicBezTo>
                <a:cubicBezTo>
                  <a:pt x="11160" y="23603"/>
                  <a:pt x="11299" y="23464"/>
                  <a:pt x="11271" y="23324"/>
                </a:cubicBezTo>
                <a:cubicBezTo>
                  <a:pt x="10713" y="23380"/>
                  <a:pt x="10685" y="23548"/>
                  <a:pt x="10155" y="23603"/>
                </a:cubicBezTo>
                <a:cubicBezTo>
                  <a:pt x="10100" y="23659"/>
                  <a:pt x="9876" y="23659"/>
                  <a:pt x="9765" y="23687"/>
                </a:cubicBezTo>
                <a:cubicBezTo>
                  <a:pt x="9597" y="23743"/>
                  <a:pt x="9263" y="23771"/>
                  <a:pt x="9095" y="23799"/>
                </a:cubicBezTo>
                <a:cubicBezTo>
                  <a:pt x="9039" y="23827"/>
                  <a:pt x="9011" y="23827"/>
                  <a:pt x="8956" y="23799"/>
                </a:cubicBezTo>
                <a:cubicBezTo>
                  <a:pt x="8593" y="23910"/>
                  <a:pt x="8202" y="23938"/>
                  <a:pt x="7840" y="23938"/>
                </a:cubicBezTo>
                <a:cubicBezTo>
                  <a:pt x="7561" y="23882"/>
                  <a:pt x="7338" y="23910"/>
                  <a:pt x="7086" y="23882"/>
                </a:cubicBezTo>
                <a:cubicBezTo>
                  <a:pt x="6863" y="23882"/>
                  <a:pt x="6696" y="23827"/>
                  <a:pt x="6445" y="23827"/>
                </a:cubicBezTo>
                <a:lnTo>
                  <a:pt x="6054" y="23715"/>
                </a:lnTo>
                <a:cubicBezTo>
                  <a:pt x="6082" y="23659"/>
                  <a:pt x="5831" y="23603"/>
                  <a:pt x="6166" y="23603"/>
                </a:cubicBezTo>
                <a:cubicBezTo>
                  <a:pt x="6082" y="23576"/>
                  <a:pt x="5970" y="23603"/>
                  <a:pt x="5887" y="23576"/>
                </a:cubicBezTo>
                <a:cubicBezTo>
                  <a:pt x="5859" y="23408"/>
                  <a:pt x="5831" y="23213"/>
                  <a:pt x="5803" y="23045"/>
                </a:cubicBezTo>
                <a:cubicBezTo>
                  <a:pt x="5803" y="22962"/>
                  <a:pt x="5691" y="22906"/>
                  <a:pt x="5691" y="22822"/>
                </a:cubicBezTo>
                <a:lnTo>
                  <a:pt x="4882" y="22766"/>
                </a:lnTo>
                <a:cubicBezTo>
                  <a:pt x="4631" y="22822"/>
                  <a:pt x="4380" y="22850"/>
                  <a:pt x="4129" y="22850"/>
                </a:cubicBezTo>
                <a:cubicBezTo>
                  <a:pt x="3739" y="22906"/>
                  <a:pt x="3348" y="22934"/>
                  <a:pt x="2957" y="22906"/>
                </a:cubicBezTo>
                <a:cubicBezTo>
                  <a:pt x="2902" y="22934"/>
                  <a:pt x="2790" y="22906"/>
                  <a:pt x="2734" y="22934"/>
                </a:cubicBezTo>
                <a:cubicBezTo>
                  <a:pt x="2399" y="22906"/>
                  <a:pt x="2232" y="22934"/>
                  <a:pt x="1953" y="22906"/>
                </a:cubicBezTo>
                <a:cubicBezTo>
                  <a:pt x="1702" y="22878"/>
                  <a:pt x="1535" y="22878"/>
                  <a:pt x="1311" y="22850"/>
                </a:cubicBezTo>
                <a:cubicBezTo>
                  <a:pt x="1060" y="22822"/>
                  <a:pt x="809" y="22739"/>
                  <a:pt x="558" y="22599"/>
                </a:cubicBezTo>
                <a:close/>
                <a:moveTo>
                  <a:pt x="11578" y="23631"/>
                </a:moveTo>
                <a:cubicBezTo>
                  <a:pt x="11522" y="23603"/>
                  <a:pt x="11439" y="23576"/>
                  <a:pt x="11383" y="23603"/>
                </a:cubicBezTo>
                <a:cubicBezTo>
                  <a:pt x="11355" y="23603"/>
                  <a:pt x="11467" y="23631"/>
                  <a:pt x="11578" y="23631"/>
                </a:cubicBezTo>
                <a:close/>
                <a:moveTo>
                  <a:pt x="4352" y="22711"/>
                </a:moveTo>
                <a:cubicBezTo>
                  <a:pt x="4324" y="22739"/>
                  <a:pt x="4408" y="22739"/>
                  <a:pt x="4464" y="22766"/>
                </a:cubicBezTo>
                <a:cubicBezTo>
                  <a:pt x="4464" y="22739"/>
                  <a:pt x="4380" y="22739"/>
                  <a:pt x="4324" y="22711"/>
                </a:cubicBezTo>
                <a:close/>
                <a:moveTo>
                  <a:pt x="6222" y="23073"/>
                </a:moveTo>
                <a:cubicBezTo>
                  <a:pt x="6138" y="23073"/>
                  <a:pt x="6110" y="23073"/>
                  <a:pt x="6110" y="23073"/>
                </a:cubicBezTo>
                <a:lnTo>
                  <a:pt x="6222" y="23073"/>
                </a:lnTo>
                <a:close/>
                <a:moveTo>
                  <a:pt x="8649" y="23799"/>
                </a:moveTo>
                <a:cubicBezTo>
                  <a:pt x="8649" y="23799"/>
                  <a:pt x="8537" y="23799"/>
                  <a:pt x="8537" y="23827"/>
                </a:cubicBezTo>
                <a:lnTo>
                  <a:pt x="8732" y="23827"/>
                </a:lnTo>
                <a:cubicBezTo>
                  <a:pt x="8732" y="23827"/>
                  <a:pt x="8705" y="23799"/>
                  <a:pt x="8649" y="23771"/>
                </a:cubicBezTo>
                <a:close/>
                <a:moveTo>
                  <a:pt x="8816" y="23743"/>
                </a:moveTo>
                <a:lnTo>
                  <a:pt x="8732" y="23743"/>
                </a:lnTo>
                <a:cubicBezTo>
                  <a:pt x="8732" y="23743"/>
                  <a:pt x="8732" y="23771"/>
                  <a:pt x="8816" y="23771"/>
                </a:cubicBezTo>
                <a:close/>
                <a:moveTo>
                  <a:pt x="9848" y="23548"/>
                </a:moveTo>
                <a:cubicBezTo>
                  <a:pt x="9848" y="23576"/>
                  <a:pt x="9932" y="23576"/>
                  <a:pt x="9988" y="23603"/>
                </a:cubicBezTo>
                <a:cubicBezTo>
                  <a:pt x="9960" y="23548"/>
                  <a:pt x="9932" y="23548"/>
                  <a:pt x="9821" y="23548"/>
                </a:cubicBezTo>
                <a:close/>
                <a:moveTo>
                  <a:pt x="9681" y="23157"/>
                </a:moveTo>
                <a:lnTo>
                  <a:pt x="9542" y="23157"/>
                </a:lnTo>
                <a:lnTo>
                  <a:pt x="9653" y="23157"/>
                </a:lnTo>
                <a:cubicBezTo>
                  <a:pt x="9709" y="23157"/>
                  <a:pt x="9681" y="23157"/>
                  <a:pt x="9681" y="23157"/>
                </a:cubicBezTo>
                <a:close/>
                <a:moveTo>
                  <a:pt x="9625" y="23101"/>
                </a:moveTo>
                <a:lnTo>
                  <a:pt x="9681" y="23101"/>
                </a:lnTo>
                <a:cubicBezTo>
                  <a:pt x="9011" y="23045"/>
                  <a:pt x="8342" y="23018"/>
                  <a:pt x="7672" y="22990"/>
                </a:cubicBezTo>
                <a:cubicBezTo>
                  <a:pt x="7728" y="23185"/>
                  <a:pt x="7784" y="23352"/>
                  <a:pt x="7840" y="23576"/>
                </a:cubicBezTo>
                <a:cubicBezTo>
                  <a:pt x="8091" y="23576"/>
                  <a:pt x="8119" y="23492"/>
                  <a:pt x="8426" y="23492"/>
                </a:cubicBezTo>
                <a:cubicBezTo>
                  <a:pt x="8593" y="23380"/>
                  <a:pt x="8816" y="23352"/>
                  <a:pt x="9011" y="23324"/>
                </a:cubicBezTo>
                <a:cubicBezTo>
                  <a:pt x="8984" y="23269"/>
                  <a:pt x="9318" y="23241"/>
                  <a:pt x="9402" y="23157"/>
                </a:cubicBezTo>
                <a:cubicBezTo>
                  <a:pt x="9486" y="23157"/>
                  <a:pt x="9569" y="23157"/>
                  <a:pt x="9653" y="23129"/>
                </a:cubicBezTo>
                <a:cubicBezTo>
                  <a:pt x="9653" y="23129"/>
                  <a:pt x="9569" y="23101"/>
                  <a:pt x="9597" y="23073"/>
                </a:cubicBezTo>
                <a:close/>
                <a:moveTo>
                  <a:pt x="24886" y="13197"/>
                </a:moveTo>
                <a:lnTo>
                  <a:pt x="24886" y="13337"/>
                </a:lnTo>
                <a:cubicBezTo>
                  <a:pt x="24886" y="13337"/>
                  <a:pt x="24914" y="13364"/>
                  <a:pt x="24942" y="13364"/>
                </a:cubicBezTo>
                <a:cubicBezTo>
                  <a:pt x="24914" y="13281"/>
                  <a:pt x="24914" y="13225"/>
                  <a:pt x="24886" y="13169"/>
                </a:cubicBezTo>
                <a:close/>
                <a:moveTo>
                  <a:pt x="167" y="21093"/>
                </a:moveTo>
                <a:cubicBezTo>
                  <a:pt x="167" y="21065"/>
                  <a:pt x="140" y="21204"/>
                  <a:pt x="140" y="21260"/>
                </a:cubicBezTo>
                <a:cubicBezTo>
                  <a:pt x="140" y="21316"/>
                  <a:pt x="140" y="21120"/>
                  <a:pt x="167" y="21065"/>
                </a:cubicBezTo>
                <a:close/>
                <a:moveTo>
                  <a:pt x="949" y="22487"/>
                </a:moveTo>
                <a:cubicBezTo>
                  <a:pt x="949" y="22515"/>
                  <a:pt x="1032" y="22571"/>
                  <a:pt x="1144" y="22599"/>
                </a:cubicBezTo>
                <a:cubicBezTo>
                  <a:pt x="1451" y="22627"/>
                  <a:pt x="1758" y="22655"/>
                  <a:pt x="2093" y="22627"/>
                </a:cubicBezTo>
                <a:cubicBezTo>
                  <a:pt x="2176" y="22599"/>
                  <a:pt x="2539" y="22599"/>
                  <a:pt x="2650" y="22571"/>
                </a:cubicBezTo>
                <a:lnTo>
                  <a:pt x="1590" y="22460"/>
                </a:lnTo>
                <a:cubicBezTo>
                  <a:pt x="1283" y="22460"/>
                  <a:pt x="977" y="22376"/>
                  <a:pt x="698" y="22208"/>
                </a:cubicBezTo>
                <a:cubicBezTo>
                  <a:pt x="558" y="22097"/>
                  <a:pt x="446" y="21930"/>
                  <a:pt x="391" y="21762"/>
                </a:cubicBezTo>
                <a:cubicBezTo>
                  <a:pt x="391" y="21846"/>
                  <a:pt x="419" y="21930"/>
                  <a:pt x="446" y="22013"/>
                </a:cubicBezTo>
                <a:cubicBezTo>
                  <a:pt x="558" y="22208"/>
                  <a:pt x="725" y="22376"/>
                  <a:pt x="921" y="2248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6"/>
          <p:cNvSpPr/>
          <p:nvPr/>
        </p:nvSpPr>
        <p:spPr>
          <a:xfrm>
            <a:off x="8262545" y="4283105"/>
            <a:ext cx="798661" cy="782287"/>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6"/>
          <p:cNvSpPr/>
          <p:nvPr/>
        </p:nvSpPr>
        <p:spPr>
          <a:xfrm>
            <a:off x="7829915" y="4502496"/>
            <a:ext cx="583487" cy="1018794"/>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6"/>
          <p:cNvSpPr/>
          <p:nvPr/>
        </p:nvSpPr>
        <p:spPr>
          <a:xfrm>
            <a:off x="8423194" y="4856650"/>
            <a:ext cx="432244" cy="383673"/>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6"/>
          <p:cNvSpPr/>
          <p:nvPr/>
        </p:nvSpPr>
        <p:spPr>
          <a:xfrm>
            <a:off x="8855414" y="784300"/>
            <a:ext cx="553979" cy="565042"/>
          </a:xfrm>
          <a:custGeom>
            <a:avLst/>
            <a:gdLst/>
            <a:ahLst/>
            <a:cxnLst/>
            <a:rect l="l" t="t" r="r" b="b"/>
            <a:pathLst>
              <a:path w="25138" h="25640" extrusionOk="0">
                <a:moveTo>
                  <a:pt x="24858" y="21594"/>
                </a:moveTo>
                <a:cubicBezTo>
                  <a:pt x="24774" y="21817"/>
                  <a:pt x="24635" y="21957"/>
                  <a:pt x="24551" y="22236"/>
                </a:cubicBezTo>
                <a:cubicBezTo>
                  <a:pt x="24467" y="22375"/>
                  <a:pt x="24356" y="22487"/>
                  <a:pt x="24272" y="22599"/>
                </a:cubicBezTo>
                <a:cubicBezTo>
                  <a:pt x="24216" y="22543"/>
                  <a:pt x="24049" y="22766"/>
                  <a:pt x="24161" y="22431"/>
                </a:cubicBezTo>
                <a:cubicBezTo>
                  <a:pt x="24105" y="22487"/>
                  <a:pt x="24077" y="22626"/>
                  <a:pt x="24021" y="22682"/>
                </a:cubicBezTo>
                <a:cubicBezTo>
                  <a:pt x="23770" y="22626"/>
                  <a:pt x="23547" y="22543"/>
                  <a:pt x="23324" y="22431"/>
                </a:cubicBezTo>
                <a:cubicBezTo>
                  <a:pt x="23240" y="22403"/>
                  <a:pt x="23128" y="22431"/>
                  <a:pt x="23045" y="22403"/>
                </a:cubicBezTo>
                <a:cubicBezTo>
                  <a:pt x="22905" y="22626"/>
                  <a:pt x="22766" y="22822"/>
                  <a:pt x="22626" y="23017"/>
                </a:cubicBezTo>
                <a:lnTo>
                  <a:pt x="22598" y="23073"/>
                </a:lnTo>
                <a:cubicBezTo>
                  <a:pt x="22515" y="23296"/>
                  <a:pt x="22431" y="23519"/>
                  <a:pt x="22291" y="23687"/>
                </a:cubicBezTo>
                <a:cubicBezTo>
                  <a:pt x="22208" y="23854"/>
                  <a:pt x="22124" y="23994"/>
                  <a:pt x="22012" y="24133"/>
                </a:cubicBezTo>
                <a:cubicBezTo>
                  <a:pt x="21873" y="24328"/>
                  <a:pt x="21705" y="24468"/>
                  <a:pt x="21538" y="24635"/>
                </a:cubicBezTo>
                <a:cubicBezTo>
                  <a:pt x="21538" y="24663"/>
                  <a:pt x="21426" y="24747"/>
                  <a:pt x="21399" y="24775"/>
                </a:cubicBezTo>
                <a:cubicBezTo>
                  <a:pt x="21092" y="24970"/>
                  <a:pt x="20980" y="25109"/>
                  <a:pt x="20729" y="25221"/>
                </a:cubicBezTo>
                <a:cubicBezTo>
                  <a:pt x="20338" y="25416"/>
                  <a:pt x="19920" y="25528"/>
                  <a:pt x="19501" y="25612"/>
                </a:cubicBezTo>
                <a:cubicBezTo>
                  <a:pt x="19418" y="25584"/>
                  <a:pt x="19167" y="25640"/>
                  <a:pt x="18971" y="25612"/>
                </a:cubicBezTo>
                <a:cubicBezTo>
                  <a:pt x="18804" y="25584"/>
                  <a:pt x="18609" y="25556"/>
                  <a:pt x="18441" y="25528"/>
                </a:cubicBezTo>
                <a:lnTo>
                  <a:pt x="18274" y="25528"/>
                </a:lnTo>
                <a:cubicBezTo>
                  <a:pt x="18134" y="25472"/>
                  <a:pt x="18023" y="25416"/>
                  <a:pt x="17911" y="25361"/>
                </a:cubicBezTo>
                <a:cubicBezTo>
                  <a:pt x="17744" y="25277"/>
                  <a:pt x="17465" y="25165"/>
                  <a:pt x="17409" y="25054"/>
                </a:cubicBezTo>
                <a:cubicBezTo>
                  <a:pt x="17158" y="24914"/>
                  <a:pt x="16907" y="24775"/>
                  <a:pt x="16628" y="24691"/>
                </a:cubicBezTo>
                <a:cubicBezTo>
                  <a:pt x="16572" y="24663"/>
                  <a:pt x="16488" y="24663"/>
                  <a:pt x="16433" y="24663"/>
                </a:cubicBezTo>
                <a:cubicBezTo>
                  <a:pt x="16070" y="24691"/>
                  <a:pt x="15707" y="24747"/>
                  <a:pt x="15344" y="24886"/>
                </a:cubicBezTo>
                <a:cubicBezTo>
                  <a:pt x="15149" y="24914"/>
                  <a:pt x="14926" y="24970"/>
                  <a:pt x="14731" y="24970"/>
                </a:cubicBezTo>
                <a:cubicBezTo>
                  <a:pt x="14675" y="24998"/>
                  <a:pt x="14619" y="25054"/>
                  <a:pt x="14619" y="25082"/>
                </a:cubicBezTo>
                <a:cubicBezTo>
                  <a:pt x="13977" y="25193"/>
                  <a:pt x="13085" y="25082"/>
                  <a:pt x="12806" y="24886"/>
                </a:cubicBezTo>
                <a:lnTo>
                  <a:pt x="12638" y="24858"/>
                </a:lnTo>
                <a:cubicBezTo>
                  <a:pt x="12443" y="24830"/>
                  <a:pt x="12192" y="24803"/>
                  <a:pt x="12025" y="24775"/>
                </a:cubicBezTo>
                <a:cubicBezTo>
                  <a:pt x="11550" y="24663"/>
                  <a:pt x="11243" y="24635"/>
                  <a:pt x="10713" y="24440"/>
                </a:cubicBezTo>
                <a:cubicBezTo>
                  <a:pt x="10099" y="24245"/>
                  <a:pt x="9486" y="23966"/>
                  <a:pt x="8816" y="23742"/>
                </a:cubicBezTo>
                <a:cubicBezTo>
                  <a:pt x="8286" y="23519"/>
                  <a:pt x="7840" y="23380"/>
                  <a:pt x="7198" y="23045"/>
                </a:cubicBezTo>
                <a:cubicBezTo>
                  <a:pt x="6919" y="22878"/>
                  <a:pt x="6556" y="22738"/>
                  <a:pt x="6166" y="22515"/>
                </a:cubicBezTo>
                <a:cubicBezTo>
                  <a:pt x="5831" y="22292"/>
                  <a:pt x="5496" y="22068"/>
                  <a:pt x="5189" y="21817"/>
                </a:cubicBezTo>
                <a:cubicBezTo>
                  <a:pt x="5022" y="21650"/>
                  <a:pt x="4882" y="21455"/>
                  <a:pt x="4799" y="21232"/>
                </a:cubicBezTo>
                <a:cubicBezTo>
                  <a:pt x="3013" y="19948"/>
                  <a:pt x="1451" y="18302"/>
                  <a:pt x="753" y="16238"/>
                </a:cubicBezTo>
                <a:cubicBezTo>
                  <a:pt x="0" y="14034"/>
                  <a:pt x="474" y="11606"/>
                  <a:pt x="1562" y="9514"/>
                </a:cubicBezTo>
                <a:cubicBezTo>
                  <a:pt x="1646" y="9346"/>
                  <a:pt x="1730" y="9179"/>
                  <a:pt x="1813" y="9012"/>
                </a:cubicBezTo>
                <a:cubicBezTo>
                  <a:pt x="2120" y="8482"/>
                  <a:pt x="2483" y="7979"/>
                  <a:pt x="2874" y="7505"/>
                </a:cubicBezTo>
                <a:cubicBezTo>
                  <a:pt x="2874" y="7505"/>
                  <a:pt x="2874" y="7533"/>
                  <a:pt x="2874" y="7533"/>
                </a:cubicBezTo>
                <a:lnTo>
                  <a:pt x="2874" y="7533"/>
                </a:lnTo>
                <a:cubicBezTo>
                  <a:pt x="3962" y="6305"/>
                  <a:pt x="5189" y="5217"/>
                  <a:pt x="6528" y="4325"/>
                </a:cubicBezTo>
                <a:cubicBezTo>
                  <a:pt x="6584" y="4213"/>
                  <a:pt x="6668" y="4129"/>
                  <a:pt x="6779" y="4074"/>
                </a:cubicBezTo>
                <a:cubicBezTo>
                  <a:pt x="6668" y="3878"/>
                  <a:pt x="7784" y="3097"/>
                  <a:pt x="8537" y="2790"/>
                </a:cubicBezTo>
                <a:cubicBezTo>
                  <a:pt x="8593" y="2790"/>
                  <a:pt x="8593" y="2818"/>
                  <a:pt x="8677" y="2790"/>
                </a:cubicBezTo>
                <a:cubicBezTo>
                  <a:pt x="8844" y="2651"/>
                  <a:pt x="8900" y="2511"/>
                  <a:pt x="9067" y="2372"/>
                </a:cubicBezTo>
                <a:cubicBezTo>
                  <a:pt x="9262" y="2288"/>
                  <a:pt x="9430" y="2176"/>
                  <a:pt x="9597" y="2065"/>
                </a:cubicBezTo>
                <a:cubicBezTo>
                  <a:pt x="9793" y="2009"/>
                  <a:pt x="9988" y="1925"/>
                  <a:pt x="10183" y="1814"/>
                </a:cubicBezTo>
                <a:cubicBezTo>
                  <a:pt x="10239" y="1814"/>
                  <a:pt x="10295" y="1786"/>
                  <a:pt x="10378" y="1786"/>
                </a:cubicBezTo>
                <a:cubicBezTo>
                  <a:pt x="10518" y="1730"/>
                  <a:pt x="10657" y="1646"/>
                  <a:pt x="10769" y="1563"/>
                </a:cubicBezTo>
                <a:cubicBezTo>
                  <a:pt x="10881" y="1535"/>
                  <a:pt x="10964" y="1507"/>
                  <a:pt x="11048" y="1479"/>
                </a:cubicBezTo>
                <a:cubicBezTo>
                  <a:pt x="11048" y="1451"/>
                  <a:pt x="11271" y="1367"/>
                  <a:pt x="11355" y="1312"/>
                </a:cubicBezTo>
                <a:cubicBezTo>
                  <a:pt x="11411" y="1284"/>
                  <a:pt x="11383" y="1256"/>
                  <a:pt x="11439" y="1228"/>
                </a:cubicBezTo>
                <a:cubicBezTo>
                  <a:pt x="11467" y="1200"/>
                  <a:pt x="11522" y="1200"/>
                  <a:pt x="11550" y="1200"/>
                </a:cubicBezTo>
                <a:cubicBezTo>
                  <a:pt x="11578" y="1172"/>
                  <a:pt x="11550" y="1172"/>
                  <a:pt x="11578" y="1172"/>
                </a:cubicBezTo>
                <a:cubicBezTo>
                  <a:pt x="11578" y="1144"/>
                  <a:pt x="11634" y="1144"/>
                  <a:pt x="11718" y="1116"/>
                </a:cubicBezTo>
                <a:cubicBezTo>
                  <a:pt x="11885" y="1033"/>
                  <a:pt x="12025" y="977"/>
                  <a:pt x="12192" y="921"/>
                </a:cubicBezTo>
                <a:cubicBezTo>
                  <a:pt x="12331" y="893"/>
                  <a:pt x="12499" y="865"/>
                  <a:pt x="12666" y="837"/>
                </a:cubicBezTo>
                <a:cubicBezTo>
                  <a:pt x="12610" y="921"/>
                  <a:pt x="12471" y="1005"/>
                  <a:pt x="12555" y="1033"/>
                </a:cubicBezTo>
                <a:cubicBezTo>
                  <a:pt x="12750" y="1005"/>
                  <a:pt x="12973" y="949"/>
                  <a:pt x="13196" y="949"/>
                </a:cubicBezTo>
                <a:cubicBezTo>
                  <a:pt x="13364" y="921"/>
                  <a:pt x="13531" y="949"/>
                  <a:pt x="13671" y="977"/>
                </a:cubicBezTo>
                <a:cubicBezTo>
                  <a:pt x="13922" y="977"/>
                  <a:pt x="14033" y="921"/>
                  <a:pt x="14173" y="921"/>
                </a:cubicBezTo>
                <a:cubicBezTo>
                  <a:pt x="14173" y="921"/>
                  <a:pt x="14145" y="865"/>
                  <a:pt x="14201" y="865"/>
                </a:cubicBezTo>
                <a:cubicBezTo>
                  <a:pt x="14284" y="893"/>
                  <a:pt x="14061" y="865"/>
                  <a:pt x="14117" y="837"/>
                </a:cubicBezTo>
                <a:cubicBezTo>
                  <a:pt x="14173" y="726"/>
                  <a:pt x="14117" y="586"/>
                  <a:pt x="14061" y="447"/>
                </a:cubicBezTo>
                <a:cubicBezTo>
                  <a:pt x="14005" y="307"/>
                  <a:pt x="13977" y="196"/>
                  <a:pt x="14256" y="112"/>
                </a:cubicBezTo>
                <a:cubicBezTo>
                  <a:pt x="14591" y="0"/>
                  <a:pt x="15568" y="168"/>
                  <a:pt x="16070" y="419"/>
                </a:cubicBezTo>
                <a:cubicBezTo>
                  <a:pt x="16181" y="475"/>
                  <a:pt x="16293" y="558"/>
                  <a:pt x="16293" y="614"/>
                </a:cubicBezTo>
                <a:cubicBezTo>
                  <a:pt x="17102" y="949"/>
                  <a:pt x="17437" y="1312"/>
                  <a:pt x="17437" y="1479"/>
                </a:cubicBezTo>
                <a:cubicBezTo>
                  <a:pt x="17549" y="1423"/>
                  <a:pt x="17576" y="1284"/>
                  <a:pt x="17660" y="1200"/>
                </a:cubicBezTo>
                <a:cubicBezTo>
                  <a:pt x="17828" y="1172"/>
                  <a:pt x="18023" y="1172"/>
                  <a:pt x="18190" y="1256"/>
                </a:cubicBezTo>
                <a:cubicBezTo>
                  <a:pt x="18497" y="1451"/>
                  <a:pt x="18776" y="1674"/>
                  <a:pt x="19027" y="1925"/>
                </a:cubicBezTo>
                <a:cubicBezTo>
                  <a:pt x="19195" y="2065"/>
                  <a:pt x="19334" y="2260"/>
                  <a:pt x="19446" y="2483"/>
                </a:cubicBezTo>
                <a:cubicBezTo>
                  <a:pt x="19446" y="2595"/>
                  <a:pt x="19250" y="2511"/>
                  <a:pt x="19306" y="2707"/>
                </a:cubicBezTo>
                <a:cubicBezTo>
                  <a:pt x="19474" y="2902"/>
                  <a:pt x="19641" y="3097"/>
                  <a:pt x="19808" y="3292"/>
                </a:cubicBezTo>
                <a:cubicBezTo>
                  <a:pt x="19864" y="3376"/>
                  <a:pt x="19892" y="3516"/>
                  <a:pt x="20004" y="3655"/>
                </a:cubicBezTo>
                <a:cubicBezTo>
                  <a:pt x="20115" y="3878"/>
                  <a:pt x="20338" y="4074"/>
                  <a:pt x="20422" y="4269"/>
                </a:cubicBezTo>
                <a:cubicBezTo>
                  <a:pt x="20729" y="4715"/>
                  <a:pt x="20701" y="4883"/>
                  <a:pt x="20673" y="5022"/>
                </a:cubicBezTo>
                <a:cubicBezTo>
                  <a:pt x="21008" y="5469"/>
                  <a:pt x="21287" y="5943"/>
                  <a:pt x="21482" y="6473"/>
                </a:cubicBezTo>
                <a:cubicBezTo>
                  <a:pt x="21510" y="6584"/>
                  <a:pt x="21510" y="6668"/>
                  <a:pt x="21566" y="6808"/>
                </a:cubicBezTo>
                <a:cubicBezTo>
                  <a:pt x="21789" y="7226"/>
                  <a:pt x="21957" y="7673"/>
                  <a:pt x="22040" y="8147"/>
                </a:cubicBezTo>
                <a:cubicBezTo>
                  <a:pt x="22096" y="8342"/>
                  <a:pt x="22180" y="8510"/>
                  <a:pt x="22263" y="8677"/>
                </a:cubicBezTo>
                <a:cubicBezTo>
                  <a:pt x="22319" y="8872"/>
                  <a:pt x="22403" y="9179"/>
                  <a:pt x="22431" y="9374"/>
                </a:cubicBezTo>
                <a:cubicBezTo>
                  <a:pt x="22375" y="9374"/>
                  <a:pt x="22403" y="9570"/>
                  <a:pt x="22347" y="9625"/>
                </a:cubicBezTo>
                <a:cubicBezTo>
                  <a:pt x="22403" y="9765"/>
                  <a:pt x="22459" y="9709"/>
                  <a:pt x="22515" y="9765"/>
                </a:cubicBezTo>
                <a:cubicBezTo>
                  <a:pt x="22570" y="9877"/>
                  <a:pt x="22487" y="9765"/>
                  <a:pt x="22515" y="9849"/>
                </a:cubicBezTo>
                <a:cubicBezTo>
                  <a:pt x="22542" y="9932"/>
                  <a:pt x="22542" y="9737"/>
                  <a:pt x="22626" y="9793"/>
                </a:cubicBezTo>
                <a:cubicBezTo>
                  <a:pt x="22877" y="10100"/>
                  <a:pt x="23073" y="9988"/>
                  <a:pt x="23352" y="10630"/>
                </a:cubicBezTo>
                <a:cubicBezTo>
                  <a:pt x="23407" y="10993"/>
                  <a:pt x="23714" y="11718"/>
                  <a:pt x="23631" y="11885"/>
                </a:cubicBezTo>
                <a:cubicBezTo>
                  <a:pt x="23686" y="11969"/>
                  <a:pt x="23770" y="12109"/>
                  <a:pt x="23826" y="12136"/>
                </a:cubicBezTo>
                <a:cubicBezTo>
                  <a:pt x="23910" y="12387"/>
                  <a:pt x="23993" y="12639"/>
                  <a:pt x="24049" y="12890"/>
                </a:cubicBezTo>
                <a:cubicBezTo>
                  <a:pt x="24105" y="13029"/>
                  <a:pt x="24161" y="13169"/>
                  <a:pt x="24189" y="13308"/>
                </a:cubicBezTo>
                <a:cubicBezTo>
                  <a:pt x="24272" y="13587"/>
                  <a:pt x="24328" y="13838"/>
                  <a:pt x="24384" y="14089"/>
                </a:cubicBezTo>
                <a:cubicBezTo>
                  <a:pt x="24440" y="14340"/>
                  <a:pt x="24440" y="14592"/>
                  <a:pt x="24440" y="14871"/>
                </a:cubicBezTo>
                <a:cubicBezTo>
                  <a:pt x="24384" y="14871"/>
                  <a:pt x="24300" y="14871"/>
                  <a:pt x="24300" y="14954"/>
                </a:cubicBezTo>
                <a:cubicBezTo>
                  <a:pt x="24356" y="15066"/>
                  <a:pt x="24440" y="15177"/>
                  <a:pt x="24551" y="15261"/>
                </a:cubicBezTo>
                <a:cubicBezTo>
                  <a:pt x="24607" y="15401"/>
                  <a:pt x="24635" y="15568"/>
                  <a:pt x="24691" y="15680"/>
                </a:cubicBezTo>
                <a:cubicBezTo>
                  <a:pt x="24719" y="15959"/>
                  <a:pt x="24774" y="16210"/>
                  <a:pt x="24802" y="16461"/>
                </a:cubicBezTo>
                <a:cubicBezTo>
                  <a:pt x="24830" y="16768"/>
                  <a:pt x="24802" y="17047"/>
                  <a:pt x="24774" y="17354"/>
                </a:cubicBezTo>
                <a:cubicBezTo>
                  <a:pt x="24579" y="17381"/>
                  <a:pt x="24356" y="17270"/>
                  <a:pt x="24189" y="17326"/>
                </a:cubicBezTo>
                <a:cubicBezTo>
                  <a:pt x="24328" y="17856"/>
                  <a:pt x="24551" y="17856"/>
                  <a:pt x="24663" y="18386"/>
                </a:cubicBezTo>
                <a:cubicBezTo>
                  <a:pt x="24746" y="18442"/>
                  <a:pt x="24774" y="18665"/>
                  <a:pt x="24830" y="18748"/>
                </a:cubicBezTo>
                <a:cubicBezTo>
                  <a:pt x="24914" y="18944"/>
                  <a:pt x="24942" y="19279"/>
                  <a:pt x="24998" y="19446"/>
                </a:cubicBezTo>
                <a:cubicBezTo>
                  <a:pt x="24998" y="19502"/>
                  <a:pt x="24998" y="19558"/>
                  <a:pt x="24998" y="19585"/>
                </a:cubicBezTo>
                <a:cubicBezTo>
                  <a:pt x="25109" y="19976"/>
                  <a:pt x="25137" y="20395"/>
                  <a:pt x="25053" y="20813"/>
                </a:cubicBezTo>
                <a:cubicBezTo>
                  <a:pt x="24970" y="21092"/>
                  <a:pt x="24942" y="21343"/>
                  <a:pt x="24858" y="21594"/>
                </a:cubicBezTo>
                <a:close/>
                <a:moveTo>
                  <a:pt x="24579" y="17130"/>
                </a:moveTo>
                <a:cubicBezTo>
                  <a:pt x="24607" y="17130"/>
                  <a:pt x="24579" y="17075"/>
                  <a:pt x="24579" y="16963"/>
                </a:cubicBezTo>
                <a:cubicBezTo>
                  <a:pt x="24551" y="17019"/>
                  <a:pt x="24551" y="17075"/>
                  <a:pt x="24579" y="17130"/>
                </a:cubicBezTo>
                <a:close/>
                <a:moveTo>
                  <a:pt x="24635" y="18665"/>
                </a:moveTo>
                <a:cubicBezTo>
                  <a:pt x="24663" y="18665"/>
                  <a:pt x="24663" y="18581"/>
                  <a:pt x="24691" y="18525"/>
                </a:cubicBezTo>
                <a:cubicBezTo>
                  <a:pt x="24691" y="18469"/>
                  <a:pt x="24635" y="18581"/>
                  <a:pt x="24635" y="18665"/>
                </a:cubicBezTo>
                <a:close/>
                <a:moveTo>
                  <a:pt x="24105" y="18804"/>
                </a:moveTo>
                <a:lnTo>
                  <a:pt x="24105" y="18944"/>
                </a:lnTo>
                <a:cubicBezTo>
                  <a:pt x="24105" y="18916"/>
                  <a:pt x="24105" y="18888"/>
                  <a:pt x="24105" y="18860"/>
                </a:cubicBezTo>
                <a:cubicBezTo>
                  <a:pt x="24105" y="18860"/>
                  <a:pt x="24133" y="18804"/>
                  <a:pt x="24105" y="18804"/>
                </a:cubicBezTo>
                <a:close/>
                <a:moveTo>
                  <a:pt x="11215" y="1507"/>
                </a:moveTo>
                <a:lnTo>
                  <a:pt x="11327" y="1507"/>
                </a:lnTo>
                <a:cubicBezTo>
                  <a:pt x="11327" y="1507"/>
                  <a:pt x="11383" y="1479"/>
                  <a:pt x="11355" y="1479"/>
                </a:cubicBezTo>
                <a:cubicBezTo>
                  <a:pt x="11299" y="1479"/>
                  <a:pt x="11243" y="1479"/>
                  <a:pt x="11188" y="1507"/>
                </a:cubicBezTo>
                <a:close/>
                <a:moveTo>
                  <a:pt x="18330" y="25416"/>
                </a:moveTo>
                <a:cubicBezTo>
                  <a:pt x="18358" y="25388"/>
                  <a:pt x="18218" y="25388"/>
                  <a:pt x="18162" y="25388"/>
                </a:cubicBezTo>
                <a:cubicBezTo>
                  <a:pt x="18079" y="25361"/>
                  <a:pt x="18246" y="25416"/>
                  <a:pt x="18302" y="25416"/>
                </a:cubicBezTo>
                <a:close/>
                <a:moveTo>
                  <a:pt x="21036" y="24440"/>
                </a:moveTo>
                <a:cubicBezTo>
                  <a:pt x="20338" y="24858"/>
                  <a:pt x="19557" y="25109"/>
                  <a:pt x="18748" y="25137"/>
                </a:cubicBezTo>
                <a:cubicBezTo>
                  <a:pt x="18832" y="25137"/>
                  <a:pt x="18916" y="25165"/>
                  <a:pt x="18999" y="25193"/>
                </a:cubicBezTo>
                <a:cubicBezTo>
                  <a:pt x="19222" y="25221"/>
                  <a:pt x="19418" y="25249"/>
                  <a:pt x="19641" y="25221"/>
                </a:cubicBezTo>
                <a:cubicBezTo>
                  <a:pt x="19641" y="25277"/>
                  <a:pt x="19725" y="25249"/>
                  <a:pt x="19836" y="25249"/>
                </a:cubicBezTo>
                <a:cubicBezTo>
                  <a:pt x="20115" y="25137"/>
                  <a:pt x="20394" y="24998"/>
                  <a:pt x="20645" y="24830"/>
                </a:cubicBezTo>
                <a:cubicBezTo>
                  <a:pt x="20701" y="24719"/>
                  <a:pt x="20980" y="24551"/>
                  <a:pt x="21036" y="24440"/>
                </a:cubicBezTo>
                <a:close/>
                <a:moveTo>
                  <a:pt x="22375" y="23380"/>
                </a:moveTo>
                <a:cubicBezTo>
                  <a:pt x="22375" y="23380"/>
                  <a:pt x="22319" y="23408"/>
                  <a:pt x="22263" y="23436"/>
                </a:cubicBezTo>
                <a:cubicBezTo>
                  <a:pt x="22236" y="23491"/>
                  <a:pt x="22347" y="23408"/>
                  <a:pt x="22403" y="23352"/>
                </a:cubicBezTo>
                <a:close/>
                <a:moveTo>
                  <a:pt x="23547" y="22124"/>
                </a:moveTo>
                <a:lnTo>
                  <a:pt x="23491" y="22124"/>
                </a:lnTo>
                <a:cubicBezTo>
                  <a:pt x="23463" y="22180"/>
                  <a:pt x="23463" y="22208"/>
                  <a:pt x="23491" y="22236"/>
                </a:cubicBezTo>
                <a:close/>
                <a:moveTo>
                  <a:pt x="24551" y="20701"/>
                </a:moveTo>
                <a:cubicBezTo>
                  <a:pt x="24551" y="20422"/>
                  <a:pt x="24467" y="20395"/>
                  <a:pt x="24495" y="20088"/>
                </a:cubicBezTo>
                <a:cubicBezTo>
                  <a:pt x="24384" y="19920"/>
                  <a:pt x="24328" y="19697"/>
                  <a:pt x="24300" y="19502"/>
                </a:cubicBezTo>
                <a:cubicBezTo>
                  <a:pt x="24216" y="19502"/>
                  <a:pt x="24161" y="19167"/>
                  <a:pt x="24077" y="19083"/>
                </a:cubicBezTo>
                <a:cubicBezTo>
                  <a:pt x="24077" y="19000"/>
                  <a:pt x="24077" y="18944"/>
                  <a:pt x="24049" y="18860"/>
                </a:cubicBezTo>
                <a:cubicBezTo>
                  <a:pt x="24049" y="18860"/>
                  <a:pt x="24021" y="18916"/>
                  <a:pt x="23993" y="18888"/>
                </a:cubicBezTo>
                <a:lnTo>
                  <a:pt x="23965" y="18832"/>
                </a:lnTo>
                <a:cubicBezTo>
                  <a:pt x="23965" y="19474"/>
                  <a:pt x="23882" y="20088"/>
                  <a:pt x="23714" y="20701"/>
                </a:cubicBezTo>
                <a:cubicBezTo>
                  <a:pt x="24021" y="20701"/>
                  <a:pt x="24272" y="20701"/>
                  <a:pt x="24551" y="20674"/>
                </a:cubicBezTo>
                <a:close/>
                <a:moveTo>
                  <a:pt x="24886" y="19725"/>
                </a:moveTo>
                <a:lnTo>
                  <a:pt x="24858" y="19725"/>
                </a:lnTo>
                <a:lnTo>
                  <a:pt x="24858" y="19837"/>
                </a:lnTo>
                <a:cubicBezTo>
                  <a:pt x="24886" y="19837"/>
                  <a:pt x="24914" y="19809"/>
                  <a:pt x="24914" y="19725"/>
                </a:cubicBezTo>
                <a:close/>
                <a:moveTo>
                  <a:pt x="24970" y="20032"/>
                </a:moveTo>
                <a:cubicBezTo>
                  <a:pt x="24970" y="19976"/>
                  <a:pt x="24970" y="19920"/>
                  <a:pt x="24998" y="19837"/>
                </a:cubicBezTo>
                <a:cubicBezTo>
                  <a:pt x="24970" y="19837"/>
                  <a:pt x="24942" y="19837"/>
                  <a:pt x="24942" y="19920"/>
                </a:cubicBezTo>
                <a:cubicBezTo>
                  <a:pt x="24970" y="19920"/>
                  <a:pt x="24970" y="20032"/>
                  <a:pt x="24998" y="200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6"/>
          <p:cNvSpPr txBox="1">
            <a:spLocks noGrp="1"/>
          </p:cNvSpPr>
          <p:nvPr>
            <p:ph type="ctrTitle"/>
          </p:nvPr>
        </p:nvSpPr>
        <p:spPr>
          <a:xfrm>
            <a:off x="714850" y="240675"/>
            <a:ext cx="7714200" cy="94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6"/>
        <p:cNvGrpSpPr/>
        <p:nvPr/>
      </p:nvGrpSpPr>
      <p:grpSpPr>
        <a:xfrm>
          <a:off x="0" y="0"/>
          <a:ext cx="0" cy="0"/>
          <a:chOff x="0" y="0"/>
          <a:chExt cx="0" cy="0"/>
        </a:xfrm>
      </p:grpSpPr>
      <p:grpSp>
        <p:nvGrpSpPr>
          <p:cNvPr id="117" name="Google Shape;117;p7"/>
          <p:cNvGrpSpPr/>
          <p:nvPr/>
        </p:nvGrpSpPr>
        <p:grpSpPr>
          <a:xfrm rot="5400000" flipH="1">
            <a:off x="4350597" y="-185900"/>
            <a:ext cx="4492839" cy="5572666"/>
            <a:chOff x="1282762" y="26746"/>
            <a:chExt cx="6692744" cy="5156534"/>
          </a:xfrm>
        </p:grpSpPr>
        <p:sp>
          <p:nvSpPr>
            <p:cNvPr id="118" name="Google Shape;118;p7"/>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7"/>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 name="Google Shape;120;p7"/>
          <p:cNvSpPr/>
          <p:nvPr/>
        </p:nvSpPr>
        <p:spPr>
          <a:xfrm>
            <a:off x="2409338" y="3226350"/>
            <a:ext cx="1164100" cy="1079025"/>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7"/>
          <p:cNvSpPr/>
          <p:nvPr/>
        </p:nvSpPr>
        <p:spPr>
          <a:xfrm>
            <a:off x="2504763" y="4131650"/>
            <a:ext cx="929050" cy="892800"/>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7"/>
          <p:cNvSpPr/>
          <p:nvPr/>
        </p:nvSpPr>
        <p:spPr>
          <a:xfrm>
            <a:off x="1804988" y="4670875"/>
            <a:ext cx="322250" cy="306925"/>
          </a:xfrm>
          <a:custGeom>
            <a:avLst/>
            <a:gdLst/>
            <a:ahLst/>
            <a:cxnLst/>
            <a:rect l="l" t="t" r="r" b="b"/>
            <a:pathLst>
              <a:path w="12890" h="12277" extrusionOk="0">
                <a:moveTo>
                  <a:pt x="12890" y="9431"/>
                </a:moveTo>
                <a:cubicBezTo>
                  <a:pt x="12890" y="9542"/>
                  <a:pt x="12834" y="9626"/>
                  <a:pt x="12806" y="9765"/>
                </a:cubicBezTo>
                <a:lnTo>
                  <a:pt x="12723" y="9989"/>
                </a:lnTo>
                <a:cubicBezTo>
                  <a:pt x="12667" y="9961"/>
                  <a:pt x="12611" y="10072"/>
                  <a:pt x="12639" y="9905"/>
                </a:cubicBezTo>
                <a:cubicBezTo>
                  <a:pt x="12611" y="9961"/>
                  <a:pt x="12639" y="10016"/>
                  <a:pt x="12583" y="10044"/>
                </a:cubicBezTo>
                <a:cubicBezTo>
                  <a:pt x="12471" y="10044"/>
                  <a:pt x="12360" y="10016"/>
                  <a:pt x="12248" y="9989"/>
                </a:cubicBezTo>
                <a:cubicBezTo>
                  <a:pt x="12192" y="9989"/>
                  <a:pt x="12137" y="10016"/>
                  <a:pt x="12109" y="9989"/>
                </a:cubicBezTo>
                <a:cubicBezTo>
                  <a:pt x="12053" y="10128"/>
                  <a:pt x="12025" y="10240"/>
                  <a:pt x="11969" y="10351"/>
                </a:cubicBezTo>
                <a:lnTo>
                  <a:pt x="11969" y="10379"/>
                </a:lnTo>
                <a:cubicBezTo>
                  <a:pt x="11941" y="10491"/>
                  <a:pt x="11913" y="10602"/>
                  <a:pt x="11858" y="10714"/>
                </a:cubicBezTo>
                <a:cubicBezTo>
                  <a:pt x="11858" y="10798"/>
                  <a:pt x="11830" y="10881"/>
                  <a:pt x="11774" y="10937"/>
                </a:cubicBezTo>
                <a:cubicBezTo>
                  <a:pt x="11718" y="11049"/>
                  <a:pt x="11662" y="11132"/>
                  <a:pt x="11607" y="11244"/>
                </a:cubicBezTo>
                <a:cubicBezTo>
                  <a:pt x="11607" y="11244"/>
                  <a:pt x="11551" y="11300"/>
                  <a:pt x="11551" y="11328"/>
                </a:cubicBezTo>
                <a:cubicBezTo>
                  <a:pt x="11439" y="11439"/>
                  <a:pt x="11383" y="11523"/>
                  <a:pt x="11272" y="11607"/>
                </a:cubicBezTo>
                <a:cubicBezTo>
                  <a:pt x="11104" y="11718"/>
                  <a:pt x="10909" y="11830"/>
                  <a:pt x="10714" y="11914"/>
                </a:cubicBezTo>
                <a:cubicBezTo>
                  <a:pt x="10686" y="11914"/>
                  <a:pt x="10546" y="11969"/>
                  <a:pt x="10463" y="11969"/>
                </a:cubicBezTo>
                <a:cubicBezTo>
                  <a:pt x="10379" y="11969"/>
                  <a:pt x="10267" y="11969"/>
                  <a:pt x="10184" y="11969"/>
                </a:cubicBezTo>
                <a:lnTo>
                  <a:pt x="10100" y="11969"/>
                </a:lnTo>
                <a:cubicBezTo>
                  <a:pt x="10044" y="11969"/>
                  <a:pt x="9961" y="11969"/>
                  <a:pt x="9905" y="11941"/>
                </a:cubicBezTo>
                <a:cubicBezTo>
                  <a:pt x="9821" y="11914"/>
                  <a:pt x="9709" y="11886"/>
                  <a:pt x="9626" y="11830"/>
                </a:cubicBezTo>
                <a:cubicBezTo>
                  <a:pt x="9514" y="11802"/>
                  <a:pt x="9375" y="11774"/>
                  <a:pt x="9235" y="11746"/>
                </a:cubicBezTo>
                <a:lnTo>
                  <a:pt x="9124" y="11746"/>
                </a:lnTo>
                <a:cubicBezTo>
                  <a:pt x="8956" y="11802"/>
                  <a:pt x="8789" y="11858"/>
                  <a:pt x="8621" y="11941"/>
                </a:cubicBezTo>
                <a:cubicBezTo>
                  <a:pt x="8510" y="11997"/>
                  <a:pt x="8426" y="12025"/>
                  <a:pt x="8315" y="12081"/>
                </a:cubicBezTo>
                <a:cubicBezTo>
                  <a:pt x="8287" y="12081"/>
                  <a:pt x="8287" y="12109"/>
                  <a:pt x="8287" y="12137"/>
                </a:cubicBezTo>
                <a:cubicBezTo>
                  <a:pt x="8008" y="12248"/>
                  <a:pt x="7701" y="12276"/>
                  <a:pt x="7394" y="12220"/>
                </a:cubicBezTo>
                <a:lnTo>
                  <a:pt x="7282" y="12220"/>
                </a:lnTo>
                <a:lnTo>
                  <a:pt x="6975" y="12248"/>
                </a:lnTo>
                <a:cubicBezTo>
                  <a:pt x="6724" y="12248"/>
                  <a:pt x="6585" y="12248"/>
                  <a:pt x="6306" y="12220"/>
                </a:cubicBezTo>
                <a:cubicBezTo>
                  <a:pt x="6027" y="12193"/>
                  <a:pt x="5664" y="12109"/>
                  <a:pt x="5329" y="12053"/>
                </a:cubicBezTo>
                <a:cubicBezTo>
                  <a:pt x="4967" y="11997"/>
                  <a:pt x="4799" y="11969"/>
                  <a:pt x="4464" y="11886"/>
                </a:cubicBezTo>
                <a:cubicBezTo>
                  <a:pt x="4297" y="11858"/>
                  <a:pt x="4102" y="11802"/>
                  <a:pt x="3906" y="11746"/>
                </a:cubicBezTo>
                <a:cubicBezTo>
                  <a:pt x="3711" y="11690"/>
                  <a:pt x="3516" y="11607"/>
                  <a:pt x="3348" y="11523"/>
                </a:cubicBezTo>
                <a:cubicBezTo>
                  <a:pt x="3265" y="11439"/>
                  <a:pt x="3181" y="11356"/>
                  <a:pt x="3097" y="11272"/>
                </a:cubicBezTo>
                <a:cubicBezTo>
                  <a:pt x="2093" y="10881"/>
                  <a:pt x="1256" y="10184"/>
                  <a:pt x="670" y="9291"/>
                </a:cubicBezTo>
                <a:cubicBezTo>
                  <a:pt x="112" y="8259"/>
                  <a:pt x="1" y="7059"/>
                  <a:pt x="363" y="5943"/>
                </a:cubicBezTo>
                <a:cubicBezTo>
                  <a:pt x="391" y="5859"/>
                  <a:pt x="419" y="5748"/>
                  <a:pt x="447" y="5664"/>
                </a:cubicBezTo>
                <a:cubicBezTo>
                  <a:pt x="531" y="5385"/>
                  <a:pt x="642" y="5106"/>
                  <a:pt x="782" y="4827"/>
                </a:cubicBezTo>
                <a:lnTo>
                  <a:pt x="782" y="4827"/>
                </a:lnTo>
                <a:cubicBezTo>
                  <a:pt x="1172" y="4130"/>
                  <a:pt x="1675" y="3488"/>
                  <a:pt x="2233" y="2902"/>
                </a:cubicBezTo>
                <a:cubicBezTo>
                  <a:pt x="2260" y="2846"/>
                  <a:pt x="2288" y="2791"/>
                  <a:pt x="2316" y="2763"/>
                </a:cubicBezTo>
                <a:cubicBezTo>
                  <a:pt x="2260" y="2679"/>
                  <a:pt x="2707" y="2177"/>
                  <a:pt x="3042" y="1954"/>
                </a:cubicBezTo>
                <a:cubicBezTo>
                  <a:pt x="3069" y="1954"/>
                  <a:pt x="3069" y="1954"/>
                  <a:pt x="3125" y="1954"/>
                </a:cubicBezTo>
                <a:cubicBezTo>
                  <a:pt x="3181" y="1842"/>
                  <a:pt x="3209" y="1786"/>
                  <a:pt x="3265" y="1703"/>
                </a:cubicBezTo>
                <a:cubicBezTo>
                  <a:pt x="3348" y="1619"/>
                  <a:pt x="3432" y="1563"/>
                  <a:pt x="3488" y="1479"/>
                </a:cubicBezTo>
                <a:cubicBezTo>
                  <a:pt x="3572" y="1451"/>
                  <a:pt x="3655" y="1368"/>
                  <a:pt x="3739" y="1312"/>
                </a:cubicBezTo>
                <a:lnTo>
                  <a:pt x="3823" y="1284"/>
                </a:lnTo>
                <a:cubicBezTo>
                  <a:pt x="3906" y="1228"/>
                  <a:pt x="3962" y="1200"/>
                  <a:pt x="4018" y="1145"/>
                </a:cubicBezTo>
                <a:lnTo>
                  <a:pt x="4130" y="1061"/>
                </a:lnTo>
                <a:cubicBezTo>
                  <a:pt x="4130" y="1061"/>
                  <a:pt x="4213" y="977"/>
                  <a:pt x="4269" y="949"/>
                </a:cubicBezTo>
                <a:cubicBezTo>
                  <a:pt x="4325" y="893"/>
                  <a:pt x="4269" y="921"/>
                  <a:pt x="4297" y="893"/>
                </a:cubicBezTo>
                <a:lnTo>
                  <a:pt x="4325" y="866"/>
                </a:lnTo>
                <a:lnTo>
                  <a:pt x="4325" y="866"/>
                </a:lnTo>
                <a:cubicBezTo>
                  <a:pt x="4325" y="866"/>
                  <a:pt x="4381" y="866"/>
                  <a:pt x="4409" y="838"/>
                </a:cubicBezTo>
                <a:cubicBezTo>
                  <a:pt x="4464" y="782"/>
                  <a:pt x="4548" y="726"/>
                  <a:pt x="4632" y="698"/>
                </a:cubicBezTo>
                <a:cubicBezTo>
                  <a:pt x="4688" y="670"/>
                  <a:pt x="4771" y="642"/>
                  <a:pt x="4827" y="614"/>
                </a:cubicBezTo>
                <a:cubicBezTo>
                  <a:pt x="4799" y="670"/>
                  <a:pt x="4743" y="726"/>
                  <a:pt x="4799" y="726"/>
                </a:cubicBezTo>
                <a:cubicBezTo>
                  <a:pt x="4911" y="670"/>
                  <a:pt x="4995" y="642"/>
                  <a:pt x="5106" y="614"/>
                </a:cubicBezTo>
                <a:cubicBezTo>
                  <a:pt x="5190" y="587"/>
                  <a:pt x="5274" y="587"/>
                  <a:pt x="5329" y="587"/>
                </a:cubicBezTo>
                <a:cubicBezTo>
                  <a:pt x="5441" y="559"/>
                  <a:pt x="5497" y="531"/>
                  <a:pt x="5580" y="503"/>
                </a:cubicBezTo>
                <a:cubicBezTo>
                  <a:pt x="5580" y="503"/>
                  <a:pt x="5553" y="503"/>
                  <a:pt x="5580" y="475"/>
                </a:cubicBezTo>
                <a:cubicBezTo>
                  <a:pt x="5608" y="447"/>
                  <a:pt x="5497" y="475"/>
                  <a:pt x="5525" y="475"/>
                </a:cubicBezTo>
                <a:cubicBezTo>
                  <a:pt x="5525" y="475"/>
                  <a:pt x="5497" y="363"/>
                  <a:pt x="5469" y="308"/>
                </a:cubicBezTo>
                <a:cubicBezTo>
                  <a:pt x="5413" y="252"/>
                  <a:pt x="5385" y="168"/>
                  <a:pt x="5525" y="112"/>
                </a:cubicBezTo>
                <a:cubicBezTo>
                  <a:pt x="5804" y="29"/>
                  <a:pt x="6138" y="1"/>
                  <a:pt x="6445" y="84"/>
                </a:cubicBezTo>
                <a:cubicBezTo>
                  <a:pt x="6501" y="84"/>
                  <a:pt x="6557" y="112"/>
                  <a:pt x="6557" y="140"/>
                </a:cubicBezTo>
                <a:cubicBezTo>
                  <a:pt x="6975" y="224"/>
                  <a:pt x="7199" y="363"/>
                  <a:pt x="7199" y="447"/>
                </a:cubicBezTo>
                <a:cubicBezTo>
                  <a:pt x="7254" y="419"/>
                  <a:pt x="7254" y="335"/>
                  <a:pt x="7282" y="308"/>
                </a:cubicBezTo>
                <a:cubicBezTo>
                  <a:pt x="7366" y="252"/>
                  <a:pt x="7450" y="252"/>
                  <a:pt x="7561" y="280"/>
                </a:cubicBezTo>
                <a:cubicBezTo>
                  <a:pt x="7729" y="335"/>
                  <a:pt x="7868" y="419"/>
                  <a:pt x="8008" y="503"/>
                </a:cubicBezTo>
                <a:cubicBezTo>
                  <a:pt x="8119" y="559"/>
                  <a:pt x="8203" y="642"/>
                  <a:pt x="8287" y="726"/>
                </a:cubicBezTo>
                <a:cubicBezTo>
                  <a:pt x="8287" y="782"/>
                  <a:pt x="8203" y="782"/>
                  <a:pt x="8231" y="866"/>
                </a:cubicBezTo>
                <a:cubicBezTo>
                  <a:pt x="8342" y="921"/>
                  <a:pt x="8454" y="1005"/>
                  <a:pt x="8538" y="1089"/>
                </a:cubicBezTo>
                <a:cubicBezTo>
                  <a:pt x="8566" y="1117"/>
                  <a:pt x="8621" y="1200"/>
                  <a:pt x="8677" y="1256"/>
                </a:cubicBezTo>
                <a:cubicBezTo>
                  <a:pt x="8733" y="1312"/>
                  <a:pt x="8872" y="1424"/>
                  <a:pt x="8956" y="1507"/>
                </a:cubicBezTo>
                <a:cubicBezTo>
                  <a:pt x="9124" y="1675"/>
                  <a:pt x="9151" y="1758"/>
                  <a:pt x="9124" y="1842"/>
                </a:cubicBezTo>
                <a:cubicBezTo>
                  <a:pt x="9347" y="2009"/>
                  <a:pt x="9570" y="2205"/>
                  <a:pt x="9737" y="2428"/>
                </a:cubicBezTo>
                <a:cubicBezTo>
                  <a:pt x="9765" y="2484"/>
                  <a:pt x="9765" y="2540"/>
                  <a:pt x="9793" y="2595"/>
                </a:cubicBezTo>
                <a:cubicBezTo>
                  <a:pt x="9961" y="2763"/>
                  <a:pt x="10072" y="2958"/>
                  <a:pt x="10156" y="3181"/>
                </a:cubicBezTo>
                <a:cubicBezTo>
                  <a:pt x="10212" y="3265"/>
                  <a:pt x="10267" y="3349"/>
                  <a:pt x="10323" y="3432"/>
                </a:cubicBezTo>
                <a:cubicBezTo>
                  <a:pt x="10379" y="3516"/>
                  <a:pt x="10463" y="3655"/>
                  <a:pt x="10491" y="3739"/>
                </a:cubicBezTo>
                <a:cubicBezTo>
                  <a:pt x="10435" y="3739"/>
                  <a:pt x="10491" y="3823"/>
                  <a:pt x="10463" y="3879"/>
                </a:cubicBezTo>
                <a:cubicBezTo>
                  <a:pt x="10519" y="3934"/>
                  <a:pt x="10519" y="3907"/>
                  <a:pt x="10574" y="3907"/>
                </a:cubicBezTo>
                <a:cubicBezTo>
                  <a:pt x="10602" y="3934"/>
                  <a:pt x="10574" y="3907"/>
                  <a:pt x="10574" y="3962"/>
                </a:cubicBezTo>
                <a:cubicBezTo>
                  <a:pt x="10574" y="4018"/>
                  <a:pt x="10574" y="3907"/>
                  <a:pt x="10602" y="3934"/>
                </a:cubicBezTo>
                <a:cubicBezTo>
                  <a:pt x="10770" y="4046"/>
                  <a:pt x="10853" y="3962"/>
                  <a:pt x="11049" y="4269"/>
                </a:cubicBezTo>
                <a:cubicBezTo>
                  <a:pt x="11104" y="4437"/>
                  <a:pt x="11328" y="4771"/>
                  <a:pt x="11300" y="4855"/>
                </a:cubicBezTo>
                <a:cubicBezTo>
                  <a:pt x="11356" y="4883"/>
                  <a:pt x="11383" y="4939"/>
                  <a:pt x="11411" y="4967"/>
                </a:cubicBezTo>
                <a:cubicBezTo>
                  <a:pt x="11495" y="5078"/>
                  <a:pt x="11551" y="5190"/>
                  <a:pt x="11607" y="5302"/>
                </a:cubicBezTo>
                <a:cubicBezTo>
                  <a:pt x="11635" y="5357"/>
                  <a:pt x="11690" y="5413"/>
                  <a:pt x="11718" y="5497"/>
                </a:cubicBezTo>
                <a:cubicBezTo>
                  <a:pt x="11774" y="5553"/>
                  <a:pt x="11830" y="5748"/>
                  <a:pt x="11913" y="5832"/>
                </a:cubicBezTo>
                <a:cubicBezTo>
                  <a:pt x="11941" y="5971"/>
                  <a:pt x="11969" y="6083"/>
                  <a:pt x="11997" y="6194"/>
                </a:cubicBezTo>
                <a:cubicBezTo>
                  <a:pt x="11969" y="6194"/>
                  <a:pt x="11941" y="6194"/>
                  <a:pt x="11941" y="6250"/>
                </a:cubicBezTo>
                <a:cubicBezTo>
                  <a:pt x="11997" y="6306"/>
                  <a:pt x="12025" y="6362"/>
                  <a:pt x="12081" y="6390"/>
                </a:cubicBezTo>
                <a:cubicBezTo>
                  <a:pt x="12137" y="6445"/>
                  <a:pt x="12165" y="6529"/>
                  <a:pt x="12220" y="6557"/>
                </a:cubicBezTo>
                <a:cubicBezTo>
                  <a:pt x="12248" y="6696"/>
                  <a:pt x="12304" y="6808"/>
                  <a:pt x="12360" y="6948"/>
                </a:cubicBezTo>
                <a:cubicBezTo>
                  <a:pt x="12388" y="7087"/>
                  <a:pt x="12416" y="7227"/>
                  <a:pt x="12416" y="7366"/>
                </a:cubicBezTo>
                <a:cubicBezTo>
                  <a:pt x="12332" y="7394"/>
                  <a:pt x="12220" y="7366"/>
                  <a:pt x="12137" y="7422"/>
                </a:cubicBezTo>
                <a:cubicBezTo>
                  <a:pt x="12248" y="7645"/>
                  <a:pt x="12360" y="7645"/>
                  <a:pt x="12471" y="7868"/>
                </a:cubicBezTo>
                <a:cubicBezTo>
                  <a:pt x="12527" y="7868"/>
                  <a:pt x="12555" y="8008"/>
                  <a:pt x="12611" y="8036"/>
                </a:cubicBezTo>
                <a:cubicBezTo>
                  <a:pt x="12639" y="8091"/>
                  <a:pt x="12695" y="8287"/>
                  <a:pt x="12750" y="8370"/>
                </a:cubicBezTo>
                <a:cubicBezTo>
                  <a:pt x="12750" y="8398"/>
                  <a:pt x="12750" y="8426"/>
                  <a:pt x="12750" y="8426"/>
                </a:cubicBezTo>
                <a:cubicBezTo>
                  <a:pt x="12834" y="8622"/>
                  <a:pt x="12890" y="8817"/>
                  <a:pt x="12890" y="9012"/>
                </a:cubicBezTo>
                <a:cubicBezTo>
                  <a:pt x="12890" y="9179"/>
                  <a:pt x="12890" y="9291"/>
                  <a:pt x="12890" y="9431"/>
                </a:cubicBezTo>
                <a:close/>
                <a:moveTo>
                  <a:pt x="12304" y="7310"/>
                </a:moveTo>
                <a:lnTo>
                  <a:pt x="12304" y="7227"/>
                </a:lnTo>
                <a:cubicBezTo>
                  <a:pt x="12276" y="7254"/>
                  <a:pt x="12276" y="7282"/>
                  <a:pt x="12304" y="7310"/>
                </a:cubicBezTo>
                <a:close/>
                <a:moveTo>
                  <a:pt x="12499" y="8036"/>
                </a:moveTo>
                <a:lnTo>
                  <a:pt x="12499" y="7952"/>
                </a:lnTo>
                <a:cubicBezTo>
                  <a:pt x="12499" y="7924"/>
                  <a:pt x="12471" y="7980"/>
                  <a:pt x="12499" y="8036"/>
                </a:cubicBezTo>
                <a:close/>
                <a:moveTo>
                  <a:pt x="12248" y="8147"/>
                </a:moveTo>
                <a:cubicBezTo>
                  <a:pt x="12248" y="8203"/>
                  <a:pt x="12248" y="8231"/>
                  <a:pt x="12276" y="8203"/>
                </a:cubicBezTo>
                <a:cubicBezTo>
                  <a:pt x="12276" y="8203"/>
                  <a:pt x="12276" y="8203"/>
                  <a:pt x="12276" y="8175"/>
                </a:cubicBezTo>
                <a:cubicBezTo>
                  <a:pt x="12276" y="8147"/>
                  <a:pt x="12248" y="8147"/>
                  <a:pt x="12248" y="8147"/>
                </a:cubicBezTo>
                <a:close/>
                <a:moveTo>
                  <a:pt x="4213" y="1089"/>
                </a:moveTo>
                <a:cubicBezTo>
                  <a:pt x="4213" y="1089"/>
                  <a:pt x="4241" y="1089"/>
                  <a:pt x="4297" y="1061"/>
                </a:cubicBezTo>
                <a:cubicBezTo>
                  <a:pt x="4325" y="1033"/>
                  <a:pt x="4297" y="1061"/>
                  <a:pt x="4297" y="1033"/>
                </a:cubicBezTo>
                <a:cubicBezTo>
                  <a:pt x="4269" y="1061"/>
                  <a:pt x="4241" y="1061"/>
                  <a:pt x="4213" y="1089"/>
                </a:cubicBezTo>
                <a:close/>
                <a:moveTo>
                  <a:pt x="10100" y="11941"/>
                </a:moveTo>
                <a:lnTo>
                  <a:pt x="10016" y="11941"/>
                </a:lnTo>
                <a:cubicBezTo>
                  <a:pt x="9988" y="11941"/>
                  <a:pt x="10072" y="11941"/>
                  <a:pt x="10100" y="11941"/>
                </a:cubicBezTo>
                <a:close/>
                <a:moveTo>
                  <a:pt x="11328" y="11188"/>
                </a:moveTo>
                <a:cubicBezTo>
                  <a:pt x="11049" y="11467"/>
                  <a:pt x="10686" y="11663"/>
                  <a:pt x="10295" y="11746"/>
                </a:cubicBezTo>
                <a:lnTo>
                  <a:pt x="10435" y="11746"/>
                </a:lnTo>
                <a:cubicBezTo>
                  <a:pt x="10519" y="11746"/>
                  <a:pt x="10630" y="11746"/>
                  <a:pt x="10742" y="11718"/>
                </a:cubicBezTo>
                <a:lnTo>
                  <a:pt x="10825" y="11718"/>
                </a:lnTo>
                <a:cubicBezTo>
                  <a:pt x="10965" y="11635"/>
                  <a:pt x="11077" y="11551"/>
                  <a:pt x="11188" y="11439"/>
                </a:cubicBezTo>
                <a:cubicBezTo>
                  <a:pt x="11188" y="11384"/>
                  <a:pt x="11328" y="11244"/>
                  <a:pt x="11328" y="11188"/>
                </a:cubicBezTo>
                <a:close/>
                <a:moveTo>
                  <a:pt x="11886" y="10547"/>
                </a:moveTo>
                <a:cubicBezTo>
                  <a:pt x="11886" y="10547"/>
                  <a:pt x="11858" y="10574"/>
                  <a:pt x="11830" y="10574"/>
                </a:cubicBezTo>
                <a:cubicBezTo>
                  <a:pt x="11802" y="10602"/>
                  <a:pt x="11858" y="10547"/>
                  <a:pt x="11886" y="10547"/>
                </a:cubicBezTo>
                <a:close/>
                <a:moveTo>
                  <a:pt x="12304" y="9793"/>
                </a:moveTo>
                <a:lnTo>
                  <a:pt x="12304" y="9793"/>
                </a:lnTo>
                <a:lnTo>
                  <a:pt x="12304" y="9849"/>
                </a:lnTo>
                <a:close/>
                <a:moveTo>
                  <a:pt x="12667" y="9012"/>
                </a:moveTo>
                <a:cubicBezTo>
                  <a:pt x="12639" y="8900"/>
                  <a:pt x="12583" y="8873"/>
                  <a:pt x="12555" y="8733"/>
                </a:cubicBezTo>
                <a:cubicBezTo>
                  <a:pt x="12499" y="8649"/>
                  <a:pt x="12444" y="8566"/>
                  <a:pt x="12416" y="8454"/>
                </a:cubicBezTo>
                <a:cubicBezTo>
                  <a:pt x="12360" y="8482"/>
                  <a:pt x="12332" y="8315"/>
                  <a:pt x="12276" y="8287"/>
                </a:cubicBezTo>
                <a:cubicBezTo>
                  <a:pt x="12248" y="8231"/>
                  <a:pt x="12248" y="8203"/>
                  <a:pt x="12220" y="8175"/>
                </a:cubicBezTo>
                <a:cubicBezTo>
                  <a:pt x="12220" y="8175"/>
                  <a:pt x="12220" y="8203"/>
                  <a:pt x="12192" y="8203"/>
                </a:cubicBezTo>
                <a:lnTo>
                  <a:pt x="12192" y="8175"/>
                </a:lnTo>
                <a:cubicBezTo>
                  <a:pt x="12248" y="8482"/>
                  <a:pt x="12276" y="8789"/>
                  <a:pt x="12276" y="9096"/>
                </a:cubicBezTo>
                <a:cubicBezTo>
                  <a:pt x="12388" y="9068"/>
                  <a:pt x="12527" y="9040"/>
                  <a:pt x="12667" y="9012"/>
                </a:cubicBezTo>
                <a:close/>
                <a:moveTo>
                  <a:pt x="12723" y="8510"/>
                </a:moveTo>
                <a:lnTo>
                  <a:pt x="12723" y="8510"/>
                </a:lnTo>
                <a:lnTo>
                  <a:pt x="12723" y="8566"/>
                </a:lnTo>
                <a:cubicBezTo>
                  <a:pt x="12723" y="8566"/>
                  <a:pt x="12750" y="8566"/>
                  <a:pt x="12723" y="8510"/>
                </a:cubicBezTo>
                <a:close/>
                <a:moveTo>
                  <a:pt x="12806" y="8649"/>
                </a:moveTo>
                <a:cubicBezTo>
                  <a:pt x="12806" y="8622"/>
                  <a:pt x="12806" y="8594"/>
                  <a:pt x="12806" y="8566"/>
                </a:cubicBezTo>
                <a:cubicBezTo>
                  <a:pt x="12806" y="8566"/>
                  <a:pt x="12778" y="8566"/>
                  <a:pt x="12778" y="8594"/>
                </a:cubicBezTo>
                <a:cubicBezTo>
                  <a:pt x="12778" y="8622"/>
                  <a:pt x="12778" y="8677"/>
                  <a:pt x="12806" y="864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7"/>
          <p:cNvSpPr/>
          <p:nvPr/>
        </p:nvSpPr>
        <p:spPr>
          <a:xfrm>
            <a:off x="3120813" y="3035975"/>
            <a:ext cx="1209450" cy="634025"/>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7"/>
          <p:cNvSpPr/>
          <p:nvPr/>
        </p:nvSpPr>
        <p:spPr>
          <a:xfrm>
            <a:off x="1192788" y="3571975"/>
            <a:ext cx="1098550" cy="980700"/>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7"/>
          <p:cNvSpPr/>
          <p:nvPr/>
        </p:nvSpPr>
        <p:spPr>
          <a:xfrm>
            <a:off x="2385263" y="3794400"/>
            <a:ext cx="362025" cy="360600"/>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7"/>
          <p:cNvSpPr/>
          <p:nvPr/>
        </p:nvSpPr>
        <p:spPr>
          <a:xfrm>
            <a:off x="8501550" y="691775"/>
            <a:ext cx="765058" cy="778052"/>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7"/>
          <p:cNvSpPr/>
          <p:nvPr/>
        </p:nvSpPr>
        <p:spPr>
          <a:xfrm>
            <a:off x="7860150" y="0"/>
            <a:ext cx="910925" cy="813275"/>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7"/>
          <p:cNvSpPr/>
          <p:nvPr/>
        </p:nvSpPr>
        <p:spPr>
          <a:xfrm rot="-5643251">
            <a:off x="6960266" y="-389662"/>
            <a:ext cx="1123528" cy="1277628"/>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7"/>
          <p:cNvSpPr/>
          <p:nvPr/>
        </p:nvSpPr>
        <p:spPr>
          <a:xfrm>
            <a:off x="8630150" y="76725"/>
            <a:ext cx="322975" cy="308300"/>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7"/>
          <p:cNvSpPr/>
          <p:nvPr/>
        </p:nvSpPr>
        <p:spPr>
          <a:xfrm>
            <a:off x="9008025" y="245150"/>
            <a:ext cx="491750" cy="588700"/>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7"/>
          <p:cNvSpPr/>
          <p:nvPr/>
        </p:nvSpPr>
        <p:spPr>
          <a:xfrm>
            <a:off x="497350" y="4414925"/>
            <a:ext cx="1065775" cy="669600"/>
          </a:xfrm>
          <a:custGeom>
            <a:avLst/>
            <a:gdLst/>
            <a:ahLst/>
            <a:cxnLst/>
            <a:rect l="l" t="t" r="r" b="b"/>
            <a:pathLst>
              <a:path w="42631" h="26784" extrusionOk="0">
                <a:moveTo>
                  <a:pt x="42630" y="25501"/>
                </a:moveTo>
                <a:cubicBezTo>
                  <a:pt x="42379" y="25612"/>
                  <a:pt x="42045" y="25724"/>
                  <a:pt x="41738" y="25807"/>
                </a:cubicBezTo>
                <a:lnTo>
                  <a:pt x="41235" y="25975"/>
                </a:lnTo>
                <a:cubicBezTo>
                  <a:pt x="41152" y="26003"/>
                  <a:pt x="41068" y="26031"/>
                  <a:pt x="40984" y="26059"/>
                </a:cubicBezTo>
                <a:lnTo>
                  <a:pt x="40789" y="26114"/>
                </a:lnTo>
                <a:cubicBezTo>
                  <a:pt x="40259" y="26226"/>
                  <a:pt x="39729" y="26338"/>
                  <a:pt x="39199" y="26393"/>
                </a:cubicBezTo>
                <a:lnTo>
                  <a:pt x="38501" y="26505"/>
                </a:lnTo>
                <a:lnTo>
                  <a:pt x="37860" y="26561"/>
                </a:lnTo>
                <a:cubicBezTo>
                  <a:pt x="37218" y="26589"/>
                  <a:pt x="36576" y="26589"/>
                  <a:pt x="35935" y="26561"/>
                </a:cubicBezTo>
                <a:cubicBezTo>
                  <a:pt x="35432" y="26533"/>
                  <a:pt x="34930" y="26477"/>
                  <a:pt x="34428" y="26365"/>
                </a:cubicBezTo>
                <a:cubicBezTo>
                  <a:pt x="32977" y="26170"/>
                  <a:pt x="31582" y="25807"/>
                  <a:pt x="30243" y="25250"/>
                </a:cubicBezTo>
                <a:cubicBezTo>
                  <a:pt x="29016" y="24775"/>
                  <a:pt x="27844" y="24134"/>
                  <a:pt x="26784" y="23352"/>
                </a:cubicBezTo>
                <a:cubicBezTo>
                  <a:pt x="26421" y="23018"/>
                  <a:pt x="26114" y="22655"/>
                  <a:pt x="25835" y="22264"/>
                </a:cubicBezTo>
                <a:cubicBezTo>
                  <a:pt x="25389" y="21902"/>
                  <a:pt x="24942" y="21567"/>
                  <a:pt x="24580" y="21232"/>
                </a:cubicBezTo>
                <a:cubicBezTo>
                  <a:pt x="24412" y="21065"/>
                  <a:pt x="24440" y="21037"/>
                  <a:pt x="24301" y="20897"/>
                </a:cubicBezTo>
                <a:cubicBezTo>
                  <a:pt x="23324" y="19949"/>
                  <a:pt x="22236" y="18303"/>
                  <a:pt x="21539" y="17494"/>
                </a:cubicBezTo>
                <a:cubicBezTo>
                  <a:pt x="21120" y="16796"/>
                  <a:pt x="20646" y="16182"/>
                  <a:pt x="20088" y="15457"/>
                </a:cubicBezTo>
                <a:cubicBezTo>
                  <a:pt x="19976" y="15317"/>
                  <a:pt x="19865" y="15206"/>
                  <a:pt x="19725" y="15066"/>
                </a:cubicBezTo>
                <a:cubicBezTo>
                  <a:pt x="19669" y="14983"/>
                  <a:pt x="19669" y="14955"/>
                  <a:pt x="19642" y="14927"/>
                </a:cubicBezTo>
                <a:cubicBezTo>
                  <a:pt x="19363" y="14564"/>
                  <a:pt x="19223" y="14480"/>
                  <a:pt x="18860" y="14006"/>
                </a:cubicBezTo>
                <a:cubicBezTo>
                  <a:pt x="18414" y="13476"/>
                  <a:pt x="17744" y="12695"/>
                  <a:pt x="17214" y="12388"/>
                </a:cubicBezTo>
                <a:cubicBezTo>
                  <a:pt x="17159" y="12332"/>
                  <a:pt x="16963" y="12221"/>
                  <a:pt x="17019" y="12221"/>
                </a:cubicBezTo>
                <a:cubicBezTo>
                  <a:pt x="16907" y="12109"/>
                  <a:pt x="16963" y="12221"/>
                  <a:pt x="16852" y="12109"/>
                </a:cubicBezTo>
                <a:cubicBezTo>
                  <a:pt x="16656" y="11970"/>
                  <a:pt x="16433" y="11802"/>
                  <a:pt x="16210" y="11635"/>
                </a:cubicBezTo>
                <a:cubicBezTo>
                  <a:pt x="15987" y="11495"/>
                  <a:pt x="15764" y="11356"/>
                  <a:pt x="15624" y="11244"/>
                </a:cubicBezTo>
                <a:lnTo>
                  <a:pt x="15261" y="11021"/>
                </a:lnTo>
                <a:cubicBezTo>
                  <a:pt x="15150" y="10965"/>
                  <a:pt x="15038" y="10909"/>
                  <a:pt x="14927" y="10854"/>
                </a:cubicBezTo>
                <a:cubicBezTo>
                  <a:pt x="14703" y="10714"/>
                  <a:pt x="14508" y="10602"/>
                  <a:pt x="14313" y="10491"/>
                </a:cubicBezTo>
                <a:cubicBezTo>
                  <a:pt x="13894" y="10296"/>
                  <a:pt x="13504" y="10045"/>
                  <a:pt x="13113" y="9877"/>
                </a:cubicBezTo>
                <a:cubicBezTo>
                  <a:pt x="12946" y="9766"/>
                  <a:pt x="12750" y="9654"/>
                  <a:pt x="12527" y="9598"/>
                </a:cubicBezTo>
                <a:lnTo>
                  <a:pt x="12137" y="9403"/>
                </a:lnTo>
                <a:cubicBezTo>
                  <a:pt x="11021" y="9096"/>
                  <a:pt x="9877" y="8956"/>
                  <a:pt x="8733" y="8984"/>
                </a:cubicBezTo>
                <a:lnTo>
                  <a:pt x="8733" y="8984"/>
                </a:lnTo>
                <a:cubicBezTo>
                  <a:pt x="8649" y="8956"/>
                  <a:pt x="8566" y="8956"/>
                  <a:pt x="8482" y="8984"/>
                </a:cubicBezTo>
                <a:lnTo>
                  <a:pt x="7673" y="9235"/>
                </a:lnTo>
                <a:cubicBezTo>
                  <a:pt x="7394" y="9347"/>
                  <a:pt x="7115" y="9431"/>
                  <a:pt x="6808" y="9542"/>
                </a:cubicBezTo>
                <a:cubicBezTo>
                  <a:pt x="6668" y="9542"/>
                  <a:pt x="6668" y="9598"/>
                  <a:pt x="6585" y="9598"/>
                </a:cubicBezTo>
                <a:cubicBezTo>
                  <a:pt x="6278" y="9738"/>
                  <a:pt x="5748" y="9849"/>
                  <a:pt x="5218" y="10045"/>
                </a:cubicBezTo>
                <a:cubicBezTo>
                  <a:pt x="5078" y="10072"/>
                  <a:pt x="4939" y="10100"/>
                  <a:pt x="4827" y="10156"/>
                </a:cubicBezTo>
                <a:lnTo>
                  <a:pt x="4325" y="10323"/>
                </a:lnTo>
                <a:cubicBezTo>
                  <a:pt x="4130" y="10407"/>
                  <a:pt x="3962" y="10491"/>
                  <a:pt x="3767" y="10575"/>
                </a:cubicBezTo>
                <a:lnTo>
                  <a:pt x="3293" y="10770"/>
                </a:lnTo>
                <a:cubicBezTo>
                  <a:pt x="3265" y="10770"/>
                  <a:pt x="3265" y="10742"/>
                  <a:pt x="3153" y="10770"/>
                </a:cubicBezTo>
                <a:cubicBezTo>
                  <a:pt x="2958" y="10881"/>
                  <a:pt x="2902" y="10881"/>
                  <a:pt x="2735" y="10965"/>
                </a:cubicBezTo>
                <a:cubicBezTo>
                  <a:pt x="2707" y="10937"/>
                  <a:pt x="2595" y="11049"/>
                  <a:pt x="2623" y="10881"/>
                </a:cubicBezTo>
                <a:lnTo>
                  <a:pt x="2623" y="10519"/>
                </a:lnTo>
                <a:cubicBezTo>
                  <a:pt x="2595" y="10379"/>
                  <a:pt x="2595" y="10212"/>
                  <a:pt x="2651" y="10072"/>
                </a:cubicBezTo>
                <a:cubicBezTo>
                  <a:pt x="2651" y="9961"/>
                  <a:pt x="2651" y="9877"/>
                  <a:pt x="2651" y="9766"/>
                </a:cubicBezTo>
                <a:cubicBezTo>
                  <a:pt x="2707" y="9710"/>
                  <a:pt x="2735" y="9654"/>
                  <a:pt x="2763" y="9626"/>
                </a:cubicBezTo>
                <a:cubicBezTo>
                  <a:pt x="2595" y="8677"/>
                  <a:pt x="2400" y="7757"/>
                  <a:pt x="2205" y="6836"/>
                </a:cubicBezTo>
                <a:cubicBezTo>
                  <a:pt x="2149" y="6697"/>
                  <a:pt x="2037" y="6557"/>
                  <a:pt x="1926" y="6446"/>
                </a:cubicBezTo>
                <a:cubicBezTo>
                  <a:pt x="1758" y="6083"/>
                  <a:pt x="1591" y="5748"/>
                  <a:pt x="1396" y="5302"/>
                </a:cubicBezTo>
                <a:cubicBezTo>
                  <a:pt x="1340" y="5023"/>
                  <a:pt x="1256" y="4855"/>
                  <a:pt x="1200" y="4604"/>
                </a:cubicBezTo>
                <a:cubicBezTo>
                  <a:pt x="1144" y="4353"/>
                  <a:pt x="949" y="3600"/>
                  <a:pt x="893" y="3321"/>
                </a:cubicBezTo>
                <a:cubicBezTo>
                  <a:pt x="782" y="2791"/>
                  <a:pt x="838" y="2623"/>
                  <a:pt x="726" y="2177"/>
                </a:cubicBezTo>
                <a:lnTo>
                  <a:pt x="1" y="1061"/>
                </a:lnTo>
                <a:lnTo>
                  <a:pt x="1" y="1033"/>
                </a:lnTo>
                <a:cubicBezTo>
                  <a:pt x="391" y="894"/>
                  <a:pt x="1228" y="754"/>
                  <a:pt x="2037" y="587"/>
                </a:cubicBezTo>
                <a:cubicBezTo>
                  <a:pt x="2149" y="587"/>
                  <a:pt x="2316" y="559"/>
                  <a:pt x="2428" y="559"/>
                </a:cubicBezTo>
                <a:lnTo>
                  <a:pt x="2707" y="559"/>
                </a:lnTo>
                <a:cubicBezTo>
                  <a:pt x="2902" y="559"/>
                  <a:pt x="3097" y="531"/>
                  <a:pt x="3265" y="559"/>
                </a:cubicBezTo>
                <a:cubicBezTo>
                  <a:pt x="3460" y="503"/>
                  <a:pt x="3683" y="447"/>
                  <a:pt x="3962" y="391"/>
                </a:cubicBezTo>
                <a:cubicBezTo>
                  <a:pt x="4269" y="364"/>
                  <a:pt x="4576" y="336"/>
                  <a:pt x="4883" y="336"/>
                </a:cubicBezTo>
                <a:cubicBezTo>
                  <a:pt x="5357" y="112"/>
                  <a:pt x="5859" y="1"/>
                  <a:pt x="6390" y="57"/>
                </a:cubicBezTo>
                <a:cubicBezTo>
                  <a:pt x="6557" y="85"/>
                  <a:pt x="6808" y="112"/>
                  <a:pt x="7031" y="112"/>
                </a:cubicBezTo>
                <a:lnTo>
                  <a:pt x="7729" y="196"/>
                </a:lnTo>
                <a:cubicBezTo>
                  <a:pt x="8147" y="280"/>
                  <a:pt x="8398" y="364"/>
                  <a:pt x="8733" y="447"/>
                </a:cubicBezTo>
                <a:cubicBezTo>
                  <a:pt x="9152" y="447"/>
                  <a:pt x="9542" y="447"/>
                  <a:pt x="9961" y="531"/>
                </a:cubicBezTo>
                <a:cubicBezTo>
                  <a:pt x="10491" y="615"/>
                  <a:pt x="10993" y="726"/>
                  <a:pt x="11495" y="866"/>
                </a:cubicBezTo>
                <a:cubicBezTo>
                  <a:pt x="11607" y="922"/>
                  <a:pt x="11523" y="949"/>
                  <a:pt x="11690" y="977"/>
                </a:cubicBezTo>
                <a:cubicBezTo>
                  <a:pt x="12053" y="1061"/>
                  <a:pt x="11914" y="949"/>
                  <a:pt x="12304" y="1061"/>
                </a:cubicBezTo>
                <a:cubicBezTo>
                  <a:pt x="12667" y="1033"/>
                  <a:pt x="13002" y="1089"/>
                  <a:pt x="13336" y="1200"/>
                </a:cubicBezTo>
                <a:cubicBezTo>
                  <a:pt x="13839" y="1340"/>
                  <a:pt x="14369" y="1535"/>
                  <a:pt x="14843" y="1731"/>
                </a:cubicBezTo>
                <a:cubicBezTo>
                  <a:pt x="15010" y="1758"/>
                  <a:pt x="15038" y="1731"/>
                  <a:pt x="15066" y="1703"/>
                </a:cubicBezTo>
                <a:cubicBezTo>
                  <a:pt x="15345" y="1758"/>
                  <a:pt x="15764" y="1926"/>
                  <a:pt x="16154" y="2037"/>
                </a:cubicBezTo>
                <a:cubicBezTo>
                  <a:pt x="16433" y="2149"/>
                  <a:pt x="16740" y="2289"/>
                  <a:pt x="16991" y="2456"/>
                </a:cubicBezTo>
                <a:cubicBezTo>
                  <a:pt x="17242" y="2595"/>
                  <a:pt x="17521" y="2735"/>
                  <a:pt x="17800" y="2902"/>
                </a:cubicBezTo>
                <a:cubicBezTo>
                  <a:pt x="17940" y="3042"/>
                  <a:pt x="18107" y="3181"/>
                  <a:pt x="18219" y="3349"/>
                </a:cubicBezTo>
                <a:cubicBezTo>
                  <a:pt x="18637" y="3516"/>
                  <a:pt x="19056" y="3739"/>
                  <a:pt x="19418" y="3990"/>
                </a:cubicBezTo>
                <a:cubicBezTo>
                  <a:pt x="19865" y="4297"/>
                  <a:pt x="20283" y="4604"/>
                  <a:pt x="20506" y="4799"/>
                </a:cubicBezTo>
                <a:cubicBezTo>
                  <a:pt x="20841" y="5023"/>
                  <a:pt x="21120" y="5274"/>
                  <a:pt x="21371" y="5525"/>
                </a:cubicBezTo>
                <a:cubicBezTo>
                  <a:pt x="21455" y="5609"/>
                  <a:pt x="21567" y="5664"/>
                  <a:pt x="21622" y="5720"/>
                </a:cubicBezTo>
                <a:cubicBezTo>
                  <a:pt x="21929" y="5999"/>
                  <a:pt x="21957" y="6167"/>
                  <a:pt x="21957" y="6222"/>
                </a:cubicBezTo>
                <a:cubicBezTo>
                  <a:pt x="22320" y="6501"/>
                  <a:pt x="22683" y="6836"/>
                  <a:pt x="23017" y="7171"/>
                </a:cubicBezTo>
                <a:cubicBezTo>
                  <a:pt x="23241" y="7394"/>
                  <a:pt x="23436" y="7673"/>
                  <a:pt x="23603" y="7952"/>
                </a:cubicBezTo>
                <a:cubicBezTo>
                  <a:pt x="23854" y="8203"/>
                  <a:pt x="24022" y="8343"/>
                  <a:pt x="24161" y="8510"/>
                </a:cubicBezTo>
                <a:cubicBezTo>
                  <a:pt x="24357" y="8650"/>
                  <a:pt x="24552" y="8817"/>
                  <a:pt x="24691" y="9012"/>
                </a:cubicBezTo>
                <a:cubicBezTo>
                  <a:pt x="25082" y="9459"/>
                  <a:pt x="25417" y="9933"/>
                  <a:pt x="25696" y="10435"/>
                </a:cubicBezTo>
                <a:cubicBezTo>
                  <a:pt x="25751" y="10519"/>
                  <a:pt x="25751" y="10463"/>
                  <a:pt x="25835" y="10575"/>
                </a:cubicBezTo>
                <a:cubicBezTo>
                  <a:pt x="25863" y="10714"/>
                  <a:pt x="26058" y="11021"/>
                  <a:pt x="26058" y="11160"/>
                </a:cubicBezTo>
                <a:cubicBezTo>
                  <a:pt x="26505" y="11746"/>
                  <a:pt x="26812" y="12193"/>
                  <a:pt x="26728" y="12332"/>
                </a:cubicBezTo>
                <a:cubicBezTo>
                  <a:pt x="27258" y="12946"/>
                  <a:pt x="28067" y="13755"/>
                  <a:pt x="28011" y="13978"/>
                </a:cubicBezTo>
                <a:cubicBezTo>
                  <a:pt x="28207" y="14090"/>
                  <a:pt x="28374" y="14201"/>
                  <a:pt x="28597" y="14257"/>
                </a:cubicBezTo>
                <a:cubicBezTo>
                  <a:pt x="28876" y="14425"/>
                  <a:pt x="29183" y="14620"/>
                  <a:pt x="29434" y="14815"/>
                </a:cubicBezTo>
                <a:cubicBezTo>
                  <a:pt x="29602" y="14927"/>
                  <a:pt x="29574" y="14927"/>
                  <a:pt x="29713" y="15038"/>
                </a:cubicBezTo>
                <a:cubicBezTo>
                  <a:pt x="29853" y="15122"/>
                  <a:pt x="29992" y="15206"/>
                  <a:pt x="30132" y="15262"/>
                </a:cubicBezTo>
                <a:cubicBezTo>
                  <a:pt x="30299" y="15345"/>
                  <a:pt x="30439" y="15429"/>
                  <a:pt x="30606" y="15513"/>
                </a:cubicBezTo>
                <a:cubicBezTo>
                  <a:pt x="30773" y="15652"/>
                  <a:pt x="30969" y="15764"/>
                  <a:pt x="31164" y="15875"/>
                </a:cubicBezTo>
                <a:cubicBezTo>
                  <a:pt x="31275" y="15903"/>
                  <a:pt x="31359" y="15959"/>
                  <a:pt x="31443" y="16015"/>
                </a:cubicBezTo>
                <a:cubicBezTo>
                  <a:pt x="31527" y="16043"/>
                  <a:pt x="31610" y="16099"/>
                  <a:pt x="31666" y="16127"/>
                </a:cubicBezTo>
                <a:lnTo>
                  <a:pt x="31666" y="16182"/>
                </a:lnTo>
                <a:cubicBezTo>
                  <a:pt x="31861" y="16266"/>
                  <a:pt x="32057" y="16350"/>
                  <a:pt x="32252" y="16350"/>
                </a:cubicBezTo>
                <a:lnTo>
                  <a:pt x="32615" y="16405"/>
                </a:lnTo>
                <a:cubicBezTo>
                  <a:pt x="32726" y="16405"/>
                  <a:pt x="32838" y="16433"/>
                  <a:pt x="32949" y="16461"/>
                </a:cubicBezTo>
                <a:cubicBezTo>
                  <a:pt x="33173" y="16433"/>
                  <a:pt x="33368" y="16433"/>
                  <a:pt x="33591" y="16461"/>
                </a:cubicBezTo>
                <a:cubicBezTo>
                  <a:pt x="33786" y="16489"/>
                  <a:pt x="34010" y="16517"/>
                  <a:pt x="34233" y="16517"/>
                </a:cubicBezTo>
                <a:cubicBezTo>
                  <a:pt x="34428" y="16545"/>
                  <a:pt x="34651" y="16545"/>
                  <a:pt x="34847" y="16545"/>
                </a:cubicBezTo>
                <a:cubicBezTo>
                  <a:pt x="36186" y="16517"/>
                  <a:pt x="37525" y="16378"/>
                  <a:pt x="38864" y="16127"/>
                </a:cubicBezTo>
                <a:cubicBezTo>
                  <a:pt x="39171" y="16043"/>
                  <a:pt x="39394" y="15987"/>
                  <a:pt x="39673" y="15931"/>
                </a:cubicBezTo>
                <a:cubicBezTo>
                  <a:pt x="40175" y="15875"/>
                  <a:pt x="41152" y="15792"/>
                  <a:pt x="41180" y="15875"/>
                </a:cubicBezTo>
                <a:cubicBezTo>
                  <a:pt x="41208" y="15959"/>
                  <a:pt x="40761" y="15987"/>
                  <a:pt x="40929" y="16043"/>
                </a:cubicBezTo>
                <a:cubicBezTo>
                  <a:pt x="39701" y="16322"/>
                  <a:pt x="38446" y="16573"/>
                  <a:pt x="37218" y="16740"/>
                </a:cubicBezTo>
                <a:cubicBezTo>
                  <a:pt x="36493" y="16824"/>
                  <a:pt x="35795" y="16852"/>
                  <a:pt x="35070" y="16880"/>
                </a:cubicBezTo>
                <a:cubicBezTo>
                  <a:pt x="34902" y="16880"/>
                  <a:pt x="34568" y="16880"/>
                  <a:pt x="34428" y="16880"/>
                </a:cubicBezTo>
                <a:cubicBezTo>
                  <a:pt x="34316" y="16880"/>
                  <a:pt x="34205" y="16908"/>
                  <a:pt x="34093" y="16936"/>
                </a:cubicBezTo>
                <a:cubicBezTo>
                  <a:pt x="36437" y="17019"/>
                  <a:pt x="39031" y="16461"/>
                  <a:pt x="41180" y="16210"/>
                </a:cubicBezTo>
                <a:lnTo>
                  <a:pt x="41208" y="16210"/>
                </a:lnTo>
                <a:lnTo>
                  <a:pt x="41208" y="16238"/>
                </a:lnTo>
                <a:cubicBezTo>
                  <a:pt x="41235" y="16294"/>
                  <a:pt x="41263" y="16405"/>
                  <a:pt x="41291" y="16433"/>
                </a:cubicBezTo>
                <a:cubicBezTo>
                  <a:pt x="41291" y="16712"/>
                  <a:pt x="41319" y="16963"/>
                  <a:pt x="41375" y="17242"/>
                </a:cubicBezTo>
                <a:cubicBezTo>
                  <a:pt x="41375" y="17438"/>
                  <a:pt x="41319" y="17270"/>
                  <a:pt x="41319" y="17242"/>
                </a:cubicBezTo>
                <a:cubicBezTo>
                  <a:pt x="41319" y="17354"/>
                  <a:pt x="41291" y="17410"/>
                  <a:pt x="41291" y="17549"/>
                </a:cubicBezTo>
                <a:cubicBezTo>
                  <a:pt x="41347" y="17717"/>
                  <a:pt x="41291" y="17270"/>
                  <a:pt x="41375" y="17354"/>
                </a:cubicBezTo>
                <a:cubicBezTo>
                  <a:pt x="41487" y="18163"/>
                  <a:pt x="41598" y="19140"/>
                  <a:pt x="41682" y="20032"/>
                </a:cubicBezTo>
                <a:lnTo>
                  <a:pt x="41626" y="20032"/>
                </a:lnTo>
                <a:cubicBezTo>
                  <a:pt x="41626" y="20200"/>
                  <a:pt x="41682" y="20060"/>
                  <a:pt x="41710" y="20116"/>
                </a:cubicBezTo>
                <a:cubicBezTo>
                  <a:pt x="41766" y="20646"/>
                  <a:pt x="41933" y="21288"/>
                  <a:pt x="41989" y="21818"/>
                </a:cubicBezTo>
                <a:cubicBezTo>
                  <a:pt x="42072" y="22292"/>
                  <a:pt x="42156" y="22739"/>
                  <a:pt x="42240" y="23185"/>
                </a:cubicBezTo>
                <a:cubicBezTo>
                  <a:pt x="42351" y="23799"/>
                  <a:pt x="42491" y="24413"/>
                  <a:pt x="42603" y="25026"/>
                </a:cubicBezTo>
                <a:cubicBezTo>
                  <a:pt x="42575" y="25194"/>
                  <a:pt x="42603" y="25361"/>
                  <a:pt x="42630" y="25501"/>
                </a:cubicBezTo>
                <a:close/>
                <a:moveTo>
                  <a:pt x="42100" y="23603"/>
                </a:moveTo>
                <a:cubicBezTo>
                  <a:pt x="42072" y="23603"/>
                  <a:pt x="42072" y="23659"/>
                  <a:pt x="42100" y="23771"/>
                </a:cubicBezTo>
                <a:cubicBezTo>
                  <a:pt x="42100" y="23827"/>
                  <a:pt x="42128" y="23827"/>
                  <a:pt x="42128" y="23771"/>
                </a:cubicBezTo>
                <a:cubicBezTo>
                  <a:pt x="42128" y="23743"/>
                  <a:pt x="42100" y="23687"/>
                  <a:pt x="42100" y="23603"/>
                </a:cubicBezTo>
                <a:close/>
                <a:moveTo>
                  <a:pt x="41654" y="21455"/>
                </a:moveTo>
                <a:cubicBezTo>
                  <a:pt x="41654" y="21372"/>
                  <a:pt x="41710" y="21651"/>
                  <a:pt x="41710" y="21455"/>
                </a:cubicBezTo>
                <a:cubicBezTo>
                  <a:pt x="41682" y="21427"/>
                  <a:pt x="41626" y="21260"/>
                  <a:pt x="41654" y="21455"/>
                </a:cubicBezTo>
                <a:close/>
                <a:moveTo>
                  <a:pt x="6780" y="9487"/>
                </a:moveTo>
                <a:cubicBezTo>
                  <a:pt x="6780" y="9459"/>
                  <a:pt x="6696" y="9459"/>
                  <a:pt x="6585" y="9487"/>
                </a:cubicBezTo>
                <a:cubicBezTo>
                  <a:pt x="6585" y="9487"/>
                  <a:pt x="6585" y="9514"/>
                  <a:pt x="6557" y="9514"/>
                </a:cubicBezTo>
                <a:cubicBezTo>
                  <a:pt x="6613" y="9514"/>
                  <a:pt x="6668" y="9487"/>
                  <a:pt x="6780" y="9487"/>
                </a:cubicBezTo>
                <a:close/>
                <a:moveTo>
                  <a:pt x="7171" y="9347"/>
                </a:moveTo>
                <a:cubicBezTo>
                  <a:pt x="7199" y="9291"/>
                  <a:pt x="6808" y="9347"/>
                  <a:pt x="6808" y="9375"/>
                </a:cubicBezTo>
                <a:cubicBezTo>
                  <a:pt x="6920" y="9375"/>
                  <a:pt x="7059" y="9375"/>
                  <a:pt x="7171" y="9347"/>
                </a:cubicBezTo>
                <a:close/>
                <a:moveTo>
                  <a:pt x="7338" y="9263"/>
                </a:moveTo>
                <a:cubicBezTo>
                  <a:pt x="7338" y="9235"/>
                  <a:pt x="7282" y="9208"/>
                  <a:pt x="7199" y="9208"/>
                </a:cubicBezTo>
                <a:cubicBezTo>
                  <a:pt x="7226" y="9235"/>
                  <a:pt x="7171" y="9291"/>
                  <a:pt x="7338" y="9263"/>
                </a:cubicBezTo>
                <a:close/>
                <a:moveTo>
                  <a:pt x="5664" y="9319"/>
                </a:moveTo>
                <a:cubicBezTo>
                  <a:pt x="5301" y="9431"/>
                  <a:pt x="4939" y="9542"/>
                  <a:pt x="4576" y="9682"/>
                </a:cubicBezTo>
                <a:cubicBezTo>
                  <a:pt x="4576" y="9710"/>
                  <a:pt x="4576" y="9738"/>
                  <a:pt x="4576" y="9766"/>
                </a:cubicBezTo>
                <a:cubicBezTo>
                  <a:pt x="4632" y="9766"/>
                  <a:pt x="4771" y="9710"/>
                  <a:pt x="4771" y="9766"/>
                </a:cubicBezTo>
                <a:cubicBezTo>
                  <a:pt x="5078" y="9626"/>
                  <a:pt x="5385" y="9487"/>
                  <a:pt x="5664" y="9319"/>
                </a:cubicBezTo>
                <a:close/>
                <a:moveTo>
                  <a:pt x="16824" y="11774"/>
                </a:moveTo>
                <a:cubicBezTo>
                  <a:pt x="16880" y="11830"/>
                  <a:pt x="16935" y="11858"/>
                  <a:pt x="16991" y="11886"/>
                </a:cubicBezTo>
                <a:cubicBezTo>
                  <a:pt x="17075" y="11886"/>
                  <a:pt x="16824" y="11718"/>
                  <a:pt x="16824" y="11774"/>
                </a:cubicBezTo>
                <a:close/>
                <a:moveTo>
                  <a:pt x="17270" y="12221"/>
                </a:moveTo>
                <a:cubicBezTo>
                  <a:pt x="17298" y="12221"/>
                  <a:pt x="17186" y="12081"/>
                  <a:pt x="17103" y="12053"/>
                </a:cubicBezTo>
                <a:cubicBezTo>
                  <a:pt x="17047" y="12025"/>
                  <a:pt x="17186" y="12137"/>
                  <a:pt x="17270" y="12221"/>
                </a:cubicBezTo>
                <a:close/>
                <a:moveTo>
                  <a:pt x="17633" y="12193"/>
                </a:moveTo>
                <a:cubicBezTo>
                  <a:pt x="16880" y="11579"/>
                  <a:pt x="16098" y="11021"/>
                  <a:pt x="15234" y="10575"/>
                </a:cubicBezTo>
                <a:cubicBezTo>
                  <a:pt x="15373" y="10658"/>
                  <a:pt x="15513" y="10770"/>
                  <a:pt x="15652" y="10881"/>
                </a:cubicBezTo>
                <a:cubicBezTo>
                  <a:pt x="15819" y="10965"/>
                  <a:pt x="15987" y="11077"/>
                  <a:pt x="16126" y="11216"/>
                </a:cubicBezTo>
                <a:cubicBezTo>
                  <a:pt x="16349" y="11328"/>
                  <a:pt x="16517" y="11495"/>
                  <a:pt x="16712" y="11607"/>
                </a:cubicBezTo>
                <a:cubicBezTo>
                  <a:pt x="16880" y="11718"/>
                  <a:pt x="17047" y="11830"/>
                  <a:pt x="17214" y="11942"/>
                </a:cubicBezTo>
                <a:cubicBezTo>
                  <a:pt x="17326" y="12053"/>
                  <a:pt x="17493" y="12137"/>
                  <a:pt x="17633" y="12193"/>
                </a:cubicBezTo>
                <a:close/>
                <a:moveTo>
                  <a:pt x="19530" y="14257"/>
                </a:moveTo>
                <a:lnTo>
                  <a:pt x="19669" y="14425"/>
                </a:lnTo>
                <a:cubicBezTo>
                  <a:pt x="19614" y="14369"/>
                  <a:pt x="19558" y="14285"/>
                  <a:pt x="19502" y="14229"/>
                </a:cubicBezTo>
                <a:cubicBezTo>
                  <a:pt x="19530" y="14229"/>
                  <a:pt x="19530" y="14257"/>
                  <a:pt x="19558" y="14257"/>
                </a:cubicBezTo>
                <a:close/>
                <a:moveTo>
                  <a:pt x="30745" y="25250"/>
                </a:moveTo>
                <a:cubicBezTo>
                  <a:pt x="31164" y="25445"/>
                  <a:pt x="30885" y="25222"/>
                  <a:pt x="30745" y="25250"/>
                </a:cubicBezTo>
                <a:close/>
                <a:moveTo>
                  <a:pt x="42240" y="25277"/>
                </a:moveTo>
                <a:cubicBezTo>
                  <a:pt x="42128" y="24636"/>
                  <a:pt x="42017" y="23994"/>
                  <a:pt x="41877" y="23324"/>
                </a:cubicBezTo>
                <a:cubicBezTo>
                  <a:pt x="41766" y="22766"/>
                  <a:pt x="41654" y="22181"/>
                  <a:pt x="41570" y="21595"/>
                </a:cubicBezTo>
                <a:cubicBezTo>
                  <a:pt x="41570" y="21595"/>
                  <a:pt x="41598" y="21678"/>
                  <a:pt x="41598" y="21595"/>
                </a:cubicBezTo>
                <a:cubicBezTo>
                  <a:pt x="41598" y="21372"/>
                  <a:pt x="41598" y="21651"/>
                  <a:pt x="41570" y="21511"/>
                </a:cubicBezTo>
                <a:cubicBezTo>
                  <a:pt x="41487" y="21009"/>
                  <a:pt x="41403" y="20423"/>
                  <a:pt x="41319" y="19781"/>
                </a:cubicBezTo>
                <a:cubicBezTo>
                  <a:pt x="41487" y="21567"/>
                  <a:pt x="41682" y="23352"/>
                  <a:pt x="41989" y="25138"/>
                </a:cubicBezTo>
                <a:cubicBezTo>
                  <a:pt x="37497" y="26784"/>
                  <a:pt x="32308" y="26198"/>
                  <a:pt x="28151" y="23827"/>
                </a:cubicBezTo>
                <a:lnTo>
                  <a:pt x="28207" y="23910"/>
                </a:lnTo>
                <a:cubicBezTo>
                  <a:pt x="29323" y="24580"/>
                  <a:pt x="30522" y="25110"/>
                  <a:pt x="31750" y="25445"/>
                </a:cubicBezTo>
                <a:cubicBezTo>
                  <a:pt x="32810" y="25780"/>
                  <a:pt x="33898" y="26003"/>
                  <a:pt x="35014" y="26142"/>
                </a:cubicBezTo>
                <a:cubicBezTo>
                  <a:pt x="36744" y="26338"/>
                  <a:pt x="38529" y="26254"/>
                  <a:pt x="40231" y="25863"/>
                </a:cubicBezTo>
                <a:cubicBezTo>
                  <a:pt x="40929" y="25724"/>
                  <a:pt x="41598" y="25528"/>
                  <a:pt x="42268" y="252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7"/>
          <p:cNvSpPr/>
          <p:nvPr/>
        </p:nvSpPr>
        <p:spPr>
          <a:xfrm rot="-2700000">
            <a:off x="95547" y="3996004"/>
            <a:ext cx="726793" cy="1083190"/>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7"/>
          <p:cNvSpPr/>
          <p:nvPr/>
        </p:nvSpPr>
        <p:spPr>
          <a:xfrm rot="1429023">
            <a:off x="-177730" y="4662860"/>
            <a:ext cx="1081753" cy="756742"/>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7"/>
          <p:cNvSpPr txBox="1">
            <a:spLocks noGrp="1"/>
          </p:cNvSpPr>
          <p:nvPr>
            <p:ph type="title"/>
          </p:nvPr>
        </p:nvSpPr>
        <p:spPr>
          <a:xfrm>
            <a:off x="679725" y="389388"/>
            <a:ext cx="3434100" cy="1828500"/>
          </a:xfrm>
          <a:prstGeom prst="rect">
            <a:avLst/>
          </a:prstGeom>
        </p:spPr>
        <p:txBody>
          <a:bodyPr spcFirstLastPara="1" wrap="square" lIns="91425" tIns="91425" rIns="91425" bIns="91425" anchor="t" anchorCtr="0">
            <a:noAutofit/>
          </a:bodyPr>
          <a:lstStyle>
            <a:lvl1pPr lvl="0">
              <a:lnSpc>
                <a:spcPct val="90000"/>
              </a:lnSpc>
              <a:spcBef>
                <a:spcPts val="0"/>
              </a:spcBef>
              <a:spcAft>
                <a:spcPts val="0"/>
              </a:spcAft>
              <a:buSzPts val="3600"/>
              <a:buNone/>
              <a:defRPr>
                <a:solidFill>
                  <a:srgbClr val="4C4B4B"/>
                </a:solidFill>
                <a:latin typeface="Fredoka One"/>
                <a:ea typeface="Fredoka One"/>
                <a:cs typeface="Fredoka One"/>
                <a:sym typeface="Fredoka 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35" name="Google Shape;135;p7"/>
          <p:cNvSpPr txBox="1">
            <a:spLocks noGrp="1"/>
          </p:cNvSpPr>
          <p:nvPr>
            <p:ph type="body" idx="1"/>
          </p:nvPr>
        </p:nvSpPr>
        <p:spPr>
          <a:xfrm>
            <a:off x="4686250" y="1353533"/>
            <a:ext cx="3742800" cy="2491200"/>
          </a:xfrm>
          <a:prstGeom prst="rect">
            <a:avLst/>
          </a:prstGeom>
        </p:spPr>
        <p:txBody>
          <a:bodyPr spcFirstLastPara="1" wrap="square" lIns="91425" tIns="91425" rIns="91425" bIns="91425" anchor="t" anchorCtr="0">
            <a:noAutofit/>
          </a:bodyPr>
          <a:lstStyle>
            <a:lvl1pPr marL="457200" lvl="0" indent="-292100">
              <a:lnSpc>
                <a:spcPct val="100000"/>
              </a:lnSpc>
              <a:spcBef>
                <a:spcPts val="0"/>
              </a:spcBef>
              <a:spcAft>
                <a:spcPts val="0"/>
              </a:spcAft>
              <a:buClr>
                <a:srgbClr val="8CB9F9"/>
              </a:buClr>
              <a:buSzPts val="1000"/>
              <a:buFont typeface="Anaheim"/>
              <a:buChar char="●"/>
              <a:defRPr>
                <a:latin typeface="Calibri"/>
                <a:ea typeface="Calibri"/>
                <a:cs typeface="Calibri"/>
                <a:sym typeface="Calibri"/>
              </a:defRPr>
            </a:lvl1pPr>
            <a:lvl2pPr marL="914400" lvl="1" indent="-279400">
              <a:spcBef>
                <a:spcPts val="0"/>
              </a:spcBef>
              <a:spcAft>
                <a:spcPts val="0"/>
              </a:spcAft>
              <a:buClr>
                <a:srgbClr val="999999"/>
              </a:buClr>
              <a:buSzPts val="800"/>
              <a:buFont typeface="Open Sans"/>
              <a:buChar char="○"/>
              <a:defRPr/>
            </a:lvl2pPr>
            <a:lvl3pPr marL="1371600" lvl="2" indent="-279400">
              <a:spcBef>
                <a:spcPts val="0"/>
              </a:spcBef>
              <a:spcAft>
                <a:spcPts val="0"/>
              </a:spcAft>
              <a:buClr>
                <a:srgbClr val="999999"/>
              </a:buClr>
              <a:buSzPts val="800"/>
              <a:buFont typeface="Open Sans"/>
              <a:buChar char="■"/>
              <a:defRPr/>
            </a:lvl3pPr>
            <a:lvl4pPr marL="1828800" lvl="3" indent="-279400">
              <a:spcBef>
                <a:spcPts val="0"/>
              </a:spcBef>
              <a:spcAft>
                <a:spcPts val="0"/>
              </a:spcAft>
              <a:buClr>
                <a:srgbClr val="999999"/>
              </a:buClr>
              <a:buSzPts val="800"/>
              <a:buFont typeface="Open Sans"/>
              <a:buChar char="●"/>
              <a:defRPr/>
            </a:lvl4pPr>
            <a:lvl5pPr marL="2286000" lvl="4" indent="-304800">
              <a:spcBef>
                <a:spcPts val="0"/>
              </a:spcBef>
              <a:spcAft>
                <a:spcPts val="0"/>
              </a:spcAft>
              <a:buClr>
                <a:srgbClr val="999999"/>
              </a:buClr>
              <a:buSzPts val="1200"/>
              <a:buFont typeface="Open Sans"/>
              <a:buChar char="○"/>
              <a:defRPr/>
            </a:lvl5pPr>
            <a:lvl6pPr marL="2743200" lvl="5" indent="-304800">
              <a:spcBef>
                <a:spcPts val="0"/>
              </a:spcBef>
              <a:spcAft>
                <a:spcPts val="0"/>
              </a:spcAft>
              <a:buClr>
                <a:srgbClr val="999999"/>
              </a:buClr>
              <a:buSzPts val="1200"/>
              <a:buFont typeface="Open Sans"/>
              <a:buChar char="■"/>
              <a:defRPr/>
            </a:lvl6pPr>
            <a:lvl7pPr marL="3200400" lvl="6" indent="-273050">
              <a:spcBef>
                <a:spcPts val="0"/>
              </a:spcBef>
              <a:spcAft>
                <a:spcPts val="0"/>
              </a:spcAft>
              <a:buClr>
                <a:srgbClr val="999999"/>
              </a:buClr>
              <a:buSzPts val="700"/>
              <a:buFont typeface="Open Sans"/>
              <a:buChar char="●"/>
              <a:defRPr/>
            </a:lvl7pPr>
            <a:lvl8pPr marL="3657600" lvl="7" indent="-273050">
              <a:spcBef>
                <a:spcPts val="0"/>
              </a:spcBef>
              <a:spcAft>
                <a:spcPts val="0"/>
              </a:spcAft>
              <a:buClr>
                <a:srgbClr val="999999"/>
              </a:buClr>
              <a:buSzPts val="700"/>
              <a:buFont typeface="Open Sans"/>
              <a:buChar char="○"/>
              <a:defRPr/>
            </a:lvl8pPr>
            <a:lvl9pPr marL="4114800" lvl="8" indent="-266700">
              <a:spcBef>
                <a:spcPts val="0"/>
              </a:spcBef>
              <a:spcAft>
                <a:spcPts val="0"/>
              </a:spcAft>
              <a:buClr>
                <a:srgbClr val="999999"/>
              </a:buClr>
              <a:buSzPts val="600"/>
              <a:buFont typeface="Open Sans"/>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57"/>
        <p:cNvGrpSpPr/>
        <p:nvPr/>
      </p:nvGrpSpPr>
      <p:grpSpPr>
        <a:xfrm>
          <a:off x="0" y="0"/>
          <a:ext cx="0" cy="0"/>
          <a:chOff x="0" y="0"/>
          <a:chExt cx="0" cy="0"/>
        </a:xfrm>
      </p:grpSpPr>
      <p:sp>
        <p:nvSpPr>
          <p:cNvPr id="158" name="Google Shape;158;p9"/>
          <p:cNvSpPr/>
          <p:nvPr/>
        </p:nvSpPr>
        <p:spPr>
          <a:xfrm>
            <a:off x="7088139" y="4039260"/>
            <a:ext cx="1152826" cy="791918"/>
          </a:xfrm>
          <a:custGeom>
            <a:avLst/>
            <a:gdLst/>
            <a:ahLst/>
            <a:cxnLst/>
            <a:rect l="l" t="t" r="r" b="b"/>
            <a:pathLst>
              <a:path w="52312" h="35935" extrusionOk="0">
                <a:moveTo>
                  <a:pt x="52228" y="13364"/>
                </a:moveTo>
                <a:cubicBezTo>
                  <a:pt x="52172" y="13392"/>
                  <a:pt x="51893" y="12945"/>
                  <a:pt x="51921" y="13140"/>
                </a:cubicBezTo>
                <a:cubicBezTo>
                  <a:pt x="51725" y="12917"/>
                  <a:pt x="51530" y="12666"/>
                  <a:pt x="51335" y="12415"/>
                </a:cubicBezTo>
                <a:lnTo>
                  <a:pt x="51000" y="11997"/>
                </a:lnTo>
                <a:cubicBezTo>
                  <a:pt x="50889" y="11857"/>
                  <a:pt x="50777" y="11718"/>
                  <a:pt x="50665" y="11578"/>
                </a:cubicBezTo>
                <a:lnTo>
                  <a:pt x="49912" y="10630"/>
                </a:lnTo>
                <a:lnTo>
                  <a:pt x="48991" y="9597"/>
                </a:lnTo>
                <a:cubicBezTo>
                  <a:pt x="48740" y="9290"/>
                  <a:pt x="48433" y="8984"/>
                  <a:pt x="48127" y="8649"/>
                </a:cubicBezTo>
                <a:cubicBezTo>
                  <a:pt x="47987" y="8481"/>
                  <a:pt x="47848" y="8314"/>
                  <a:pt x="47680" y="8174"/>
                </a:cubicBezTo>
                <a:lnTo>
                  <a:pt x="47206" y="7700"/>
                </a:lnTo>
                <a:cubicBezTo>
                  <a:pt x="47038" y="7561"/>
                  <a:pt x="46759" y="7282"/>
                  <a:pt x="46620" y="7170"/>
                </a:cubicBezTo>
                <a:cubicBezTo>
                  <a:pt x="46508" y="7086"/>
                  <a:pt x="46397" y="7031"/>
                  <a:pt x="46257" y="6975"/>
                </a:cubicBezTo>
                <a:cubicBezTo>
                  <a:pt x="48461" y="8844"/>
                  <a:pt x="50331" y="11048"/>
                  <a:pt x="51837" y="13531"/>
                </a:cubicBezTo>
                <a:lnTo>
                  <a:pt x="51837" y="13531"/>
                </a:lnTo>
                <a:lnTo>
                  <a:pt x="51837" y="13531"/>
                </a:lnTo>
                <a:cubicBezTo>
                  <a:pt x="51837" y="13559"/>
                  <a:pt x="51837" y="13559"/>
                  <a:pt x="51837" y="13559"/>
                </a:cubicBezTo>
                <a:lnTo>
                  <a:pt x="51809" y="13559"/>
                </a:lnTo>
                <a:cubicBezTo>
                  <a:pt x="51753" y="13615"/>
                  <a:pt x="51642" y="13698"/>
                  <a:pt x="51614" y="13754"/>
                </a:cubicBezTo>
                <a:cubicBezTo>
                  <a:pt x="51307" y="13866"/>
                  <a:pt x="51028" y="14033"/>
                  <a:pt x="50749" y="14173"/>
                </a:cubicBezTo>
                <a:cubicBezTo>
                  <a:pt x="50526" y="14284"/>
                  <a:pt x="50693" y="14145"/>
                  <a:pt x="50721" y="14117"/>
                </a:cubicBezTo>
                <a:cubicBezTo>
                  <a:pt x="50582" y="14173"/>
                  <a:pt x="50526" y="14173"/>
                  <a:pt x="50358" y="14256"/>
                </a:cubicBezTo>
                <a:cubicBezTo>
                  <a:pt x="50191" y="14396"/>
                  <a:pt x="50665" y="14145"/>
                  <a:pt x="50610" y="14256"/>
                </a:cubicBezTo>
                <a:cubicBezTo>
                  <a:pt x="49773" y="14731"/>
                  <a:pt x="48684" y="15289"/>
                  <a:pt x="47708" y="15763"/>
                </a:cubicBezTo>
                <a:lnTo>
                  <a:pt x="47652" y="15679"/>
                </a:lnTo>
                <a:cubicBezTo>
                  <a:pt x="47485" y="15763"/>
                  <a:pt x="47652" y="15763"/>
                  <a:pt x="47596" y="15819"/>
                </a:cubicBezTo>
                <a:cubicBezTo>
                  <a:pt x="47011" y="16070"/>
                  <a:pt x="46369" y="16544"/>
                  <a:pt x="45755" y="16767"/>
                </a:cubicBezTo>
                <a:cubicBezTo>
                  <a:pt x="44862" y="17297"/>
                  <a:pt x="43774" y="17855"/>
                  <a:pt x="42547" y="18441"/>
                </a:cubicBezTo>
                <a:cubicBezTo>
                  <a:pt x="41570" y="18971"/>
                  <a:pt x="40119" y="19557"/>
                  <a:pt x="38836" y="20115"/>
                </a:cubicBezTo>
                <a:cubicBezTo>
                  <a:pt x="38334" y="20338"/>
                  <a:pt x="37860" y="20562"/>
                  <a:pt x="37413" y="20757"/>
                </a:cubicBezTo>
                <a:cubicBezTo>
                  <a:pt x="36744" y="21036"/>
                  <a:pt x="36018" y="21343"/>
                  <a:pt x="35321" y="21650"/>
                </a:cubicBezTo>
                <a:cubicBezTo>
                  <a:pt x="34735" y="21873"/>
                  <a:pt x="34121" y="22124"/>
                  <a:pt x="33619" y="22291"/>
                </a:cubicBezTo>
                <a:cubicBezTo>
                  <a:pt x="32085" y="22989"/>
                  <a:pt x="30522" y="23603"/>
                  <a:pt x="28904" y="24328"/>
                </a:cubicBezTo>
                <a:cubicBezTo>
                  <a:pt x="27509" y="24942"/>
                  <a:pt x="26030" y="25583"/>
                  <a:pt x="24608" y="26141"/>
                </a:cubicBezTo>
                <a:cubicBezTo>
                  <a:pt x="24050" y="26309"/>
                  <a:pt x="23464" y="26420"/>
                  <a:pt x="22906" y="26476"/>
                </a:cubicBezTo>
                <a:cubicBezTo>
                  <a:pt x="22264" y="26811"/>
                  <a:pt x="21678" y="27118"/>
                  <a:pt x="21148" y="27397"/>
                </a:cubicBezTo>
                <a:cubicBezTo>
                  <a:pt x="20897" y="27508"/>
                  <a:pt x="20897" y="27481"/>
                  <a:pt x="20674" y="27564"/>
                </a:cubicBezTo>
                <a:cubicBezTo>
                  <a:pt x="19195" y="28318"/>
                  <a:pt x="17047" y="29210"/>
                  <a:pt x="15903" y="29880"/>
                </a:cubicBezTo>
                <a:cubicBezTo>
                  <a:pt x="14955" y="30271"/>
                  <a:pt x="14173" y="30717"/>
                  <a:pt x="13169" y="31219"/>
                </a:cubicBezTo>
                <a:cubicBezTo>
                  <a:pt x="12946" y="31303"/>
                  <a:pt x="12806" y="31414"/>
                  <a:pt x="12611" y="31526"/>
                </a:cubicBezTo>
                <a:cubicBezTo>
                  <a:pt x="12499" y="31554"/>
                  <a:pt x="12471" y="31554"/>
                  <a:pt x="12416" y="31582"/>
                </a:cubicBezTo>
                <a:cubicBezTo>
                  <a:pt x="11941" y="31833"/>
                  <a:pt x="11746" y="31972"/>
                  <a:pt x="11104" y="32251"/>
                </a:cubicBezTo>
                <a:cubicBezTo>
                  <a:pt x="10184" y="32586"/>
                  <a:pt x="9319" y="32977"/>
                  <a:pt x="8482" y="33451"/>
                </a:cubicBezTo>
                <a:cubicBezTo>
                  <a:pt x="8370" y="33479"/>
                  <a:pt x="8119" y="33618"/>
                  <a:pt x="8147" y="33563"/>
                </a:cubicBezTo>
                <a:cubicBezTo>
                  <a:pt x="7980" y="33646"/>
                  <a:pt x="8119" y="33646"/>
                  <a:pt x="7980" y="33702"/>
                </a:cubicBezTo>
                <a:cubicBezTo>
                  <a:pt x="7394" y="33925"/>
                  <a:pt x="6696" y="34288"/>
                  <a:pt x="6194" y="34427"/>
                </a:cubicBezTo>
                <a:cubicBezTo>
                  <a:pt x="5608" y="34706"/>
                  <a:pt x="5022" y="34930"/>
                  <a:pt x="4464" y="35125"/>
                </a:cubicBezTo>
                <a:lnTo>
                  <a:pt x="3655" y="35376"/>
                </a:lnTo>
                <a:cubicBezTo>
                  <a:pt x="3348" y="35488"/>
                  <a:pt x="3069" y="35599"/>
                  <a:pt x="2791" y="35655"/>
                </a:cubicBezTo>
                <a:cubicBezTo>
                  <a:pt x="2539" y="35711"/>
                  <a:pt x="2288" y="35767"/>
                  <a:pt x="2037" y="35850"/>
                </a:cubicBezTo>
                <a:cubicBezTo>
                  <a:pt x="1926" y="35850"/>
                  <a:pt x="1786" y="35934"/>
                  <a:pt x="1647" y="35850"/>
                </a:cubicBezTo>
                <a:lnTo>
                  <a:pt x="1647" y="35850"/>
                </a:lnTo>
                <a:cubicBezTo>
                  <a:pt x="1228" y="35599"/>
                  <a:pt x="949" y="33618"/>
                  <a:pt x="782" y="31665"/>
                </a:cubicBezTo>
                <a:lnTo>
                  <a:pt x="782" y="31665"/>
                </a:lnTo>
                <a:lnTo>
                  <a:pt x="754" y="31386"/>
                </a:lnTo>
                <a:cubicBezTo>
                  <a:pt x="503" y="30689"/>
                  <a:pt x="280" y="29964"/>
                  <a:pt x="84" y="29266"/>
                </a:cubicBezTo>
                <a:cubicBezTo>
                  <a:pt x="84" y="29155"/>
                  <a:pt x="84" y="29071"/>
                  <a:pt x="84" y="28959"/>
                </a:cubicBezTo>
                <a:cubicBezTo>
                  <a:pt x="28" y="28708"/>
                  <a:pt x="1" y="28429"/>
                  <a:pt x="1" y="28150"/>
                </a:cubicBezTo>
                <a:lnTo>
                  <a:pt x="1" y="27899"/>
                </a:lnTo>
                <a:lnTo>
                  <a:pt x="1" y="27732"/>
                </a:lnTo>
                <a:lnTo>
                  <a:pt x="1" y="27592"/>
                </a:lnTo>
                <a:cubicBezTo>
                  <a:pt x="1" y="27425"/>
                  <a:pt x="28" y="27230"/>
                  <a:pt x="56" y="27062"/>
                </a:cubicBezTo>
                <a:cubicBezTo>
                  <a:pt x="140" y="26337"/>
                  <a:pt x="307" y="25639"/>
                  <a:pt x="475" y="24970"/>
                </a:cubicBezTo>
                <a:cubicBezTo>
                  <a:pt x="503" y="24942"/>
                  <a:pt x="531" y="24942"/>
                  <a:pt x="586" y="24802"/>
                </a:cubicBezTo>
                <a:cubicBezTo>
                  <a:pt x="642" y="24607"/>
                  <a:pt x="670" y="24551"/>
                  <a:pt x="698" y="24356"/>
                </a:cubicBezTo>
                <a:cubicBezTo>
                  <a:pt x="865" y="24133"/>
                  <a:pt x="1061" y="23575"/>
                  <a:pt x="1200" y="23603"/>
                </a:cubicBezTo>
                <a:cubicBezTo>
                  <a:pt x="1228" y="23519"/>
                  <a:pt x="1256" y="23435"/>
                  <a:pt x="1312" y="23352"/>
                </a:cubicBezTo>
                <a:lnTo>
                  <a:pt x="1507" y="23352"/>
                </a:lnTo>
                <a:cubicBezTo>
                  <a:pt x="1786" y="22236"/>
                  <a:pt x="2121" y="21175"/>
                  <a:pt x="2512" y="20115"/>
                </a:cubicBezTo>
                <a:cubicBezTo>
                  <a:pt x="2539" y="19920"/>
                  <a:pt x="2539" y="19697"/>
                  <a:pt x="2484" y="19501"/>
                </a:cubicBezTo>
                <a:cubicBezTo>
                  <a:pt x="2539" y="18999"/>
                  <a:pt x="2595" y="18525"/>
                  <a:pt x="2735" y="17939"/>
                </a:cubicBezTo>
                <a:cubicBezTo>
                  <a:pt x="2874" y="17632"/>
                  <a:pt x="2930" y="17409"/>
                  <a:pt x="3042" y="17102"/>
                </a:cubicBezTo>
                <a:cubicBezTo>
                  <a:pt x="3181" y="16767"/>
                  <a:pt x="3572" y="15958"/>
                  <a:pt x="3739" y="15651"/>
                </a:cubicBezTo>
                <a:cubicBezTo>
                  <a:pt x="3990" y="15177"/>
                  <a:pt x="4185" y="15066"/>
                  <a:pt x="4437" y="14647"/>
                </a:cubicBezTo>
                <a:cubicBezTo>
                  <a:pt x="4437" y="14312"/>
                  <a:pt x="4437" y="13977"/>
                  <a:pt x="4409" y="13643"/>
                </a:cubicBezTo>
                <a:cubicBezTo>
                  <a:pt x="4492" y="13392"/>
                  <a:pt x="4604" y="13113"/>
                  <a:pt x="4716" y="12861"/>
                </a:cubicBezTo>
                <a:cubicBezTo>
                  <a:pt x="4855" y="12582"/>
                  <a:pt x="5022" y="12276"/>
                  <a:pt x="5190" y="11969"/>
                </a:cubicBezTo>
                <a:cubicBezTo>
                  <a:pt x="5469" y="11662"/>
                  <a:pt x="5748" y="11215"/>
                  <a:pt x="6055" y="10909"/>
                </a:cubicBezTo>
                <a:cubicBezTo>
                  <a:pt x="6362" y="10295"/>
                  <a:pt x="6780" y="9737"/>
                  <a:pt x="7254" y="9262"/>
                </a:cubicBezTo>
                <a:cubicBezTo>
                  <a:pt x="7450" y="8649"/>
                  <a:pt x="7840" y="8119"/>
                  <a:pt x="8315" y="7728"/>
                </a:cubicBezTo>
                <a:cubicBezTo>
                  <a:pt x="8677" y="7477"/>
                  <a:pt x="9263" y="6975"/>
                  <a:pt x="9626" y="6696"/>
                </a:cubicBezTo>
                <a:cubicBezTo>
                  <a:pt x="9988" y="6473"/>
                  <a:pt x="10379" y="6277"/>
                  <a:pt x="10770" y="6110"/>
                </a:cubicBezTo>
                <a:cubicBezTo>
                  <a:pt x="11188" y="5580"/>
                  <a:pt x="12444" y="4687"/>
                  <a:pt x="13560" y="4185"/>
                </a:cubicBezTo>
                <a:cubicBezTo>
                  <a:pt x="13699" y="4101"/>
                  <a:pt x="13643" y="4213"/>
                  <a:pt x="13811" y="4129"/>
                </a:cubicBezTo>
                <a:cubicBezTo>
                  <a:pt x="14229" y="3906"/>
                  <a:pt x="14006" y="3906"/>
                  <a:pt x="14424" y="3683"/>
                </a:cubicBezTo>
                <a:cubicBezTo>
                  <a:pt x="14731" y="3348"/>
                  <a:pt x="15094" y="3097"/>
                  <a:pt x="15485" y="2929"/>
                </a:cubicBezTo>
                <a:cubicBezTo>
                  <a:pt x="16070" y="2650"/>
                  <a:pt x="16656" y="2399"/>
                  <a:pt x="17270" y="2204"/>
                </a:cubicBezTo>
                <a:cubicBezTo>
                  <a:pt x="17438" y="2092"/>
                  <a:pt x="17465" y="2037"/>
                  <a:pt x="17438" y="1981"/>
                </a:cubicBezTo>
                <a:cubicBezTo>
                  <a:pt x="17828" y="1758"/>
                  <a:pt x="18219" y="1534"/>
                  <a:pt x="18665" y="1367"/>
                </a:cubicBezTo>
                <a:cubicBezTo>
                  <a:pt x="19363" y="1116"/>
                  <a:pt x="20088" y="921"/>
                  <a:pt x="20841" y="781"/>
                </a:cubicBezTo>
                <a:cubicBezTo>
                  <a:pt x="21092" y="781"/>
                  <a:pt x="21343" y="809"/>
                  <a:pt x="21594" y="837"/>
                </a:cubicBezTo>
                <a:cubicBezTo>
                  <a:pt x="22348" y="446"/>
                  <a:pt x="24105" y="195"/>
                  <a:pt x="24887" y="167"/>
                </a:cubicBezTo>
                <a:cubicBezTo>
                  <a:pt x="25445" y="0"/>
                  <a:pt x="25668" y="84"/>
                  <a:pt x="26226" y="56"/>
                </a:cubicBezTo>
                <a:cubicBezTo>
                  <a:pt x="26365" y="56"/>
                  <a:pt x="26505" y="28"/>
                  <a:pt x="26588" y="0"/>
                </a:cubicBezTo>
                <a:cubicBezTo>
                  <a:pt x="27091" y="0"/>
                  <a:pt x="27286" y="84"/>
                  <a:pt x="27286" y="167"/>
                </a:cubicBezTo>
                <a:cubicBezTo>
                  <a:pt x="28234" y="28"/>
                  <a:pt x="29881" y="28"/>
                  <a:pt x="30160" y="223"/>
                </a:cubicBezTo>
                <a:cubicBezTo>
                  <a:pt x="31024" y="251"/>
                  <a:pt x="31248" y="84"/>
                  <a:pt x="32029" y="139"/>
                </a:cubicBezTo>
                <a:cubicBezTo>
                  <a:pt x="32447" y="195"/>
                  <a:pt x="32894" y="223"/>
                  <a:pt x="33256" y="279"/>
                </a:cubicBezTo>
                <a:cubicBezTo>
                  <a:pt x="33563" y="335"/>
                  <a:pt x="33870" y="418"/>
                  <a:pt x="34177" y="530"/>
                </a:cubicBezTo>
                <a:cubicBezTo>
                  <a:pt x="34289" y="530"/>
                  <a:pt x="34261" y="502"/>
                  <a:pt x="34400" y="530"/>
                </a:cubicBezTo>
                <a:cubicBezTo>
                  <a:pt x="34540" y="642"/>
                  <a:pt x="34986" y="781"/>
                  <a:pt x="35098" y="865"/>
                </a:cubicBezTo>
                <a:cubicBezTo>
                  <a:pt x="36018" y="1060"/>
                  <a:pt x="36632" y="1339"/>
                  <a:pt x="36660" y="1534"/>
                </a:cubicBezTo>
                <a:cubicBezTo>
                  <a:pt x="36911" y="1590"/>
                  <a:pt x="37190" y="1646"/>
                  <a:pt x="37469" y="1730"/>
                </a:cubicBezTo>
                <a:cubicBezTo>
                  <a:pt x="37720" y="1813"/>
                  <a:pt x="37971" y="1897"/>
                  <a:pt x="38222" y="1981"/>
                </a:cubicBezTo>
                <a:cubicBezTo>
                  <a:pt x="38697" y="2148"/>
                  <a:pt x="39031" y="2344"/>
                  <a:pt x="39059" y="2511"/>
                </a:cubicBezTo>
                <a:cubicBezTo>
                  <a:pt x="39757" y="2650"/>
                  <a:pt x="39868" y="2371"/>
                  <a:pt x="41096" y="2957"/>
                </a:cubicBezTo>
                <a:cubicBezTo>
                  <a:pt x="41347" y="3041"/>
                  <a:pt x="41291" y="3069"/>
                  <a:pt x="41514" y="3180"/>
                </a:cubicBezTo>
                <a:cubicBezTo>
                  <a:pt x="41933" y="3320"/>
                  <a:pt x="42351" y="3487"/>
                  <a:pt x="42742" y="3711"/>
                </a:cubicBezTo>
                <a:cubicBezTo>
                  <a:pt x="43188" y="4017"/>
                  <a:pt x="43635" y="4324"/>
                  <a:pt x="44025" y="4687"/>
                </a:cubicBezTo>
                <a:lnTo>
                  <a:pt x="43997" y="4743"/>
                </a:lnTo>
                <a:cubicBezTo>
                  <a:pt x="44304" y="5022"/>
                  <a:pt x="44946" y="5357"/>
                  <a:pt x="45392" y="5664"/>
                </a:cubicBezTo>
                <a:cubicBezTo>
                  <a:pt x="45643" y="5775"/>
                  <a:pt x="45895" y="5915"/>
                  <a:pt x="46090" y="6082"/>
                </a:cubicBezTo>
                <a:cubicBezTo>
                  <a:pt x="46508" y="6445"/>
                  <a:pt x="46899" y="6807"/>
                  <a:pt x="47290" y="7226"/>
                </a:cubicBezTo>
                <a:cubicBezTo>
                  <a:pt x="47541" y="7449"/>
                  <a:pt x="47848" y="7728"/>
                  <a:pt x="48127" y="8007"/>
                </a:cubicBezTo>
                <a:lnTo>
                  <a:pt x="49019" y="8956"/>
                </a:lnTo>
                <a:cubicBezTo>
                  <a:pt x="49326" y="9290"/>
                  <a:pt x="49633" y="9653"/>
                  <a:pt x="49912" y="9988"/>
                </a:cubicBezTo>
                <a:cubicBezTo>
                  <a:pt x="50219" y="10295"/>
                  <a:pt x="50470" y="10630"/>
                  <a:pt x="50721" y="10936"/>
                </a:cubicBezTo>
                <a:cubicBezTo>
                  <a:pt x="50944" y="11215"/>
                  <a:pt x="51168" y="11439"/>
                  <a:pt x="51391" y="11718"/>
                </a:cubicBezTo>
                <a:cubicBezTo>
                  <a:pt x="51725" y="12220"/>
                  <a:pt x="52311" y="13280"/>
                  <a:pt x="52228" y="13364"/>
                </a:cubicBezTo>
                <a:close/>
                <a:moveTo>
                  <a:pt x="252" y="29015"/>
                </a:moveTo>
                <a:cubicBezTo>
                  <a:pt x="224" y="29015"/>
                  <a:pt x="224" y="29015"/>
                  <a:pt x="196" y="28959"/>
                </a:cubicBezTo>
                <a:cubicBezTo>
                  <a:pt x="196" y="29043"/>
                  <a:pt x="196" y="29155"/>
                  <a:pt x="196" y="29238"/>
                </a:cubicBezTo>
                <a:cubicBezTo>
                  <a:pt x="224" y="29266"/>
                  <a:pt x="252" y="29210"/>
                  <a:pt x="252" y="29015"/>
                </a:cubicBezTo>
                <a:close/>
                <a:moveTo>
                  <a:pt x="335" y="29294"/>
                </a:moveTo>
                <a:cubicBezTo>
                  <a:pt x="307" y="29461"/>
                  <a:pt x="307" y="29601"/>
                  <a:pt x="335" y="29768"/>
                </a:cubicBezTo>
                <a:cubicBezTo>
                  <a:pt x="391" y="29824"/>
                  <a:pt x="391" y="29350"/>
                  <a:pt x="335" y="29294"/>
                </a:cubicBezTo>
                <a:close/>
                <a:moveTo>
                  <a:pt x="503" y="29796"/>
                </a:moveTo>
                <a:cubicBezTo>
                  <a:pt x="475" y="29796"/>
                  <a:pt x="419" y="29768"/>
                  <a:pt x="447" y="29992"/>
                </a:cubicBezTo>
                <a:cubicBezTo>
                  <a:pt x="475" y="29992"/>
                  <a:pt x="503" y="29936"/>
                  <a:pt x="503" y="29796"/>
                </a:cubicBezTo>
                <a:close/>
                <a:moveTo>
                  <a:pt x="670" y="27899"/>
                </a:moveTo>
                <a:lnTo>
                  <a:pt x="670" y="27815"/>
                </a:lnTo>
                <a:cubicBezTo>
                  <a:pt x="726" y="27397"/>
                  <a:pt x="782" y="26978"/>
                  <a:pt x="838" y="26560"/>
                </a:cubicBezTo>
                <a:cubicBezTo>
                  <a:pt x="810" y="26560"/>
                  <a:pt x="782" y="26560"/>
                  <a:pt x="754" y="26532"/>
                </a:cubicBezTo>
                <a:cubicBezTo>
                  <a:pt x="726" y="26588"/>
                  <a:pt x="670" y="26755"/>
                  <a:pt x="642" y="26727"/>
                </a:cubicBezTo>
                <a:cubicBezTo>
                  <a:pt x="586" y="27118"/>
                  <a:pt x="614" y="27508"/>
                  <a:pt x="698" y="27899"/>
                </a:cubicBezTo>
                <a:close/>
                <a:moveTo>
                  <a:pt x="7561" y="33535"/>
                </a:moveTo>
                <a:cubicBezTo>
                  <a:pt x="7673" y="33507"/>
                  <a:pt x="7757" y="33479"/>
                  <a:pt x="7812" y="33423"/>
                </a:cubicBezTo>
                <a:cubicBezTo>
                  <a:pt x="7868" y="33339"/>
                  <a:pt x="7533" y="33507"/>
                  <a:pt x="7561" y="33535"/>
                </a:cubicBezTo>
                <a:close/>
                <a:moveTo>
                  <a:pt x="8342" y="33312"/>
                </a:moveTo>
                <a:cubicBezTo>
                  <a:pt x="8342" y="33284"/>
                  <a:pt x="8119" y="33339"/>
                  <a:pt x="8063" y="33395"/>
                </a:cubicBezTo>
                <a:cubicBezTo>
                  <a:pt x="8036" y="33451"/>
                  <a:pt x="8175" y="33395"/>
                  <a:pt x="8342" y="33312"/>
                </a:cubicBezTo>
                <a:close/>
                <a:moveTo>
                  <a:pt x="8454" y="32921"/>
                </a:moveTo>
                <a:lnTo>
                  <a:pt x="5329" y="34316"/>
                </a:lnTo>
                <a:lnTo>
                  <a:pt x="5859" y="34148"/>
                </a:lnTo>
                <a:cubicBezTo>
                  <a:pt x="6083" y="34037"/>
                  <a:pt x="6334" y="33953"/>
                  <a:pt x="6557" y="33869"/>
                </a:cubicBezTo>
                <a:cubicBezTo>
                  <a:pt x="7226" y="33618"/>
                  <a:pt x="7868" y="33284"/>
                  <a:pt x="8454" y="32921"/>
                </a:cubicBezTo>
                <a:close/>
                <a:moveTo>
                  <a:pt x="11607" y="31526"/>
                </a:moveTo>
                <a:lnTo>
                  <a:pt x="11802" y="31414"/>
                </a:lnTo>
                <a:lnTo>
                  <a:pt x="11551" y="31526"/>
                </a:lnTo>
                <a:close/>
                <a:moveTo>
                  <a:pt x="29378" y="23882"/>
                </a:moveTo>
                <a:cubicBezTo>
                  <a:pt x="29881" y="23714"/>
                  <a:pt x="29462" y="23714"/>
                  <a:pt x="29378" y="23882"/>
                </a:cubicBezTo>
                <a:close/>
                <a:moveTo>
                  <a:pt x="43746" y="17604"/>
                </a:moveTo>
                <a:cubicBezTo>
                  <a:pt x="43718" y="17576"/>
                  <a:pt x="43635" y="17604"/>
                  <a:pt x="43523" y="17660"/>
                </a:cubicBezTo>
                <a:cubicBezTo>
                  <a:pt x="43439" y="17688"/>
                  <a:pt x="43467" y="17716"/>
                  <a:pt x="43523" y="17716"/>
                </a:cubicBezTo>
                <a:cubicBezTo>
                  <a:pt x="43607" y="17688"/>
                  <a:pt x="43635" y="17688"/>
                  <a:pt x="43746" y="17632"/>
                </a:cubicBezTo>
                <a:close/>
                <a:moveTo>
                  <a:pt x="46062" y="16321"/>
                </a:moveTo>
                <a:cubicBezTo>
                  <a:pt x="46174" y="16321"/>
                  <a:pt x="45839" y="16488"/>
                  <a:pt x="46090" y="16377"/>
                </a:cubicBezTo>
                <a:cubicBezTo>
                  <a:pt x="46118" y="16377"/>
                  <a:pt x="46285" y="16237"/>
                  <a:pt x="46062" y="16349"/>
                </a:cubicBezTo>
                <a:close/>
                <a:moveTo>
                  <a:pt x="47903" y="15317"/>
                </a:moveTo>
                <a:lnTo>
                  <a:pt x="25975" y="25081"/>
                </a:lnTo>
                <a:lnTo>
                  <a:pt x="26142" y="25053"/>
                </a:lnTo>
                <a:cubicBezTo>
                  <a:pt x="27230" y="24691"/>
                  <a:pt x="28960" y="23854"/>
                  <a:pt x="30438" y="23240"/>
                </a:cubicBezTo>
                <a:cubicBezTo>
                  <a:pt x="31527" y="22766"/>
                  <a:pt x="32922" y="22208"/>
                  <a:pt x="34121" y="21705"/>
                </a:cubicBezTo>
                <a:cubicBezTo>
                  <a:pt x="35990" y="20924"/>
                  <a:pt x="37971" y="20059"/>
                  <a:pt x="39924" y="19222"/>
                </a:cubicBezTo>
                <a:cubicBezTo>
                  <a:pt x="42156" y="18246"/>
                  <a:pt x="43942" y="17297"/>
                  <a:pt x="45867" y="16321"/>
                </a:cubicBezTo>
                <a:cubicBezTo>
                  <a:pt x="45895" y="16321"/>
                  <a:pt x="45783" y="16405"/>
                  <a:pt x="45867" y="16349"/>
                </a:cubicBezTo>
                <a:cubicBezTo>
                  <a:pt x="46118" y="16265"/>
                  <a:pt x="45783" y="16349"/>
                  <a:pt x="45950" y="16293"/>
                </a:cubicBezTo>
                <a:cubicBezTo>
                  <a:pt x="46508" y="16014"/>
                  <a:pt x="47178" y="15679"/>
                  <a:pt x="47903" y="153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9"/>
          <p:cNvSpPr/>
          <p:nvPr/>
        </p:nvSpPr>
        <p:spPr>
          <a:xfrm>
            <a:off x="571814" y="0"/>
            <a:ext cx="553979" cy="565042"/>
          </a:xfrm>
          <a:custGeom>
            <a:avLst/>
            <a:gdLst/>
            <a:ahLst/>
            <a:cxnLst/>
            <a:rect l="l" t="t" r="r" b="b"/>
            <a:pathLst>
              <a:path w="25138" h="25640" extrusionOk="0">
                <a:moveTo>
                  <a:pt x="24858" y="21594"/>
                </a:moveTo>
                <a:cubicBezTo>
                  <a:pt x="24774" y="21817"/>
                  <a:pt x="24635" y="21957"/>
                  <a:pt x="24551" y="22236"/>
                </a:cubicBezTo>
                <a:cubicBezTo>
                  <a:pt x="24467" y="22375"/>
                  <a:pt x="24356" y="22487"/>
                  <a:pt x="24272" y="22599"/>
                </a:cubicBezTo>
                <a:cubicBezTo>
                  <a:pt x="24216" y="22543"/>
                  <a:pt x="24049" y="22766"/>
                  <a:pt x="24161" y="22431"/>
                </a:cubicBezTo>
                <a:cubicBezTo>
                  <a:pt x="24105" y="22487"/>
                  <a:pt x="24077" y="22626"/>
                  <a:pt x="24021" y="22682"/>
                </a:cubicBezTo>
                <a:cubicBezTo>
                  <a:pt x="23770" y="22626"/>
                  <a:pt x="23547" y="22543"/>
                  <a:pt x="23324" y="22431"/>
                </a:cubicBezTo>
                <a:cubicBezTo>
                  <a:pt x="23240" y="22403"/>
                  <a:pt x="23128" y="22431"/>
                  <a:pt x="23045" y="22403"/>
                </a:cubicBezTo>
                <a:cubicBezTo>
                  <a:pt x="22905" y="22626"/>
                  <a:pt x="22766" y="22822"/>
                  <a:pt x="22626" y="23017"/>
                </a:cubicBezTo>
                <a:lnTo>
                  <a:pt x="22598" y="23073"/>
                </a:lnTo>
                <a:cubicBezTo>
                  <a:pt x="22515" y="23296"/>
                  <a:pt x="22431" y="23519"/>
                  <a:pt x="22291" y="23687"/>
                </a:cubicBezTo>
                <a:cubicBezTo>
                  <a:pt x="22208" y="23854"/>
                  <a:pt x="22124" y="23994"/>
                  <a:pt x="22012" y="24133"/>
                </a:cubicBezTo>
                <a:cubicBezTo>
                  <a:pt x="21873" y="24328"/>
                  <a:pt x="21705" y="24468"/>
                  <a:pt x="21538" y="24635"/>
                </a:cubicBezTo>
                <a:cubicBezTo>
                  <a:pt x="21538" y="24663"/>
                  <a:pt x="21426" y="24747"/>
                  <a:pt x="21399" y="24775"/>
                </a:cubicBezTo>
                <a:cubicBezTo>
                  <a:pt x="21092" y="24970"/>
                  <a:pt x="20980" y="25109"/>
                  <a:pt x="20729" y="25221"/>
                </a:cubicBezTo>
                <a:cubicBezTo>
                  <a:pt x="20338" y="25416"/>
                  <a:pt x="19920" y="25528"/>
                  <a:pt x="19501" y="25612"/>
                </a:cubicBezTo>
                <a:cubicBezTo>
                  <a:pt x="19418" y="25584"/>
                  <a:pt x="19167" y="25640"/>
                  <a:pt x="18971" y="25612"/>
                </a:cubicBezTo>
                <a:cubicBezTo>
                  <a:pt x="18804" y="25584"/>
                  <a:pt x="18609" y="25556"/>
                  <a:pt x="18441" y="25528"/>
                </a:cubicBezTo>
                <a:lnTo>
                  <a:pt x="18274" y="25528"/>
                </a:lnTo>
                <a:cubicBezTo>
                  <a:pt x="18134" y="25472"/>
                  <a:pt x="18023" y="25416"/>
                  <a:pt x="17911" y="25361"/>
                </a:cubicBezTo>
                <a:cubicBezTo>
                  <a:pt x="17744" y="25277"/>
                  <a:pt x="17465" y="25165"/>
                  <a:pt x="17409" y="25054"/>
                </a:cubicBezTo>
                <a:cubicBezTo>
                  <a:pt x="17158" y="24914"/>
                  <a:pt x="16907" y="24775"/>
                  <a:pt x="16628" y="24691"/>
                </a:cubicBezTo>
                <a:cubicBezTo>
                  <a:pt x="16572" y="24663"/>
                  <a:pt x="16488" y="24663"/>
                  <a:pt x="16433" y="24663"/>
                </a:cubicBezTo>
                <a:cubicBezTo>
                  <a:pt x="16070" y="24691"/>
                  <a:pt x="15707" y="24747"/>
                  <a:pt x="15344" y="24886"/>
                </a:cubicBezTo>
                <a:cubicBezTo>
                  <a:pt x="15149" y="24914"/>
                  <a:pt x="14926" y="24970"/>
                  <a:pt x="14731" y="24970"/>
                </a:cubicBezTo>
                <a:cubicBezTo>
                  <a:pt x="14675" y="24998"/>
                  <a:pt x="14619" y="25054"/>
                  <a:pt x="14619" y="25082"/>
                </a:cubicBezTo>
                <a:cubicBezTo>
                  <a:pt x="13977" y="25193"/>
                  <a:pt x="13085" y="25082"/>
                  <a:pt x="12806" y="24886"/>
                </a:cubicBezTo>
                <a:lnTo>
                  <a:pt x="12638" y="24858"/>
                </a:lnTo>
                <a:cubicBezTo>
                  <a:pt x="12443" y="24830"/>
                  <a:pt x="12192" y="24803"/>
                  <a:pt x="12025" y="24775"/>
                </a:cubicBezTo>
                <a:cubicBezTo>
                  <a:pt x="11550" y="24663"/>
                  <a:pt x="11243" y="24635"/>
                  <a:pt x="10713" y="24440"/>
                </a:cubicBezTo>
                <a:cubicBezTo>
                  <a:pt x="10099" y="24245"/>
                  <a:pt x="9486" y="23966"/>
                  <a:pt x="8816" y="23742"/>
                </a:cubicBezTo>
                <a:cubicBezTo>
                  <a:pt x="8286" y="23519"/>
                  <a:pt x="7840" y="23380"/>
                  <a:pt x="7198" y="23045"/>
                </a:cubicBezTo>
                <a:cubicBezTo>
                  <a:pt x="6919" y="22878"/>
                  <a:pt x="6556" y="22738"/>
                  <a:pt x="6166" y="22515"/>
                </a:cubicBezTo>
                <a:cubicBezTo>
                  <a:pt x="5831" y="22292"/>
                  <a:pt x="5496" y="22068"/>
                  <a:pt x="5189" y="21817"/>
                </a:cubicBezTo>
                <a:cubicBezTo>
                  <a:pt x="5022" y="21650"/>
                  <a:pt x="4882" y="21455"/>
                  <a:pt x="4799" y="21232"/>
                </a:cubicBezTo>
                <a:cubicBezTo>
                  <a:pt x="3013" y="19948"/>
                  <a:pt x="1451" y="18302"/>
                  <a:pt x="753" y="16238"/>
                </a:cubicBezTo>
                <a:cubicBezTo>
                  <a:pt x="0" y="14034"/>
                  <a:pt x="474" y="11606"/>
                  <a:pt x="1562" y="9514"/>
                </a:cubicBezTo>
                <a:cubicBezTo>
                  <a:pt x="1646" y="9346"/>
                  <a:pt x="1730" y="9179"/>
                  <a:pt x="1813" y="9012"/>
                </a:cubicBezTo>
                <a:cubicBezTo>
                  <a:pt x="2120" y="8482"/>
                  <a:pt x="2483" y="7979"/>
                  <a:pt x="2874" y="7505"/>
                </a:cubicBezTo>
                <a:cubicBezTo>
                  <a:pt x="2874" y="7505"/>
                  <a:pt x="2874" y="7533"/>
                  <a:pt x="2874" y="7533"/>
                </a:cubicBezTo>
                <a:lnTo>
                  <a:pt x="2874" y="7533"/>
                </a:lnTo>
                <a:cubicBezTo>
                  <a:pt x="3962" y="6305"/>
                  <a:pt x="5189" y="5217"/>
                  <a:pt x="6528" y="4325"/>
                </a:cubicBezTo>
                <a:cubicBezTo>
                  <a:pt x="6584" y="4213"/>
                  <a:pt x="6668" y="4129"/>
                  <a:pt x="6779" y="4074"/>
                </a:cubicBezTo>
                <a:cubicBezTo>
                  <a:pt x="6668" y="3878"/>
                  <a:pt x="7784" y="3097"/>
                  <a:pt x="8537" y="2790"/>
                </a:cubicBezTo>
                <a:cubicBezTo>
                  <a:pt x="8593" y="2790"/>
                  <a:pt x="8593" y="2818"/>
                  <a:pt x="8677" y="2790"/>
                </a:cubicBezTo>
                <a:cubicBezTo>
                  <a:pt x="8844" y="2651"/>
                  <a:pt x="8900" y="2511"/>
                  <a:pt x="9067" y="2372"/>
                </a:cubicBezTo>
                <a:cubicBezTo>
                  <a:pt x="9262" y="2288"/>
                  <a:pt x="9430" y="2176"/>
                  <a:pt x="9597" y="2065"/>
                </a:cubicBezTo>
                <a:cubicBezTo>
                  <a:pt x="9793" y="2009"/>
                  <a:pt x="9988" y="1925"/>
                  <a:pt x="10183" y="1814"/>
                </a:cubicBezTo>
                <a:cubicBezTo>
                  <a:pt x="10239" y="1814"/>
                  <a:pt x="10295" y="1786"/>
                  <a:pt x="10378" y="1786"/>
                </a:cubicBezTo>
                <a:cubicBezTo>
                  <a:pt x="10518" y="1730"/>
                  <a:pt x="10657" y="1646"/>
                  <a:pt x="10769" y="1563"/>
                </a:cubicBezTo>
                <a:cubicBezTo>
                  <a:pt x="10881" y="1535"/>
                  <a:pt x="10964" y="1507"/>
                  <a:pt x="11048" y="1479"/>
                </a:cubicBezTo>
                <a:cubicBezTo>
                  <a:pt x="11048" y="1451"/>
                  <a:pt x="11271" y="1367"/>
                  <a:pt x="11355" y="1312"/>
                </a:cubicBezTo>
                <a:cubicBezTo>
                  <a:pt x="11411" y="1284"/>
                  <a:pt x="11383" y="1256"/>
                  <a:pt x="11439" y="1228"/>
                </a:cubicBezTo>
                <a:cubicBezTo>
                  <a:pt x="11467" y="1200"/>
                  <a:pt x="11522" y="1200"/>
                  <a:pt x="11550" y="1200"/>
                </a:cubicBezTo>
                <a:cubicBezTo>
                  <a:pt x="11578" y="1172"/>
                  <a:pt x="11550" y="1172"/>
                  <a:pt x="11578" y="1172"/>
                </a:cubicBezTo>
                <a:cubicBezTo>
                  <a:pt x="11578" y="1144"/>
                  <a:pt x="11634" y="1144"/>
                  <a:pt x="11718" y="1116"/>
                </a:cubicBezTo>
                <a:cubicBezTo>
                  <a:pt x="11885" y="1033"/>
                  <a:pt x="12025" y="977"/>
                  <a:pt x="12192" y="921"/>
                </a:cubicBezTo>
                <a:cubicBezTo>
                  <a:pt x="12331" y="893"/>
                  <a:pt x="12499" y="865"/>
                  <a:pt x="12666" y="837"/>
                </a:cubicBezTo>
                <a:cubicBezTo>
                  <a:pt x="12610" y="921"/>
                  <a:pt x="12471" y="1005"/>
                  <a:pt x="12555" y="1033"/>
                </a:cubicBezTo>
                <a:cubicBezTo>
                  <a:pt x="12750" y="1005"/>
                  <a:pt x="12973" y="949"/>
                  <a:pt x="13196" y="949"/>
                </a:cubicBezTo>
                <a:cubicBezTo>
                  <a:pt x="13364" y="921"/>
                  <a:pt x="13531" y="949"/>
                  <a:pt x="13671" y="977"/>
                </a:cubicBezTo>
                <a:cubicBezTo>
                  <a:pt x="13922" y="977"/>
                  <a:pt x="14033" y="921"/>
                  <a:pt x="14173" y="921"/>
                </a:cubicBezTo>
                <a:cubicBezTo>
                  <a:pt x="14173" y="921"/>
                  <a:pt x="14145" y="865"/>
                  <a:pt x="14201" y="865"/>
                </a:cubicBezTo>
                <a:cubicBezTo>
                  <a:pt x="14284" y="893"/>
                  <a:pt x="14061" y="865"/>
                  <a:pt x="14117" y="837"/>
                </a:cubicBezTo>
                <a:cubicBezTo>
                  <a:pt x="14173" y="726"/>
                  <a:pt x="14117" y="586"/>
                  <a:pt x="14061" y="447"/>
                </a:cubicBezTo>
                <a:cubicBezTo>
                  <a:pt x="14005" y="307"/>
                  <a:pt x="13977" y="196"/>
                  <a:pt x="14256" y="112"/>
                </a:cubicBezTo>
                <a:cubicBezTo>
                  <a:pt x="14591" y="0"/>
                  <a:pt x="15568" y="168"/>
                  <a:pt x="16070" y="419"/>
                </a:cubicBezTo>
                <a:cubicBezTo>
                  <a:pt x="16181" y="475"/>
                  <a:pt x="16293" y="558"/>
                  <a:pt x="16293" y="614"/>
                </a:cubicBezTo>
                <a:cubicBezTo>
                  <a:pt x="17102" y="949"/>
                  <a:pt x="17437" y="1312"/>
                  <a:pt x="17437" y="1479"/>
                </a:cubicBezTo>
                <a:cubicBezTo>
                  <a:pt x="17549" y="1423"/>
                  <a:pt x="17576" y="1284"/>
                  <a:pt x="17660" y="1200"/>
                </a:cubicBezTo>
                <a:cubicBezTo>
                  <a:pt x="17828" y="1172"/>
                  <a:pt x="18023" y="1172"/>
                  <a:pt x="18190" y="1256"/>
                </a:cubicBezTo>
                <a:cubicBezTo>
                  <a:pt x="18497" y="1451"/>
                  <a:pt x="18776" y="1674"/>
                  <a:pt x="19027" y="1925"/>
                </a:cubicBezTo>
                <a:cubicBezTo>
                  <a:pt x="19195" y="2065"/>
                  <a:pt x="19334" y="2260"/>
                  <a:pt x="19446" y="2483"/>
                </a:cubicBezTo>
                <a:cubicBezTo>
                  <a:pt x="19446" y="2595"/>
                  <a:pt x="19250" y="2511"/>
                  <a:pt x="19306" y="2707"/>
                </a:cubicBezTo>
                <a:cubicBezTo>
                  <a:pt x="19474" y="2902"/>
                  <a:pt x="19641" y="3097"/>
                  <a:pt x="19808" y="3292"/>
                </a:cubicBezTo>
                <a:cubicBezTo>
                  <a:pt x="19864" y="3376"/>
                  <a:pt x="19892" y="3516"/>
                  <a:pt x="20004" y="3655"/>
                </a:cubicBezTo>
                <a:cubicBezTo>
                  <a:pt x="20115" y="3878"/>
                  <a:pt x="20338" y="4074"/>
                  <a:pt x="20422" y="4269"/>
                </a:cubicBezTo>
                <a:cubicBezTo>
                  <a:pt x="20729" y="4715"/>
                  <a:pt x="20701" y="4883"/>
                  <a:pt x="20673" y="5022"/>
                </a:cubicBezTo>
                <a:cubicBezTo>
                  <a:pt x="21008" y="5469"/>
                  <a:pt x="21287" y="5943"/>
                  <a:pt x="21482" y="6473"/>
                </a:cubicBezTo>
                <a:cubicBezTo>
                  <a:pt x="21510" y="6584"/>
                  <a:pt x="21510" y="6668"/>
                  <a:pt x="21566" y="6808"/>
                </a:cubicBezTo>
                <a:cubicBezTo>
                  <a:pt x="21789" y="7226"/>
                  <a:pt x="21957" y="7673"/>
                  <a:pt x="22040" y="8147"/>
                </a:cubicBezTo>
                <a:cubicBezTo>
                  <a:pt x="22096" y="8342"/>
                  <a:pt x="22180" y="8510"/>
                  <a:pt x="22263" y="8677"/>
                </a:cubicBezTo>
                <a:cubicBezTo>
                  <a:pt x="22319" y="8872"/>
                  <a:pt x="22403" y="9179"/>
                  <a:pt x="22431" y="9374"/>
                </a:cubicBezTo>
                <a:cubicBezTo>
                  <a:pt x="22375" y="9374"/>
                  <a:pt x="22403" y="9570"/>
                  <a:pt x="22347" y="9625"/>
                </a:cubicBezTo>
                <a:cubicBezTo>
                  <a:pt x="22403" y="9765"/>
                  <a:pt x="22459" y="9709"/>
                  <a:pt x="22515" y="9765"/>
                </a:cubicBezTo>
                <a:cubicBezTo>
                  <a:pt x="22570" y="9877"/>
                  <a:pt x="22487" y="9765"/>
                  <a:pt x="22515" y="9849"/>
                </a:cubicBezTo>
                <a:cubicBezTo>
                  <a:pt x="22542" y="9932"/>
                  <a:pt x="22542" y="9737"/>
                  <a:pt x="22626" y="9793"/>
                </a:cubicBezTo>
                <a:cubicBezTo>
                  <a:pt x="22877" y="10100"/>
                  <a:pt x="23073" y="9988"/>
                  <a:pt x="23352" y="10630"/>
                </a:cubicBezTo>
                <a:cubicBezTo>
                  <a:pt x="23407" y="10993"/>
                  <a:pt x="23714" y="11718"/>
                  <a:pt x="23631" y="11885"/>
                </a:cubicBezTo>
                <a:cubicBezTo>
                  <a:pt x="23686" y="11969"/>
                  <a:pt x="23770" y="12109"/>
                  <a:pt x="23826" y="12136"/>
                </a:cubicBezTo>
                <a:cubicBezTo>
                  <a:pt x="23910" y="12387"/>
                  <a:pt x="23993" y="12639"/>
                  <a:pt x="24049" y="12890"/>
                </a:cubicBezTo>
                <a:cubicBezTo>
                  <a:pt x="24105" y="13029"/>
                  <a:pt x="24161" y="13169"/>
                  <a:pt x="24189" y="13308"/>
                </a:cubicBezTo>
                <a:cubicBezTo>
                  <a:pt x="24272" y="13587"/>
                  <a:pt x="24328" y="13838"/>
                  <a:pt x="24384" y="14089"/>
                </a:cubicBezTo>
                <a:cubicBezTo>
                  <a:pt x="24440" y="14340"/>
                  <a:pt x="24440" y="14592"/>
                  <a:pt x="24440" y="14871"/>
                </a:cubicBezTo>
                <a:cubicBezTo>
                  <a:pt x="24384" y="14871"/>
                  <a:pt x="24300" y="14871"/>
                  <a:pt x="24300" y="14954"/>
                </a:cubicBezTo>
                <a:cubicBezTo>
                  <a:pt x="24356" y="15066"/>
                  <a:pt x="24440" y="15177"/>
                  <a:pt x="24551" y="15261"/>
                </a:cubicBezTo>
                <a:cubicBezTo>
                  <a:pt x="24607" y="15401"/>
                  <a:pt x="24635" y="15568"/>
                  <a:pt x="24691" y="15680"/>
                </a:cubicBezTo>
                <a:cubicBezTo>
                  <a:pt x="24719" y="15959"/>
                  <a:pt x="24774" y="16210"/>
                  <a:pt x="24802" y="16461"/>
                </a:cubicBezTo>
                <a:cubicBezTo>
                  <a:pt x="24830" y="16768"/>
                  <a:pt x="24802" y="17047"/>
                  <a:pt x="24774" y="17354"/>
                </a:cubicBezTo>
                <a:cubicBezTo>
                  <a:pt x="24579" y="17381"/>
                  <a:pt x="24356" y="17270"/>
                  <a:pt x="24189" y="17326"/>
                </a:cubicBezTo>
                <a:cubicBezTo>
                  <a:pt x="24328" y="17856"/>
                  <a:pt x="24551" y="17856"/>
                  <a:pt x="24663" y="18386"/>
                </a:cubicBezTo>
                <a:cubicBezTo>
                  <a:pt x="24746" y="18442"/>
                  <a:pt x="24774" y="18665"/>
                  <a:pt x="24830" y="18748"/>
                </a:cubicBezTo>
                <a:cubicBezTo>
                  <a:pt x="24914" y="18944"/>
                  <a:pt x="24942" y="19279"/>
                  <a:pt x="24998" y="19446"/>
                </a:cubicBezTo>
                <a:cubicBezTo>
                  <a:pt x="24998" y="19502"/>
                  <a:pt x="24998" y="19558"/>
                  <a:pt x="24998" y="19585"/>
                </a:cubicBezTo>
                <a:cubicBezTo>
                  <a:pt x="25109" y="19976"/>
                  <a:pt x="25137" y="20395"/>
                  <a:pt x="25053" y="20813"/>
                </a:cubicBezTo>
                <a:cubicBezTo>
                  <a:pt x="24970" y="21092"/>
                  <a:pt x="24942" y="21343"/>
                  <a:pt x="24858" y="21594"/>
                </a:cubicBezTo>
                <a:close/>
                <a:moveTo>
                  <a:pt x="24579" y="17130"/>
                </a:moveTo>
                <a:cubicBezTo>
                  <a:pt x="24607" y="17130"/>
                  <a:pt x="24579" y="17075"/>
                  <a:pt x="24579" y="16963"/>
                </a:cubicBezTo>
                <a:cubicBezTo>
                  <a:pt x="24551" y="17019"/>
                  <a:pt x="24551" y="17075"/>
                  <a:pt x="24579" y="17130"/>
                </a:cubicBezTo>
                <a:close/>
                <a:moveTo>
                  <a:pt x="24635" y="18665"/>
                </a:moveTo>
                <a:cubicBezTo>
                  <a:pt x="24663" y="18665"/>
                  <a:pt x="24663" y="18581"/>
                  <a:pt x="24691" y="18525"/>
                </a:cubicBezTo>
                <a:cubicBezTo>
                  <a:pt x="24691" y="18469"/>
                  <a:pt x="24635" y="18581"/>
                  <a:pt x="24635" y="18665"/>
                </a:cubicBezTo>
                <a:close/>
                <a:moveTo>
                  <a:pt x="24105" y="18804"/>
                </a:moveTo>
                <a:lnTo>
                  <a:pt x="24105" y="18944"/>
                </a:lnTo>
                <a:cubicBezTo>
                  <a:pt x="24105" y="18916"/>
                  <a:pt x="24105" y="18888"/>
                  <a:pt x="24105" y="18860"/>
                </a:cubicBezTo>
                <a:cubicBezTo>
                  <a:pt x="24105" y="18860"/>
                  <a:pt x="24133" y="18804"/>
                  <a:pt x="24105" y="18804"/>
                </a:cubicBezTo>
                <a:close/>
                <a:moveTo>
                  <a:pt x="11215" y="1507"/>
                </a:moveTo>
                <a:lnTo>
                  <a:pt x="11327" y="1507"/>
                </a:lnTo>
                <a:cubicBezTo>
                  <a:pt x="11327" y="1507"/>
                  <a:pt x="11383" y="1479"/>
                  <a:pt x="11355" y="1479"/>
                </a:cubicBezTo>
                <a:cubicBezTo>
                  <a:pt x="11299" y="1479"/>
                  <a:pt x="11243" y="1479"/>
                  <a:pt x="11188" y="1507"/>
                </a:cubicBezTo>
                <a:close/>
                <a:moveTo>
                  <a:pt x="18330" y="25416"/>
                </a:moveTo>
                <a:cubicBezTo>
                  <a:pt x="18358" y="25388"/>
                  <a:pt x="18218" y="25388"/>
                  <a:pt x="18162" y="25388"/>
                </a:cubicBezTo>
                <a:cubicBezTo>
                  <a:pt x="18079" y="25361"/>
                  <a:pt x="18246" y="25416"/>
                  <a:pt x="18302" y="25416"/>
                </a:cubicBezTo>
                <a:close/>
                <a:moveTo>
                  <a:pt x="21036" y="24440"/>
                </a:moveTo>
                <a:cubicBezTo>
                  <a:pt x="20338" y="24858"/>
                  <a:pt x="19557" y="25109"/>
                  <a:pt x="18748" y="25137"/>
                </a:cubicBezTo>
                <a:cubicBezTo>
                  <a:pt x="18832" y="25137"/>
                  <a:pt x="18916" y="25165"/>
                  <a:pt x="18999" y="25193"/>
                </a:cubicBezTo>
                <a:cubicBezTo>
                  <a:pt x="19222" y="25221"/>
                  <a:pt x="19418" y="25249"/>
                  <a:pt x="19641" y="25221"/>
                </a:cubicBezTo>
                <a:cubicBezTo>
                  <a:pt x="19641" y="25277"/>
                  <a:pt x="19725" y="25249"/>
                  <a:pt x="19836" y="25249"/>
                </a:cubicBezTo>
                <a:cubicBezTo>
                  <a:pt x="20115" y="25137"/>
                  <a:pt x="20394" y="24998"/>
                  <a:pt x="20645" y="24830"/>
                </a:cubicBezTo>
                <a:cubicBezTo>
                  <a:pt x="20701" y="24719"/>
                  <a:pt x="20980" y="24551"/>
                  <a:pt x="21036" y="24440"/>
                </a:cubicBezTo>
                <a:close/>
                <a:moveTo>
                  <a:pt x="22375" y="23380"/>
                </a:moveTo>
                <a:cubicBezTo>
                  <a:pt x="22375" y="23380"/>
                  <a:pt x="22319" y="23408"/>
                  <a:pt x="22263" y="23436"/>
                </a:cubicBezTo>
                <a:cubicBezTo>
                  <a:pt x="22236" y="23491"/>
                  <a:pt x="22347" y="23408"/>
                  <a:pt x="22403" y="23352"/>
                </a:cubicBezTo>
                <a:close/>
                <a:moveTo>
                  <a:pt x="23547" y="22124"/>
                </a:moveTo>
                <a:lnTo>
                  <a:pt x="23491" y="22124"/>
                </a:lnTo>
                <a:cubicBezTo>
                  <a:pt x="23463" y="22180"/>
                  <a:pt x="23463" y="22208"/>
                  <a:pt x="23491" y="22236"/>
                </a:cubicBezTo>
                <a:close/>
                <a:moveTo>
                  <a:pt x="24551" y="20701"/>
                </a:moveTo>
                <a:cubicBezTo>
                  <a:pt x="24551" y="20422"/>
                  <a:pt x="24467" y="20395"/>
                  <a:pt x="24495" y="20088"/>
                </a:cubicBezTo>
                <a:cubicBezTo>
                  <a:pt x="24384" y="19920"/>
                  <a:pt x="24328" y="19697"/>
                  <a:pt x="24300" y="19502"/>
                </a:cubicBezTo>
                <a:cubicBezTo>
                  <a:pt x="24216" y="19502"/>
                  <a:pt x="24161" y="19167"/>
                  <a:pt x="24077" y="19083"/>
                </a:cubicBezTo>
                <a:cubicBezTo>
                  <a:pt x="24077" y="19000"/>
                  <a:pt x="24077" y="18944"/>
                  <a:pt x="24049" y="18860"/>
                </a:cubicBezTo>
                <a:cubicBezTo>
                  <a:pt x="24049" y="18860"/>
                  <a:pt x="24021" y="18916"/>
                  <a:pt x="23993" y="18888"/>
                </a:cubicBezTo>
                <a:lnTo>
                  <a:pt x="23965" y="18832"/>
                </a:lnTo>
                <a:cubicBezTo>
                  <a:pt x="23965" y="19474"/>
                  <a:pt x="23882" y="20088"/>
                  <a:pt x="23714" y="20701"/>
                </a:cubicBezTo>
                <a:cubicBezTo>
                  <a:pt x="24021" y="20701"/>
                  <a:pt x="24272" y="20701"/>
                  <a:pt x="24551" y="20674"/>
                </a:cubicBezTo>
                <a:close/>
                <a:moveTo>
                  <a:pt x="24886" y="19725"/>
                </a:moveTo>
                <a:lnTo>
                  <a:pt x="24858" y="19725"/>
                </a:lnTo>
                <a:lnTo>
                  <a:pt x="24858" y="19837"/>
                </a:lnTo>
                <a:cubicBezTo>
                  <a:pt x="24886" y="19837"/>
                  <a:pt x="24914" y="19809"/>
                  <a:pt x="24914" y="19725"/>
                </a:cubicBezTo>
                <a:close/>
                <a:moveTo>
                  <a:pt x="24970" y="20032"/>
                </a:moveTo>
                <a:cubicBezTo>
                  <a:pt x="24970" y="19976"/>
                  <a:pt x="24970" y="19920"/>
                  <a:pt x="24998" y="19837"/>
                </a:cubicBezTo>
                <a:cubicBezTo>
                  <a:pt x="24970" y="19837"/>
                  <a:pt x="24942" y="19837"/>
                  <a:pt x="24942" y="19920"/>
                </a:cubicBezTo>
                <a:cubicBezTo>
                  <a:pt x="24970" y="19920"/>
                  <a:pt x="24970" y="20032"/>
                  <a:pt x="24998" y="2000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9"/>
          <p:cNvSpPr/>
          <p:nvPr/>
        </p:nvSpPr>
        <p:spPr>
          <a:xfrm>
            <a:off x="7995165" y="277122"/>
            <a:ext cx="1026154" cy="951161"/>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9"/>
          <p:cNvSpPr/>
          <p:nvPr/>
        </p:nvSpPr>
        <p:spPr>
          <a:xfrm>
            <a:off x="8333669" y="4005731"/>
            <a:ext cx="696605" cy="5435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9"/>
          <p:cNvSpPr/>
          <p:nvPr/>
        </p:nvSpPr>
        <p:spPr>
          <a:xfrm>
            <a:off x="7336840" y="4485004"/>
            <a:ext cx="939481" cy="590252"/>
          </a:xfrm>
          <a:custGeom>
            <a:avLst/>
            <a:gdLst/>
            <a:ahLst/>
            <a:cxnLst/>
            <a:rect l="l" t="t" r="r" b="b"/>
            <a:pathLst>
              <a:path w="42631" h="26784" extrusionOk="0">
                <a:moveTo>
                  <a:pt x="42630" y="25501"/>
                </a:moveTo>
                <a:cubicBezTo>
                  <a:pt x="42379" y="25612"/>
                  <a:pt x="42045" y="25724"/>
                  <a:pt x="41738" y="25807"/>
                </a:cubicBezTo>
                <a:lnTo>
                  <a:pt x="41235" y="25975"/>
                </a:lnTo>
                <a:cubicBezTo>
                  <a:pt x="41152" y="26003"/>
                  <a:pt x="41068" y="26031"/>
                  <a:pt x="40984" y="26059"/>
                </a:cubicBezTo>
                <a:lnTo>
                  <a:pt x="40789" y="26114"/>
                </a:lnTo>
                <a:cubicBezTo>
                  <a:pt x="40259" y="26226"/>
                  <a:pt x="39729" y="26338"/>
                  <a:pt x="39199" y="26393"/>
                </a:cubicBezTo>
                <a:lnTo>
                  <a:pt x="38501" y="26505"/>
                </a:lnTo>
                <a:lnTo>
                  <a:pt x="37860" y="26561"/>
                </a:lnTo>
                <a:cubicBezTo>
                  <a:pt x="37218" y="26589"/>
                  <a:pt x="36576" y="26589"/>
                  <a:pt x="35935" y="26561"/>
                </a:cubicBezTo>
                <a:cubicBezTo>
                  <a:pt x="35432" y="26533"/>
                  <a:pt x="34930" y="26477"/>
                  <a:pt x="34428" y="26365"/>
                </a:cubicBezTo>
                <a:cubicBezTo>
                  <a:pt x="32977" y="26170"/>
                  <a:pt x="31582" y="25807"/>
                  <a:pt x="30243" y="25250"/>
                </a:cubicBezTo>
                <a:cubicBezTo>
                  <a:pt x="29016" y="24775"/>
                  <a:pt x="27844" y="24134"/>
                  <a:pt x="26784" y="23352"/>
                </a:cubicBezTo>
                <a:cubicBezTo>
                  <a:pt x="26421" y="23018"/>
                  <a:pt x="26114" y="22655"/>
                  <a:pt x="25835" y="22264"/>
                </a:cubicBezTo>
                <a:cubicBezTo>
                  <a:pt x="25389" y="21902"/>
                  <a:pt x="24942" y="21567"/>
                  <a:pt x="24580" y="21232"/>
                </a:cubicBezTo>
                <a:cubicBezTo>
                  <a:pt x="24412" y="21065"/>
                  <a:pt x="24440" y="21037"/>
                  <a:pt x="24301" y="20897"/>
                </a:cubicBezTo>
                <a:cubicBezTo>
                  <a:pt x="23324" y="19949"/>
                  <a:pt x="22236" y="18303"/>
                  <a:pt x="21539" y="17494"/>
                </a:cubicBezTo>
                <a:cubicBezTo>
                  <a:pt x="21120" y="16796"/>
                  <a:pt x="20646" y="16182"/>
                  <a:pt x="20088" y="15457"/>
                </a:cubicBezTo>
                <a:cubicBezTo>
                  <a:pt x="19976" y="15317"/>
                  <a:pt x="19865" y="15206"/>
                  <a:pt x="19725" y="15066"/>
                </a:cubicBezTo>
                <a:cubicBezTo>
                  <a:pt x="19669" y="14983"/>
                  <a:pt x="19669" y="14955"/>
                  <a:pt x="19642" y="14927"/>
                </a:cubicBezTo>
                <a:cubicBezTo>
                  <a:pt x="19363" y="14564"/>
                  <a:pt x="19223" y="14480"/>
                  <a:pt x="18860" y="14006"/>
                </a:cubicBezTo>
                <a:cubicBezTo>
                  <a:pt x="18414" y="13476"/>
                  <a:pt x="17744" y="12695"/>
                  <a:pt x="17214" y="12388"/>
                </a:cubicBezTo>
                <a:cubicBezTo>
                  <a:pt x="17159" y="12332"/>
                  <a:pt x="16963" y="12221"/>
                  <a:pt x="17019" y="12221"/>
                </a:cubicBezTo>
                <a:cubicBezTo>
                  <a:pt x="16907" y="12109"/>
                  <a:pt x="16963" y="12221"/>
                  <a:pt x="16852" y="12109"/>
                </a:cubicBezTo>
                <a:cubicBezTo>
                  <a:pt x="16656" y="11970"/>
                  <a:pt x="16433" y="11802"/>
                  <a:pt x="16210" y="11635"/>
                </a:cubicBezTo>
                <a:cubicBezTo>
                  <a:pt x="15987" y="11495"/>
                  <a:pt x="15764" y="11356"/>
                  <a:pt x="15624" y="11244"/>
                </a:cubicBezTo>
                <a:lnTo>
                  <a:pt x="15261" y="11021"/>
                </a:lnTo>
                <a:cubicBezTo>
                  <a:pt x="15150" y="10965"/>
                  <a:pt x="15038" y="10909"/>
                  <a:pt x="14927" y="10854"/>
                </a:cubicBezTo>
                <a:cubicBezTo>
                  <a:pt x="14703" y="10714"/>
                  <a:pt x="14508" y="10602"/>
                  <a:pt x="14313" y="10491"/>
                </a:cubicBezTo>
                <a:cubicBezTo>
                  <a:pt x="13894" y="10296"/>
                  <a:pt x="13504" y="10045"/>
                  <a:pt x="13113" y="9877"/>
                </a:cubicBezTo>
                <a:cubicBezTo>
                  <a:pt x="12946" y="9766"/>
                  <a:pt x="12750" y="9654"/>
                  <a:pt x="12527" y="9598"/>
                </a:cubicBezTo>
                <a:lnTo>
                  <a:pt x="12137" y="9403"/>
                </a:lnTo>
                <a:cubicBezTo>
                  <a:pt x="11021" y="9096"/>
                  <a:pt x="9877" y="8956"/>
                  <a:pt x="8733" y="8984"/>
                </a:cubicBezTo>
                <a:lnTo>
                  <a:pt x="8733" y="8984"/>
                </a:lnTo>
                <a:cubicBezTo>
                  <a:pt x="8649" y="8956"/>
                  <a:pt x="8566" y="8956"/>
                  <a:pt x="8482" y="8984"/>
                </a:cubicBezTo>
                <a:lnTo>
                  <a:pt x="7673" y="9235"/>
                </a:lnTo>
                <a:cubicBezTo>
                  <a:pt x="7394" y="9347"/>
                  <a:pt x="7115" y="9431"/>
                  <a:pt x="6808" y="9542"/>
                </a:cubicBezTo>
                <a:cubicBezTo>
                  <a:pt x="6668" y="9542"/>
                  <a:pt x="6668" y="9598"/>
                  <a:pt x="6585" y="9598"/>
                </a:cubicBezTo>
                <a:cubicBezTo>
                  <a:pt x="6278" y="9738"/>
                  <a:pt x="5748" y="9849"/>
                  <a:pt x="5218" y="10045"/>
                </a:cubicBezTo>
                <a:cubicBezTo>
                  <a:pt x="5078" y="10072"/>
                  <a:pt x="4939" y="10100"/>
                  <a:pt x="4827" y="10156"/>
                </a:cubicBezTo>
                <a:lnTo>
                  <a:pt x="4325" y="10323"/>
                </a:lnTo>
                <a:cubicBezTo>
                  <a:pt x="4130" y="10407"/>
                  <a:pt x="3962" y="10491"/>
                  <a:pt x="3767" y="10575"/>
                </a:cubicBezTo>
                <a:lnTo>
                  <a:pt x="3293" y="10770"/>
                </a:lnTo>
                <a:cubicBezTo>
                  <a:pt x="3265" y="10770"/>
                  <a:pt x="3265" y="10742"/>
                  <a:pt x="3153" y="10770"/>
                </a:cubicBezTo>
                <a:cubicBezTo>
                  <a:pt x="2958" y="10881"/>
                  <a:pt x="2902" y="10881"/>
                  <a:pt x="2735" y="10965"/>
                </a:cubicBezTo>
                <a:cubicBezTo>
                  <a:pt x="2707" y="10937"/>
                  <a:pt x="2595" y="11049"/>
                  <a:pt x="2623" y="10881"/>
                </a:cubicBezTo>
                <a:lnTo>
                  <a:pt x="2623" y="10519"/>
                </a:lnTo>
                <a:cubicBezTo>
                  <a:pt x="2595" y="10379"/>
                  <a:pt x="2595" y="10212"/>
                  <a:pt x="2651" y="10072"/>
                </a:cubicBezTo>
                <a:cubicBezTo>
                  <a:pt x="2651" y="9961"/>
                  <a:pt x="2651" y="9877"/>
                  <a:pt x="2651" y="9766"/>
                </a:cubicBezTo>
                <a:cubicBezTo>
                  <a:pt x="2707" y="9710"/>
                  <a:pt x="2735" y="9654"/>
                  <a:pt x="2763" y="9626"/>
                </a:cubicBezTo>
                <a:cubicBezTo>
                  <a:pt x="2595" y="8677"/>
                  <a:pt x="2400" y="7757"/>
                  <a:pt x="2205" y="6836"/>
                </a:cubicBezTo>
                <a:cubicBezTo>
                  <a:pt x="2149" y="6697"/>
                  <a:pt x="2037" y="6557"/>
                  <a:pt x="1926" y="6446"/>
                </a:cubicBezTo>
                <a:cubicBezTo>
                  <a:pt x="1758" y="6083"/>
                  <a:pt x="1591" y="5748"/>
                  <a:pt x="1396" y="5302"/>
                </a:cubicBezTo>
                <a:cubicBezTo>
                  <a:pt x="1340" y="5023"/>
                  <a:pt x="1256" y="4855"/>
                  <a:pt x="1200" y="4604"/>
                </a:cubicBezTo>
                <a:cubicBezTo>
                  <a:pt x="1144" y="4353"/>
                  <a:pt x="949" y="3600"/>
                  <a:pt x="893" y="3321"/>
                </a:cubicBezTo>
                <a:cubicBezTo>
                  <a:pt x="782" y="2791"/>
                  <a:pt x="838" y="2623"/>
                  <a:pt x="726" y="2177"/>
                </a:cubicBezTo>
                <a:lnTo>
                  <a:pt x="1" y="1061"/>
                </a:lnTo>
                <a:lnTo>
                  <a:pt x="1" y="1033"/>
                </a:lnTo>
                <a:cubicBezTo>
                  <a:pt x="391" y="894"/>
                  <a:pt x="1228" y="754"/>
                  <a:pt x="2037" y="587"/>
                </a:cubicBezTo>
                <a:cubicBezTo>
                  <a:pt x="2149" y="587"/>
                  <a:pt x="2316" y="559"/>
                  <a:pt x="2428" y="559"/>
                </a:cubicBezTo>
                <a:lnTo>
                  <a:pt x="2707" y="559"/>
                </a:lnTo>
                <a:cubicBezTo>
                  <a:pt x="2902" y="559"/>
                  <a:pt x="3097" y="531"/>
                  <a:pt x="3265" y="559"/>
                </a:cubicBezTo>
                <a:cubicBezTo>
                  <a:pt x="3460" y="503"/>
                  <a:pt x="3683" y="447"/>
                  <a:pt x="3962" y="391"/>
                </a:cubicBezTo>
                <a:cubicBezTo>
                  <a:pt x="4269" y="364"/>
                  <a:pt x="4576" y="336"/>
                  <a:pt x="4883" y="336"/>
                </a:cubicBezTo>
                <a:cubicBezTo>
                  <a:pt x="5357" y="112"/>
                  <a:pt x="5859" y="1"/>
                  <a:pt x="6390" y="57"/>
                </a:cubicBezTo>
                <a:cubicBezTo>
                  <a:pt x="6557" y="85"/>
                  <a:pt x="6808" y="112"/>
                  <a:pt x="7031" y="112"/>
                </a:cubicBezTo>
                <a:lnTo>
                  <a:pt x="7729" y="196"/>
                </a:lnTo>
                <a:cubicBezTo>
                  <a:pt x="8147" y="280"/>
                  <a:pt x="8398" y="364"/>
                  <a:pt x="8733" y="447"/>
                </a:cubicBezTo>
                <a:cubicBezTo>
                  <a:pt x="9152" y="447"/>
                  <a:pt x="9542" y="447"/>
                  <a:pt x="9961" y="531"/>
                </a:cubicBezTo>
                <a:cubicBezTo>
                  <a:pt x="10491" y="615"/>
                  <a:pt x="10993" y="726"/>
                  <a:pt x="11495" y="866"/>
                </a:cubicBezTo>
                <a:cubicBezTo>
                  <a:pt x="11607" y="922"/>
                  <a:pt x="11523" y="949"/>
                  <a:pt x="11690" y="977"/>
                </a:cubicBezTo>
                <a:cubicBezTo>
                  <a:pt x="12053" y="1061"/>
                  <a:pt x="11914" y="949"/>
                  <a:pt x="12304" y="1061"/>
                </a:cubicBezTo>
                <a:cubicBezTo>
                  <a:pt x="12667" y="1033"/>
                  <a:pt x="13002" y="1089"/>
                  <a:pt x="13336" y="1200"/>
                </a:cubicBezTo>
                <a:cubicBezTo>
                  <a:pt x="13839" y="1340"/>
                  <a:pt x="14369" y="1535"/>
                  <a:pt x="14843" y="1731"/>
                </a:cubicBezTo>
                <a:cubicBezTo>
                  <a:pt x="15010" y="1758"/>
                  <a:pt x="15038" y="1731"/>
                  <a:pt x="15066" y="1703"/>
                </a:cubicBezTo>
                <a:cubicBezTo>
                  <a:pt x="15345" y="1758"/>
                  <a:pt x="15764" y="1926"/>
                  <a:pt x="16154" y="2037"/>
                </a:cubicBezTo>
                <a:cubicBezTo>
                  <a:pt x="16433" y="2149"/>
                  <a:pt x="16740" y="2289"/>
                  <a:pt x="16991" y="2456"/>
                </a:cubicBezTo>
                <a:cubicBezTo>
                  <a:pt x="17242" y="2595"/>
                  <a:pt x="17521" y="2735"/>
                  <a:pt x="17800" y="2902"/>
                </a:cubicBezTo>
                <a:cubicBezTo>
                  <a:pt x="17940" y="3042"/>
                  <a:pt x="18107" y="3181"/>
                  <a:pt x="18219" y="3349"/>
                </a:cubicBezTo>
                <a:cubicBezTo>
                  <a:pt x="18637" y="3516"/>
                  <a:pt x="19056" y="3739"/>
                  <a:pt x="19418" y="3990"/>
                </a:cubicBezTo>
                <a:cubicBezTo>
                  <a:pt x="19865" y="4297"/>
                  <a:pt x="20283" y="4604"/>
                  <a:pt x="20506" y="4799"/>
                </a:cubicBezTo>
                <a:cubicBezTo>
                  <a:pt x="20841" y="5023"/>
                  <a:pt x="21120" y="5274"/>
                  <a:pt x="21371" y="5525"/>
                </a:cubicBezTo>
                <a:cubicBezTo>
                  <a:pt x="21455" y="5609"/>
                  <a:pt x="21567" y="5664"/>
                  <a:pt x="21622" y="5720"/>
                </a:cubicBezTo>
                <a:cubicBezTo>
                  <a:pt x="21929" y="5999"/>
                  <a:pt x="21957" y="6167"/>
                  <a:pt x="21957" y="6222"/>
                </a:cubicBezTo>
                <a:cubicBezTo>
                  <a:pt x="22320" y="6501"/>
                  <a:pt x="22683" y="6836"/>
                  <a:pt x="23017" y="7171"/>
                </a:cubicBezTo>
                <a:cubicBezTo>
                  <a:pt x="23241" y="7394"/>
                  <a:pt x="23436" y="7673"/>
                  <a:pt x="23603" y="7952"/>
                </a:cubicBezTo>
                <a:cubicBezTo>
                  <a:pt x="23854" y="8203"/>
                  <a:pt x="24022" y="8343"/>
                  <a:pt x="24161" y="8510"/>
                </a:cubicBezTo>
                <a:cubicBezTo>
                  <a:pt x="24357" y="8650"/>
                  <a:pt x="24552" y="8817"/>
                  <a:pt x="24691" y="9012"/>
                </a:cubicBezTo>
                <a:cubicBezTo>
                  <a:pt x="25082" y="9459"/>
                  <a:pt x="25417" y="9933"/>
                  <a:pt x="25696" y="10435"/>
                </a:cubicBezTo>
                <a:cubicBezTo>
                  <a:pt x="25751" y="10519"/>
                  <a:pt x="25751" y="10463"/>
                  <a:pt x="25835" y="10575"/>
                </a:cubicBezTo>
                <a:cubicBezTo>
                  <a:pt x="25863" y="10714"/>
                  <a:pt x="26058" y="11021"/>
                  <a:pt x="26058" y="11160"/>
                </a:cubicBezTo>
                <a:cubicBezTo>
                  <a:pt x="26505" y="11746"/>
                  <a:pt x="26812" y="12193"/>
                  <a:pt x="26728" y="12332"/>
                </a:cubicBezTo>
                <a:cubicBezTo>
                  <a:pt x="27258" y="12946"/>
                  <a:pt x="28067" y="13755"/>
                  <a:pt x="28011" y="13978"/>
                </a:cubicBezTo>
                <a:cubicBezTo>
                  <a:pt x="28207" y="14090"/>
                  <a:pt x="28374" y="14201"/>
                  <a:pt x="28597" y="14257"/>
                </a:cubicBezTo>
                <a:cubicBezTo>
                  <a:pt x="28876" y="14425"/>
                  <a:pt x="29183" y="14620"/>
                  <a:pt x="29434" y="14815"/>
                </a:cubicBezTo>
                <a:cubicBezTo>
                  <a:pt x="29602" y="14927"/>
                  <a:pt x="29574" y="14927"/>
                  <a:pt x="29713" y="15038"/>
                </a:cubicBezTo>
                <a:cubicBezTo>
                  <a:pt x="29853" y="15122"/>
                  <a:pt x="29992" y="15206"/>
                  <a:pt x="30132" y="15262"/>
                </a:cubicBezTo>
                <a:cubicBezTo>
                  <a:pt x="30299" y="15345"/>
                  <a:pt x="30439" y="15429"/>
                  <a:pt x="30606" y="15513"/>
                </a:cubicBezTo>
                <a:cubicBezTo>
                  <a:pt x="30773" y="15652"/>
                  <a:pt x="30969" y="15764"/>
                  <a:pt x="31164" y="15875"/>
                </a:cubicBezTo>
                <a:cubicBezTo>
                  <a:pt x="31275" y="15903"/>
                  <a:pt x="31359" y="15959"/>
                  <a:pt x="31443" y="16015"/>
                </a:cubicBezTo>
                <a:cubicBezTo>
                  <a:pt x="31527" y="16043"/>
                  <a:pt x="31610" y="16099"/>
                  <a:pt x="31666" y="16127"/>
                </a:cubicBezTo>
                <a:lnTo>
                  <a:pt x="31666" y="16182"/>
                </a:lnTo>
                <a:cubicBezTo>
                  <a:pt x="31861" y="16266"/>
                  <a:pt x="32057" y="16350"/>
                  <a:pt x="32252" y="16350"/>
                </a:cubicBezTo>
                <a:lnTo>
                  <a:pt x="32615" y="16405"/>
                </a:lnTo>
                <a:cubicBezTo>
                  <a:pt x="32726" y="16405"/>
                  <a:pt x="32838" y="16433"/>
                  <a:pt x="32949" y="16461"/>
                </a:cubicBezTo>
                <a:cubicBezTo>
                  <a:pt x="33173" y="16433"/>
                  <a:pt x="33368" y="16433"/>
                  <a:pt x="33591" y="16461"/>
                </a:cubicBezTo>
                <a:cubicBezTo>
                  <a:pt x="33786" y="16489"/>
                  <a:pt x="34010" y="16517"/>
                  <a:pt x="34233" y="16517"/>
                </a:cubicBezTo>
                <a:cubicBezTo>
                  <a:pt x="34428" y="16545"/>
                  <a:pt x="34651" y="16545"/>
                  <a:pt x="34847" y="16545"/>
                </a:cubicBezTo>
                <a:cubicBezTo>
                  <a:pt x="36186" y="16517"/>
                  <a:pt x="37525" y="16378"/>
                  <a:pt x="38864" y="16127"/>
                </a:cubicBezTo>
                <a:cubicBezTo>
                  <a:pt x="39171" y="16043"/>
                  <a:pt x="39394" y="15987"/>
                  <a:pt x="39673" y="15931"/>
                </a:cubicBezTo>
                <a:cubicBezTo>
                  <a:pt x="40175" y="15875"/>
                  <a:pt x="41152" y="15792"/>
                  <a:pt x="41180" y="15875"/>
                </a:cubicBezTo>
                <a:cubicBezTo>
                  <a:pt x="41208" y="15959"/>
                  <a:pt x="40761" y="15987"/>
                  <a:pt x="40929" y="16043"/>
                </a:cubicBezTo>
                <a:cubicBezTo>
                  <a:pt x="39701" y="16322"/>
                  <a:pt x="38446" y="16573"/>
                  <a:pt x="37218" y="16740"/>
                </a:cubicBezTo>
                <a:cubicBezTo>
                  <a:pt x="36493" y="16824"/>
                  <a:pt x="35795" y="16852"/>
                  <a:pt x="35070" y="16880"/>
                </a:cubicBezTo>
                <a:cubicBezTo>
                  <a:pt x="34902" y="16880"/>
                  <a:pt x="34568" y="16880"/>
                  <a:pt x="34428" y="16880"/>
                </a:cubicBezTo>
                <a:cubicBezTo>
                  <a:pt x="34316" y="16880"/>
                  <a:pt x="34205" y="16908"/>
                  <a:pt x="34093" y="16936"/>
                </a:cubicBezTo>
                <a:cubicBezTo>
                  <a:pt x="36437" y="17019"/>
                  <a:pt x="39031" y="16461"/>
                  <a:pt x="41180" y="16210"/>
                </a:cubicBezTo>
                <a:lnTo>
                  <a:pt x="41208" y="16210"/>
                </a:lnTo>
                <a:lnTo>
                  <a:pt x="41208" y="16238"/>
                </a:lnTo>
                <a:cubicBezTo>
                  <a:pt x="41235" y="16294"/>
                  <a:pt x="41263" y="16405"/>
                  <a:pt x="41291" y="16433"/>
                </a:cubicBezTo>
                <a:cubicBezTo>
                  <a:pt x="41291" y="16712"/>
                  <a:pt x="41319" y="16963"/>
                  <a:pt x="41375" y="17242"/>
                </a:cubicBezTo>
                <a:cubicBezTo>
                  <a:pt x="41375" y="17438"/>
                  <a:pt x="41319" y="17270"/>
                  <a:pt x="41319" y="17242"/>
                </a:cubicBezTo>
                <a:cubicBezTo>
                  <a:pt x="41319" y="17354"/>
                  <a:pt x="41291" y="17410"/>
                  <a:pt x="41291" y="17549"/>
                </a:cubicBezTo>
                <a:cubicBezTo>
                  <a:pt x="41347" y="17717"/>
                  <a:pt x="41291" y="17270"/>
                  <a:pt x="41375" y="17354"/>
                </a:cubicBezTo>
                <a:cubicBezTo>
                  <a:pt x="41487" y="18163"/>
                  <a:pt x="41598" y="19140"/>
                  <a:pt x="41682" y="20032"/>
                </a:cubicBezTo>
                <a:lnTo>
                  <a:pt x="41626" y="20032"/>
                </a:lnTo>
                <a:cubicBezTo>
                  <a:pt x="41626" y="20200"/>
                  <a:pt x="41682" y="20060"/>
                  <a:pt x="41710" y="20116"/>
                </a:cubicBezTo>
                <a:cubicBezTo>
                  <a:pt x="41766" y="20646"/>
                  <a:pt x="41933" y="21288"/>
                  <a:pt x="41989" y="21818"/>
                </a:cubicBezTo>
                <a:cubicBezTo>
                  <a:pt x="42072" y="22292"/>
                  <a:pt x="42156" y="22739"/>
                  <a:pt x="42240" y="23185"/>
                </a:cubicBezTo>
                <a:cubicBezTo>
                  <a:pt x="42351" y="23799"/>
                  <a:pt x="42491" y="24413"/>
                  <a:pt x="42603" y="25026"/>
                </a:cubicBezTo>
                <a:cubicBezTo>
                  <a:pt x="42575" y="25194"/>
                  <a:pt x="42603" y="25361"/>
                  <a:pt x="42630" y="25501"/>
                </a:cubicBezTo>
                <a:close/>
                <a:moveTo>
                  <a:pt x="42100" y="23603"/>
                </a:moveTo>
                <a:cubicBezTo>
                  <a:pt x="42072" y="23603"/>
                  <a:pt x="42072" y="23659"/>
                  <a:pt x="42100" y="23771"/>
                </a:cubicBezTo>
                <a:cubicBezTo>
                  <a:pt x="42100" y="23827"/>
                  <a:pt x="42128" y="23827"/>
                  <a:pt x="42128" y="23771"/>
                </a:cubicBezTo>
                <a:cubicBezTo>
                  <a:pt x="42128" y="23743"/>
                  <a:pt x="42100" y="23687"/>
                  <a:pt x="42100" y="23603"/>
                </a:cubicBezTo>
                <a:close/>
                <a:moveTo>
                  <a:pt x="41654" y="21455"/>
                </a:moveTo>
                <a:cubicBezTo>
                  <a:pt x="41654" y="21372"/>
                  <a:pt x="41710" y="21651"/>
                  <a:pt x="41710" y="21455"/>
                </a:cubicBezTo>
                <a:cubicBezTo>
                  <a:pt x="41682" y="21427"/>
                  <a:pt x="41626" y="21260"/>
                  <a:pt x="41654" y="21455"/>
                </a:cubicBezTo>
                <a:close/>
                <a:moveTo>
                  <a:pt x="6780" y="9487"/>
                </a:moveTo>
                <a:cubicBezTo>
                  <a:pt x="6780" y="9459"/>
                  <a:pt x="6696" y="9459"/>
                  <a:pt x="6585" y="9487"/>
                </a:cubicBezTo>
                <a:cubicBezTo>
                  <a:pt x="6585" y="9487"/>
                  <a:pt x="6585" y="9514"/>
                  <a:pt x="6557" y="9514"/>
                </a:cubicBezTo>
                <a:cubicBezTo>
                  <a:pt x="6613" y="9514"/>
                  <a:pt x="6668" y="9487"/>
                  <a:pt x="6780" y="9487"/>
                </a:cubicBezTo>
                <a:close/>
                <a:moveTo>
                  <a:pt x="7171" y="9347"/>
                </a:moveTo>
                <a:cubicBezTo>
                  <a:pt x="7199" y="9291"/>
                  <a:pt x="6808" y="9347"/>
                  <a:pt x="6808" y="9375"/>
                </a:cubicBezTo>
                <a:cubicBezTo>
                  <a:pt x="6920" y="9375"/>
                  <a:pt x="7059" y="9375"/>
                  <a:pt x="7171" y="9347"/>
                </a:cubicBezTo>
                <a:close/>
                <a:moveTo>
                  <a:pt x="7338" y="9263"/>
                </a:moveTo>
                <a:cubicBezTo>
                  <a:pt x="7338" y="9235"/>
                  <a:pt x="7282" y="9208"/>
                  <a:pt x="7199" y="9208"/>
                </a:cubicBezTo>
                <a:cubicBezTo>
                  <a:pt x="7226" y="9235"/>
                  <a:pt x="7171" y="9291"/>
                  <a:pt x="7338" y="9263"/>
                </a:cubicBezTo>
                <a:close/>
                <a:moveTo>
                  <a:pt x="5664" y="9319"/>
                </a:moveTo>
                <a:cubicBezTo>
                  <a:pt x="5301" y="9431"/>
                  <a:pt x="4939" y="9542"/>
                  <a:pt x="4576" y="9682"/>
                </a:cubicBezTo>
                <a:cubicBezTo>
                  <a:pt x="4576" y="9710"/>
                  <a:pt x="4576" y="9738"/>
                  <a:pt x="4576" y="9766"/>
                </a:cubicBezTo>
                <a:cubicBezTo>
                  <a:pt x="4632" y="9766"/>
                  <a:pt x="4771" y="9710"/>
                  <a:pt x="4771" y="9766"/>
                </a:cubicBezTo>
                <a:cubicBezTo>
                  <a:pt x="5078" y="9626"/>
                  <a:pt x="5385" y="9487"/>
                  <a:pt x="5664" y="9319"/>
                </a:cubicBezTo>
                <a:close/>
                <a:moveTo>
                  <a:pt x="16824" y="11774"/>
                </a:moveTo>
                <a:cubicBezTo>
                  <a:pt x="16880" y="11830"/>
                  <a:pt x="16935" y="11858"/>
                  <a:pt x="16991" y="11886"/>
                </a:cubicBezTo>
                <a:cubicBezTo>
                  <a:pt x="17075" y="11886"/>
                  <a:pt x="16824" y="11718"/>
                  <a:pt x="16824" y="11774"/>
                </a:cubicBezTo>
                <a:close/>
                <a:moveTo>
                  <a:pt x="17270" y="12221"/>
                </a:moveTo>
                <a:cubicBezTo>
                  <a:pt x="17298" y="12221"/>
                  <a:pt x="17186" y="12081"/>
                  <a:pt x="17103" y="12053"/>
                </a:cubicBezTo>
                <a:cubicBezTo>
                  <a:pt x="17047" y="12025"/>
                  <a:pt x="17186" y="12137"/>
                  <a:pt x="17270" y="12221"/>
                </a:cubicBezTo>
                <a:close/>
                <a:moveTo>
                  <a:pt x="17633" y="12193"/>
                </a:moveTo>
                <a:cubicBezTo>
                  <a:pt x="16880" y="11579"/>
                  <a:pt x="16098" y="11021"/>
                  <a:pt x="15234" y="10575"/>
                </a:cubicBezTo>
                <a:cubicBezTo>
                  <a:pt x="15373" y="10658"/>
                  <a:pt x="15513" y="10770"/>
                  <a:pt x="15652" y="10881"/>
                </a:cubicBezTo>
                <a:cubicBezTo>
                  <a:pt x="15819" y="10965"/>
                  <a:pt x="15987" y="11077"/>
                  <a:pt x="16126" y="11216"/>
                </a:cubicBezTo>
                <a:cubicBezTo>
                  <a:pt x="16349" y="11328"/>
                  <a:pt x="16517" y="11495"/>
                  <a:pt x="16712" y="11607"/>
                </a:cubicBezTo>
                <a:cubicBezTo>
                  <a:pt x="16880" y="11718"/>
                  <a:pt x="17047" y="11830"/>
                  <a:pt x="17214" y="11942"/>
                </a:cubicBezTo>
                <a:cubicBezTo>
                  <a:pt x="17326" y="12053"/>
                  <a:pt x="17493" y="12137"/>
                  <a:pt x="17633" y="12193"/>
                </a:cubicBezTo>
                <a:close/>
                <a:moveTo>
                  <a:pt x="19530" y="14257"/>
                </a:moveTo>
                <a:lnTo>
                  <a:pt x="19669" y="14425"/>
                </a:lnTo>
                <a:cubicBezTo>
                  <a:pt x="19614" y="14369"/>
                  <a:pt x="19558" y="14285"/>
                  <a:pt x="19502" y="14229"/>
                </a:cubicBezTo>
                <a:cubicBezTo>
                  <a:pt x="19530" y="14229"/>
                  <a:pt x="19530" y="14257"/>
                  <a:pt x="19558" y="14257"/>
                </a:cubicBezTo>
                <a:close/>
                <a:moveTo>
                  <a:pt x="30745" y="25250"/>
                </a:moveTo>
                <a:cubicBezTo>
                  <a:pt x="31164" y="25445"/>
                  <a:pt x="30885" y="25222"/>
                  <a:pt x="30745" y="25250"/>
                </a:cubicBezTo>
                <a:close/>
                <a:moveTo>
                  <a:pt x="42240" y="25277"/>
                </a:moveTo>
                <a:cubicBezTo>
                  <a:pt x="42128" y="24636"/>
                  <a:pt x="42017" y="23994"/>
                  <a:pt x="41877" y="23324"/>
                </a:cubicBezTo>
                <a:cubicBezTo>
                  <a:pt x="41766" y="22766"/>
                  <a:pt x="41654" y="22181"/>
                  <a:pt x="41570" y="21595"/>
                </a:cubicBezTo>
                <a:cubicBezTo>
                  <a:pt x="41570" y="21595"/>
                  <a:pt x="41598" y="21678"/>
                  <a:pt x="41598" y="21595"/>
                </a:cubicBezTo>
                <a:cubicBezTo>
                  <a:pt x="41598" y="21372"/>
                  <a:pt x="41598" y="21651"/>
                  <a:pt x="41570" y="21511"/>
                </a:cubicBezTo>
                <a:cubicBezTo>
                  <a:pt x="41487" y="21009"/>
                  <a:pt x="41403" y="20423"/>
                  <a:pt x="41319" y="19781"/>
                </a:cubicBezTo>
                <a:cubicBezTo>
                  <a:pt x="41487" y="21567"/>
                  <a:pt x="41682" y="23352"/>
                  <a:pt x="41989" y="25138"/>
                </a:cubicBezTo>
                <a:cubicBezTo>
                  <a:pt x="37497" y="26784"/>
                  <a:pt x="32308" y="26198"/>
                  <a:pt x="28151" y="23827"/>
                </a:cubicBezTo>
                <a:lnTo>
                  <a:pt x="28207" y="23910"/>
                </a:lnTo>
                <a:cubicBezTo>
                  <a:pt x="29323" y="24580"/>
                  <a:pt x="30522" y="25110"/>
                  <a:pt x="31750" y="25445"/>
                </a:cubicBezTo>
                <a:cubicBezTo>
                  <a:pt x="32810" y="25780"/>
                  <a:pt x="33898" y="26003"/>
                  <a:pt x="35014" y="26142"/>
                </a:cubicBezTo>
                <a:cubicBezTo>
                  <a:pt x="36744" y="26338"/>
                  <a:pt x="38529" y="26254"/>
                  <a:pt x="40231" y="25863"/>
                </a:cubicBezTo>
                <a:cubicBezTo>
                  <a:pt x="40929" y="25724"/>
                  <a:pt x="41598" y="25528"/>
                  <a:pt x="42268" y="252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9"/>
          <p:cNvSpPr/>
          <p:nvPr/>
        </p:nvSpPr>
        <p:spPr>
          <a:xfrm>
            <a:off x="1284417" y="201671"/>
            <a:ext cx="440221" cy="937630"/>
          </a:xfrm>
          <a:custGeom>
            <a:avLst/>
            <a:gdLst/>
            <a:ahLst/>
            <a:cxnLst/>
            <a:rect l="l" t="t" r="r" b="b"/>
            <a:pathLst>
              <a:path w="19976" h="42547" extrusionOk="0">
                <a:moveTo>
                  <a:pt x="18051" y="84"/>
                </a:moveTo>
                <a:cubicBezTo>
                  <a:pt x="18051" y="140"/>
                  <a:pt x="17660" y="195"/>
                  <a:pt x="17828" y="251"/>
                </a:cubicBezTo>
                <a:cubicBezTo>
                  <a:pt x="17604" y="307"/>
                  <a:pt x="17381" y="363"/>
                  <a:pt x="17130" y="447"/>
                </a:cubicBezTo>
                <a:lnTo>
                  <a:pt x="16739" y="558"/>
                </a:lnTo>
                <a:lnTo>
                  <a:pt x="16349" y="670"/>
                </a:lnTo>
                <a:lnTo>
                  <a:pt x="15456" y="949"/>
                </a:lnTo>
                <a:lnTo>
                  <a:pt x="14452" y="1311"/>
                </a:lnTo>
                <a:cubicBezTo>
                  <a:pt x="14173" y="1395"/>
                  <a:pt x="13866" y="1535"/>
                  <a:pt x="13559" y="1646"/>
                </a:cubicBezTo>
                <a:cubicBezTo>
                  <a:pt x="13392" y="1702"/>
                  <a:pt x="13224" y="1758"/>
                  <a:pt x="13085" y="1814"/>
                </a:cubicBezTo>
                <a:lnTo>
                  <a:pt x="12610" y="2037"/>
                </a:lnTo>
                <a:cubicBezTo>
                  <a:pt x="12471" y="2121"/>
                  <a:pt x="12192" y="2232"/>
                  <a:pt x="12080" y="2288"/>
                </a:cubicBezTo>
                <a:cubicBezTo>
                  <a:pt x="11969" y="2344"/>
                  <a:pt x="11885" y="2427"/>
                  <a:pt x="11801" y="2511"/>
                </a:cubicBezTo>
                <a:cubicBezTo>
                  <a:pt x="13782" y="1479"/>
                  <a:pt x="15875" y="753"/>
                  <a:pt x="18079" y="419"/>
                </a:cubicBezTo>
                <a:lnTo>
                  <a:pt x="18079" y="419"/>
                </a:lnTo>
                <a:lnTo>
                  <a:pt x="18107" y="419"/>
                </a:lnTo>
                <a:lnTo>
                  <a:pt x="18107" y="419"/>
                </a:lnTo>
                <a:cubicBezTo>
                  <a:pt x="18134" y="474"/>
                  <a:pt x="18134" y="586"/>
                  <a:pt x="18162" y="614"/>
                </a:cubicBezTo>
                <a:cubicBezTo>
                  <a:pt x="18162" y="865"/>
                  <a:pt x="18190" y="1116"/>
                  <a:pt x="18246" y="1339"/>
                </a:cubicBezTo>
                <a:cubicBezTo>
                  <a:pt x="18246" y="1535"/>
                  <a:pt x="18190" y="1395"/>
                  <a:pt x="18190" y="1339"/>
                </a:cubicBezTo>
                <a:cubicBezTo>
                  <a:pt x="18190" y="1479"/>
                  <a:pt x="18162" y="1507"/>
                  <a:pt x="18162" y="1646"/>
                </a:cubicBezTo>
                <a:cubicBezTo>
                  <a:pt x="18218" y="1814"/>
                  <a:pt x="18162" y="1395"/>
                  <a:pt x="18246" y="1479"/>
                </a:cubicBezTo>
                <a:cubicBezTo>
                  <a:pt x="18330" y="2204"/>
                  <a:pt x="18413" y="3125"/>
                  <a:pt x="18469" y="3962"/>
                </a:cubicBezTo>
                <a:lnTo>
                  <a:pt x="18413" y="3962"/>
                </a:lnTo>
                <a:cubicBezTo>
                  <a:pt x="18413" y="4101"/>
                  <a:pt x="18469" y="3990"/>
                  <a:pt x="18497" y="4046"/>
                </a:cubicBezTo>
                <a:cubicBezTo>
                  <a:pt x="18525" y="4548"/>
                  <a:pt x="18665" y="5134"/>
                  <a:pt x="18665" y="5636"/>
                </a:cubicBezTo>
                <a:cubicBezTo>
                  <a:pt x="18748" y="6417"/>
                  <a:pt x="18832" y="7338"/>
                  <a:pt x="18916" y="8398"/>
                </a:cubicBezTo>
                <a:cubicBezTo>
                  <a:pt x="19027" y="9235"/>
                  <a:pt x="19027" y="10407"/>
                  <a:pt x="19055" y="11495"/>
                </a:cubicBezTo>
                <a:cubicBezTo>
                  <a:pt x="19055" y="11913"/>
                  <a:pt x="19083" y="12304"/>
                  <a:pt x="19111" y="12694"/>
                </a:cubicBezTo>
                <a:cubicBezTo>
                  <a:pt x="19111" y="13224"/>
                  <a:pt x="19111" y="13838"/>
                  <a:pt x="19139" y="14396"/>
                </a:cubicBezTo>
                <a:lnTo>
                  <a:pt x="19139" y="15791"/>
                </a:lnTo>
                <a:cubicBezTo>
                  <a:pt x="19195" y="17102"/>
                  <a:pt x="19167" y="18386"/>
                  <a:pt x="19223" y="19725"/>
                </a:cubicBezTo>
                <a:cubicBezTo>
                  <a:pt x="19278" y="20869"/>
                  <a:pt x="19306" y="22124"/>
                  <a:pt x="19278" y="23296"/>
                </a:cubicBezTo>
                <a:cubicBezTo>
                  <a:pt x="19223" y="23742"/>
                  <a:pt x="19167" y="24161"/>
                  <a:pt x="19027" y="24607"/>
                </a:cubicBezTo>
                <a:cubicBezTo>
                  <a:pt x="19083" y="25137"/>
                  <a:pt x="19139" y="25639"/>
                  <a:pt x="19195" y="26086"/>
                </a:cubicBezTo>
                <a:cubicBezTo>
                  <a:pt x="19195" y="26309"/>
                  <a:pt x="19167" y="26309"/>
                  <a:pt x="19195" y="26476"/>
                </a:cubicBezTo>
                <a:cubicBezTo>
                  <a:pt x="19278" y="27732"/>
                  <a:pt x="19306" y="29517"/>
                  <a:pt x="19474" y="30522"/>
                </a:cubicBezTo>
                <a:cubicBezTo>
                  <a:pt x="19474" y="31303"/>
                  <a:pt x="19557" y="31973"/>
                  <a:pt x="19613" y="32837"/>
                </a:cubicBezTo>
                <a:cubicBezTo>
                  <a:pt x="19613" y="33005"/>
                  <a:pt x="19669" y="33144"/>
                  <a:pt x="19669" y="33312"/>
                </a:cubicBezTo>
                <a:lnTo>
                  <a:pt x="19669" y="33479"/>
                </a:lnTo>
                <a:cubicBezTo>
                  <a:pt x="19697" y="33898"/>
                  <a:pt x="19753" y="34065"/>
                  <a:pt x="19780" y="34595"/>
                </a:cubicBezTo>
                <a:cubicBezTo>
                  <a:pt x="19753" y="35348"/>
                  <a:pt x="19780" y="36074"/>
                  <a:pt x="19892" y="36799"/>
                </a:cubicBezTo>
                <a:cubicBezTo>
                  <a:pt x="19892" y="36883"/>
                  <a:pt x="19892" y="37106"/>
                  <a:pt x="19892" y="37050"/>
                </a:cubicBezTo>
                <a:cubicBezTo>
                  <a:pt x="19892" y="37190"/>
                  <a:pt x="19920" y="37106"/>
                  <a:pt x="19920" y="37218"/>
                </a:cubicBezTo>
                <a:cubicBezTo>
                  <a:pt x="19920" y="37692"/>
                  <a:pt x="19976" y="38306"/>
                  <a:pt x="19948" y="38696"/>
                </a:cubicBezTo>
                <a:lnTo>
                  <a:pt x="19948" y="40119"/>
                </a:lnTo>
                <a:cubicBezTo>
                  <a:pt x="19948" y="40314"/>
                  <a:pt x="19920" y="40538"/>
                  <a:pt x="19892" y="40761"/>
                </a:cubicBezTo>
                <a:cubicBezTo>
                  <a:pt x="19892" y="40984"/>
                  <a:pt x="19864" y="41235"/>
                  <a:pt x="19864" y="41458"/>
                </a:cubicBezTo>
                <a:cubicBezTo>
                  <a:pt x="19808" y="41654"/>
                  <a:pt x="19780" y="41849"/>
                  <a:pt x="19753" y="42044"/>
                </a:cubicBezTo>
                <a:cubicBezTo>
                  <a:pt x="19725" y="42128"/>
                  <a:pt x="19753" y="42239"/>
                  <a:pt x="19641" y="42323"/>
                </a:cubicBezTo>
                <a:lnTo>
                  <a:pt x="19641" y="42323"/>
                </a:lnTo>
                <a:cubicBezTo>
                  <a:pt x="19334" y="42546"/>
                  <a:pt x="17855" y="42184"/>
                  <a:pt x="16433" y="41737"/>
                </a:cubicBezTo>
                <a:lnTo>
                  <a:pt x="16433" y="41737"/>
                </a:lnTo>
                <a:lnTo>
                  <a:pt x="16237" y="41681"/>
                </a:lnTo>
                <a:cubicBezTo>
                  <a:pt x="15679" y="41681"/>
                  <a:pt x="15121" y="41626"/>
                  <a:pt x="14535" y="41570"/>
                </a:cubicBezTo>
                <a:cubicBezTo>
                  <a:pt x="14424" y="41514"/>
                  <a:pt x="14424" y="41542"/>
                  <a:pt x="14340" y="41486"/>
                </a:cubicBezTo>
                <a:cubicBezTo>
                  <a:pt x="14145" y="41458"/>
                  <a:pt x="13922" y="41402"/>
                  <a:pt x="13726" y="41347"/>
                </a:cubicBezTo>
                <a:lnTo>
                  <a:pt x="13531" y="41263"/>
                </a:lnTo>
                <a:lnTo>
                  <a:pt x="13419" y="41207"/>
                </a:lnTo>
                <a:lnTo>
                  <a:pt x="13336" y="41179"/>
                </a:lnTo>
                <a:lnTo>
                  <a:pt x="12973" y="40984"/>
                </a:lnTo>
                <a:cubicBezTo>
                  <a:pt x="12527" y="40705"/>
                  <a:pt x="12052" y="40398"/>
                  <a:pt x="11634" y="40063"/>
                </a:cubicBezTo>
                <a:cubicBezTo>
                  <a:pt x="11634" y="40035"/>
                  <a:pt x="11634" y="40035"/>
                  <a:pt x="11550" y="39952"/>
                </a:cubicBezTo>
                <a:cubicBezTo>
                  <a:pt x="11411" y="39868"/>
                  <a:pt x="11383" y="39812"/>
                  <a:pt x="11271" y="39756"/>
                </a:cubicBezTo>
                <a:cubicBezTo>
                  <a:pt x="11160" y="39561"/>
                  <a:pt x="10797" y="39282"/>
                  <a:pt x="10881" y="39171"/>
                </a:cubicBezTo>
                <a:cubicBezTo>
                  <a:pt x="10825" y="39143"/>
                  <a:pt x="10769" y="39087"/>
                  <a:pt x="10713" y="39031"/>
                </a:cubicBezTo>
                <a:lnTo>
                  <a:pt x="10769" y="38892"/>
                </a:lnTo>
                <a:cubicBezTo>
                  <a:pt x="10072" y="38389"/>
                  <a:pt x="9430" y="37831"/>
                  <a:pt x="8788" y="37273"/>
                </a:cubicBezTo>
                <a:cubicBezTo>
                  <a:pt x="8649" y="37190"/>
                  <a:pt x="8481" y="37134"/>
                  <a:pt x="8314" y="37106"/>
                </a:cubicBezTo>
                <a:cubicBezTo>
                  <a:pt x="7979" y="36911"/>
                  <a:pt x="7672" y="36743"/>
                  <a:pt x="7282" y="36492"/>
                </a:cubicBezTo>
                <a:cubicBezTo>
                  <a:pt x="7114" y="36297"/>
                  <a:pt x="6947" y="36185"/>
                  <a:pt x="6780" y="36018"/>
                </a:cubicBezTo>
                <a:cubicBezTo>
                  <a:pt x="6612" y="35851"/>
                  <a:pt x="6110" y="35320"/>
                  <a:pt x="5943" y="35125"/>
                </a:cubicBezTo>
                <a:cubicBezTo>
                  <a:pt x="5691" y="34790"/>
                  <a:pt x="5691" y="34651"/>
                  <a:pt x="5440" y="34344"/>
                </a:cubicBezTo>
                <a:cubicBezTo>
                  <a:pt x="5217" y="34232"/>
                  <a:pt x="4966" y="34149"/>
                  <a:pt x="4715" y="34065"/>
                </a:cubicBezTo>
                <a:cubicBezTo>
                  <a:pt x="4575" y="33925"/>
                  <a:pt x="4408" y="33786"/>
                  <a:pt x="4269" y="33646"/>
                </a:cubicBezTo>
                <a:cubicBezTo>
                  <a:pt x="4101" y="33451"/>
                  <a:pt x="3906" y="33256"/>
                  <a:pt x="3766" y="33033"/>
                </a:cubicBezTo>
                <a:cubicBezTo>
                  <a:pt x="3627" y="32754"/>
                  <a:pt x="3376" y="32419"/>
                  <a:pt x="3264" y="32140"/>
                </a:cubicBezTo>
                <a:cubicBezTo>
                  <a:pt x="2929" y="31721"/>
                  <a:pt x="2650" y="31303"/>
                  <a:pt x="2427" y="30829"/>
                </a:cubicBezTo>
                <a:cubicBezTo>
                  <a:pt x="2065" y="30494"/>
                  <a:pt x="1786" y="30075"/>
                  <a:pt x="1646" y="29601"/>
                </a:cubicBezTo>
                <a:cubicBezTo>
                  <a:pt x="1562" y="29294"/>
                  <a:pt x="1367" y="28736"/>
                  <a:pt x="1283" y="28401"/>
                </a:cubicBezTo>
                <a:cubicBezTo>
                  <a:pt x="1255" y="28067"/>
                  <a:pt x="1228" y="27760"/>
                  <a:pt x="1200" y="27425"/>
                </a:cubicBezTo>
                <a:cubicBezTo>
                  <a:pt x="837" y="26616"/>
                  <a:pt x="614" y="25751"/>
                  <a:pt x="558" y="24858"/>
                </a:cubicBezTo>
                <a:cubicBezTo>
                  <a:pt x="558" y="24747"/>
                  <a:pt x="614" y="24802"/>
                  <a:pt x="586" y="24663"/>
                </a:cubicBezTo>
                <a:cubicBezTo>
                  <a:pt x="558" y="24300"/>
                  <a:pt x="474" y="24468"/>
                  <a:pt x="446" y="24077"/>
                </a:cubicBezTo>
                <a:cubicBezTo>
                  <a:pt x="307" y="23798"/>
                  <a:pt x="223" y="23463"/>
                  <a:pt x="223" y="23129"/>
                </a:cubicBezTo>
                <a:cubicBezTo>
                  <a:pt x="195" y="22654"/>
                  <a:pt x="195" y="22152"/>
                  <a:pt x="195" y="21678"/>
                </a:cubicBezTo>
                <a:cubicBezTo>
                  <a:pt x="195" y="21510"/>
                  <a:pt x="140" y="21482"/>
                  <a:pt x="112" y="21482"/>
                </a:cubicBezTo>
                <a:cubicBezTo>
                  <a:pt x="56" y="21148"/>
                  <a:pt x="28" y="20785"/>
                  <a:pt x="0" y="20450"/>
                </a:cubicBezTo>
                <a:cubicBezTo>
                  <a:pt x="56" y="19864"/>
                  <a:pt x="112" y="19306"/>
                  <a:pt x="223" y="18720"/>
                </a:cubicBezTo>
                <a:cubicBezTo>
                  <a:pt x="279" y="18553"/>
                  <a:pt x="391" y="18386"/>
                  <a:pt x="474" y="18218"/>
                </a:cubicBezTo>
                <a:cubicBezTo>
                  <a:pt x="502" y="17353"/>
                  <a:pt x="642" y="16516"/>
                  <a:pt x="921" y="15707"/>
                </a:cubicBezTo>
                <a:cubicBezTo>
                  <a:pt x="977" y="15345"/>
                  <a:pt x="1088" y="15010"/>
                  <a:pt x="1228" y="14703"/>
                </a:cubicBezTo>
                <a:cubicBezTo>
                  <a:pt x="1255" y="14619"/>
                  <a:pt x="1283" y="14508"/>
                  <a:pt x="1311" y="14452"/>
                </a:cubicBezTo>
                <a:cubicBezTo>
                  <a:pt x="1423" y="14089"/>
                  <a:pt x="1562" y="13978"/>
                  <a:pt x="1618" y="13978"/>
                </a:cubicBezTo>
                <a:cubicBezTo>
                  <a:pt x="1786" y="13280"/>
                  <a:pt x="2260" y="12108"/>
                  <a:pt x="2455" y="11969"/>
                </a:cubicBezTo>
                <a:cubicBezTo>
                  <a:pt x="2734" y="11355"/>
                  <a:pt x="2678" y="11160"/>
                  <a:pt x="2929" y="10602"/>
                </a:cubicBezTo>
                <a:cubicBezTo>
                  <a:pt x="3097" y="10351"/>
                  <a:pt x="3236" y="10044"/>
                  <a:pt x="3404" y="9793"/>
                </a:cubicBezTo>
                <a:cubicBezTo>
                  <a:pt x="3515" y="9570"/>
                  <a:pt x="3655" y="9374"/>
                  <a:pt x="3822" y="9207"/>
                </a:cubicBezTo>
                <a:cubicBezTo>
                  <a:pt x="3878" y="9123"/>
                  <a:pt x="3822" y="9151"/>
                  <a:pt x="3906" y="9040"/>
                </a:cubicBezTo>
                <a:cubicBezTo>
                  <a:pt x="4018" y="8984"/>
                  <a:pt x="4241" y="8705"/>
                  <a:pt x="4352" y="8649"/>
                </a:cubicBezTo>
                <a:cubicBezTo>
                  <a:pt x="4743" y="8063"/>
                  <a:pt x="5133" y="7700"/>
                  <a:pt x="5273" y="7728"/>
                </a:cubicBezTo>
                <a:cubicBezTo>
                  <a:pt x="5385" y="7561"/>
                  <a:pt x="5496" y="7393"/>
                  <a:pt x="5636" y="7226"/>
                </a:cubicBezTo>
                <a:cubicBezTo>
                  <a:pt x="5775" y="7059"/>
                  <a:pt x="5915" y="6891"/>
                  <a:pt x="6026" y="6752"/>
                </a:cubicBezTo>
                <a:cubicBezTo>
                  <a:pt x="6305" y="6473"/>
                  <a:pt x="6528" y="6277"/>
                  <a:pt x="6640" y="6305"/>
                </a:cubicBezTo>
                <a:cubicBezTo>
                  <a:pt x="6947" y="5859"/>
                  <a:pt x="6780" y="5692"/>
                  <a:pt x="7533" y="4994"/>
                </a:cubicBezTo>
                <a:cubicBezTo>
                  <a:pt x="7672" y="4855"/>
                  <a:pt x="7672" y="4883"/>
                  <a:pt x="7812" y="4771"/>
                </a:cubicBezTo>
                <a:cubicBezTo>
                  <a:pt x="8035" y="4492"/>
                  <a:pt x="8286" y="4269"/>
                  <a:pt x="8537" y="4073"/>
                </a:cubicBezTo>
                <a:cubicBezTo>
                  <a:pt x="8872" y="3822"/>
                  <a:pt x="9235" y="3599"/>
                  <a:pt x="9597" y="3432"/>
                </a:cubicBezTo>
                <a:lnTo>
                  <a:pt x="9625" y="3460"/>
                </a:lnTo>
                <a:cubicBezTo>
                  <a:pt x="9932" y="3320"/>
                  <a:pt x="10323" y="2958"/>
                  <a:pt x="10685" y="2734"/>
                </a:cubicBezTo>
                <a:cubicBezTo>
                  <a:pt x="10825" y="2595"/>
                  <a:pt x="10992" y="2455"/>
                  <a:pt x="11160" y="2372"/>
                </a:cubicBezTo>
                <a:cubicBezTo>
                  <a:pt x="11522" y="2176"/>
                  <a:pt x="11913" y="2009"/>
                  <a:pt x="12304" y="1842"/>
                </a:cubicBezTo>
                <a:cubicBezTo>
                  <a:pt x="12527" y="1730"/>
                  <a:pt x="12806" y="1590"/>
                  <a:pt x="13085" y="1479"/>
                </a:cubicBezTo>
                <a:lnTo>
                  <a:pt x="14033" y="1088"/>
                </a:lnTo>
                <a:cubicBezTo>
                  <a:pt x="14340" y="977"/>
                  <a:pt x="14675" y="893"/>
                  <a:pt x="14982" y="753"/>
                </a:cubicBezTo>
                <a:cubicBezTo>
                  <a:pt x="15289" y="614"/>
                  <a:pt x="15624" y="558"/>
                  <a:pt x="15903" y="447"/>
                </a:cubicBezTo>
                <a:cubicBezTo>
                  <a:pt x="16182" y="363"/>
                  <a:pt x="16405" y="279"/>
                  <a:pt x="16656" y="195"/>
                </a:cubicBezTo>
                <a:cubicBezTo>
                  <a:pt x="17102" y="112"/>
                  <a:pt x="18023" y="0"/>
                  <a:pt x="18051" y="84"/>
                </a:cubicBezTo>
                <a:close/>
                <a:moveTo>
                  <a:pt x="14368" y="41375"/>
                </a:moveTo>
                <a:cubicBezTo>
                  <a:pt x="14368" y="41375"/>
                  <a:pt x="14340" y="41402"/>
                  <a:pt x="14312" y="41375"/>
                </a:cubicBezTo>
                <a:cubicBezTo>
                  <a:pt x="14368" y="41402"/>
                  <a:pt x="14424" y="41430"/>
                  <a:pt x="14508" y="41458"/>
                </a:cubicBezTo>
                <a:cubicBezTo>
                  <a:pt x="14535" y="41458"/>
                  <a:pt x="14480" y="41402"/>
                  <a:pt x="14368" y="41375"/>
                </a:cubicBezTo>
                <a:close/>
                <a:moveTo>
                  <a:pt x="14591" y="41375"/>
                </a:moveTo>
                <a:cubicBezTo>
                  <a:pt x="14675" y="41430"/>
                  <a:pt x="14787" y="41458"/>
                  <a:pt x="14898" y="41486"/>
                </a:cubicBezTo>
                <a:cubicBezTo>
                  <a:pt x="14982" y="41514"/>
                  <a:pt x="14619" y="41347"/>
                  <a:pt x="14591" y="41375"/>
                </a:cubicBezTo>
                <a:close/>
                <a:moveTo>
                  <a:pt x="14982" y="41402"/>
                </a:moveTo>
                <a:cubicBezTo>
                  <a:pt x="14982" y="41430"/>
                  <a:pt x="14954" y="41458"/>
                  <a:pt x="15093" y="41486"/>
                </a:cubicBezTo>
                <a:cubicBezTo>
                  <a:pt x="15093" y="41486"/>
                  <a:pt x="15066" y="41458"/>
                  <a:pt x="14982" y="41402"/>
                </a:cubicBezTo>
                <a:close/>
                <a:moveTo>
                  <a:pt x="13671" y="40733"/>
                </a:moveTo>
                <a:lnTo>
                  <a:pt x="13615" y="40705"/>
                </a:lnTo>
                <a:cubicBezTo>
                  <a:pt x="13336" y="40538"/>
                  <a:pt x="13057" y="40398"/>
                  <a:pt x="12806" y="40231"/>
                </a:cubicBezTo>
                <a:cubicBezTo>
                  <a:pt x="12778" y="40259"/>
                  <a:pt x="12750" y="40259"/>
                  <a:pt x="12750" y="40259"/>
                </a:cubicBezTo>
                <a:cubicBezTo>
                  <a:pt x="12778" y="40314"/>
                  <a:pt x="12889" y="40398"/>
                  <a:pt x="12862" y="40426"/>
                </a:cubicBezTo>
                <a:cubicBezTo>
                  <a:pt x="13113" y="40565"/>
                  <a:pt x="13392" y="40677"/>
                  <a:pt x="13671" y="40733"/>
                </a:cubicBezTo>
                <a:close/>
                <a:moveTo>
                  <a:pt x="19641" y="37441"/>
                </a:moveTo>
                <a:cubicBezTo>
                  <a:pt x="19669" y="37385"/>
                  <a:pt x="19669" y="37301"/>
                  <a:pt x="19641" y="37245"/>
                </a:cubicBezTo>
                <a:cubicBezTo>
                  <a:pt x="19585" y="37218"/>
                  <a:pt x="19613" y="37497"/>
                  <a:pt x="19641" y="37469"/>
                </a:cubicBezTo>
                <a:close/>
                <a:moveTo>
                  <a:pt x="19697" y="36855"/>
                </a:moveTo>
                <a:cubicBezTo>
                  <a:pt x="19669" y="36855"/>
                  <a:pt x="19669" y="36994"/>
                  <a:pt x="19697" y="37050"/>
                </a:cubicBezTo>
                <a:cubicBezTo>
                  <a:pt x="19725" y="37134"/>
                  <a:pt x="19697" y="36994"/>
                  <a:pt x="19697" y="36855"/>
                </a:cubicBezTo>
                <a:close/>
                <a:moveTo>
                  <a:pt x="19446" y="36632"/>
                </a:moveTo>
                <a:cubicBezTo>
                  <a:pt x="19501" y="37636"/>
                  <a:pt x="19529" y="38501"/>
                  <a:pt x="19557" y="39254"/>
                </a:cubicBezTo>
                <a:cubicBezTo>
                  <a:pt x="19557" y="39115"/>
                  <a:pt x="19585" y="38975"/>
                  <a:pt x="19585" y="38836"/>
                </a:cubicBezTo>
                <a:cubicBezTo>
                  <a:pt x="19585" y="38640"/>
                  <a:pt x="19585" y="38445"/>
                  <a:pt x="19585" y="38278"/>
                </a:cubicBezTo>
                <a:cubicBezTo>
                  <a:pt x="19585" y="37720"/>
                  <a:pt x="19557" y="37190"/>
                  <a:pt x="19446" y="36660"/>
                </a:cubicBezTo>
                <a:close/>
                <a:moveTo>
                  <a:pt x="19362" y="34009"/>
                </a:moveTo>
                <a:cubicBezTo>
                  <a:pt x="19362" y="33953"/>
                  <a:pt x="19362" y="33898"/>
                  <a:pt x="19362" y="33842"/>
                </a:cubicBezTo>
                <a:lnTo>
                  <a:pt x="19362" y="34065"/>
                </a:lnTo>
                <a:cubicBezTo>
                  <a:pt x="19362" y="34065"/>
                  <a:pt x="19362" y="34037"/>
                  <a:pt x="19362" y="34037"/>
                </a:cubicBezTo>
                <a:close/>
                <a:moveTo>
                  <a:pt x="19027" y="19251"/>
                </a:moveTo>
                <a:cubicBezTo>
                  <a:pt x="19027" y="18832"/>
                  <a:pt x="18944" y="19139"/>
                  <a:pt x="19027" y="19251"/>
                </a:cubicBezTo>
                <a:close/>
                <a:moveTo>
                  <a:pt x="18665" y="7282"/>
                </a:moveTo>
                <a:cubicBezTo>
                  <a:pt x="18637" y="7282"/>
                  <a:pt x="18637" y="7366"/>
                  <a:pt x="18637" y="7477"/>
                </a:cubicBezTo>
                <a:cubicBezTo>
                  <a:pt x="18637" y="7561"/>
                  <a:pt x="18665" y="7533"/>
                  <a:pt x="18692" y="7477"/>
                </a:cubicBezTo>
                <a:cubicBezTo>
                  <a:pt x="18692" y="7421"/>
                  <a:pt x="18665" y="7393"/>
                  <a:pt x="18665" y="7338"/>
                </a:cubicBezTo>
                <a:close/>
                <a:moveTo>
                  <a:pt x="18413" y="5273"/>
                </a:moveTo>
                <a:cubicBezTo>
                  <a:pt x="18441" y="5189"/>
                  <a:pt x="18497" y="5468"/>
                  <a:pt x="18469" y="5273"/>
                </a:cubicBezTo>
                <a:cubicBezTo>
                  <a:pt x="18469" y="5273"/>
                  <a:pt x="18413" y="5106"/>
                  <a:pt x="18413" y="5301"/>
                </a:cubicBezTo>
                <a:close/>
                <a:moveTo>
                  <a:pt x="18218" y="3683"/>
                </a:moveTo>
                <a:cubicBezTo>
                  <a:pt x="18386" y="7728"/>
                  <a:pt x="18637" y="14926"/>
                  <a:pt x="18916" y="21985"/>
                </a:cubicBezTo>
                <a:cubicBezTo>
                  <a:pt x="18944" y="21957"/>
                  <a:pt x="18944" y="21929"/>
                  <a:pt x="18944" y="21873"/>
                </a:cubicBezTo>
                <a:cubicBezTo>
                  <a:pt x="18999" y="21008"/>
                  <a:pt x="18916" y="19530"/>
                  <a:pt x="18888" y="18302"/>
                </a:cubicBezTo>
                <a:cubicBezTo>
                  <a:pt x="18860" y="17409"/>
                  <a:pt x="18860" y="16237"/>
                  <a:pt x="18860" y="15261"/>
                </a:cubicBezTo>
                <a:cubicBezTo>
                  <a:pt x="18860" y="13699"/>
                  <a:pt x="18776" y="12081"/>
                  <a:pt x="18748" y="10434"/>
                </a:cubicBezTo>
                <a:cubicBezTo>
                  <a:pt x="18692" y="8593"/>
                  <a:pt x="18525" y="7059"/>
                  <a:pt x="18386" y="5413"/>
                </a:cubicBezTo>
                <a:cubicBezTo>
                  <a:pt x="18386" y="5413"/>
                  <a:pt x="18413" y="5468"/>
                  <a:pt x="18413" y="5413"/>
                </a:cubicBezTo>
                <a:cubicBezTo>
                  <a:pt x="18413" y="5217"/>
                  <a:pt x="18386" y="5468"/>
                  <a:pt x="18386" y="5329"/>
                </a:cubicBezTo>
                <a:cubicBezTo>
                  <a:pt x="18302" y="4883"/>
                  <a:pt x="18274" y="4325"/>
                  <a:pt x="18218" y="371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9"/>
          <p:cNvSpPr/>
          <p:nvPr/>
        </p:nvSpPr>
        <p:spPr>
          <a:xfrm>
            <a:off x="73773" y="96827"/>
            <a:ext cx="403969" cy="440860"/>
          </a:xfrm>
          <a:custGeom>
            <a:avLst/>
            <a:gdLst/>
            <a:ahLst/>
            <a:cxnLst/>
            <a:rect l="l" t="t" r="r" b="b"/>
            <a:pathLst>
              <a:path w="18331" h="20005" extrusionOk="0">
                <a:moveTo>
                  <a:pt x="8817" y="391"/>
                </a:moveTo>
                <a:cubicBezTo>
                  <a:pt x="9040" y="447"/>
                  <a:pt x="9291" y="503"/>
                  <a:pt x="9514" y="614"/>
                </a:cubicBezTo>
                <a:cubicBezTo>
                  <a:pt x="9738" y="726"/>
                  <a:pt x="9989" y="837"/>
                  <a:pt x="10128" y="893"/>
                </a:cubicBezTo>
                <a:cubicBezTo>
                  <a:pt x="10296" y="949"/>
                  <a:pt x="10463" y="1033"/>
                  <a:pt x="10630" y="1116"/>
                </a:cubicBezTo>
                <a:cubicBezTo>
                  <a:pt x="10658" y="1144"/>
                  <a:pt x="10742" y="1172"/>
                  <a:pt x="10770" y="1172"/>
                </a:cubicBezTo>
                <a:cubicBezTo>
                  <a:pt x="10937" y="1256"/>
                  <a:pt x="10993" y="1340"/>
                  <a:pt x="10993" y="1368"/>
                </a:cubicBezTo>
                <a:cubicBezTo>
                  <a:pt x="11384" y="1479"/>
                  <a:pt x="11718" y="1647"/>
                  <a:pt x="12053" y="1842"/>
                </a:cubicBezTo>
                <a:cubicBezTo>
                  <a:pt x="12416" y="1981"/>
                  <a:pt x="12500" y="1953"/>
                  <a:pt x="12806" y="2065"/>
                </a:cubicBezTo>
                <a:cubicBezTo>
                  <a:pt x="13085" y="2149"/>
                  <a:pt x="13364" y="2288"/>
                  <a:pt x="13616" y="2428"/>
                </a:cubicBezTo>
                <a:cubicBezTo>
                  <a:pt x="13643" y="2456"/>
                  <a:pt x="13643" y="2428"/>
                  <a:pt x="13699" y="2456"/>
                </a:cubicBezTo>
                <a:cubicBezTo>
                  <a:pt x="13755" y="2483"/>
                  <a:pt x="13922" y="2595"/>
                  <a:pt x="13950" y="2651"/>
                </a:cubicBezTo>
                <a:cubicBezTo>
                  <a:pt x="14313" y="2818"/>
                  <a:pt x="14564" y="2930"/>
                  <a:pt x="14564" y="3014"/>
                </a:cubicBezTo>
                <a:cubicBezTo>
                  <a:pt x="14955" y="3153"/>
                  <a:pt x="15513" y="3348"/>
                  <a:pt x="15541" y="3488"/>
                </a:cubicBezTo>
                <a:cubicBezTo>
                  <a:pt x="15680" y="3516"/>
                  <a:pt x="15764" y="3516"/>
                  <a:pt x="15875" y="3544"/>
                </a:cubicBezTo>
                <a:cubicBezTo>
                  <a:pt x="16071" y="3572"/>
                  <a:pt x="16238" y="3655"/>
                  <a:pt x="16405" y="3739"/>
                </a:cubicBezTo>
                <a:cubicBezTo>
                  <a:pt x="16489" y="3795"/>
                  <a:pt x="16489" y="3823"/>
                  <a:pt x="16573" y="3851"/>
                </a:cubicBezTo>
                <a:cubicBezTo>
                  <a:pt x="16740" y="3934"/>
                  <a:pt x="16908" y="4046"/>
                  <a:pt x="17047" y="4185"/>
                </a:cubicBezTo>
                <a:lnTo>
                  <a:pt x="17326" y="4464"/>
                </a:lnTo>
                <a:cubicBezTo>
                  <a:pt x="17410" y="4520"/>
                  <a:pt x="17466" y="4632"/>
                  <a:pt x="17521" y="4715"/>
                </a:cubicBezTo>
                <a:lnTo>
                  <a:pt x="17493" y="4743"/>
                </a:lnTo>
                <a:cubicBezTo>
                  <a:pt x="17633" y="4939"/>
                  <a:pt x="17772" y="5134"/>
                  <a:pt x="17912" y="5357"/>
                </a:cubicBezTo>
                <a:cubicBezTo>
                  <a:pt x="17940" y="5385"/>
                  <a:pt x="17968" y="5413"/>
                  <a:pt x="17996" y="5469"/>
                </a:cubicBezTo>
                <a:cubicBezTo>
                  <a:pt x="18024" y="5524"/>
                  <a:pt x="18079" y="5580"/>
                  <a:pt x="18107" y="5664"/>
                </a:cubicBezTo>
                <a:cubicBezTo>
                  <a:pt x="18135" y="5720"/>
                  <a:pt x="18163" y="5887"/>
                  <a:pt x="18191" y="5999"/>
                </a:cubicBezTo>
                <a:cubicBezTo>
                  <a:pt x="18219" y="6110"/>
                  <a:pt x="18247" y="6222"/>
                  <a:pt x="18247" y="6361"/>
                </a:cubicBezTo>
                <a:cubicBezTo>
                  <a:pt x="18330" y="6696"/>
                  <a:pt x="18330" y="7087"/>
                  <a:pt x="18247" y="7422"/>
                </a:cubicBezTo>
                <a:cubicBezTo>
                  <a:pt x="18191" y="7784"/>
                  <a:pt x="18107" y="8147"/>
                  <a:pt x="17996" y="8510"/>
                </a:cubicBezTo>
                <a:cubicBezTo>
                  <a:pt x="17940" y="8677"/>
                  <a:pt x="17912" y="8789"/>
                  <a:pt x="17884" y="8928"/>
                </a:cubicBezTo>
                <a:cubicBezTo>
                  <a:pt x="17800" y="9179"/>
                  <a:pt x="17689" y="9402"/>
                  <a:pt x="17549" y="9626"/>
                </a:cubicBezTo>
                <a:cubicBezTo>
                  <a:pt x="17521" y="9626"/>
                  <a:pt x="17605" y="9402"/>
                  <a:pt x="17549" y="9458"/>
                </a:cubicBezTo>
                <a:cubicBezTo>
                  <a:pt x="17605" y="9235"/>
                  <a:pt x="17689" y="8956"/>
                  <a:pt x="17772" y="8649"/>
                </a:cubicBezTo>
                <a:cubicBezTo>
                  <a:pt x="17884" y="8314"/>
                  <a:pt x="17968" y="7952"/>
                  <a:pt x="18051" y="7589"/>
                </a:cubicBezTo>
                <a:cubicBezTo>
                  <a:pt x="18135" y="7226"/>
                  <a:pt x="18163" y="6864"/>
                  <a:pt x="18135" y="6501"/>
                </a:cubicBezTo>
                <a:cubicBezTo>
                  <a:pt x="18107" y="6389"/>
                  <a:pt x="18107" y="6278"/>
                  <a:pt x="18051" y="6166"/>
                </a:cubicBezTo>
                <a:cubicBezTo>
                  <a:pt x="18051" y="6110"/>
                  <a:pt x="18024" y="6055"/>
                  <a:pt x="17996" y="5999"/>
                </a:cubicBezTo>
                <a:cubicBezTo>
                  <a:pt x="17996" y="6055"/>
                  <a:pt x="18024" y="6110"/>
                  <a:pt x="18024" y="6166"/>
                </a:cubicBezTo>
                <a:cubicBezTo>
                  <a:pt x="18163" y="6864"/>
                  <a:pt x="18107" y="7589"/>
                  <a:pt x="17856" y="8259"/>
                </a:cubicBezTo>
                <a:cubicBezTo>
                  <a:pt x="17717" y="8705"/>
                  <a:pt x="17549" y="9151"/>
                  <a:pt x="17382" y="9598"/>
                </a:cubicBezTo>
                <a:lnTo>
                  <a:pt x="17382" y="9598"/>
                </a:lnTo>
                <a:lnTo>
                  <a:pt x="17382" y="9709"/>
                </a:lnTo>
                <a:cubicBezTo>
                  <a:pt x="17354" y="9821"/>
                  <a:pt x="17298" y="9960"/>
                  <a:pt x="17270" y="10100"/>
                </a:cubicBezTo>
                <a:cubicBezTo>
                  <a:pt x="17214" y="10184"/>
                  <a:pt x="17242" y="10100"/>
                  <a:pt x="17242" y="10100"/>
                </a:cubicBezTo>
                <a:cubicBezTo>
                  <a:pt x="17214" y="10156"/>
                  <a:pt x="17187" y="10184"/>
                  <a:pt x="17159" y="10239"/>
                </a:cubicBezTo>
                <a:cubicBezTo>
                  <a:pt x="17131" y="10323"/>
                  <a:pt x="17214" y="10128"/>
                  <a:pt x="17242" y="10184"/>
                </a:cubicBezTo>
                <a:cubicBezTo>
                  <a:pt x="17103" y="10602"/>
                  <a:pt x="16935" y="11048"/>
                  <a:pt x="16740" y="11467"/>
                </a:cubicBezTo>
                <a:lnTo>
                  <a:pt x="16684" y="11467"/>
                </a:lnTo>
                <a:cubicBezTo>
                  <a:pt x="16657" y="11551"/>
                  <a:pt x="16712" y="11495"/>
                  <a:pt x="16684" y="11551"/>
                </a:cubicBezTo>
                <a:cubicBezTo>
                  <a:pt x="16601" y="11802"/>
                  <a:pt x="16489" y="12081"/>
                  <a:pt x="16350" y="12360"/>
                </a:cubicBezTo>
                <a:cubicBezTo>
                  <a:pt x="16154" y="12834"/>
                  <a:pt x="15903" y="13308"/>
                  <a:pt x="15652" y="13755"/>
                </a:cubicBezTo>
                <a:cubicBezTo>
                  <a:pt x="15373" y="14257"/>
                  <a:pt x="15038" y="14731"/>
                  <a:pt x="14676" y="15205"/>
                </a:cubicBezTo>
                <a:cubicBezTo>
                  <a:pt x="14536" y="15373"/>
                  <a:pt x="14397" y="15568"/>
                  <a:pt x="14257" y="15736"/>
                </a:cubicBezTo>
                <a:cubicBezTo>
                  <a:pt x="14062" y="15959"/>
                  <a:pt x="13839" y="16238"/>
                  <a:pt x="13643" y="16461"/>
                </a:cubicBezTo>
                <a:cubicBezTo>
                  <a:pt x="13420" y="16712"/>
                  <a:pt x="13253" y="16879"/>
                  <a:pt x="13085" y="17019"/>
                </a:cubicBezTo>
                <a:cubicBezTo>
                  <a:pt x="12583" y="17577"/>
                  <a:pt x="12053" y="18079"/>
                  <a:pt x="11495" y="18553"/>
                </a:cubicBezTo>
                <a:cubicBezTo>
                  <a:pt x="10993" y="19028"/>
                  <a:pt x="10407" y="19390"/>
                  <a:pt x="9765" y="19641"/>
                </a:cubicBezTo>
                <a:cubicBezTo>
                  <a:pt x="9514" y="19697"/>
                  <a:pt x="9263" y="19753"/>
                  <a:pt x="9012" y="19725"/>
                </a:cubicBezTo>
                <a:cubicBezTo>
                  <a:pt x="8761" y="19837"/>
                  <a:pt x="8482" y="19893"/>
                  <a:pt x="8203" y="19948"/>
                </a:cubicBezTo>
                <a:lnTo>
                  <a:pt x="7980" y="19948"/>
                </a:lnTo>
                <a:cubicBezTo>
                  <a:pt x="7589" y="20004"/>
                  <a:pt x="7171" y="19976"/>
                  <a:pt x="6780" y="19893"/>
                </a:cubicBezTo>
                <a:cubicBezTo>
                  <a:pt x="6445" y="19837"/>
                  <a:pt x="6083" y="19725"/>
                  <a:pt x="5748" y="19586"/>
                </a:cubicBezTo>
                <a:cubicBezTo>
                  <a:pt x="5357" y="19390"/>
                  <a:pt x="4967" y="19139"/>
                  <a:pt x="4632" y="18860"/>
                </a:cubicBezTo>
                <a:cubicBezTo>
                  <a:pt x="4548" y="18804"/>
                  <a:pt x="4493" y="18749"/>
                  <a:pt x="4437" y="18693"/>
                </a:cubicBezTo>
                <a:cubicBezTo>
                  <a:pt x="4409" y="18665"/>
                  <a:pt x="4381" y="18637"/>
                  <a:pt x="4353" y="18609"/>
                </a:cubicBezTo>
                <a:cubicBezTo>
                  <a:pt x="4186" y="18470"/>
                  <a:pt x="4018" y="18302"/>
                  <a:pt x="3879" y="18135"/>
                </a:cubicBezTo>
                <a:lnTo>
                  <a:pt x="3851" y="18107"/>
                </a:lnTo>
                <a:lnTo>
                  <a:pt x="3823" y="18051"/>
                </a:lnTo>
                <a:lnTo>
                  <a:pt x="3823" y="18051"/>
                </a:lnTo>
                <a:lnTo>
                  <a:pt x="3851" y="18107"/>
                </a:lnTo>
                <a:lnTo>
                  <a:pt x="3795" y="18023"/>
                </a:lnTo>
                <a:lnTo>
                  <a:pt x="3795" y="18023"/>
                </a:lnTo>
                <a:lnTo>
                  <a:pt x="3795" y="18079"/>
                </a:lnTo>
                <a:cubicBezTo>
                  <a:pt x="3572" y="17772"/>
                  <a:pt x="3321" y="17493"/>
                  <a:pt x="3070" y="17214"/>
                </a:cubicBezTo>
                <a:cubicBezTo>
                  <a:pt x="3042" y="17186"/>
                  <a:pt x="2958" y="17103"/>
                  <a:pt x="2986" y="17103"/>
                </a:cubicBezTo>
                <a:cubicBezTo>
                  <a:pt x="2930" y="17047"/>
                  <a:pt x="2958" y="17103"/>
                  <a:pt x="2930" y="17047"/>
                </a:cubicBezTo>
                <a:cubicBezTo>
                  <a:pt x="2735" y="16824"/>
                  <a:pt x="2595" y="16600"/>
                  <a:pt x="2456" y="16349"/>
                </a:cubicBezTo>
                <a:cubicBezTo>
                  <a:pt x="2177" y="15931"/>
                  <a:pt x="1926" y="15484"/>
                  <a:pt x="1758" y="15038"/>
                </a:cubicBezTo>
                <a:cubicBezTo>
                  <a:pt x="1730" y="14926"/>
                  <a:pt x="1675" y="14815"/>
                  <a:pt x="1647" y="14703"/>
                </a:cubicBezTo>
                <a:cubicBezTo>
                  <a:pt x="1647" y="14647"/>
                  <a:pt x="1591" y="14564"/>
                  <a:pt x="1591" y="14508"/>
                </a:cubicBezTo>
                <a:cubicBezTo>
                  <a:pt x="1312" y="13950"/>
                  <a:pt x="1061" y="13392"/>
                  <a:pt x="838" y="12834"/>
                </a:cubicBezTo>
                <a:lnTo>
                  <a:pt x="838" y="12834"/>
                </a:lnTo>
                <a:lnTo>
                  <a:pt x="810" y="12722"/>
                </a:lnTo>
                <a:cubicBezTo>
                  <a:pt x="726" y="12583"/>
                  <a:pt x="642" y="12471"/>
                  <a:pt x="559" y="12332"/>
                </a:cubicBezTo>
                <a:cubicBezTo>
                  <a:pt x="475" y="12192"/>
                  <a:pt x="391" y="12053"/>
                  <a:pt x="308" y="11913"/>
                </a:cubicBezTo>
                <a:cubicBezTo>
                  <a:pt x="308" y="11858"/>
                  <a:pt x="308" y="11830"/>
                  <a:pt x="280" y="11802"/>
                </a:cubicBezTo>
                <a:cubicBezTo>
                  <a:pt x="168" y="11551"/>
                  <a:pt x="112" y="11300"/>
                  <a:pt x="57" y="11021"/>
                </a:cubicBezTo>
                <a:cubicBezTo>
                  <a:pt x="29" y="10742"/>
                  <a:pt x="1" y="10435"/>
                  <a:pt x="1" y="10128"/>
                </a:cubicBezTo>
                <a:cubicBezTo>
                  <a:pt x="1" y="10100"/>
                  <a:pt x="29" y="10072"/>
                  <a:pt x="29" y="10044"/>
                </a:cubicBezTo>
                <a:cubicBezTo>
                  <a:pt x="29" y="9988"/>
                  <a:pt x="29" y="9905"/>
                  <a:pt x="29" y="9849"/>
                </a:cubicBezTo>
                <a:cubicBezTo>
                  <a:pt x="57" y="9737"/>
                  <a:pt x="84" y="9486"/>
                  <a:pt x="140" y="9486"/>
                </a:cubicBezTo>
                <a:cubicBezTo>
                  <a:pt x="140" y="9430"/>
                  <a:pt x="168" y="9402"/>
                  <a:pt x="168" y="9347"/>
                </a:cubicBezTo>
                <a:lnTo>
                  <a:pt x="252" y="9319"/>
                </a:lnTo>
                <a:cubicBezTo>
                  <a:pt x="252" y="9068"/>
                  <a:pt x="280" y="8844"/>
                  <a:pt x="336" y="8649"/>
                </a:cubicBezTo>
                <a:cubicBezTo>
                  <a:pt x="363" y="8398"/>
                  <a:pt x="419" y="8147"/>
                  <a:pt x="503" y="7924"/>
                </a:cubicBezTo>
                <a:cubicBezTo>
                  <a:pt x="503" y="7812"/>
                  <a:pt x="503" y="7729"/>
                  <a:pt x="475" y="7645"/>
                </a:cubicBezTo>
                <a:cubicBezTo>
                  <a:pt x="503" y="7422"/>
                  <a:pt x="531" y="7198"/>
                  <a:pt x="587" y="6975"/>
                </a:cubicBezTo>
                <a:cubicBezTo>
                  <a:pt x="642" y="6864"/>
                  <a:pt x="670" y="6752"/>
                  <a:pt x="726" y="6640"/>
                </a:cubicBezTo>
                <a:cubicBezTo>
                  <a:pt x="838" y="6417"/>
                  <a:pt x="949" y="6222"/>
                  <a:pt x="1061" y="6027"/>
                </a:cubicBezTo>
                <a:cubicBezTo>
                  <a:pt x="1173" y="5831"/>
                  <a:pt x="1256" y="5803"/>
                  <a:pt x="1396" y="5636"/>
                </a:cubicBezTo>
                <a:cubicBezTo>
                  <a:pt x="1396" y="5497"/>
                  <a:pt x="1396" y="5357"/>
                  <a:pt x="1396" y="5218"/>
                </a:cubicBezTo>
                <a:cubicBezTo>
                  <a:pt x="1507" y="4966"/>
                  <a:pt x="1619" y="4743"/>
                  <a:pt x="1758" y="4520"/>
                </a:cubicBezTo>
                <a:cubicBezTo>
                  <a:pt x="1870" y="4409"/>
                  <a:pt x="1982" y="4213"/>
                  <a:pt x="2093" y="4102"/>
                </a:cubicBezTo>
                <a:cubicBezTo>
                  <a:pt x="2205" y="3851"/>
                  <a:pt x="2372" y="3599"/>
                  <a:pt x="2540" y="3404"/>
                </a:cubicBezTo>
                <a:cubicBezTo>
                  <a:pt x="2595" y="3125"/>
                  <a:pt x="2707" y="2902"/>
                  <a:pt x="2874" y="2707"/>
                </a:cubicBezTo>
                <a:cubicBezTo>
                  <a:pt x="3014" y="2595"/>
                  <a:pt x="3209" y="2344"/>
                  <a:pt x="3349" y="2204"/>
                </a:cubicBezTo>
                <a:cubicBezTo>
                  <a:pt x="3488" y="2065"/>
                  <a:pt x="3628" y="1953"/>
                  <a:pt x="3767" y="1842"/>
                </a:cubicBezTo>
                <a:cubicBezTo>
                  <a:pt x="4074" y="1423"/>
                  <a:pt x="4465" y="1089"/>
                  <a:pt x="4939" y="837"/>
                </a:cubicBezTo>
                <a:cubicBezTo>
                  <a:pt x="4995" y="810"/>
                  <a:pt x="4967" y="837"/>
                  <a:pt x="5023" y="810"/>
                </a:cubicBezTo>
                <a:cubicBezTo>
                  <a:pt x="5218" y="726"/>
                  <a:pt x="5134" y="726"/>
                  <a:pt x="5329" y="614"/>
                </a:cubicBezTo>
                <a:cubicBezTo>
                  <a:pt x="5469" y="475"/>
                  <a:pt x="5664" y="391"/>
                  <a:pt x="5832" y="335"/>
                </a:cubicBezTo>
                <a:cubicBezTo>
                  <a:pt x="6139" y="224"/>
                  <a:pt x="6418" y="168"/>
                  <a:pt x="6724" y="140"/>
                </a:cubicBezTo>
                <a:cubicBezTo>
                  <a:pt x="6836" y="140"/>
                  <a:pt x="6836" y="112"/>
                  <a:pt x="6836" y="84"/>
                </a:cubicBezTo>
                <a:cubicBezTo>
                  <a:pt x="7059" y="28"/>
                  <a:pt x="7282" y="0"/>
                  <a:pt x="7478" y="0"/>
                </a:cubicBezTo>
                <a:cubicBezTo>
                  <a:pt x="7840" y="28"/>
                  <a:pt x="8175" y="112"/>
                  <a:pt x="8510" y="224"/>
                </a:cubicBezTo>
                <a:cubicBezTo>
                  <a:pt x="8622" y="279"/>
                  <a:pt x="8705" y="335"/>
                  <a:pt x="8817" y="391"/>
                </a:cubicBezTo>
                <a:close/>
                <a:moveTo>
                  <a:pt x="14062" y="7729"/>
                </a:moveTo>
                <a:cubicBezTo>
                  <a:pt x="14062" y="7756"/>
                  <a:pt x="14118" y="7673"/>
                  <a:pt x="14090" y="7673"/>
                </a:cubicBezTo>
                <a:cubicBezTo>
                  <a:pt x="14062" y="7673"/>
                  <a:pt x="14062" y="7701"/>
                  <a:pt x="14062" y="7729"/>
                </a:cubicBezTo>
                <a:close/>
                <a:moveTo>
                  <a:pt x="13978" y="7840"/>
                </a:moveTo>
                <a:cubicBezTo>
                  <a:pt x="13978" y="7840"/>
                  <a:pt x="14034" y="7784"/>
                  <a:pt x="14034" y="7756"/>
                </a:cubicBezTo>
                <a:cubicBezTo>
                  <a:pt x="14034" y="7756"/>
                  <a:pt x="14006" y="7784"/>
                  <a:pt x="14006" y="7840"/>
                </a:cubicBezTo>
                <a:close/>
                <a:moveTo>
                  <a:pt x="11244" y="5887"/>
                </a:moveTo>
                <a:cubicBezTo>
                  <a:pt x="11244" y="5887"/>
                  <a:pt x="11216" y="5915"/>
                  <a:pt x="11216" y="5915"/>
                </a:cubicBezTo>
                <a:cubicBezTo>
                  <a:pt x="11216" y="5943"/>
                  <a:pt x="11272" y="5971"/>
                  <a:pt x="11272" y="5971"/>
                </a:cubicBezTo>
                <a:cubicBezTo>
                  <a:pt x="11356" y="5999"/>
                  <a:pt x="11467" y="6027"/>
                  <a:pt x="11551" y="5999"/>
                </a:cubicBezTo>
                <a:close/>
                <a:moveTo>
                  <a:pt x="7506" y="16182"/>
                </a:moveTo>
                <a:close/>
                <a:moveTo>
                  <a:pt x="7534" y="16182"/>
                </a:moveTo>
                <a:cubicBezTo>
                  <a:pt x="7785" y="16210"/>
                  <a:pt x="8036" y="16154"/>
                  <a:pt x="8231" y="16042"/>
                </a:cubicBezTo>
                <a:cubicBezTo>
                  <a:pt x="8733" y="15763"/>
                  <a:pt x="9152" y="15429"/>
                  <a:pt x="9514" y="15038"/>
                </a:cubicBezTo>
                <a:cubicBezTo>
                  <a:pt x="10407" y="14145"/>
                  <a:pt x="11188" y="13197"/>
                  <a:pt x="11886" y="12192"/>
                </a:cubicBezTo>
                <a:lnTo>
                  <a:pt x="11858" y="12220"/>
                </a:lnTo>
                <a:cubicBezTo>
                  <a:pt x="11663" y="12416"/>
                  <a:pt x="11384" y="12834"/>
                  <a:pt x="11132" y="13141"/>
                </a:cubicBezTo>
                <a:cubicBezTo>
                  <a:pt x="10937" y="13364"/>
                  <a:pt x="10686" y="13643"/>
                  <a:pt x="10463" y="13894"/>
                </a:cubicBezTo>
                <a:cubicBezTo>
                  <a:pt x="10100" y="14257"/>
                  <a:pt x="9765" y="14620"/>
                  <a:pt x="9347" y="15010"/>
                </a:cubicBezTo>
                <a:cubicBezTo>
                  <a:pt x="9152" y="15205"/>
                  <a:pt x="8956" y="15401"/>
                  <a:pt x="8761" y="15596"/>
                </a:cubicBezTo>
                <a:cubicBezTo>
                  <a:pt x="8566" y="15763"/>
                  <a:pt x="8343" y="15931"/>
                  <a:pt x="8119" y="16042"/>
                </a:cubicBezTo>
                <a:cubicBezTo>
                  <a:pt x="8119" y="16042"/>
                  <a:pt x="8147" y="16042"/>
                  <a:pt x="8119" y="16042"/>
                </a:cubicBezTo>
                <a:cubicBezTo>
                  <a:pt x="8119" y="16070"/>
                  <a:pt x="8147" y="16042"/>
                  <a:pt x="8091" y="16070"/>
                </a:cubicBezTo>
                <a:cubicBezTo>
                  <a:pt x="8008" y="16126"/>
                  <a:pt x="7868" y="16182"/>
                  <a:pt x="7757" y="16182"/>
                </a:cubicBezTo>
                <a:cubicBezTo>
                  <a:pt x="7701" y="16210"/>
                  <a:pt x="7617" y="16210"/>
                  <a:pt x="7561" y="16182"/>
                </a:cubicBezTo>
                <a:close/>
                <a:moveTo>
                  <a:pt x="8064" y="16042"/>
                </a:moveTo>
                <a:cubicBezTo>
                  <a:pt x="8036" y="16042"/>
                  <a:pt x="8119" y="15987"/>
                  <a:pt x="8064" y="16015"/>
                </a:cubicBezTo>
                <a:cubicBezTo>
                  <a:pt x="8064" y="16042"/>
                  <a:pt x="8008" y="16070"/>
                  <a:pt x="8064" y="16042"/>
                </a:cubicBezTo>
                <a:close/>
                <a:moveTo>
                  <a:pt x="8622" y="15624"/>
                </a:moveTo>
                <a:lnTo>
                  <a:pt x="8622" y="15624"/>
                </a:lnTo>
                <a:cubicBezTo>
                  <a:pt x="8622" y="15624"/>
                  <a:pt x="8594" y="15624"/>
                  <a:pt x="8594" y="15652"/>
                </a:cubicBezTo>
                <a:cubicBezTo>
                  <a:pt x="8566" y="15652"/>
                  <a:pt x="8594" y="15652"/>
                  <a:pt x="8622" y="15652"/>
                </a:cubicBezTo>
                <a:close/>
                <a:moveTo>
                  <a:pt x="11272" y="12834"/>
                </a:moveTo>
                <a:cubicBezTo>
                  <a:pt x="11160" y="12946"/>
                  <a:pt x="11272" y="12890"/>
                  <a:pt x="11272" y="12834"/>
                </a:cubicBezTo>
                <a:close/>
                <a:moveTo>
                  <a:pt x="13783" y="8705"/>
                </a:moveTo>
                <a:lnTo>
                  <a:pt x="13783" y="8705"/>
                </a:lnTo>
                <a:cubicBezTo>
                  <a:pt x="13755" y="8733"/>
                  <a:pt x="13755" y="8761"/>
                  <a:pt x="13755" y="8761"/>
                </a:cubicBezTo>
                <a:cubicBezTo>
                  <a:pt x="13755" y="8761"/>
                  <a:pt x="13755" y="8733"/>
                  <a:pt x="13783" y="8733"/>
                </a:cubicBezTo>
                <a:close/>
                <a:moveTo>
                  <a:pt x="11997" y="6278"/>
                </a:moveTo>
                <a:cubicBezTo>
                  <a:pt x="11997" y="6278"/>
                  <a:pt x="11997" y="6250"/>
                  <a:pt x="11969" y="6222"/>
                </a:cubicBezTo>
                <a:cubicBezTo>
                  <a:pt x="11942" y="6222"/>
                  <a:pt x="11942" y="6278"/>
                  <a:pt x="11997" y="6306"/>
                </a:cubicBezTo>
                <a:close/>
                <a:moveTo>
                  <a:pt x="11830" y="6222"/>
                </a:moveTo>
                <a:cubicBezTo>
                  <a:pt x="11858" y="6250"/>
                  <a:pt x="11886" y="6278"/>
                  <a:pt x="11942" y="6278"/>
                </a:cubicBezTo>
                <a:cubicBezTo>
                  <a:pt x="11969" y="6306"/>
                  <a:pt x="11858" y="6250"/>
                  <a:pt x="11830" y="6278"/>
                </a:cubicBezTo>
                <a:close/>
                <a:moveTo>
                  <a:pt x="11746" y="6222"/>
                </a:moveTo>
                <a:cubicBezTo>
                  <a:pt x="11746" y="6250"/>
                  <a:pt x="11774" y="6250"/>
                  <a:pt x="11802" y="6250"/>
                </a:cubicBezTo>
                <a:cubicBezTo>
                  <a:pt x="11802" y="6250"/>
                  <a:pt x="11802" y="6222"/>
                  <a:pt x="11746" y="6222"/>
                </a:cubicBezTo>
                <a:cubicBezTo>
                  <a:pt x="11718" y="6194"/>
                  <a:pt x="11746" y="6278"/>
                  <a:pt x="11746" y="6278"/>
                </a:cubicBezTo>
                <a:close/>
                <a:moveTo>
                  <a:pt x="363" y="11885"/>
                </a:moveTo>
                <a:lnTo>
                  <a:pt x="363" y="11774"/>
                </a:lnTo>
                <a:lnTo>
                  <a:pt x="336" y="11774"/>
                </a:lnTo>
                <a:cubicBezTo>
                  <a:pt x="308" y="11746"/>
                  <a:pt x="336" y="11830"/>
                  <a:pt x="363" y="11885"/>
                </a:cubicBezTo>
                <a:close/>
                <a:moveTo>
                  <a:pt x="447" y="12081"/>
                </a:moveTo>
                <a:cubicBezTo>
                  <a:pt x="475" y="12109"/>
                  <a:pt x="447" y="11913"/>
                  <a:pt x="419" y="11885"/>
                </a:cubicBezTo>
                <a:cubicBezTo>
                  <a:pt x="419" y="11969"/>
                  <a:pt x="419" y="12025"/>
                  <a:pt x="447" y="12109"/>
                </a:cubicBezTo>
                <a:close/>
                <a:moveTo>
                  <a:pt x="503" y="12164"/>
                </a:moveTo>
                <a:lnTo>
                  <a:pt x="503" y="12081"/>
                </a:lnTo>
                <a:cubicBezTo>
                  <a:pt x="503" y="12025"/>
                  <a:pt x="475" y="12109"/>
                  <a:pt x="503" y="12164"/>
                </a:cubicBezTo>
                <a:close/>
                <a:moveTo>
                  <a:pt x="419" y="11272"/>
                </a:moveTo>
                <a:cubicBezTo>
                  <a:pt x="363" y="11104"/>
                  <a:pt x="336" y="10909"/>
                  <a:pt x="308" y="10714"/>
                </a:cubicBezTo>
                <a:cubicBezTo>
                  <a:pt x="308" y="10714"/>
                  <a:pt x="280" y="10714"/>
                  <a:pt x="280" y="10714"/>
                </a:cubicBezTo>
                <a:cubicBezTo>
                  <a:pt x="280" y="10742"/>
                  <a:pt x="280" y="10825"/>
                  <a:pt x="252" y="10825"/>
                </a:cubicBezTo>
                <a:cubicBezTo>
                  <a:pt x="280" y="10965"/>
                  <a:pt x="336" y="11132"/>
                  <a:pt x="419" y="11272"/>
                </a:cubicBezTo>
                <a:close/>
                <a:moveTo>
                  <a:pt x="3293" y="17130"/>
                </a:moveTo>
                <a:cubicBezTo>
                  <a:pt x="2986" y="16740"/>
                  <a:pt x="2707" y="16349"/>
                  <a:pt x="2428" y="15931"/>
                </a:cubicBezTo>
                <a:cubicBezTo>
                  <a:pt x="2456" y="16015"/>
                  <a:pt x="2512" y="16098"/>
                  <a:pt x="2540" y="16154"/>
                </a:cubicBezTo>
                <a:cubicBezTo>
                  <a:pt x="2623" y="16294"/>
                  <a:pt x="2651" y="16349"/>
                  <a:pt x="2707" y="16433"/>
                </a:cubicBezTo>
                <a:cubicBezTo>
                  <a:pt x="2874" y="16684"/>
                  <a:pt x="3070" y="16907"/>
                  <a:pt x="3293" y="17130"/>
                </a:cubicBezTo>
                <a:close/>
                <a:moveTo>
                  <a:pt x="3014" y="16907"/>
                </a:moveTo>
                <a:cubicBezTo>
                  <a:pt x="3042" y="16907"/>
                  <a:pt x="2958" y="16796"/>
                  <a:pt x="2930" y="16824"/>
                </a:cubicBezTo>
                <a:cubicBezTo>
                  <a:pt x="2958" y="16852"/>
                  <a:pt x="2986" y="16879"/>
                  <a:pt x="3014" y="16907"/>
                </a:cubicBezTo>
                <a:close/>
                <a:moveTo>
                  <a:pt x="3125" y="17103"/>
                </a:moveTo>
                <a:cubicBezTo>
                  <a:pt x="3125" y="17103"/>
                  <a:pt x="3070" y="17047"/>
                  <a:pt x="3042" y="17019"/>
                </a:cubicBezTo>
                <a:cubicBezTo>
                  <a:pt x="3014" y="16991"/>
                  <a:pt x="3070" y="17075"/>
                  <a:pt x="3125" y="17103"/>
                </a:cubicBezTo>
                <a:close/>
                <a:moveTo>
                  <a:pt x="4325" y="18330"/>
                </a:moveTo>
                <a:lnTo>
                  <a:pt x="4241" y="18219"/>
                </a:lnTo>
                <a:lnTo>
                  <a:pt x="4241" y="18246"/>
                </a:lnTo>
                <a:close/>
                <a:moveTo>
                  <a:pt x="11607" y="18302"/>
                </a:moveTo>
                <a:cubicBezTo>
                  <a:pt x="11774" y="18163"/>
                  <a:pt x="11607" y="18219"/>
                  <a:pt x="11607" y="18302"/>
                </a:cubicBezTo>
                <a:close/>
                <a:moveTo>
                  <a:pt x="15847" y="13141"/>
                </a:moveTo>
                <a:cubicBezTo>
                  <a:pt x="15847" y="13141"/>
                  <a:pt x="15820" y="13169"/>
                  <a:pt x="15792" y="13225"/>
                </a:cubicBezTo>
                <a:cubicBezTo>
                  <a:pt x="15736" y="13280"/>
                  <a:pt x="15792" y="13253"/>
                  <a:pt x="15792" y="13225"/>
                </a:cubicBezTo>
                <a:cubicBezTo>
                  <a:pt x="15820" y="13169"/>
                  <a:pt x="15820" y="13169"/>
                  <a:pt x="15847" y="13141"/>
                </a:cubicBezTo>
                <a:close/>
                <a:moveTo>
                  <a:pt x="16322" y="12109"/>
                </a:moveTo>
                <a:cubicBezTo>
                  <a:pt x="16350" y="12053"/>
                  <a:pt x="16294" y="12220"/>
                  <a:pt x="16350" y="12109"/>
                </a:cubicBezTo>
                <a:cubicBezTo>
                  <a:pt x="16350" y="12109"/>
                  <a:pt x="16378" y="12025"/>
                  <a:pt x="16322" y="12109"/>
                </a:cubicBezTo>
                <a:close/>
                <a:moveTo>
                  <a:pt x="16629" y="11300"/>
                </a:moveTo>
                <a:cubicBezTo>
                  <a:pt x="15485" y="13643"/>
                  <a:pt x="13950" y="15791"/>
                  <a:pt x="12109" y="17633"/>
                </a:cubicBezTo>
                <a:cubicBezTo>
                  <a:pt x="11579" y="18191"/>
                  <a:pt x="10965" y="18693"/>
                  <a:pt x="10296" y="19111"/>
                </a:cubicBezTo>
                <a:lnTo>
                  <a:pt x="10351" y="19111"/>
                </a:lnTo>
                <a:cubicBezTo>
                  <a:pt x="10630" y="18972"/>
                  <a:pt x="10881" y="18777"/>
                  <a:pt x="11132" y="18609"/>
                </a:cubicBezTo>
                <a:cubicBezTo>
                  <a:pt x="11411" y="18386"/>
                  <a:pt x="11690" y="18135"/>
                  <a:pt x="11942" y="17912"/>
                </a:cubicBezTo>
                <a:cubicBezTo>
                  <a:pt x="12304" y="17549"/>
                  <a:pt x="12751" y="17103"/>
                  <a:pt x="13141" y="16684"/>
                </a:cubicBezTo>
                <a:cubicBezTo>
                  <a:pt x="13755" y="16042"/>
                  <a:pt x="14313" y="15345"/>
                  <a:pt x="14843" y="14592"/>
                </a:cubicBezTo>
                <a:cubicBezTo>
                  <a:pt x="15373" y="13838"/>
                  <a:pt x="15847" y="13001"/>
                  <a:pt x="16238" y="12164"/>
                </a:cubicBezTo>
                <a:cubicBezTo>
                  <a:pt x="16238" y="12164"/>
                  <a:pt x="16238" y="12192"/>
                  <a:pt x="16238" y="12164"/>
                </a:cubicBezTo>
                <a:cubicBezTo>
                  <a:pt x="16294" y="12053"/>
                  <a:pt x="16210" y="12192"/>
                  <a:pt x="16238" y="12109"/>
                </a:cubicBezTo>
                <a:cubicBezTo>
                  <a:pt x="16378" y="11885"/>
                  <a:pt x="16517" y="11606"/>
                  <a:pt x="16657" y="11327"/>
                </a:cubicBezTo>
                <a:close/>
                <a:moveTo>
                  <a:pt x="14341" y="7115"/>
                </a:moveTo>
                <a:lnTo>
                  <a:pt x="14341" y="7115"/>
                </a:lnTo>
                <a:lnTo>
                  <a:pt x="14341" y="7115"/>
                </a:lnTo>
                <a:lnTo>
                  <a:pt x="14257" y="7254"/>
                </a:lnTo>
                <a:cubicBezTo>
                  <a:pt x="14257" y="7310"/>
                  <a:pt x="14229" y="7366"/>
                  <a:pt x="14201" y="7422"/>
                </a:cubicBezTo>
                <a:cubicBezTo>
                  <a:pt x="14118" y="7589"/>
                  <a:pt x="14090" y="7756"/>
                  <a:pt x="14062" y="7924"/>
                </a:cubicBezTo>
                <a:cubicBezTo>
                  <a:pt x="14173" y="7673"/>
                  <a:pt x="14257" y="7422"/>
                  <a:pt x="14341" y="7171"/>
                </a:cubicBezTo>
                <a:cubicBezTo>
                  <a:pt x="14341" y="7143"/>
                  <a:pt x="14341" y="7143"/>
                  <a:pt x="14341" y="711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9"/>
          <p:cNvSpPr/>
          <p:nvPr/>
        </p:nvSpPr>
        <p:spPr>
          <a:xfrm>
            <a:off x="-10" y="571802"/>
            <a:ext cx="802385" cy="717519"/>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9"/>
          <p:cNvSpPr/>
          <p:nvPr/>
        </p:nvSpPr>
        <p:spPr>
          <a:xfrm>
            <a:off x="8201751" y="935917"/>
            <a:ext cx="818958" cy="787003"/>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9"/>
          <p:cNvSpPr/>
          <p:nvPr/>
        </p:nvSpPr>
        <p:spPr>
          <a:xfrm>
            <a:off x="1089512" y="736582"/>
            <a:ext cx="257001" cy="280383"/>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9"/>
          <p:cNvSpPr/>
          <p:nvPr/>
        </p:nvSpPr>
        <p:spPr>
          <a:xfrm>
            <a:off x="8302772" y="4774907"/>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9"/>
          <p:cNvSpPr/>
          <p:nvPr/>
        </p:nvSpPr>
        <p:spPr>
          <a:xfrm>
            <a:off x="95120" y="4776120"/>
            <a:ext cx="284063" cy="270554"/>
          </a:xfrm>
          <a:custGeom>
            <a:avLst/>
            <a:gdLst/>
            <a:ahLst/>
            <a:cxnLst/>
            <a:rect l="l" t="t" r="r" b="b"/>
            <a:pathLst>
              <a:path w="12890" h="12277" extrusionOk="0">
                <a:moveTo>
                  <a:pt x="12890" y="9431"/>
                </a:moveTo>
                <a:cubicBezTo>
                  <a:pt x="12890" y="9542"/>
                  <a:pt x="12834" y="9626"/>
                  <a:pt x="12806" y="9765"/>
                </a:cubicBezTo>
                <a:lnTo>
                  <a:pt x="12723" y="9989"/>
                </a:lnTo>
                <a:cubicBezTo>
                  <a:pt x="12667" y="9961"/>
                  <a:pt x="12611" y="10072"/>
                  <a:pt x="12639" y="9905"/>
                </a:cubicBezTo>
                <a:cubicBezTo>
                  <a:pt x="12611" y="9961"/>
                  <a:pt x="12639" y="10016"/>
                  <a:pt x="12583" y="10044"/>
                </a:cubicBezTo>
                <a:cubicBezTo>
                  <a:pt x="12471" y="10044"/>
                  <a:pt x="12360" y="10016"/>
                  <a:pt x="12248" y="9989"/>
                </a:cubicBezTo>
                <a:cubicBezTo>
                  <a:pt x="12192" y="9989"/>
                  <a:pt x="12137" y="10016"/>
                  <a:pt x="12109" y="9989"/>
                </a:cubicBezTo>
                <a:cubicBezTo>
                  <a:pt x="12053" y="10128"/>
                  <a:pt x="12025" y="10240"/>
                  <a:pt x="11969" y="10351"/>
                </a:cubicBezTo>
                <a:lnTo>
                  <a:pt x="11969" y="10379"/>
                </a:lnTo>
                <a:cubicBezTo>
                  <a:pt x="11941" y="10491"/>
                  <a:pt x="11913" y="10602"/>
                  <a:pt x="11858" y="10714"/>
                </a:cubicBezTo>
                <a:cubicBezTo>
                  <a:pt x="11858" y="10798"/>
                  <a:pt x="11830" y="10881"/>
                  <a:pt x="11774" y="10937"/>
                </a:cubicBezTo>
                <a:cubicBezTo>
                  <a:pt x="11718" y="11049"/>
                  <a:pt x="11662" y="11132"/>
                  <a:pt x="11607" y="11244"/>
                </a:cubicBezTo>
                <a:cubicBezTo>
                  <a:pt x="11607" y="11244"/>
                  <a:pt x="11551" y="11300"/>
                  <a:pt x="11551" y="11328"/>
                </a:cubicBezTo>
                <a:cubicBezTo>
                  <a:pt x="11439" y="11439"/>
                  <a:pt x="11383" y="11523"/>
                  <a:pt x="11272" y="11607"/>
                </a:cubicBezTo>
                <a:cubicBezTo>
                  <a:pt x="11104" y="11718"/>
                  <a:pt x="10909" y="11830"/>
                  <a:pt x="10714" y="11914"/>
                </a:cubicBezTo>
                <a:cubicBezTo>
                  <a:pt x="10686" y="11914"/>
                  <a:pt x="10546" y="11969"/>
                  <a:pt x="10463" y="11969"/>
                </a:cubicBezTo>
                <a:cubicBezTo>
                  <a:pt x="10379" y="11969"/>
                  <a:pt x="10267" y="11969"/>
                  <a:pt x="10184" y="11969"/>
                </a:cubicBezTo>
                <a:lnTo>
                  <a:pt x="10100" y="11969"/>
                </a:lnTo>
                <a:cubicBezTo>
                  <a:pt x="10044" y="11969"/>
                  <a:pt x="9961" y="11969"/>
                  <a:pt x="9905" y="11941"/>
                </a:cubicBezTo>
                <a:cubicBezTo>
                  <a:pt x="9821" y="11914"/>
                  <a:pt x="9709" y="11886"/>
                  <a:pt x="9626" y="11830"/>
                </a:cubicBezTo>
                <a:cubicBezTo>
                  <a:pt x="9514" y="11802"/>
                  <a:pt x="9375" y="11774"/>
                  <a:pt x="9235" y="11746"/>
                </a:cubicBezTo>
                <a:lnTo>
                  <a:pt x="9124" y="11746"/>
                </a:lnTo>
                <a:cubicBezTo>
                  <a:pt x="8956" y="11802"/>
                  <a:pt x="8789" y="11858"/>
                  <a:pt x="8621" y="11941"/>
                </a:cubicBezTo>
                <a:cubicBezTo>
                  <a:pt x="8510" y="11997"/>
                  <a:pt x="8426" y="12025"/>
                  <a:pt x="8315" y="12081"/>
                </a:cubicBezTo>
                <a:cubicBezTo>
                  <a:pt x="8287" y="12081"/>
                  <a:pt x="8287" y="12109"/>
                  <a:pt x="8287" y="12137"/>
                </a:cubicBezTo>
                <a:cubicBezTo>
                  <a:pt x="8008" y="12248"/>
                  <a:pt x="7701" y="12276"/>
                  <a:pt x="7394" y="12220"/>
                </a:cubicBezTo>
                <a:lnTo>
                  <a:pt x="7282" y="12220"/>
                </a:lnTo>
                <a:lnTo>
                  <a:pt x="6975" y="12248"/>
                </a:lnTo>
                <a:cubicBezTo>
                  <a:pt x="6724" y="12248"/>
                  <a:pt x="6585" y="12248"/>
                  <a:pt x="6306" y="12220"/>
                </a:cubicBezTo>
                <a:cubicBezTo>
                  <a:pt x="6027" y="12193"/>
                  <a:pt x="5664" y="12109"/>
                  <a:pt x="5329" y="12053"/>
                </a:cubicBezTo>
                <a:cubicBezTo>
                  <a:pt x="4967" y="11997"/>
                  <a:pt x="4799" y="11969"/>
                  <a:pt x="4464" y="11886"/>
                </a:cubicBezTo>
                <a:cubicBezTo>
                  <a:pt x="4297" y="11858"/>
                  <a:pt x="4102" y="11802"/>
                  <a:pt x="3906" y="11746"/>
                </a:cubicBezTo>
                <a:cubicBezTo>
                  <a:pt x="3711" y="11690"/>
                  <a:pt x="3516" y="11607"/>
                  <a:pt x="3348" y="11523"/>
                </a:cubicBezTo>
                <a:cubicBezTo>
                  <a:pt x="3265" y="11439"/>
                  <a:pt x="3181" y="11356"/>
                  <a:pt x="3097" y="11272"/>
                </a:cubicBezTo>
                <a:cubicBezTo>
                  <a:pt x="2093" y="10881"/>
                  <a:pt x="1256" y="10184"/>
                  <a:pt x="670" y="9291"/>
                </a:cubicBezTo>
                <a:cubicBezTo>
                  <a:pt x="112" y="8259"/>
                  <a:pt x="1" y="7059"/>
                  <a:pt x="363" y="5943"/>
                </a:cubicBezTo>
                <a:cubicBezTo>
                  <a:pt x="391" y="5859"/>
                  <a:pt x="419" y="5748"/>
                  <a:pt x="447" y="5664"/>
                </a:cubicBezTo>
                <a:cubicBezTo>
                  <a:pt x="531" y="5385"/>
                  <a:pt x="642" y="5106"/>
                  <a:pt x="782" y="4827"/>
                </a:cubicBezTo>
                <a:lnTo>
                  <a:pt x="782" y="4827"/>
                </a:lnTo>
                <a:cubicBezTo>
                  <a:pt x="1172" y="4130"/>
                  <a:pt x="1675" y="3488"/>
                  <a:pt x="2233" y="2902"/>
                </a:cubicBezTo>
                <a:cubicBezTo>
                  <a:pt x="2260" y="2846"/>
                  <a:pt x="2288" y="2791"/>
                  <a:pt x="2316" y="2763"/>
                </a:cubicBezTo>
                <a:cubicBezTo>
                  <a:pt x="2260" y="2679"/>
                  <a:pt x="2707" y="2177"/>
                  <a:pt x="3042" y="1954"/>
                </a:cubicBezTo>
                <a:cubicBezTo>
                  <a:pt x="3069" y="1954"/>
                  <a:pt x="3069" y="1954"/>
                  <a:pt x="3125" y="1954"/>
                </a:cubicBezTo>
                <a:cubicBezTo>
                  <a:pt x="3181" y="1842"/>
                  <a:pt x="3209" y="1786"/>
                  <a:pt x="3265" y="1703"/>
                </a:cubicBezTo>
                <a:cubicBezTo>
                  <a:pt x="3348" y="1619"/>
                  <a:pt x="3432" y="1563"/>
                  <a:pt x="3488" y="1479"/>
                </a:cubicBezTo>
                <a:cubicBezTo>
                  <a:pt x="3572" y="1451"/>
                  <a:pt x="3655" y="1368"/>
                  <a:pt x="3739" y="1312"/>
                </a:cubicBezTo>
                <a:lnTo>
                  <a:pt x="3823" y="1284"/>
                </a:lnTo>
                <a:cubicBezTo>
                  <a:pt x="3906" y="1228"/>
                  <a:pt x="3962" y="1200"/>
                  <a:pt x="4018" y="1145"/>
                </a:cubicBezTo>
                <a:lnTo>
                  <a:pt x="4130" y="1061"/>
                </a:lnTo>
                <a:cubicBezTo>
                  <a:pt x="4130" y="1061"/>
                  <a:pt x="4213" y="977"/>
                  <a:pt x="4269" y="949"/>
                </a:cubicBezTo>
                <a:cubicBezTo>
                  <a:pt x="4325" y="893"/>
                  <a:pt x="4269" y="921"/>
                  <a:pt x="4297" y="893"/>
                </a:cubicBezTo>
                <a:lnTo>
                  <a:pt x="4325" y="866"/>
                </a:lnTo>
                <a:lnTo>
                  <a:pt x="4325" y="866"/>
                </a:lnTo>
                <a:cubicBezTo>
                  <a:pt x="4325" y="866"/>
                  <a:pt x="4381" y="866"/>
                  <a:pt x="4409" y="838"/>
                </a:cubicBezTo>
                <a:cubicBezTo>
                  <a:pt x="4464" y="782"/>
                  <a:pt x="4548" y="726"/>
                  <a:pt x="4632" y="698"/>
                </a:cubicBezTo>
                <a:cubicBezTo>
                  <a:pt x="4688" y="670"/>
                  <a:pt x="4771" y="642"/>
                  <a:pt x="4827" y="614"/>
                </a:cubicBezTo>
                <a:cubicBezTo>
                  <a:pt x="4799" y="670"/>
                  <a:pt x="4743" y="726"/>
                  <a:pt x="4799" y="726"/>
                </a:cubicBezTo>
                <a:cubicBezTo>
                  <a:pt x="4911" y="670"/>
                  <a:pt x="4995" y="642"/>
                  <a:pt x="5106" y="614"/>
                </a:cubicBezTo>
                <a:cubicBezTo>
                  <a:pt x="5190" y="587"/>
                  <a:pt x="5274" y="587"/>
                  <a:pt x="5329" y="587"/>
                </a:cubicBezTo>
                <a:cubicBezTo>
                  <a:pt x="5441" y="559"/>
                  <a:pt x="5497" y="531"/>
                  <a:pt x="5580" y="503"/>
                </a:cubicBezTo>
                <a:cubicBezTo>
                  <a:pt x="5580" y="503"/>
                  <a:pt x="5553" y="503"/>
                  <a:pt x="5580" y="475"/>
                </a:cubicBezTo>
                <a:cubicBezTo>
                  <a:pt x="5608" y="447"/>
                  <a:pt x="5497" y="475"/>
                  <a:pt x="5525" y="475"/>
                </a:cubicBezTo>
                <a:cubicBezTo>
                  <a:pt x="5525" y="475"/>
                  <a:pt x="5497" y="363"/>
                  <a:pt x="5469" y="308"/>
                </a:cubicBezTo>
                <a:cubicBezTo>
                  <a:pt x="5413" y="252"/>
                  <a:pt x="5385" y="168"/>
                  <a:pt x="5525" y="112"/>
                </a:cubicBezTo>
                <a:cubicBezTo>
                  <a:pt x="5804" y="29"/>
                  <a:pt x="6138" y="1"/>
                  <a:pt x="6445" y="84"/>
                </a:cubicBezTo>
                <a:cubicBezTo>
                  <a:pt x="6501" y="84"/>
                  <a:pt x="6557" y="112"/>
                  <a:pt x="6557" y="140"/>
                </a:cubicBezTo>
                <a:cubicBezTo>
                  <a:pt x="6975" y="224"/>
                  <a:pt x="7199" y="363"/>
                  <a:pt x="7199" y="447"/>
                </a:cubicBezTo>
                <a:cubicBezTo>
                  <a:pt x="7254" y="419"/>
                  <a:pt x="7254" y="335"/>
                  <a:pt x="7282" y="308"/>
                </a:cubicBezTo>
                <a:cubicBezTo>
                  <a:pt x="7366" y="252"/>
                  <a:pt x="7450" y="252"/>
                  <a:pt x="7561" y="280"/>
                </a:cubicBezTo>
                <a:cubicBezTo>
                  <a:pt x="7729" y="335"/>
                  <a:pt x="7868" y="419"/>
                  <a:pt x="8008" y="503"/>
                </a:cubicBezTo>
                <a:cubicBezTo>
                  <a:pt x="8119" y="559"/>
                  <a:pt x="8203" y="642"/>
                  <a:pt x="8287" y="726"/>
                </a:cubicBezTo>
                <a:cubicBezTo>
                  <a:pt x="8287" y="782"/>
                  <a:pt x="8203" y="782"/>
                  <a:pt x="8231" y="866"/>
                </a:cubicBezTo>
                <a:cubicBezTo>
                  <a:pt x="8342" y="921"/>
                  <a:pt x="8454" y="1005"/>
                  <a:pt x="8538" y="1089"/>
                </a:cubicBezTo>
                <a:cubicBezTo>
                  <a:pt x="8566" y="1117"/>
                  <a:pt x="8621" y="1200"/>
                  <a:pt x="8677" y="1256"/>
                </a:cubicBezTo>
                <a:cubicBezTo>
                  <a:pt x="8733" y="1312"/>
                  <a:pt x="8872" y="1424"/>
                  <a:pt x="8956" y="1507"/>
                </a:cubicBezTo>
                <a:cubicBezTo>
                  <a:pt x="9124" y="1675"/>
                  <a:pt x="9151" y="1758"/>
                  <a:pt x="9124" y="1842"/>
                </a:cubicBezTo>
                <a:cubicBezTo>
                  <a:pt x="9347" y="2009"/>
                  <a:pt x="9570" y="2205"/>
                  <a:pt x="9737" y="2428"/>
                </a:cubicBezTo>
                <a:cubicBezTo>
                  <a:pt x="9765" y="2484"/>
                  <a:pt x="9765" y="2540"/>
                  <a:pt x="9793" y="2595"/>
                </a:cubicBezTo>
                <a:cubicBezTo>
                  <a:pt x="9961" y="2763"/>
                  <a:pt x="10072" y="2958"/>
                  <a:pt x="10156" y="3181"/>
                </a:cubicBezTo>
                <a:cubicBezTo>
                  <a:pt x="10212" y="3265"/>
                  <a:pt x="10267" y="3349"/>
                  <a:pt x="10323" y="3432"/>
                </a:cubicBezTo>
                <a:cubicBezTo>
                  <a:pt x="10379" y="3516"/>
                  <a:pt x="10463" y="3655"/>
                  <a:pt x="10491" y="3739"/>
                </a:cubicBezTo>
                <a:cubicBezTo>
                  <a:pt x="10435" y="3739"/>
                  <a:pt x="10491" y="3823"/>
                  <a:pt x="10463" y="3879"/>
                </a:cubicBezTo>
                <a:cubicBezTo>
                  <a:pt x="10519" y="3934"/>
                  <a:pt x="10519" y="3907"/>
                  <a:pt x="10574" y="3907"/>
                </a:cubicBezTo>
                <a:cubicBezTo>
                  <a:pt x="10602" y="3934"/>
                  <a:pt x="10574" y="3907"/>
                  <a:pt x="10574" y="3962"/>
                </a:cubicBezTo>
                <a:cubicBezTo>
                  <a:pt x="10574" y="4018"/>
                  <a:pt x="10574" y="3907"/>
                  <a:pt x="10602" y="3934"/>
                </a:cubicBezTo>
                <a:cubicBezTo>
                  <a:pt x="10770" y="4046"/>
                  <a:pt x="10853" y="3962"/>
                  <a:pt x="11049" y="4269"/>
                </a:cubicBezTo>
                <a:cubicBezTo>
                  <a:pt x="11104" y="4437"/>
                  <a:pt x="11328" y="4771"/>
                  <a:pt x="11300" y="4855"/>
                </a:cubicBezTo>
                <a:cubicBezTo>
                  <a:pt x="11356" y="4883"/>
                  <a:pt x="11383" y="4939"/>
                  <a:pt x="11411" y="4967"/>
                </a:cubicBezTo>
                <a:cubicBezTo>
                  <a:pt x="11495" y="5078"/>
                  <a:pt x="11551" y="5190"/>
                  <a:pt x="11607" y="5302"/>
                </a:cubicBezTo>
                <a:cubicBezTo>
                  <a:pt x="11635" y="5357"/>
                  <a:pt x="11690" y="5413"/>
                  <a:pt x="11718" y="5497"/>
                </a:cubicBezTo>
                <a:cubicBezTo>
                  <a:pt x="11774" y="5553"/>
                  <a:pt x="11830" y="5748"/>
                  <a:pt x="11913" y="5832"/>
                </a:cubicBezTo>
                <a:cubicBezTo>
                  <a:pt x="11941" y="5971"/>
                  <a:pt x="11969" y="6083"/>
                  <a:pt x="11997" y="6194"/>
                </a:cubicBezTo>
                <a:cubicBezTo>
                  <a:pt x="11969" y="6194"/>
                  <a:pt x="11941" y="6194"/>
                  <a:pt x="11941" y="6250"/>
                </a:cubicBezTo>
                <a:cubicBezTo>
                  <a:pt x="11997" y="6306"/>
                  <a:pt x="12025" y="6362"/>
                  <a:pt x="12081" y="6390"/>
                </a:cubicBezTo>
                <a:cubicBezTo>
                  <a:pt x="12137" y="6445"/>
                  <a:pt x="12165" y="6529"/>
                  <a:pt x="12220" y="6557"/>
                </a:cubicBezTo>
                <a:cubicBezTo>
                  <a:pt x="12248" y="6696"/>
                  <a:pt x="12304" y="6808"/>
                  <a:pt x="12360" y="6948"/>
                </a:cubicBezTo>
                <a:cubicBezTo>
                  <a:pt x="12388" y="7087"/>
                  <a:pt x="12416" y="7227"/>
                  <a:pt x="12416" y="7366"/>
                </a:cubicBezTo>
                <a:cubicBezTo>
                  <a:pt x="12332" y="7394"/>
                  <a:pt x="12220" y="7366"/>
                  <a:pt x="12137" y="7422"/>
                </a:cubicBezTo>
                <a:cubicBezTo>
                  <a:pt x="12248" y="7645"/>
                  <a:pt x="12360" y="7645"/>
                  <a:pt x="12471" y="7868"/>
                </a:cubicBezTo>
                <a:cubicBezTo>
                  <a:pt x="12527" y="7868"/>
                  <a:pt x="12555" y="8008"/>
                  <a:pt x="12611" y="8036"/>
                </a:cubicBezTo>
                <a:cubicBezTo>
                  <a:pt x="12639" y="8091"/>
                  <a:pt x="12695" y="8287"/>
                  <a:pt x="12750" y="8370"/>
                </a:cubicBezTo>
                <a:cubicBezTo>
                  <a:pt x="12750" y="8398"/>
                  <a:pt x="12750" y="8426"/>
                  <a:pt x="12750" y="8426"/>
                </a:cubicBezTo>
                <a:cubicBezTo>
                  <a:pt x="12834" y="8622"/>
                  <a:pt x="12890" y="8817"/>
                  <a:pt x="12890" y="9012"/>
                </a:cubicBezTo>
                <a:cubicBezTo>
                  <a:pt x="12890" y="9179"/>
                  <a:pt x="12890" y="9291"/>
                  <a:pt x="12890" y="9431"/>
                </a:cubicBezTo>
                <a:close/>
                <a:moveTo>
                  <a:pt x="12304" y="7310"/>
                </a:moveTo>
                <a:lnTo>
                  <a:pt x="12304" y="7227"/>
                </a:lnTo>
                <a:cubicBezTo>
                  <a:pt x="12276" y="7254"/>
                  <a:pt x="12276" y="7282"/>
                  <a:pt x="12304" y="7310"/>
                </a:cubicBezTo>
                <a:close/>
                <a:moveTo>
                  <a:pt x="12499" y="8036"/>
                </a:moveTo>
                <a:lnTo>
                  <a:pt x="12499" y="7952"/>
                </a:lnTo>
                <a:cubicBezTo>
                  <a:pt x="12499" y="7924"/>
                  <a:pt x="12471" y="7980"/>
                  <a:pt x="12499" y="8036"/>
                </a:cubicBezTo>
                <a:close/>
                <a:moveTo>
                  <a:pt x="12248" y="8147"/>
                </a:moveTo>
                <a:cubicBezTo>
                  <a:pt x="12248" y="8203"/>
                  <a:pt x="12248" y="8231"/>
                  <a:pt x="12276" y="8203"/>
                </a:cubicBezTo>
                <a:cubicBezTo>
                  <a:pt x="12276" y="8203"/>
                  <a:pt x="12276" y="8203"/>
                  <a:pt x="12276" y="8175"/>
                </a:cubicBezTo>
                <a:cubicBezTo>
                  <a:pt x="12276" y="8147"/>
                  <a:pt x="12248" y="8147"/>
                  <a:pt x="12248" y="8147"/>
                </a:cubicBezTo>
                <a:close/>
                <a:moveTo>
                  <a:pt x="4213" y="1089"/>
                </a:moveTo>
                <a:cubicBezTo>
                  <a:pt x="4213" y="1089"/>
                  <a:pt x="4241" y="1089"/>
                  <a:pt x="4297" y="1061"/>
                </a:cubicBezTo>
                <a:cubicBezTo>
                  <a:pt x="4325" y="1033"/>
                  <a:pt x="4297" y="1061"/>
                  <a:pt x="4297" y="1033"/>
                </a:cubicBezTo>
                <a:cubicBezTo>
                  <a:pt x="4269" y="1061"/>
                  <a:pt x="4241" y="1061"/>
                  <a:pt x="4213" y="1089"/>
                </a:cubicBezTo>
                <a:close/>
                <a:moveTo>
                  <a:pt x="10100" y="11941"/>
                </a:moveTo>
                <a:lnTo>
                  <a:pt x="10016" y="11941"/>
                </a:lnTo>
                <a:cubicBezTo>
                  <a:pt x="9988" y="11941"/>
                  <a:pt x="10072" y="11941"/>
                  <a:pt x="10100" y="11941"/>
                </a:cubicBezTo>
                <a:close/>
                <a:moveTo>
                  <a:pt x="11328" y="11188"/>
                </a:moveTo>
                <a:cubicBezTo>
                  <a:pt x="11049" y="11467"/>
                  <a:pt x="10686" y="11663"/>
                  <a:pt x="10295" y="11746"/>
                </a:cubicBezTo>
                <a:lnTo>
                  <a:pt x="10435" y="11746"/>
                </a:lnTo>
                <a:cubicBezTo>
                  <a:pt x="10519" y="11746"/>
                  <a:pt x="10630" y="11746"/>
                  <a:pt x="10742" y="11718"/>
                </a:cubicBezTo>
                <a:lnTo>
                  <a:pt x="10825" y="11718"/>
                </a:lnTo>
                <a:cubicBezTo>
                  <a:pt x="10965" y="11635"/>
                  <a:pt x="11077" y="11551"/>
                  <a:pt x="11188" y="11439"/>
                </a:cubicBezTo>
                <a:cubicBezTo>
                  <a:pt x="11188" y="11384"/>
                  <a:pt x="11328" y="11244"/>
                  <a:pt x="11328" y="11188"/>
                </a:cubicBezTo>
                <a:close/>
                <a:moveTo>
                  <a:pt x="11886" y="10547"/>
                </a:moveTo>
                <a:cubicBezTo>
                  <a:pt x="11886" y="10547"/>
                  <a:pt x="11858" y="10574"/>
                  <a:pt x="11830" y="10574"/>
                </a:cubicBezTo>
                <a:cubicBezTo>
                  <a:pt x="11802" y="10602"/>
                  <a:pt x="11858" y="10547"/>
                  <a:pt x="11886" y="10547"/>
                </a:cubicBezTo>
                <a:close/>
                <a:moveTo>
                  <a:pt x="12304" y="9793"/>
                </a:moveTo>
                <a:lnTo>
                  <a:pt x="12304" y="9793"/>
                </a:lnTo>
                <a:lnTo>
                  <a:pt x="12304" y="9849"/>
                </a:lnTo>
                <a:close/>
                <a:moveTo>
                  <a:pt x="12667" y="9012"/>
                </a:moveTo>
                <a:cubicBezTo>
                  <a:pt x="12639" y="8900"/>
                  <a:pt x="12583" y="8873"/>
                  <a:pt x="12555" y="8733"/>
                </a:cubicBezTo>
                <a:cubicBezTo>
                  <a:pt x="12499" y="8649"/>
                  <a:pt x="12444" y="8566"/>
                  <a:pt x="12416" y="8454"/>
                </a:cubicBezTo>
                <a:cubicBezTo>
                  <a:pt x="12360" y="8482"/>
                  <a:pt x="12332" y="8315"/>
                  <a:pt x="12276" y="8287"/>
                </a:cubicBezTo>
                <a:cubicBezTo>
                  <a:pt x="12248" y="8231"/>
                  <a:pt x="12248" y="8203"/>
                  <a:pt x="12220" y="8175"/>
                </a:cubicBezTo>
                <a:cubicBezTo>
                  <a:pt x="12220" y="8175"/>
                  <a:pt x="12220" y="8203"/>
                  <a:pt x="12192" y="8203"/>
                </a:cubicBezTo>
                <a:lnTo>
                  <a:pt x="12192" y="8175"/>
                </a:lnTo>
                <a:cubicBezTo>
                  <a:pt x="12248" y="8482"/>
                  <a:pt x="12276" y="8789"/>
                  <a:pt x="12276" y="9096"/>
                </a:cubicBezTo>
                <a:cubicBezTo>
                  <a:pt x="12388" y="9068"/>
                  <a:pt x="12527" y="9040"/>
                  <a:pt x="12667" y="9012"/>
                </a:cubicBezTo>
                <a:close/>
                <a:moveTo>
                  <a:pt x="12723" y="8510"/>
                </a:moveTo>
                <a:lnTo>
                  <a:pt x="12723" y="8510"/>
                </a:lnTo>
                <a:lnTo>
                  <a:pt x="12723" y="8566"/>
                </a:lnTo>
                <a:cubicBezTo>
                  <a:pt x="12723" y="8566"/>
                  <a:pt x="12750" y="8566"/>
                  <a:pt x="12723" y="8510"/>
                </a:cubicBezTo>
                <a:close/>
                <a:moveTo>
                  <a:pt x="12806" y="8649"/>
                </a:moveTo>
                <a:cubicBezTo>
                  <a:pt x="12806" y="8622"/>
                  <a:pt x="12806" y="8594"/>
                  <a:pt x="12806" y="8566"/>
                </a:cubicBezTo>
                <a:cubicBezTo>
                  <a:pt x="12806" y="8566"/>
                  <a:pt x="12778" y="8566"/>
                  <a:pt x="12778" y="8594"/>
                </a:cubicBezTo>
                <a:cubicBezTo>
                  <a:pt x="12778" y="8622"/>
                  <a:pt x="12778" y="8677"/>
                  <a:pt x="12806" y="864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9"/>
          <p:cNvSpPr/>
          <p:nvPr/>
        </p:nvSpPr>
        <p:spPr>
          <a:xfrm>
            <a:off x="7840215" y="108957"/>
            <a:ext cx="1066130" cy="558893"/>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9"/>
          <p:cNvSpPr/>
          <p:nvPr/>
        </p:nvSpPr>
        <p:spPr>
          <a:xfrm>
            <a:off x="716296" y="1266996"/>
            <a:ext cx="14765" cy="13134"/>
          </a:xfrm>
          <a:custGeom>
            <a:avLst/>
            <a:gdLst/>
            <a:ahLst/>
            <a:cxnLst/>
            <a:rect l="l" t="t" r="r" b="b"/>
            <a:pathLst>
              <a:path w="670" h="596" extrusionOk="0">
                <a:moveTo>
                  <a:pt x="49" y="0"/>
                </a:moveTo>
                <a:cubicBezTo>
                  <a:pt x="39" y="0"/>
                  <a:pt x="31" y="3"/>
                  <a:pt x="28" y="9"/>
                </a:cubicBezTo>
                <a:cubicBezTo>
                  <a:pt x="0" y="37"/>
                  <a:pt x="335" y="344"/>
                  <a:pt x="670" y="595"/>
                </a:cubicBezTo>
                <a:cubicBezTo>
                  <a:pt x="586" y="428"/>
                  <a:pt x="502" y="260"/>
                  <a:pt x="419" y="121"/>
                </a:cubicBezTo>
                <a:lnTo>
                  <a:pt x="307" y="65"/>
                </a:lnTo>
                <a:lnTo>
                  <a:pt x="307" y="65"/>
                </a:lnTo>
                <a:cubicBezTo>
                  <a:pt x="324" y="88"/>
                  <a:pt x="324" y="97"/>
                  <a:pt x="312" y="97"/>
                </a:cubicBezTo>
                <a:cubicBezTo>
                  <a:pt x="273" y="97"/>
                  <a:pt x="109" y="0"/>
                  <a:pt x="49" y="0"/>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9"/>
          <p:cNvSpPr/>
          <p:nvPr/>
        </p:nvSpPr>
        <p:spPr>
          <a:xfrm>
            <a:off x="720593" y="1079055"/>
            <a:ext cx="750729" cy="425478"/>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9"/>
          <p:cNvSpPr/>
          <p:nvPr/>
        </p:nvSpPr>
        <p:spPr>
          <a:xfrm>
            <a:off x="86525" y="4025390"/>
            <a:ext cx="968372" cy="864487"/>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9"/>
          <p:cNvSpPr/>
          <p:nvPr/>
        </p:nvSpPr>
        <p:spPr>
          <a:xfrm>
            <a:off x="705853" y="4228829"/>
            <a:ext cx="640674" cy="954841"/>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9"/>
          <p:cNvSpPr/>
          <p:nvPr/>
        </p:nvSpPr>
        <p:spPr>
          <a:xfrm>
            <a:off x="8076927" y="725576"/>
            <a:ext cx="319125" cy="317869"/>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9"/>
          <p:cNvSpPr/>
          <p:nvPr/>
        </p:nvSpPr>
        <p:spPr>
          <a:xfrm>
            <a:off x="86525" y="3364143"/>
            <a:ext cx="953607" cy="667097"/>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9"/>
          <p:cNvSpPr/>
          <p:nvPr/>
        </p:nvSpPr>
        <p:spPr>
          <a:xfrm>
            <a:off x="7531302" y="3557515"/>
            <a:ext cx="802385" cy="717519"/>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9"/>
          <p:cNvSpPr/>
          <p:nvPr/>
        </p:nvSpPr>
        <p:spPr>
          <a:xfrm>
            <a:off x="8415706" y="3475855"/>
            <a:ext cx="750729" cy="425478"/>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9"/>
          <p:cNvSpPr txBox="1">
            <a:spLocks noGrp="1"/>
          </p:cNvSpPr>
          <p:nvPr>
            <p:ph type="title"/>
          </p:nvPr>
        </p:nvSpPr>
        <p:spPr>
          <a:xfrm>
            <a:off x="2350950" y="348025"/>
            <a:ext cx="4442100" cy="661800"/>
          </a:xfrm>
          <a:prstGeom prst="rect">
            <a:avLst/>
          </a:prstGeom>
        </p:spPr>
        <p:txBody>
          <a:bodyPr spcFirstLastPara="1" wrap="square" lIns="91425" tIns="91425" rIns="91425" bIns="91425" anchor="t" anchorCtr="0">
            <a:noAutofit/>
          </a:bodyPr>
          <a:lstStyle>
            <a:lvl1pPr lvl="0" algn="ctr">
              <a:spcBef>
                <a:spcPts val="0"/>
              </a:spcBef>
              <a:spcAft>
                <a:spcPts val="0"/>
              </a:spcAft>
              <a:buSzPts val="4200"/>
              <a:buNone/>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80" name="Google Shape;180;p9"/>
          <p:cNvSpPr txBox="1">
            <a:spLocks noGrp="1"/>
          </p:cNvSpPr>
          <p:nvPr>
            <p:ph type="subTitle" idx="1"/>
          </p:nvPr>
        </p:nvSpPr>
        <p:spPr>
          <a:xfrm>
            <a:off x="2563650" y="1310191"/>
            <a:ext cx="4016700" cy="1493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2"/>
        </a:solidFill>
        <a:effectLst/>
      </p:bgPr>
    </p:bg>
    <p:spTree>
      <p:nvGrpSpPr>
        <p:cNvPr id="1" name="Shape 217"/>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CUSTOM_12_1">
    <p:spTree>
      <p:nvGrpSpPr>
        <p:cNvPr id="1" name="Shape 218"/>
        <p:cNvGrpSpPr/>
        <p:nvPr/>
      </p:nvGrpSpPr>
      <p:grpSpPr>
        <a:xfrm>
          <a:off x="0" y="0"/>
          <a:ext cx="0" cy="0"/>
          <a:chOff x="0" y="0"/>
          <a:chExt cx="0" cy="0"/>
        </a:xfrm>
      </p:grpSpPr>
      <p:grpSp>
        <p:nvGrpSpPr>
          <p:cNvPr id="219" name="Google Shape;219;p13"/>
          <p:cNvGrpSpPr/>
          <p:nvPr/>
        </p:nvGrpSpPr>
        <p:grpSpPr>
          <a:xfrm flipH="1">
            <a:off x="875160" y="1002025"/>
            <a:ext cx="7447686" cy="3904012"/>
            <a:chOff x="1282762" y="26746"/>
            <a:chExt cx="6692744" cy="5156534"/>
          </a:xfrm>
        </p:grpSpPr>
        <p:sp>
          <p:nvSpPr>
            <p:cNvPr id="220" name="Google Shape;220;p13"/>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3"/>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2" name="Google Shape;222;p13"/>
          <p:cNvSpPr/>
          <p:nvPr/>
        </p:nvSpPr>
        <p:spPr>
          <a:xfrm>
            <a:off x="423950" y="80225"/>
            <a:ext cx="1212925" cy="428975"/>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3"/>
          <p:cNvSpPr/>
          <p:nvPr/>
        </p:nvSpPr>
        <p:spPr>
          <a:xfrm>
            <a:off x="975650" y="636100"/>
            <a:ext cx="628450" cy="641025"/>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3"/>
          <p:cNvSpPr/>
          <p:nvPr/>
        </p:nvSpPr>
        <p:spPr>
          <a:xfrm>
            <a:off x="36850" y="458950"/>
            <a:ext cx="790250" cy="616600"/>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3"/>
          <p:cNvSpPr/>
          <p:nvPr/>
        </p:nvSpPr>
        <p:spPr>
          <a:xfrm>
            <a:off x="820100" y="442500"/>
            <a:ext cx="818875" cy="463175"/>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3"/>
          <p:cNvSpPr/>
          <p:nvPr/>
        </p:nvSpPr>
        <p:spPr>
          <a:xfrm rot="10800000">
            <a:off x="7822225" y="4358800"/>
            <a:ext cx="922075" cy="892800"/>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3"/>
          <p:cNvSpPr/>
          <p:nvPr/>
        </p:nvSpPr>
        <p:spPr>
          <a:xfrm rot="10800000">
            <a:off x="7612150" y="4741675"/>
            <a:ext cx="322975" cy="295050"/>
          </a:xfrm>
          <a:custGeom>
            <a:avLst/>
            <a:gdLst/>
            <a:ahLst/>
            <a:cxnLst/>
            <a:rect l="l" t="t" r="r" b="b"/>
            <a:pathLst>
              <a:path w="12919" h="11802" extrusionOk="0">
                <a:moveTo>
                  <a:pt x="11467" y="503"/>
                </a:moveTo>
                <a:cubicBezTo>
                  <a:pt x="11579" y="559"/>
                  <a:pt x="11635" y="614"/>
                  <a:pt x="11746" y="698"/>
                </a:cubicBezTo>
                <a:cubicBezTo>
                  <a:pt x="11802" y="754"/>
                  <a:pt x="11858" y="810"/>
                  <a:pt x="11914" y="865"/>
                </a:cubicBezTo>
                <a:cubicBezTo>
                  <a:pt x="11858" y="893"/>
                  <a:pt x="11970" y="1005"/>
                  <a:pt x="11802" y="893"/>
                </a:cubicBezTo>
                <a:cubicBezTo>
                  <a:pt x="11830" y="949"/>
                  <a:pt x="11886" y="977"/>
                  <a:pt x="11914" y="1005"/>
                </a:cubicBezTo>
                <a:cubicBezTo>
                  <a:pt x="11858" y="1117"/>
                  <a:pt x="11802" y="1200"/>
                  <a:pt x="11719" y="1312"/>
                </a:cubicBezTo>
                <a:cubicBezTo>
                  <a:pt x="11691" y="1340"/>
                  <a:pt x="11719" y="1423"/>
                  <a:pt x="11691" y="1451"/>
                </a:cubicBezTo>
                <a:cubicBezTo>
                  <a:pt x="11774" y="1535"/>
                  <a:pt x="11858" y="1619"/>
                  <a:pt x="11942" y="1702"/>
                </a:cubicBezTo>
                <a:lnTo>
                  <a:pt x="11970" y="1730"/>
                </a:lnTo>
                <a:cubicBezTo>
                  <a:pt x="12081" y="1786"/>
                  <a:pt x="12165" y="1842"/>
                  <a:pt x="12249" y="1926"/>
                </a:cubicBezTo>
                <a:cubicBezTo>
                  <a:pt x="12304" y="1981"/>
                  <a:pt x="12360" y="2037"/>
                  <a:pt x="12444" y="2121"/>
                </a:cubicBezTo>
                <a:cubicBezTo>
                  <a:pt x="12500" y="2205"/>
                  <a:pt x="12556" y="2288"/>
                  <a:pt x="12611" y="2372"/>
                </a:cubicBezTo>
                <a:cubicBezTo>
                  <a:pt x="12639" y="2372"/>
                  <a:pt x="12667" y="2456"/>
                  <a:pt x="12695" y="2456"/>
                </a:cubicBezTo>
                <a:cubicBezTo>
                  <a:pt x="12751" y="2623"/>
                  <a:pt x="12807" y="2707"/>
                  <a:pt x="12835" y="2846"/>
                </a:cubicBezTo>
                <a:cubicBezTo>
                  <a:pt x="12890" y="3042"/>
                  <a:pt x="12918" y="3265"/>
                  <a:pt x="12918" y="3460"/>
                </a:cubicBezTo>
                <a:cubicBezTo>
                  <a:pt x="12918" y="3516"/>
                  <a:pt x="12890" y="3655"/>
                  <a:pt x="12862" y="3739"/>
                </a:cubicBezTo>
                <a:cubicBezTo>
                  <a:pt x="12835" y="3823"/>
                  <a:pt x="12807" y="3906"/>
                  <a:pt x="12751" y="3990"/>
                </a:cubicBezTo>
                <a:cubicBezTo>
                  <a:pt x="12751" y="4018"/>
                  <a:pt x="12751" y="4046"/>
                  <a:pt x="12751" y="4074"/>
                </a:cubicBezTo>
                <a:cubicBezTo>
                  <a:pt x="12695" y="4130"/>
                  <a:pt x="12667" y="4185"/>
                  <a:pt x="12611" y="4213"/>
                </a:cubicBezTo>
                <a:cubicBezTo>
                  <a:pt x="12556" y="4297"/>
                  <a:pt x="12472" y="4437"/>
                  <a:pt x="12444" y="4437"/>
                </a:cubicBezTo>
                <a:cubicBezTo>
                  <a:pt x="12332" y="4548"/>
                  <a:pt x="12249" y="4660"/>
                  <a:pt x="12165" y="4799"/>
                </a:cubicBezTo>
                <a:cubicBezTo>
                  <a:pt x="12165" y="4827"/>
                  <a:pt x="12137" y="4855"/>
                  <a:pt x="12137" y="4883"/>
                </a:cubicBezTo>
                <a:cubicBezTo>
                  <a:pt x="12109" y="5078"/>
                  <a:pt x="12109" y="5246"/>
                  <a:pt x="12137" y="5441"/>
                </a:cubicBezTo>
                <a:cubicBezTo>
                  <a:pt x="12137" y="5553"/>
                  <a:pt x="12137" y="5636"/>
                  <a:pt x="12137" y="5748"/>
                </a:cubicBezTo>
                <a:cubicBezTo>
                  <a:pt x="12137" y="5776"/>
                  <a:pt x="12165" y="5804"/>
                  <a:pt x="12193" y="5804"/>
                </a:cubicBezTo>
                <a:cubicBezTo>
                  <a:pt x="12193" y="6110"/>
                  <a:pt x="12081" y="6417"/>
                  <a:pt x="11914" y="6668"/>
                </a:cubicBezTo>
                <a:cubicBezTo>
                  <a:pt x="11914" y="6696"/>
                  <a:pt x="11914" y="6724"/>
                  <a:pt x="11886" y="6752"/>
                </a:cubicBezTo>
                <a:cubicBezTo>
                  <a:pt x="11858" y="6836"/>
                  <a:pt x="11802" y="6947"/>
                  <a:pt x="11802" y="7031"/>
                </a:cubicBezTo>
                <a:cubicBezTo>
                  <a:pt x="11691" y="7254"/>
                  <a:pt x="11635" y="7394"/>
                  <a:pt x="11495" y="7645"/>
                </a:cubicBezTo>
                <a:cubicBezTo>
                  <a:pt x="11356" y="7896"/>
                  <a:pt x="11161" y="8203"/>
                  <a:pt x="10965" y="8482"/>
                </a:cubicBezTo>
                <a:cubicBezTo>
                  <a:pt x="10798" y="8789"/>
                  <a:pt x="10686" y="8928"/>
                  <a:pt x="10491" y="9207"/>
                </a:cubicBezTo>
                <a:cubicBezTo>
                  <a:pt x="10379" y="9375"/>
                  <a:pt x="10268" y="9542"/>
                  <a:pt x="10128" y="9682"/>
                </a:cubicBezTo>
                <a:cubicBezTo>
                  <a:pt x="10017" y="9821"/>
                  <a:pt x="9849" y="9961"/>
                  <a:pt x="9710" y="10072"/>
                </a:cubicBezTo>
                <a:cubicBezTo>
                  <a:pt x="9626" y="10156"/>
                  <a:pt x="9515" y="10184"/>
                  <a:pt x="9403" y="10212"/>
                </a:cubicBezTo>
                <a:cubicBezTo>
                  <a:pt x="8622" y="10993"/>
                  <a:pt x="7645" y="11523"/>
                  <a:pt x="6585" y="11690"/>
                </a:cubicBezTo>
                <a:cubicBezTo>
                  <a:pt x="5413" y="11802"/>
                  <a:pt x="4242" y="11439"/>
                  <a:pt x="3377" y="10658"/>
                </a:cubicBezTo>
                <a:cubicBezTo>
                  <a:pt x="3293" y="10602"/>
                  <a:pt x="3237" y="10546"/>
                  <a:pt x="3154" y="10491"/>
                </a:cubicBezTo>
                <a:cubicBezTo>
                  <a:pt x="2930" y="10295"/>
                  <a:pt x="2707" y="10072"/>
                  <a:pt x="2540" y="9821"/>
                </a:cubicBezTo>
                <a:lnTo>
                  <a:pt x="2540" y="9821"/>
                </a:lnTo>
                <a:lnTo>
                  <a:pt x="2540" y="9821"/>
                </a:lnTo>
                <a:cubicBezTo>
                  <a:pt x="2038" y="9179"/>
                  <a:pt x="1619" y="8482"/>
                  <a:pt x="1312" y="7729"/>
                </a:cubicBezTo>
                <a:cubicBezTo>
                  <a:pt x="1284" y="7701"/>
                  <a:pt x="1228" y="7645"/>
                  <a:pt x="1228" y="7589"/>
                </a:cubicBezTo>
                <a:cubicBezTo>
                  <a:pt x="1117" y="7617"/>
                  <a:pt x="838" y="7003"/>
                  <a:pt x="782" y="6613"/>
                </a:cubicBezTo>
                <a:cubicBezTo>
                  <a:pt x="782" y="6585"/>
                  <a:pt x="782" y="6585"/>
                  <a:pt x="782" y="6557"/>
                </a:cubicBezTo>
                <a:cubicBezTo>
                  <a:pt x="754" y="6501"/>
                  <a:pt x="643" y="6389"/>
                  <a:pt x="615" y="6306"/>
                </a:cubicBezTo>
                <a:cubicBezTo>
                  <a:pt x="587" y="6222"/>
                  <a:pt x="531" y="6110"/>
                  <a:pt x="503" y="6027"/>
                </a:cubicBezTo>
                <a:cubicBezTo>
                  <a:pt x="503" y="5915"/>
                  <a:pt x="475" y="5831"/>
                  <a:pt x="447" y="5720"/>
                </a:cubicBezTo>
                <a:cubicBezTo>
                  <a:pt x="447" y="5692"/>
                  <a:pt x="447" y="5664"/>
                  <a:pt x="447" y="5636"/>
                </a:cubicBezTo>
                <a:cubicBezTo>
                  <a:pt x="419" y="5553"/>
                  <a:pt x="392" y="5469"/>
                  <a:pt x="364" y="5413"/>
                </a:cubicBezTo>
                <a:cubicBezTo>
                  <a:pt x="364" y="5357"/>
                  <a:pt x="364" y="5301"/>
                  <a:pt x="364" y="5274"/>
                </a:cubicBezTo>
                <a:cubicBezTo>
                  <a:pt x="336" y="5274"/>
                  <a:pt x="308" y="5162"/>
                  <a:pt x="280" y="5078"/>
                </a:cubicBezTo>
                <a:cubicBezTo>
                  <a:pt x="280" y="5022"/>
                  <a:pt x="280" y="5078"/>
                  <a:pt x="252" y="5050"/>
                </a:cubicBezTo>
                <a:cubicBezTo>
                  <a:pt x="252" y="5022"/>
                  <a:pt x="252" y="5022"/>
                  <a:pt x="252" y="4995"/>
                </a:cubicBezTo>
                <a:lnTo>
                  <a:pt x="252" y="4995"/>
                </a:lnTo>
                <a:lnTo>
                  <a:pt x="252" y="4911"/>
                </a:lnTo>
                <a:cubicBezTo>
                  <a:pt x="252" y="4827"/>
                  <a:pt x="224" y="4743"/>
                  <a:pt x="224" y="4660"/>
                </a:cubicBezTo>
                <a:cubicBezTo>
                  <a:pt x="224" y="4604"/>
                  <a:pt x="224" y="4520"/>
                  <a:pt x="252" y="4437"/>
                </a:cubicBezTo>
                <a:cubicBezTo>
                  <a:pt x="252" y="4492"/>
                  <a:pt x="280" y="4548"/>
                  <a:pt x="308" y="4520"/>
                </a:cubicBezTo>
                <a:cubicBezTo>
                  <a:pt x="308" y="4409"/>
                  <a:pt x="308" y="4297"/>
                  <a:pt x="308" y="4185"/>
                </a:cubicBezTo>
                <a:cubicBezTo>
                  <a:pt x="336" y="4102"/>
                  <a:pt x="364" y="4018"/>
                  <a:pt x="392" y="3962"/>
                </a:cubicBezTo>
                <a:lnTo>
                  <a:pt x="392" y="3711"/>
                </a:lnTo>
                <a:cubicBezTo>
                  <a:pt x="392" y="3711"/>
                  <a:pt x="364" y="3711"/>
                  <a:pt x="364" y="3683"/>
                </a:cubicBezTo>
                <a:cubicBezTo>
                  <a:pt x="392" y="3655"/>
                  <a:pt x="364" y="3739"/>
                  <a:pt x="336" y="3739"/>
                </a:cubicBezTo>
                <a:cubicBezTo>
                  <a:pt x="308" y="3711"/>
                  <a:pt x="224" y="3711"/>
                  <a:pt x="140" y="3739"/>
                </a:cubicBezTo>
                <a:cubicBezTo>
                  <a:pt x="85" y="3767"/>
                  <a:pt x="29" y="3739"/>
                  <a:pt x="1" y="3600"/>
                </a:cubicBezTo>
                <a:cubicBezTo>
                  <a:pt x="29" y="3293"/>
                  <a:pt x="140" y="2986"/>
                  <a:pt x="336" y="2735"/>
                </a:cubicBezTo>
                <a:cubicBezTo>
                  <a:pt x="364" y="2707"/>
                  <a:pt x="419" y="2651"/>
                  <a:pt x="447" y="2651"/>
                </a:cubicBezTo>
                <a:cubicBezTo>
                  <a:pt x="671" y="2316"/>
                  <a:pt x="894" y="2149"/>
                  <a:pt x="977" y="2177"/>
                </a:cubicBezTo>
                <a:cubicBezTo>
                  <a:pt x="977" y="2121"/>
                  <a:pt x="894" y="2093"/>
                  <a:pt x="866" y="2037"/>
                </a:cubicBezTo>
                <a:cubicBezTo>
                  <a:pt x="866" y="1954"/>
                  <a:pt x="894" y="1870"/>
                  <a:pt x="949" y="1786"/>
                </a:cubicBezTo>
                <a:cubicBezTo>
                  <a:pt x="1061" y="1647"/>
                  <a:pt x="1201" y="1535"/>
                  <a:pt x="1340" y="1451"/>
                </a:cubicBezTo>
                <a:cubicBezTo>
                  <a:pt x="1424" y="1368"/>
                  <a:pt x="1535" y="1312"/>
                  <a:pt x="1647" y="1284"/>
                </a:cubicBezTo>
                <a:cubicBezTo>
                  <a:pt x="1703" y="1284"/>
                  <a:pt x="1647" y="1396"/>
                  <a:pt x="1759" y="1368"/>
                </a:cubicBezTo>
                <a:cubicBezTo>
                  <a:pt x="1842" y="1312"/>
                  <a:pt x="1954" y="1256"/>
                  <a:pt x="2093" y="1200"/>
                </a:cubicBezTo>
                <a:cubicBezTo>
                  <a:pt x="2121" y="1172"/>
                  <a:pt x="2205" y="1172"/>
                  <a:pt x="2289" y="1144"/>
                </a:cubicBezTo>
                <a:cubicBezTo>
                  <a:pt x="2372" y="1089"/>
                  <a:pt x="2512" y="1005"/>
                  <a:pt x="2623" y="977"/>
                </a:cubicBezTo>
                <a:cubicBezTo>
                  <a:pt x="2847" y="893"/>
                  <a:pt x="2930" y="893"/>
                  <a:pt x="3014" y="949"/>
                </a:cubicBezTo>
                <a:cubicBezTo>
                  <a:pt x="3237" y="810"/>
                  <a:pt x="3516" y="726"/>
                  <a:pt x="3795" y="670"/>
                </a:cubicBezTo>
                <a:lnTo>
                  <a:pt x="3963" y="670"/>
                </a:lnTo>
                <a:cubicBezTo>
                  <a:pt x="4186" y="614"/>
                  <a:pt x="4409" y="586"/>
                  <a:pt x="4660" y="586"/>
                </a:cubicBezTo>
                <a:cubicBezTo>
                  <a:pt x="4744" y="559"/>
                  <a:pt x="4855" y="531"/>
                  <a:pt x="4939" y="503"/>
                </a:cubicBezTo>
                <a:cubicBezTo>
                  <a:pt x="4995" y="475"/>
                  <a:pt x="5190" y="503"/>
                  <a:pt x="5274" y="503"/>
                </a:cubicBezTo>
                <a:cubicBezTo>
                  <a:pt x="5274" y="531"/>
                  <a:pt x="5358" y="559"/>
                  <a:pt x="5385" y="586"/>
                </a:cubicBezTo>
                <a:cubicBezTo>
                  <a:pt x="5469" y="559"/>
                  <a:pt x="5441" y="531"/>
                  <a:pt x="5469" y="503"/>
                </a:cubicBezTo>
                <a:cubicBezTo>
                  <a:pt x="5497" y="475"/>
                  <a:pt x="5469" y="503"/>
                  <a:pt x="5525" y="503"/>
                </a:cubicBezTo>
                <a:cubicBezTo>
                  <a:pt x="5553" y="503"/>
                  <a:pt x="5469" y="475"/>
                  <a:pt x="5497" y="447"/>
                </a:cubicBezTo>
                <a:cubicBezTo>
                  <a:pt x="5664" y="363"/>
                  <a:pt x="5637" y="252"/>
                  <a:pt x="5971" y="168"/>
                </a:cubicBezTo>
                <a:cubicBezTo>
                  <a:pt x="6167" y="168"/>
                  <a:pt x="6529" y="112"/>
                  <a:pt x="6613" y="168"/>
                </a:cubicBezTo>
                <a:cubicBezTo>
                  <a:pt x="6669" y="140"/>
                  <a:pt x="6725" y="140"/>
                  <a:pt x="6753" y="112"/>
                </a:cubicBezTo>
                <a:cubicBezTo>
                  <a:pt x="6864" y="84"/>
                  <a:pt x="7004" y="56"/>
                  <a:pt x="7143" y="56"/>
                </a:cubicBezTo>
                <a:cubicBezTo>
                  <a:pt x="7199" y="56"/>
                  <a:pt x="7283" y="28"/>
                  <a:pt x="7366" y="28"/>
                </a:cubicBezTo>
                <a:cubicBezTo>
                  <a:pt x="7506" y="28"/>
                  <a:pt x="7617" y="28"/>
                  <a:pt x="7757" y="1"/>
                </a:cubicBezTo>
                <a:cubicBezTo>
                  <a:pt x="7896" y="1"/>
                  <a:pt x="8008" y="28"/>
                  <a:pt x="8120" y="56"/>
                </a:cubicBezTo>
                <a:cubicBezTo>
                  <a:pt x="8120" y="84"/>
                  <a:pt x="8120" y="112"/>
                  <a:pt x="8175" y="140"/>
                </a:cubicBezTo>
                <a:cubicBezTo>
                  <a:pt x="8231" y="112"/>
                  <a:pt x="8287" y="84"/>
                  <a:pt x="8343" y="56"/>
                </a:cubicBezTo>
                <a:cubicBezTo>
                  <a:pt x="8399" y="56"/>
                  <a:pt x="8510" y="28"/>
                  <a:pt x="8566" y="28"/>
                </a:cubicBezTo>
                <a:cubicBezTo>
                  <a:pt x="8705" y="28"/>
                  <a:pt x="8817" y="28"/>
                  <a:pt x="8957" y="28"/>
                </a:cubicBezTo>
                <a:cubicBezTo>
                  <a:pt x="9096" y="56"/>
                  <a:pt x="9236" y="84"/>
                  <a:pt x="9375" y="140"/>
                </a:cubicBezTo>
                <a:cubicBezTo>
                  <a:pt x="9375" y="224"/>
                  <a:pt x="9291" y="335"/>
                  <a:pt x="9319" y="419"/>
                </a:cubicBezTo>
                <a:cubicBezTo>
                  <a:pt x="9570" y="419"/>
                  <a:pt x="9598" y="280"/>
                  <a:pt x="9877" y="280"/>
                </a:cubicBezTo>
                <a:cubicBezTo>
                  <a:pt x="9905" y="252"/>
                  <a:pt x="10017" y="252"/>
                  <a:pt x="10072" y="252"/>
                </a:cubicBezTo>
                <a:cubicBezTo>
                  <a:pt x="10128" y="224"/>
                  <a:pt x="10324" y="252"/>
                  <a:pt x="10407" y="252"/>
                </a:cubicBezTo>
                <a:cubicBezTo>
                  <a:pt x="10435" y="252"/>
                  <a:pt x="10463" y="252"/>
                  <a:pt x="10491" y="252"/>
                </a:cubicBezTo>
                <a:cubicBezTo>
                  <a:pt x="10686" y="224"/>
                  <a:pt x="10882" y="280"/>
                  <a:pt x="11077" y="335"/>
                </a:cubicBezTo>
                <a:cubicBezTo>
                  <a:pt x="11216" y="391"/>
                  <a:pt x="11356" y="419"/>
                  <a:pt x="11467" y="503"/>
                </a:cubicBezTo>
                <a:close/>
                <a:moveTo>
                  <a:pt x="9263" y="196"/>
                </a:moveTo>
                <a:cubicBezTo>
                  <a:pt x="9263" y="196"/>
                  <a:pt x="9236" y="196"/>
                  <a:pt x="9180" y="168"/>
                </a:cubicBezTo>
                <a:cubicBezTo>
                  <a:pt x="9208" y="196"/>
                  <a:pt x="9236" y="196"/>
                  <a:pt x="9291" y="196"/>
                </a:cubicBezTo>
                <a:close/>
                <a:moveTo>
                  <a:pt x="10017" y="307"/>
                </a:moveTo>
                <a:cubicBezTo>
                  <a:pt x="10017" y="307"/>
                  <a:pt x="9989" y="280"/>
                  <a:pt x="9961" y="280"/>
                </a:cubicBezTo>
                <a:cubicBezTo>
                  <a:pt x="9933" y="252"/>
                  <a:pt x="9989" y="307"/>
                  <a:pt x="10017" y="307"/>
                </a:cubicBezTo>
                <a:close/>
                <a:moveTo>
                  <a:pt x="10045" y="586"/>
                </a:moveTo>
                <a:cubicBezTo>
                  <a:pt x="10072" y="586"/>
                  <a:pt x="10100" y="614"/>
                  <a:pt x="10100" y="586"/>
                </a:cubicBezTo>
                <a:cubicBezTo>
                  <a:pt x="10100" y="559"/>
                  <a:pt x="10072" y="586"/>
                  <a:pt x="10045" y="586"/>
                </a:cubicBezTo>
                <a:cubicBezTo>
                  <a:pt x="10017" y="586"/>
                  <a:pt x="10045" y="586"/>
                  <a:pt x="10045" y="586"/>
                </a:cubicBezTo>
                <a:close/>
                <a:moveTo>
                  <a:pt x="392" y="5218"/>
                </a:moveTo>
                <a:lnTo>
                  <a:pt x="392" y="5134"/>
                </a:lnTo>
                <a:cubicBezTo>
                  <a:pt x="392" y="5106"/>
                  <a:pt x="392" y="5106"/>
                  <a:pt x="364" y="5134"/>
                </a:cubicBezTo>
                <a:cubicBezTo>
                  <a:pt x="364" y="5162"/>
                  <a:pt x="364" y="5190"/>
                  <a:pt x="392" y="5218"/>
                </a:cubicBezTo>
                <a:close/>
                <a:moveTo>
                  <a:pt x="12695" y="4018"/>
                </a:moveTo>
                <a:cubicBezTo>
                  <a:pt x="12695" y="4018"/>
                  <a:pt x="12667" y="4074"/>
                  <a:pt x="12667" y="4102"/>
                </a:cubicBezTo>
                <a:cubicBezTo>
                  <a:pt x="12639" y="4158"/>
                  <a:pt x="12695" y="4074"/>
                  <a:pt x="12695" y="4018"/>
                </a:cubicBezTo>
                <a:close/>
                <a:moveTo>
                  <a:pt x="12472" y="2595"/>
                </a:moveTo>
                <a:cubicBezTo>
                  <a:pt x="12611" y="2986"/>
                  <a:pt x="12667" y="3376"/>
                  <a:pt x="12583" y="3795"/>
                </a:cubicBezTo>
                <a:lnTo>
                  <a:pt x="12639" y="3683"/>
                </a:lnTo>
                <a:cubicBezTo>
                  <a:pt x="12695" y="3572"/>
                  <a:pt x="12723" y="3460"/>
                  <a:pt x="12723" y="3376"/>
                </a:cubicBezTo>
                <a:cubicBezTo>
                  <a:pt x="12751" y="3376"/>
                  <a:pt x="12751" y="3321"/>
                  <a:pt x="12751" y="3265"/>
                </a:cubicBezTo>
                <a:cubicBezTo>
                  <a:pt x="12723" y="3125"/>
                  <a:pt x="12695" y="2986"/>
                  <a:pt x="12639" y="2846"/>
                </a:cubicBezTo>
                <a:cubicBezTo>
                  <a:pt x="12583" y="2818"/>
                  <a:pt x="12528" y="2651"/>
                  <a:pt x="12472" y="2595"/>
                </a:cubicBezTo>
                <a:close/>
                <a:moveTo>
                  <a:pt x="12081" y="1842"/>
                </a:moveTo>
                <a:cubicBezTo>
                  <a:pt x="12081" y="1842"/>
                  <a:pt x="12081" y="1870"/>
                  <a:pt x="12109" y="1898"/>
                </a:cubicBezTo>
                <a:cubicBezTo>
                  <a:pt x="12137" y="1926"/>
                  <a:pt x="12109" y="1870"/>
                  <a:pt x="12081" y="1842"/>
                </a:cubicBezTo>
                <a:close/>
                <a:moveTo>
                  <a:pt x="11579" y="1172"/>
                </a:moveTo>
                <a:lnTo>
                  <a:pt x="11579" y="1172"/>
                </a:lnTo>
                <a:cubicBezTo>
                  <a:pt x="11607" y="1200"/>
                  <a:pt x="11635" y="1200"/>
                  <a:pt x="11635" y="1172"/>
                </a:cubicBezTo>
                <a:close/>
                <a:moveTo>
                  <a:pt x="10993" y="531"/>
                </a:moveTo>
                <a:cubicBezTo>
                  <a:pt x="10854" y="503"/>
                  <a:pt x="10826" y="531"/>
                  <a:pt x="10686" y="503"/>
                </a:cubicBezTo>
                <a:cubicBezTo>
                  <a:pt x="10603" y="531"/>
                  <a:pt x="10491" y="559"/>
                  <a:pt x="10379" y="531"/>
                </a:cubicBezTo>
                <a:cubicBezTo>
                  <a:pt x="10379" y="586"/>
                  <a:pt x="10212" y="586"/>
                  <a:pt x="10156" y="614"/>
                </a:cubicBezTo>
                <a:cubicBezTo>
                  <a:pt x="10128" y="614"/>
                  <a:pt x="10072" y="614"/>
                  <a:pt x="10045" y="614"/>
                </a:cubicBezTo>
                <a:cubicBezTo>
                  <a:pt x="10045" y="614"/>
                  <a:pt x="10072" y="642"/>
                  <a:pt x="10045" y="642"/>
                </a:cubicBezTo>
                <a:lnTo>
                  <a:pt x="10017" y="642"/>
                </a:lnTo>
                <a:cubicBezTo>
                  <a:pt x="10324" y="698"/>
                  <a:pt x="10630" y="810"/>
                  <a:pt x="10909" y="949"/>
                </a:cubicBezTo>
                <a:cubicBezTo>
                  <a:pt x="10937" y="810"/>
                  <a:pt x="10965" y="698"/>
                  <a:pt x="10993" y="531"/>
                </a:cubicBezTo>
                <a:close/>
                <a:moveTo>
                  <a:pt x="10547" y="280"/>
                </a:moveTo>
                <a:lnTo>
                  <a:pt x="10547" y="280"/>
                </a:lnTo>
                <a:lnTo>
                  <a:pt x="10603" y="280"/>
                </a:lnTo>
                <a:cubicBezTo>
                  <a:pt x="10603" y="280"/>
                  <a:pt x="10603" y="280"/>
                  <a:pt x="10547" y="280"/>
                </a:cubicBezTo>
                <a:close/>
                <a:moveTo>
                  <a:pt x="10714" y="280"/>
                </a:moveTo>
                <a:lnTo>
                  <a:pt x="10630" y="252"/>
                </a:lnTo>
                <a:lnTo>
                  <a:pt x="10658" y="280"/>
                </a:lnTo>
                <a:cubicBezTo>
                  <a:pt x="10658" y="307"/>
                  <a:pt x="10714" y="280"/>
                  <a:pt x="10714"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3"/>
          <p:cNvSpPr/>
          <p:nvPr/>
        </p:nvSpPr>
        <p:spPr>
          <a:xfrm rot="10800000">
            <a:off x="8959850" y="3942350"/>
            <a:ext cx="751900" cy="117325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3"/>
          <p:cNvSpPr/>
          <p:nvPr/>
        </p:nvSpPr>
        <p:spPr>
          <a:xfrm rot="10800000">
            <a:off x="8222625" y="3181275"/>
            <a:ext cx="1083900" cy="1316350"/>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3"/>
          <p:cNvSpPr/>
          <p:nvPr/>
        </p:nvSpPr>
        <p:spPr>
          <a:xfrm>
            <a:off x="-428300" y="3828025"/>
            <a:ext cx="1065775" cy="669600"/>
          </a:xfrm>
          <a:custGeom>
            <a:avLst/>
            <a:gdLst/>
            <a:ahLst/>
            <a:cxnLst/>
            <a:rect l="l" t="t" r="r" b="b"/>
            <a:pathLst>
              <a:path w="42631" h="26784" extrusionOk="0">
                <a:moveTo>
                  <a:pt x="42630" y="25501"/>
                </a:moveTo>
                <a:cubicBezTo>
                  <a:pt x="42379" y="25612"/>
                  <a:pt x="42045" y="25724"/>
                  <a:pt x="41738" y="25807"/>
                </a:cubicBezTo>
                <a:lnTo>
                  <a:pt x="41235" y="25975"/>
                </a:lnTo>
                <a:cubicBezTo>
                  <a:pt x="41152" y="26003"/>
                  <a:pt x="41068" y="26031"/>
                  <a:pt x="40984" y="26059"/>
                </a:cubicBezTo>
                <a:lnTo>
                  <a:pt x="40789" y="26114"/>
                </a:lnTo>
                <a:cubicBezTo>
                  <a:pt x="40259" y="26226"/>
                  <a:pt x="39729" y="26338"/>
                  <a:pt x="39199" y="26393"/>
                </a:cubicBezTo>
                <a:lnTo>
                  <a:pt x="38501" y="26505"/>
                </a:lnTo>
                <a:lnTo>
                  <a:pt x="37860" y="26561"/>
                </a:lnTo>
                <a:cubicBezTo>
                  <a:pt x="37218" y="26589"/>
                  <a:pt x="36576" y="26589"/>
                  <a:pt x="35935" y="26561"/>
                </a:cubicBezTo>
                <a:cubicBezTo>
                  <a:pt x="35432" y="26533"/>
                  <a:pt x="34930" y="26477"/>
                  <a:pt x="34428" y="26365"/>
                </a:cubicBezTo>
                <a:cubicBezTo>
                  <a:pt x="32977" y="26170"/>
                  <a:pt x="31582" y="25807"/>
                  <a:pt x="30243" y="25250"/>
                </a:cubicBezTo>
                <a:cubicBezTo>
                  <a:pt x="29016" y="24775"/>
                  <a:pt x="27844" y="24134"/>
                  <a:pt x="26784" y="23352"/>
                </a:cubicBezTo>
                <a:cubicBezTo>
                  <a:pt x="26421" y="23018"/>
                  <a:pt x="26114" y="22655"/>
                  <a:pt x="25835" y="22264"/>
                </a:cubicBezTo>
                <a:cubicBezTo>
                  <a:pt x="25389" y="21902"/>
                  <a:pt x="24942" y="21567"/>
                  <a:pt x="24580" y="21232"/>
                </a:cubicBezTo>
                <a:cubicBezTo>
                  <a:pt x="24412" y="21065"/>
                  <a:pt x="24440" y="21037"/>
                  <a:pt x="24301" y="20897"/>
                </a:cubicBezTo>
                <a:cubicBezTo>
                  <a:pt x="23324" y="19949"/>
                  <a:pt x="22236" y="18303"/>
                  <a:pt x="21539" y="17494"/>
                </a:cubicBezTo>
                <a:cubicBezTo>
                  <a:pt x="21120" y="16796"/>
                  <a:pt x="20646" y="16182"/>
                  <a:pt x="20088" y="15457"/>
                </a:cubicBezTo>
                <a:cubicBezTo>
                  <a:pt x="19976" y="15317"/>
                  <a:pt x="19865" y="15206"/>
                  <a:pt x="19725" y="15066"/>
                </a:cubicBezTo>
                <a:cubicBezTo>
                  <a:pt x="19669" y="14983"/>
                  <a:pt x="19669" y="14955"/>
                  <a:pt x="19642" y="14927"/>
                </a:cubicBezTo>
                <a:cubicBezTo>
                  <a:pt x="19363" y="14564"/>
                  <a:pt x="19223" y="14480"/>
                  <a:pt x="18860" y="14006"/>
                </a:cubicBezTo>
                <a:cubicBezTo>
                  <a:pt x="18414" y="13476"/>
                  <a:pt x="17744" y="12695"/>
                  <a:pt x="17214" y="12388"/>
                </a:cubicBezTo>
                <a:cubicBezTo>
                  <a:pt x="17159" y="12332"/>
                  <a:pt x="16963" y="12221"/>
                  <a:pt x="17019" y="12221"/>
                </a:cubicBezTo>
                <a:cubicBezTo>
                  <a:pt x="16907" y="12109"/>
                  <a:pt x="16963" y="12221"/>
                  <a:pt x="16852" y="12109"/>
                </a:cubicBezTo>
                <a:cubicBezTo>
                  <a:pt x="16656" y="11970"/>
                  <a:pt x="16433" y="11802"/>
                  <a:pt x="16210" y="11635"/>
                </a:cubicBezTo>
                <a:cubicBezTo>
                  <a:pt x="15987" y="11495"/>
                  <a:pt x="15764" y="11356"/>
                  <a:pt x="15624" y="11244"/>
                </a:cubicBezTo>
                <a:lnTo>
                  <a:pt x="15261" y="11021"/>
                </a:lnTo>
                <a:cubicBezTo>
                  <a:pt x="15150" y="10965"/>
                  <a:pt x="15038" y="10909"/>
                  <a:pt x="14927" y="10854"/>
                </a:cubicBezTo>
                <a:cubicBezTo>
                  <a:pt x="14703" y="10714"/>
                  <a:pt x="14508" y="10602"/>
                  <a:pt x="14313" y="10491"/>
                </a:cubicBezTo>
                <a:cubicBezTo>
                  <a:pt x="13894" y="10296"/>
                  <a:pt x="13504" y="10045"/>
                  <a:pt x="13113" y="9877"/>
                </a:cubicBezTo>
                <a:cubicBezTo>
                  <a:pt x="12946" y="9766"/>
                  <a:pt x="12750" y="9654"/>
                  <a:pt x="12527" y="9598"/>
                </a:cubicBezTo>
                <a:lnTo>
                  <a:pt x="12137" y="9403"/>
                </a:lnTo>
                <a:cubicBezTo>
                  <a:pt x="11021" y="9096"/>
                  <a:pt x="9877" y="8956"/>
                  <a:pt x="8733" y="8984"/>
                </a:cubicBezTo>
                <a:lnTo>
                  <a:pt x="8733" y="8984"/>
                </a:lnTo>
                <a:cubicBezTo>
                  <a:pt x="8649" y="8956"/>
                  <a:pt x="8566" y="8956"/>
                  <a:pt x="8482" y="8984"/>
                </a:cubicBezTo>
                <a:lnTo>
                  <a:pt x="7673" y="9235"/>
                </a:lnTo>
                <a:cubicBezTo>
                  <a:pt x="7394" y="9347"/>
                  <a:pt x="7115" y="9431"/>
                  <a:pt x="6808" y="9542"/>
                </a:cubicBezTo>
                <a:cubicBezTo>
                  <a:pt x="6668" y="9542"/>
                  <a:pt x="6668" y="9598"/>
                  <a:pt x="6585" y="9598"/>
                </a:cubicBezTo>
                <a:cubicBezTo>
                  <a:pt x="6278" y="9738"/>
                  <a:pt x="5748" y="9849"/>
                  <a:pt x="5218" y="10045"/>
                </a:cubicBezTo>
                <a:cubicBezTo>
                  <a:pt x="5078" y="10072"/>
                  <a:pt x="4939" y="10100"/>
                  <a:pt x="4827" y="10156"/>
                </a:cubicBezTo>
                <a:lnTo>
                  <a:pt x="4325" y="10323"/>
                </a:lnTo>
                <a:cubicBezTo>
                  <a:pt x="4130" y="10407"/>
                  <a:pt x="3962" y="10491"/>
                  <a:pt x="3767" y="10575"/>
                </a:cubicBezTo>
                <a:lnTo>
                  <a:pt x="3293" y="10770"/>
                </a:lnTo>
                <a:cubicBezTo>
                  <a:pt x="3265" y="10770"/>
                  <a:pt x="3265" y="10742"/>
                  <a:pt x="3153" y="10770"/>
                </a:cubicBezTo>
                <a:cubicBezTo>
                  <a:pt x="2958" y="10881"/>
                  <a:pt x="2902" y="10881"/>
                  <a:pt x="2735" y="10965"/>
                </a:cubicBezTo>
                <a:cubicBezTo>
                  <a:pt x="2707" y="10937"/>
                  <a:pt x="2595" y="11049"/>
                  <a:pt x="2623" y="10881"/>
                </a:cubicBezTo>
                <a:lnTo>
                  <a:pt x="2623" y="10519"/>
                </a:lnTo>
                <a:cubicBezTo>
                  <a:pt x="2595" y="10379"/>
                  <a:pt x="2595" y="10212"/>
                  <a:pt x="2651" y="10072"/>
                </a:cubicBezTo>
                <a:cubicBezTo>
                  <a:pt x="2651" y="9961"/>
                  <a:pt x="2651" y="9877"/>
                  <a:pt x="2651" y="9766"/>
                </a:cubicBezTo>
                <a:cubicBezTo>
                  <a:pt x="2707" y="9710"/>
                  <a:pt x="2735" y="9654"/>
                  <a:pt x="2763" y="9626"/>
                </a:cubicBezTo>
                <a:cubicBezTo>
                  <a:pt x="2595" y="8677"/>
                  <a:pt x="2400" y="7757"/>
                  <a:pt x="2205" y="6836"/>
                </a:cubicBezTo>
                <a:cubicBezTo>
                  <a:pt x="2149" y="6697"/>
                  <a:pt x="2037" y="6557"/>
                  <a:pt x="1926" y="6446"/>
                </a:cubicBezTo>
                <a:cubicBezTo>
                  <a:pt x="1758" y="6083"/>
                  <a:pt x="1591" y="5748"/>
                  <a:pt x="1396" y="5302"/>
                </a:cubicBezTo>
                <a:cubicBezTo>
                  <a:pt x="1340" y="5023"/>
                  <a:pt x="1256" y="4855"/>
                  <a:pt x="1200" y="4604"/>
                </a:cubicBezTo>
                <a:cubicBezTo>
                  <a:pt x="1144" y="4353"/>
                  <a:pt x="949" y="3600"/>
                  <a:pt x="893" y="3321"/>
                </a:cubicBezTo>
                <a:cubicBezTo>
                  <a:pt x="782" y="2791"/>
                  <a:pt x="838" y="2623"/>
                  <a:pt x="726" y="2177"/>
                </a:cubicBezTo>
                <a:lnTo>
                  <a:pt x="1" y="1061"/>
                </a:lnTo>
                <a:lnTo>
                  <a:pt x="1" y="1033"/>
                </a:lnTo>
                <a:cubicBezTo>
                  <a:pt x="391" y="894"/>
                  <a:pt x="1228" y="754"/>
                  <a:pt x="2037" y="587"/>
                </a:cubicBezTo>
                <a:cubicBezTo>
                  <a:pt x="2149" y="587"/>
                  <a:pt x="2316" y="559"/>
                  <a:pt x="2428" y="559"/>
                </a:cubicBezTo>
                <a:lnTo>
                  <a:pt x="2707" y="559"/>
                </a:lnTo>
                <a:cubicBezTo>
                  <a:pt x="2902" y="559"/>
                  <a:pt x="3097" y="531"/>
                  <a:pt x="3265" y="559"/>
                </a:cubicBezTo>
                <a:cubicBezTo>
                  <a:pt x="3460" y="503"/>
                  <a:pt x="3683" y="447"/>
                  <a:pt x="3962" y="391"/>
                </a:cubicBezTo>
                <a:cubicBezTo>
                  <a:pt x="4269" y="364"/>
                  <a:pt x="4576" y="336"/>
                  <a:pt x="4883" y="336"/>
                </a:cubicBezTo>
                <a:cubicBezTo>
                  <a:pt x="5357" y="112"/>
                  <a:pt x="5859" y="1"/>
                  <a:pt x="6390" y="57"/>
                </a:cubicBezTo>
                <a:cubicBezTo>
                  <a:pt x="6557" y="85"/>
                  <a:pt x="6808" y="112"/>
                  <a:pt x="7031" y="112"/>
                </a:cubicBezTo>
                <a:lnTo>
                  <a:pt x="7729" y="196"/>
                </a:lnTo>
                <a:cubicBezTo>
                  <a:pt x="8147" y="280"/>
                  <a:pt x="8398" y="364"/>
                  <a:pt x="8733" y="447"/>
                </a:cubicBezTo>
                <a:cubicBezTo>
                  <a:pt x="9152" y="447"/>
                  <a:pt x="9542" y="447"/>
                  <a:pt x="9961" y="531"/>
                </a:cubicBezTo>
                <a:cubicBezTo>
                  <a:pt x="10491" y="615"/>
                  <a:pt x="10993" y="726"/>
                  <a:pt x="11495" y="866"/>
                </a:cubicBezTo>
                <a:cubicBezTo>
                  <a:pt x="11607" y="922"/>
                  <a:pt x="11523" y="949"/>
                  <a:pt x="11690" y="977"/>
                </a:cubicBezTo>
                <a:cubicBezTo>
                  <a:pt x="12053" y="1061"/>
                  <a:pt x="11914" y="949"/>
                  <a:pt x="12304" y="1061"/>
                </a:cubicBezTo>
                <a:cubicBezTo>
                  <a:pt x="12667" y="1033"/>
                  <a:pt x="13002" y="1089"/>
                  <a:pt x="13336" y="1200"/>
                </a:cubicBezTo>
                <a:cubicBezTo>
                  <a:pt x="13839" y="1340"/>
                  <a:pt x="14369" y="1535"/>
                  <a:pt x="14843" y="1731"/>
                </a:cubicBezTo>
                <a:cubicBezTo>
                  <a:pt x="15010" y="1758"/>
                  <a:pt x="15038" y="1731"/>
                  <a:pt x="15066" y="1703"/>
                </a:cubicBezTo>
                <a:cubicBezTo>
                  <a:pt x="15345" y="1758"/>
                  <a:pt x="15764" y="1926"/>
                  <a:pt x="16154" y="2037"/>
                </a:cubicBezTo>
                <a:cubicBezTo>
                  <a:pt x="16433" y="2149"/>
                  <a:pt x="16740" y="2289"/>
                  <a:pt x="16991" y="2456"/>
                </a:cubicBezTo>
                <a:cubicBezTo>
                  <a:pt x="17242" y="2595"/>
                  <a:pt x="17521" y="2735"/>
                  <a:pt x="17800" y="2902"/>
                </a:cubicBezTo>
                <a:cubicBezTo>
                  <a:pt x="17940" y="3042"/>
                  <a:pt x="18107" y="3181"/>
                  <a:pt x="18219" y="3349"/>
                </a:cubicBezTo>
                <a:cubicBezTo>
                  <a:pt x="18637" y="3516"/>
                  <a:pt x="19056" y="3739"/>
                  <a:pt x="19418" y="3990"/>
                </a:cubicBezTo>
                <a:cubicBezTo>
                  <a:pt x="19865" y="4297"/>
                  <a:pt x="20283" y="4604"/>
                  <a:pt x="20506" y="4799"/>
                </a:cubicBezTo>
                <a:cubicBezTo>
                  <a:pt x="20841" y="5023"/>
                  <a:pt x="21120" y="5274"/>
                  <a:pt x="21371" y="5525"/>
                </a:cubicBezTo>
                <a:cubicBezTo>
                  <a:pt x="21455" y="5609"/>
                  <a:pt x="21567" y="5664"/>
                  <a:pt x="21622" y="5720"/>
                </a:cubicBezTo>
                <a:cubicBezTo>
                  <a:pt x="21929" y="5999"/>
                  <a:pt x="21957" y="6167"/>
                  <a:pt x="21957" y="6222"/>
                </a:cubicBezTo>
                <a:cubicBezTo>
                  <a:pt x="22320" y="6501"/>
                  <a:pt x="22683" y="6836"/>
                  <a:pt x="23017" y="7171"/>
                </a:cubicBezTo>
                <a:cubicBezTo>
                  <a:pt x="23241" y="7394"/>
                  <a:pt x="23436" y="7673"/>
                  <a:pt x="23603" y="7952"/>
                </a:cubicBezTo>
                <a:cubicBezTo>
                  <a:pt x="23854" y="8203"/>
                  <a:pt x="24022" y="8343"/>
                  <a:pt x="24161" y="8510"/>
                </a:cubicBezTo>
                <a:cubicBezTo>
                  <a:pt x="24357" y="8650"/>
                  <a:pt x="24552" y="8817"/>
                  <a:pt x="24691" y="9012"/>
                </a:cubicBezTo>
                <a:cubicBezTo>
                  <a:pt x="25082" y="9459"/>
                  <a:pt x="25417" y="9933"/>
                  <a:pt x="25696" y="10435"/>
                </a:cubicBezTo>
                <a:cubicBezTo>
                  <a:pt x="25751" y="10519"/>
                  <a:pt x="25751" y="10463"/>
                  <a:pt x="25835" y="10575"/>
                </a:cubicBezTo>
                <a:cubicBezTo>
                  <a:pt x="25863" y="10714"/>
                  <a:pt x="26058" y="11021"/>
                  <a:pt x="26058" y="11160"/>
                </a:cubicBezTo>
                <a:cubicBezTo>
                  <a:pt x="26505" y="11746"/>
                  <a:pt x="26812" y="12193"/>
                  <a:pt x="26728" y="12332"/>
                </a:cubicBezTo>
                <a:cubicBezTo>
                  <a:pt x="27258" y="12946"/>
                  <a:pt x="28067" y="13755"/>
                  <a:pt x="28011" y="13978"/>
                </a:cubicBezTo>
                <a:cubicBezTo>
                  <a:pt x="28207" y="14090"/>
                  <a:pt x="28374" y="14201"/>
                  <a:pt x="28597" y="14257"/>
                </a:cubicBezTo>
                <a:cubicBezTo>
                  <a:pt x="28876" y="14425"/>
                  <a:pt x="29183" y="14620"/>
                  <a:pt x="29434" y="14815"/>
                </a:cubicBezTo>
                <a:cubicBezTo>
                  <a:pt x="29602" y="14927"/>
                  <a:pt x="29574" y="14927"/>
                  <a:pt x="29713" y="15038"/>
                </a:cubicBezTo>
                <a:cubicBezTo>
                  <a:pt x="29853" y="15122"/>
                  <a:pt x="29992" y="15206"/>
                  <a:pt x="30132" y="15262"/>
                </a:cubicBezTo>
                <a:cubicBezTo>
                  <a:pt x="30299" y="15345"/>
                  <a:pt x="30439" y="15429"/>
                  <a:pt x="30606" y="15513"/>
                </a:cubicBezTo>
                <a:cubicBezTo>
                  <a:pt x="30773" y="15652"/>
                  <a:pt x="30969" y="15764"/>
                  <a:pt x="31164" y="15875"/>
                </a:cubicBezTo>
                <a:cubicBezTo>
                  <a:pt x="31275" y="15903"/>
                  <a:pt x="31359" y="15959"/>
                  <a:pt x="31443" y="16015"/>
                </a:cubicBezTo>
                <a:cubicBezTo>
                  <a:pt x="31527" y="16043"/>
                  <a:pt x="31610" y="16099"/>
                  <a:pt x="31666" y="16127"/>
                </a:cubicBezTo>
                <a:lnTo>
                  <a:pt x="31666" y="16182"/>
                </a:lnTo>
                <a:cubicBezTo>
                  <a:pt x="31861" y="16266"/>
                  <a:pt x="32057" y="16350"/>
                  <a:pt x="32252" y="16350"/>
                </a:cubicBezTo>
                <a:lnTo>
                  <a:pt x="32615" y="16405"/>
                </a:lnTo>
                <a:cubicBezTo>
                  <a:pt x="32726" y="16405"/>
                  <a:pt x="32838" y="16433"/>
                  <a:pt x="32949" y="16461"/>
                </a:cubicBezTo>
                <a:cubicBezTo>
                  <a:pt x="33173" y="16433"/>
                  <a:pt x="33368" y="16433"/>
                  <a:pt x="33591" y="16461"/>
                </a:cubicBezTo>
                <a:cubicBezTo>
                  <a:pt x="33786" y="16489"/>
                  <a:pt x="34010" y="16517"/>
                  <a:pt x="34233" y="16517"/>
                </a:cubicBezTo>
                <a:cubicBezTo>
                  <a:pt x="34428" y="16545"/>
                  <a:pt x="34651" y="16545"/>
                  <a:pt x="34847" y="16545"/>
                </a:cubicBezTo>
                <a:cubicBezTo>
                  <a:pt x="36186" y="16517"/>
                  <a:pt x="37525" y="16378"/>
                  <a:pt x="38864" y="16127"/>
                </a:cubicBezTo>
                <a:cubicBezTo>
                  <a:pt x="39171" y="16043"/>
                  <a:pt x="39394" y="15987"/>
                  <a:pt x="39673" y="15931"/>
                </a:cubicBezTo>
                <a:cubicBezTo>
                  <a:pt x="40175" y="15875"/>
                  <a:pt x="41152" y="15792"/>
                  <a:pt x="41180" y="15875"/>
                </a:cubicBezTo>
                <a:cubicBezTo>
                  <a:pt x="41208" y="15959"/>
                  <a:pt x="40761" y="15987"/>
                  <a:pt x="40929" y="16043"/>
                </a:cubicBezTo>
                <a:cubicBezTo>
                  <a:pt x="39701" y="16322"/>
                  <a:pt x="38446" y="16573"/>
                  <a:pt x="37218" y="16740"/>
                </a:cubicBezTo>
                <a:cubicBezTo>
                  <a:pt x="36493" y="16824"/>
                  <a:pt x="35795" y="16852"/>
                  <a:pt x="35070" y="16880"/>
                </a:cubicBezTo>
                <a:cubicBezTo>
                  <a:pt x="34902" y="16880"/>
                  <a:pt x="34568" y="16880"/>
                  <a:pt x="34428" y="16880"/>
                </a:cubicBezTo>
                <a:cubicBezTo>
                  <a:pt x="34316" y="16880"/>
                  <a:pt x="34205" y="16908"/>
                  <a:pt x="34093" y="16936"/>
                </a:cubicBezTo>
                <a:cubicBezTo>
                  <a:pt x="36437" y="17019"/>
                  <a:pt x="39031" y="16461"/>
                  <a:pt x="41180" y="16210"/>
                </a:cubicBezTo>
                <a:lnTo>
                  <a:pt x="41208" y="16210"/>
                </a:lnTo>
                <a:lnTo>
                  <a:pt x="41208" y="16238"/>
                </a:lnTo>
                <a:cubicBezTo>
                  <a:pt x="41235" y="16294"/>
                  <a:pt x="41263" y="16405"/>
                  <a:pt x="41291" y="16433"/>
                </a:cubicBezTo>
                <a:cubicBezTo>
                  <a:pt x="41291" y="16712"/>
                  <a:pt x="41319" y="16963"/>
                  <a:pt x="41375" y="17242"/>
                </a:cubicBezTo>
                <a:cubicBezTo>
                  <a:pt x="41375" y="17438"/>
                  <a:pt x="41319" y="17270"/>
                  <a:pt x="41319" y="17242"/>
                </a:cubicBezTo>
                <a:cubicBezTo>
                  <a:pt x="41319" y="17354"/>
                  <a:pt x="41291" y="17410"/>
                  <a:pt x="41291" y="17549"/>
                </a:cubicBezTo>
                <a:cubicBezTo>
                  <a:pt x="41347" y="17717"/>
                  <a:pt x="41291" y="17270"/>
                  <a:pt x="41375" y="17354"/>
                </a:cubicBezTo>
                <a:cubicBezTo>
                  <a:pt x="41487" y="18163"/>
                  <a:pt x="41598" y="19140"/>
                  <a:pt x="41682" y="20032"/>
                </a:cubicBezTo>
                <a:lnTo>
                  <a:pt x="41626" y="20032"/>
                </a:lnTo>
                <a:cubicBezTo>
                  <a:pt x="41626" y="20200"/>
                  <a:pt x="41682" y="20060"/>
                  <a:pt x="41710" y="20116"/>
                </a:cubicBezTo>
                <a:cubicBezTo>
                  <a:pt x="41766" y="20646"/>
                  <a:pt x="41933" y="21288"/>
                  <a:pt x="41989" y="21818"/>
                </a:cubicBezTo>
                <a:cubicBezTo>
                  <a:pt x="42072" y="22292"/>
                  <a:pt x="42156" y="22739"/>
                  <a:pt x="42240" y="23185"/>
                </a:cubicBezTo>
                <a:cubicBezTo>
                  <a:pt x="42351" y="23799"/>
                  <a:pt x="42491" y="24413"/>
                  <a:pt x="42603" y="25026"/>
                </a:cubicBezTo>
                <a:cubicBezTo>
                  <a:pt x="42575" y="25194"/>
                  <a:pt x="42603" y="25361"/>
                  <a:pt x="42630" y="25501"/>
                </a:cubicBezTo>
                <a:close/>
                <a:moveTo>
                  <a:pt x="42100" y="23603"/>
                </a:moveTo>
                <a:cubicBezTo>
                  <a:pt x="42072" y="23603"/>
                  <a:pt x="42072" y="23659"/>
                  <a:pt x="42100" y="23771"/>
                </a:cubicBezTo>
                <a:cubicBezTo>
                  <a:pt x="42100" y="23827"/>
                  <a:pt x="42128" y="23827"/>
                  <a:pt x="42128" y="23771"/>
                </a:cubicBezTo>
                <a:cubicBezTo>
                  <a:pt x="42128" y="23743"/>
                  <a:pt x="42100" y="23687"/>
                  <a:pt x="42100" y="23603"/>
                </a:cubicBezTo>
                <a:close/>
                <a:moveTo>
                  <a:pt x="41654" y="21455"/>
                </a:moveTo>
                <a:cubicBezTo>
                  <a:pt x="41654" y="21372"/>
                  <a:pt x="41710" y="21651"/>
                  <a:pt x="41710" y="21455"/>
                </a:cubicBezTo>
                <a:cubicBezTo>
                  <a:pt x="41682" y="21427"/>
                  <a:pt x="41626" y="21260"/>
                  <a:pt x="41654" y="21455"/>
                </a:cubicBezTo>
                <a:close/>
                <a:moveTo>
                  <a:pt x="6780" y="9487"/>
                </a:moveTo>
                <a:cubicBezTo>
                  <a:pt x="6780" y="9459"/>
                  <a:pt x="6696" y="9459"/>
                  <a:pt x="6585" y="9487"/>
                </a:cubicBezTo>
                <a:cubicBezTo>
                  <a:pt x="6585" y="9487"/>
                  <a:pt x="6585" y="9514"/>
                  <a:pt x="6557" y="9514"/>
                </a:cubicBezTo>
                <a:cubicBezTo>
                  <a:pt x="6613" y="9514"/>
                  <a:pt x="6668" y="9487"/>
                  <a:pt x="6780" y="9487"/>
                </a:cubicBezTo>
                <a:close/>
                <a:moveTo>
                  <a:pt x="7171" y="9347"/>
                </a:moveTo>
                <a:cubicBezTo>
                  <a:pt x="7199" y="9291"/>
                  <a:pt x="6808" y="9347"/>
                  <a:pt x="6808" y="9375"/>
                </a:cubicBezTo>
                <a:cubicBezTo>
                  <a:pt x="6920" y="9375"/>
                  <a:pt x="7059" y="9375"/>
                  <a:pt x="7171" y="9347"/>
                </a:cubicBezTo>
                <a:close/>
                <a:moveTo>
                  <a:pt x="7338" y="9263"/>
                </a:moveTo>
                <a:cubicBezTo>
                  <a:pt x="7338" y="9235"/>
                  <a:pt x="7282" y="9208"/>
                  <a:pt x="7199" y="9208"/>
                </a:cubicBezTo>
                <a:cubicBezTo>
                  <a:pt x="7226" y="9235"/>
                  <a:pt x="7171" y="9291"/>
                  <a:pt x="7338" y="9263"/>
                </a:cubicBezTo>
                <a:close/>
                <a:moveTo>
                  <a:pt x="5664" y="9319"/>
                </a:moveTo>
                <a:cubicBezTo>
                  <a:pt x="5301" y="9431"/>
                  <a:pt x="4939" y="9542"/>
                  <a:pt x="4576" y="9682"/>
                </a:cubicBezTo>
                <a:cubicBezTo>
                  <a:pt x="4576" y="9710"/>
                  <a:pt x="4576" y="9738"/>
                  <a:pt x="4576" y="9766"/>
                </a:cubicBezTo>
                <a:cubicBezTo>
                  <a:pt x="4632" y="9766"/>
                  <a:pt x="4771" y="9710"/>
                  <a:pt x="4771" y="9766"/>
                </a:cubicBezTo>
                <a:cubicBezTo>
                  <a:pt x="5078" y="9626"/>
                  <a:pt x="5385" y="9487"/>
                  <a:pt x="5664" y="9319"/>
                </a:cubicBezTo>
                <a:close/>
                <a:moveTo>
                  <a:pt x="16824" y="11774"/>
                </a:moveTo>
                <a:cubicBezTo>
                  <a:pt x="16880" y="11830"/>
                  <a:pt x="16935" y="11858"/>
                  <a:pt x="16991" y="11886"/>
                </a:cubicBezTo>
                <a:cubicBezTo>
                  <a:pt x="17075" y="11886"/>
                  <a:pt x="16824" y="11718"/>
                  <a:pt x="16824" y="11774"/>
                </a:cubicBezTo>
                <a:close/>
                <a:moveTo>
                  <a:pt x="17270" y="12221"/>
                </a:moveTo>
                <a:cubicBezTo>
                  <a:pt x="17298" y="12221"/>
                  <a:pt x="17186" y="12081"/>
                  <a:pt x="17103" y="12053"/>
                </a:cubicBezTo>
                <a:cubicBezTo>
                  <a:pt x="17047" y="12025"/>
                  <a:pt x="17186" y="12137"/>
                  <a:pt x="17270" y="12221"/>
                </a:cubicBezTo>
                <a:close/>
                <a:moveTo>
                  <a:pt x="17633" y="12193"/>
                </a:moveTo>
                <a:cubicBezTo>
                  <a:pt x="16880" y="11579"/>
                  <a:pt x="16098" y="11021"/>
                  <a:pt x="15234" y="10575"/>
                </a:cubicBezTo>
                <a:cubicBezTo>
                  <a:pt x="15373" y="10658"/>
                  <a:pt x="15513" y="10770"/>
                  <a:pt x="15652" y="10881"/>
                </a:cubicBezTo>
                <a:cubicBezTo>
                  <a:pt x="15819" y="10965"/>
                  <a:pt x="15987" y="11077"/>
                  <a:pt x="16126" y="11216"/>
                </a:cubicBezTo>
                <a:cubicBezTo>
                  <a:pt x="16349" y="11328"/>
                  <a:pt x="16517" y="11495"/>
                  <a:pt x="16712" y="11607"/>
                </a:cubicBezTo>
                <a:cubicBezTo>
                  <a:pt x="16880" y="11718"/>
                  <a:pt x="17047" y="11830"/>
                  <a:pt x="17214" y="11942"/>
                </a:cubicBezTo>
                <a:cubicBezTo>
                  <a:pt x="17326" y="12053"/>
                  <a:pt x="17493" y="12137"/>
                  <a:pt x="17633" y="12193"/>
                </a:cubicBezTo>
                <a:close/>
                <a:moveTo>
                  <a:pt x="19530" y="14257"/>
                </a:moveTo>
                <a:lnTo>
                  <a:pt x="19669" y="14425"/>
                </a:lnTo>
                <a:cubicBezTo>
                  <a:pt x="19614" y="14369"/>
                  <a:pt x="19558" y="14285"/>
                  <a:pt x="19502" y="14229"/>
                </a:cubicBezTo>
                <a:cubicBezTo>
                  <a:pt x="19530" y="14229"/>
                  <a:pt x="19530" y="14257"/>
                  <a:pt x="19558" y="14257"/>
                </a:cubicBezTo>
                <a:close/>
                <a:moveTo>
                  <a:pt x="30745" y="25250"/>
                </a:moveTo>
                <a:cubicBezTo>
                  <a:pt x="31164" y="25445"/>
                  <a:pt x="30885" y="25222"/>
                  <a:pt x="30745" y="25250"/>
                </a:cubicBezTo>
                <a:close/>
                <a:moveTo>
                  <a:pt x="42240" y="25277"/>
                </a:moveTo>
                <a:cubicBezTo>
                  <a:pt x="42128" y="24636"/>
                  <a:pt x="42017" y="23994"/>
                  <a:pt x="41877" y="23324"/>
                </a:cubicBezTo>
                <a:cubicBezTo>
                  <a:pt x="41766" y="22766"/>
                  <a:pt x="41654" y="22181"/>
                  <a:pt x="41570" y="21595"/>
                </a:cubicBezTo>
                <a:cubicBezTo>
                  <a:pt x="41570" y="21595"/>
                  <a:pt x="41598" y="21678"/>
                  <a:pt x="41598" y="21595"/>
                </a:cubicBezTo>
                <a:cubicBezTo>
                  <a:pt x="41598" y="21372"/>
                  <a:pt x="41598" y="21651"/>
                  <a:pt x="41570" y="21511"/>
                </a:cubicBezTo>
                <a:cubicBezTo>
                  <a:pt x="41487" y="21009"/>
                  <a:pt x="41403" y="20423"/>
                  <a:pt x="41319" y="19781"/>
                </a:cubicBezTo>
                <a:cubicBezTo>
                  <a:pt x="41487" y="21567"/>
                  <a:pt x="41682" y="23352"/>
                  <a:pt x="41989" y="25138"/>
                </a:cubicBezTo>
                <a:cubicBezTo>
                  <a:pt x="37497" y="26784"/>
                  <a:pt x="32308" y="26198"/>
                  <a:pt x="28151" y="23827"/>
                </a:cubicBezTo>
                <a:lnTo>
                  <a:pt x="28207" y="23910"/>
                </a:lnTo>
                <a:cubicBezTo>
                  <a:pt x="29323" y="24580"/>
                  <a:pt x="30522" y="25110"/>
                  <a:pt x="31750" y="25445"/>
                </a:cubicBezTo>
                <a:cubicBezTo>
                  <a:pt x="32810" y="25780"/>
                  <a:pt x="33898" y="26003"/>
                  <a:pt x="35014" y="26142"/>
                </a:cubicBezTo>
                <a:cubicBezTo>
                  <a:pt x="36744" y="26338"/>
                  <a:pt x="38529" y="26254"/>
                  <a:pt x="40231" y="25863"/>
                </a:cubicBezTo>
                <a:cubicBezTo>
                  <a:pt x="40929" y="25724"/>
                  <a:pt x="41598" y="25528"/>
                  <a:pt x="42268" y="252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3"/>
          <p:cNvSpPr/>
          <p:nvPr/>
        </p:nvSpPr>
        <p:spPr>
          <a:xfrm>
            <a:off x="827100" y="4762650"/>
            <a:ext cx="1064375" cy="488950"/>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3"/>
          <p:cNvSpPr/>
          <p:nvPr/>
        </p:nvSpPr>
        <p:spPr>
          <a:xfrm>
            <a:off x="763300" y="4651050"/>
            <a:ext cx="323650" cy="308300"/>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3"/>
          <p:cNvSpPr/>
          <p:nvPr/>
        </p:nvSpPr>
        <p:spPr>
          <a:xfrm>
            <a:off x="36850" y="4358825"/>
            <a:ext cx="1081800" cy="756775"/>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3"/>
          <p:cNvSpPr/>
          <p:nvPr/>
        </p:nvSpPr>
        <p:spPr>
          <a:xfrm>
            <a:off x="7848725" y="743525"/>
            <a:ext cx="661925" cy="1155750"/>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rgbClr val="8CB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3"/>
          <p:cNvSpPr/>
          <p:nvPr/>
        </p:nvSpPr>
        <p:spPr>
          <a:xfrm>
            <a:off x="8469500" y="967675"/>
            <a:ext cx="490350" cy="435250"/>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3"/>
          <p:cNvSpPr/>
          <p:nvPr/>
        </p:nvSpPr>
        <p:spPr>
          <a:xfrm>
            <a:off x="8184425" y="205025"/>
            <a:ext cx="848150" cy="599850"/>
          </a:xfrm>
          <a:custGeom>
            <a:avLst/>
            <a:gdLst/>
            <a:ahLst/>
            <a:cxnLst/>
            <a:rect l="l" t="t" r="r" b="b"/>
            <a:pathLst>
              <a:path w="33926" h="23994" extrusionOk="0">
                <a:moveTo>
                  <a:pt x="11690" y="7923"/>
                </a:moveTo>
                <a:cubicBezTo>
                  <a:pt x="11718" y="7923"/>
                  <a:pt x="11662" y="7951"/>
                  <a:pt x="11662" y="7951"/>
                </a:cubicBezTo>
                <a:cubicBezTo>
                  <a:pt x="11603" y="7971"/>
                  <a:pt x="11544" y="7991"/>
                  <a:pt x="11514" y="7991"/>
                </a:cubicBezTo>
                <a:cubicBezTo>
                  <a:pt x="11502" y="7991"/>
                  <a:pt x="11495" y="7987"/>
                  <a:pt x="11495" y="7979"/>
                </a:cubicBezTo>
                <a:cubicBezTo>
                  <a:pt x="11551" y="7951"/>
                  <a:pt x="11634" y="7923"/>
                  <a:pt x="11690" y="7923"/>
                </a:cubicBezTo>
                <a:close/>
                <a:moveTo>
                  <a:pt x="31805" y="11801"/>
                </a:moveTo>
                <a:cubicBezTo>
                  <a:pt x="31777" y="11811"/>
                  <a:pt x="31746" y="11814"/>
                  <a:pt x="31714" y="11814"/>
                </a:cubicBezTo>
                <a:cubicBezTo>
                  <a:pt x="31650" y="11814"/>
                  <a:pt x="31582" y="11801"/>
                  <a:pt x="31526" y="11801"/>
                </a:cubicBezTo>
                <a:close/>
                <a:moveTo>
                  <a:pt x="33842" y="12387"/>
                </a:moveTo>
                <a:lnTo>
                  <a:pt x="33870" y="12415"/>
                </a:lnTo>
                <a:cubicBezTo>
                  <a:pt x="33814" y="12499"/>
                  <a:pt x="33758" y="12583"/>
                  <a:pt x="33675" y="12666"/>
                </a:cubicBezTo>
                <a:cubicBezTo>
                  <a:pt x="33758" y="12499"/>
                  <a:pt x="33814" y="12387"/>
                  <a:pt x="33842" y="12387"/>
                </a:cubicBezTo>
                <a:close/>
                <a:moveTo>
                  <a:pt x="32823" y="13216"/>
                </a:moveTo>
                <a:cubicBezTo>
                  <a:pt x="32838" y="13216"/>
                  <a:pt x="32838" y="13252"/>
                  <a:pt x="32838" y="13252"/>
                </a:cubicBezTo>
                <a:cubicBezTo>
                  <a:pt x="32810" y="13280"/>
                  <a:pt x="32810" y="13336"/>
                  <a:pt x="32782" y="13364"/>
                </a:cubicBezTo>
                <a:cubicBezTo>
                  <a:pt x="32772" y="13369"/>
                  <a:pt x="32765" y="13371"/>
                  <a:pt x="32760" y="13371"/>
                </a:cubicBezTo>
                <a:cubicBezTo>
                  <a:pt x="32736" y="13371"/>
                  <a:pt x="32763" y="13317"/>
                  <a:pt x="32810" y="13224"/>
                </a:cubicBezTo>
                <a:cubicBezTo>
                  <a:pt x="32815" y="13219"/>
                  <a:pt x="32820" y="13216"/>
                  <a:pt x="32823" y="13216"/>
                </a:cubicBezTo>
                <a:close/>
                <a:moveTo>
                  <a:pt x="33228" y="14424"/>
                </a:moveTo>
                <a:cubicBezTo>
                  <a:pt x="33158" y="14564"/>
                  <a:pt x="33127" y="14626"/>
                  <a:pt x="33119" y="14626"/>
                </a:cubicBezTo>
                <a:cubicBezTo>
                  <a:pt x="33117" y="14626"/>
                  <a:pt x="33117" y="14624"/>
                  <a:pt x="33117" y="14619"/>
                </a:cubicBezTo>
                <a:lnTo>
                  <a:pt x="33200" y="14424"/>
                </a:lnTo>
                <a:close/>
                <a:moveTo>
                  <a:pt x="33221" y="14645"/>
                </a:moveTo>
                <a:cubicBezTo>
                  <a:pt x="33226" y="14645"/>
                  <a:pt x="33228" y="14647"/>
                  <a:pt x="33228" y="14647"/>
                </a:cubicBezTo>
                <a:cubicBezTo>
                  <a:pt x="33200" y="14731"/>
                  <a:pt x="33172" y="14842"/>
                  <a:pt x="33089" y="14982"/>
                </a:cubicBezTo>
                <a:cubicBezTo>
                  <a:pt x="33085" y="14984"/>
                  <a:pt x="33083" y="14984"/>
                  <a:pt x="33080" y="14984"/>
                </a:cubicBezTo>
                <a:cubicBezTo>
                  <a:pt x="33042" y="14984"/>
                  <a:pt x="33117" y="14785"/>
                  <a:pt x="33117" y="14759"/>
                </a:cubicBezTo>
                <a:cubicBezTo>
                  <a:pt x="33176" y="14659"/>
                  <a:pt x="33208" y="14645"/>
                  <a:pt x="33221" y="14645"/>
                </a:cubicBezTo>
                <a:close/>
                <a:moveTo>
                  <a:pt x="32754" y="13252"/>
                </a:moveTo>
                <a:cubicBezTo>
                  <a:pt x="32754" y="13364"/>
                  <a:pt x="32726" y="13447"/>
                  <a:pt x="32670" y="13531"/>
                </a:cubicBezTo>
                <a:cubicBezTo>
                  <a:pt x="32751" y="13612"/>
                  <a:pt x="32622" y="14062"/>
                  <a:pt x="32717" y="14062"/>
                </a:cubicBezTo>
                <a:cubicBezTo>
                  <a:pt x="32720" y="14062"/>
                  <a:pt x="32723" y="14062"/>
                  <a:pt x="32726" y="14061"/>
                </a:cubicBezTo>
                <a:lnTo>
                  <a:pt x="32726" y="14061"/>
                </a:lnTo>
                <a:cubicBezTo>
                  <a:pt x="32670" y="14229"/>
                  <a:pt x="32642" y="14424"/>
                  <a:pt x="32586" y="14591"/>
                </a:cubicBezTo>
                <a:cubicBezTo>
                  <a:pt x="32586" y="14675"/>
                  <a:pt x="32586" y="14731"/>
                  <a:pt x="32586" y="14815"/>
                </a:cubicBezTo>
                <a:cubicBezTo>
                  <a:pt x="32586" y="14842"/>
                  <a:pt x="32586" y="14898"/>
                  <a:pt x="32586" y="14954"/>
                </a:cubicBezTo>
                <a:cubicBezTo>
                  <a:pt x="32531" y="15177"/>
                  <a:pt x="32475" y="15428"/>
                  <a:pt x="32447" y="15679"/>
                </a:cubicBezTo>
                <a:cubicBezTo>
                  <a:pt x="32140" y="15651"/>
                  <a:pt x="31889" y="15651"/>
                  <a:pt x="31638" y="15596"/>
                </a:cubicBezTo>
                <a:cubicBezTo>
                  <a:pt x="31973" y="14815"/>
                  <a:pt x="32307" y="14061"/>
                  <a:pt x="32670" y="13280"/>
                </a:cubicBezTo>
                <a:cubicBezTo>
                  <a:pt x="32670" y="13308"/>
                  <a:pt x="32670" y="13308"/>
                  <a:pt x="32670" y="13336"/>
                </a:cubicBezTo>
                <a:cubicBezTo>
                  <a:pt x="32698" y="13336"/>
                  <a:pt x="32754" y="13252"/>
                  <a:pt x="32754" y="13252"/>
                </a:cubicBezTo>
                <a:close/>
                <a:moveTo>
                  <a:pt x="31219" y="17409"/>
                </a:moveTo>
                <a:lnTo>
                  <a:pt x="31191" y="17549"/>
                </a:lnTo>
                <a:cubicBezTo>
                  <a:pt x="31136" y="17549"/>
                  <a:pt x="31136" y="17521"/>
                  <a:pt x="31191" y="17409"/>
                </a:cubicBezTo>
                <a:close/>
                <a:moveTo>
                  <a:pt x="30215" y="19418"/>
                </a:moveTo>
                <a:cubicBezTo>
                  <a:pt x="30192" y="19465"/>
                  <a:pt x="30149" y="19570"/>
                  <a:pt x="30135" y="19570"/>
                </a:cubicBezTo>
                <a:cubicBezTo>
                  <a:pt x="30133" y="19570"/>
                  <a:pt x="30131" y="19566"/>
                  <a:pt x="30131" y="19557"/>
                </a:cubicBezTo>
                <a:cubicBezTo>
                  <a:pt x="30159" y="19502"/>
                  <a:pt x="30187" y="19418"/>
                  <a:pt x="30215" y="19418"/>
                </a:cubicBezTo>
                <a:close/>
                <a:moveTo>
                  <a:pt x="26700" y="22654"/>
                </a:moveTo>
                <a:cubicBezTo>
                  <a:pt x="26759" y="22674"/>
                  <a:pt x="26860" y="22722"/>
                  <a:pt x="26894" y="22738"/>
                </a:cubicBezTo>
                <a:lnTo>
                  <a:pt x="26894" y="22738"/>
                </a:lnTo>
                <a:cubicBezTo>
                  <a:pt x="26838" y="22737"/>
                  <a:pt x="26644" y="22654"/>
                  <a:pt x="26700" y="22654"/>
                </a:cubicBezTo>
                <a:close/>
                <a:moveTo>
                  <a:pt x="29462" y="21594"/>
                </a:moveTo>
                <a:lnTo>
                  <a:pt x="29462" y="21622"/>
                </a:lnTo>
                <a:cubicBezTo>
                  <a:pt x="29490" y="21761"/>
                  <a:pt x="29378" y="22236"/>
                  <a:pt x="29406" y="22403"/>
                </a:cubicBezTo>
                <a:cubicBezTo>
                  <a:pt x="29266" y="22905"/>
                  <a:pt x="29266" y="23128"/>
                  <a:pt x="29183" y="23575"/>
                </a:cubicBezTo>
                <a:cubicBezTo>
                  <a:pt x="29099" y="23575"/>
                  <a:pt x="29043" y="23547"/>
                  <a:pt x="28987" y="23519"/>
                </a:cubicBezTo>
                <a:cubicBezTo>
                  <a:pt x="28876" y="23463"/>
                  <a:pt x="28764" y="23407"/>
                  <a:pt x="28681" y="23324"/>
                </a:cubicBezTo>
                <a:cubicBezTo>
                  <a:pt x="28346" y="23156"/>
                  <a:pt x="28067" y="22989"/>
                  <a:pt x="27844" y="22849"/>
                </a:cubicBezTo>
                <a:lnTo>
                  <a:pt x="27537" y="22654"/>
                </a:lnTo>
                <a:lnTo>
                  <a:pt x="27537" y="22654"/>
                </a:lnTo>
                <a:cubicBezTo>
                  <a:pt x="28011" y="22849"/>
                  <a:pt x="28513" y="23045"/>
                  <a:pt x="28987" y="23240"/>
                </a:cubicBezTo>
                <a:cubicBezTo>
                  <a:pt x="29155" y="22682"/>
                  <a:pt x="29294" y="22152"/>
                  <a:pt x="29462" y="21594"/>
                </a:cubicBezTo>
                <a:close/>
                <a:moveTo>
                  <a:pt x="4883" y="0"/>
                </a:moveTo>
                <a:cubicBezTo>
                  <a:pt x="4855" y="140"/>
                  <a:pt x="4855" y="279"/>
                  <a:pt x="4827" y="419"/>
                </a:cubicBezTo>
                <a:lnTo>
                  <a:pt x="4855" y="474"/>
                </a:lnTo>
                <a:cubicBezTo>
                  <a:pt x="4827" y="670"/>
                  <a:pt x="4799" y="837"/>
                  <a:pt x="4743" y="1032"/>
                </a:cubicBezTo>
                <a:cubicBezTo>
                  <a:pt x="4743" y="1004"/>
                  <a:pt x="4743" y="977"/>
                  <a:pt x="4743" y="949"/>
                </a:cubicBezTo>
                <a:cubicBezTo>
                  <a:pt x="4604" y="1423"/>
                  <a:pt x="4436" y="1897"/>
                  <a:pt x="4241" y="2344"/>
                </a:cubicBezTo>
                <a:cubicBezTo>
                  <a:pt x="4129" y="2595"/>
                  <a:pt x="4018" y="2846"/>
                  <a:pt x="3878" y="3097"/>
                </a:cubicBezTo>
                <a:lnTo>
                  <a:pt x="3627" y="3543"/>
                </a:lnTo>
                <a:lnTo>
                  <a:pt x="0" y="10127"/>
                </a:lnTo>
                <a:cubicBezTo>
                  <a:pt x="2511" y="10797"/>
                  <a:pt x="4771" y="11969"/>
                  <a:pt x="7031" y="13196"/>
                </a:cubicBezTo>
                <a:cubicBezTo>
                  <a:pt x="7756" y="13559"/>
                  <a:pt x="8454" y="13950"/>
                  <a:pt x="9151" y="14312"/>
                </a:cubicBezTo>
                <a:cubicBezTo>
                  <a:pt x="9347" y="14563"/>
                  <a:pt x="9570" y="14787"/>
                  <a:pt x="9821" y="14954"/>
                </a:cubicBezTo>
                <a:cubicBezTo>
                  <a:pt x="10156" y="15149"/>
                  <a:pt x="10769" y="15512"/>
                  <a:pt x="11216" y="15735"/>
                </a:cubicBezTo>
                <a:cubicBezTo>
                  <a:pt x="11774" y="16014"/>
                  <a:pt x="12248" y="16182"/>
                  <a:pt x="12667" y="16377"/>
                </a:cubicBezTo>
                <a:cubicBezTo>
                  <a:pt x="13531" y="16795"/>
                  <a:pt x="14089" y="17019"/>
                  <a:pt x="14815" y="17325"/>
                </a:cubicBezTo>
                <a:cubicBezTo>
                  <a:pt x="15680" y="17716"/>
                  <a:pt x="16489" y="18107"/>
                  <a:pt x="17270" y="18469"/>
                </a:cubicBezTo>
                <a:cubicBezTo>
                  <a:pt x="17967" y="18776"/>
                  <a:pt x="18358" y="18888"/>
                  <a:pt x="18972" y="19167"/>
                </a:cubicBezTo>
                <a:cubicBezTo>
                  <a:pt x="19195" y="19223"/>
                  <a:pt x="19502" y="19334"/>
                  <a:pt x="19809" y="19446"/>
                </a:cubicBezTo>
                <a:lnTo>
                  <a:pt x="19948" y="19529"/>
                </a:lnTo>
                <a:cubicBezTo>
                  <a:pt x="20283" y="19808"/>
                  <a:pt x="21371" y="20283"/>
                  <a:pt x="22152" y="20562"/>
                </a:cubicBezTo>
                <a:cubicBezTo>
                  <a:pt x="22180" y="20534"/>
                  <a:pt x="22236" y="20534"/>
                  <a:pt x="22347" y="20534"/>
                </a:cubicBezTo>
                <a:cubicBezTo>
                  <a:pt x="23101" y="20869"/>
                  <a:pt x="23882" y="21203"/>
                  <a:pt x="24663" y="21510"/>
                </a:cubicBezTo>
                <a:lnTo>
                  <a:pt x="25779" y="22152"/>
                </a:lnTo>
                <a:cubicBezTo>
                  <a:pt x="25946" y="22319"/>
                  <a:pt x="26170" y="22459"/>
                  <a:pt x="26393" y="22570"/>
                </a:cubicBezTo>
                <a:cubicBezTo>
                  <a:pt x="26504" y="22654"/>
                  <a:pt x="26644" y="22738"/>
                  <a:pt x="26783" y="22849"/>
                </a:cubicBezTo>
                <a:cubicBezTo>
                  <a:pt x="26811" y="22849"/>
                  <a:pt x="26895" y="22877"/>
                  <a:pt x="26979" y="22905"/>
                </a:cubicBezTo>
                <a:cubicBezTo>
                  <a:pt x="27062" y="22961"/>
                  <a:pt x="27146" y="23017"/>
                  <a:pt x="27258" y="23073"/>
                </a:cubicBezTo>
                <a:lnTo>
                  <a:pt x="27397" y="23156"/>
                </a:lnTo>
                <a:lnTo>
                  <a:pt x="27620" y="23268"/>
                </a:lnTo>
                <a:cubicBezTo>
                  <a:pt x="27899" y="23407"/>
                  <a:pt x="28290" y="23547"/>
                  <a:pt x="28429" y="23631"/>
                </a:cubicBezTo>
                <a:lnTo>
                  <a:pt x="29350" y="23993"/>
                </a:lnTo>
                <a:cubicBezTo>
                  <a:pt x="29434" y="23631"/>
                  <a:pt x="29545" y="23240"/>
                  <a:pt x="29657" y="22822"/>
                </a:cubicBezTo>
                <a:cubicBezTo>
                  <a:pt x="29713" y="22626"/>
                  <a:pt x="29769" y="22403"/>
                  <a:pt x="29797" y="22208"/>
                </a:cubicBezTo>
                <a:cubicBezTo>
                  <a:pt x="29824" y="22096"/>
                  <a:pt x="29852" y="21985"/>
                  <a:pt x="29880" y="21901"/>
                </a:cubicBezTo>
                <a:cubicBezTo>
                  <a:pt x="29880" y="21817"/>
                  <a:pt x="29908" y="21733"/>
                  <a:pt x="29936" y="21622"/>
                </a:cubicBezTo>
                <a:cubicBezTo>
                  <a:pt x="29964" y="21538"/>
                  <a:pt x="29964" y="21455"/>
                  <a:pt x="29964" y="21343"/>
                </a:cubicBezTo>
                <a:cubicBezTo>
                  <a:pt x="30076" y="20869"/>
                  <a:pt x="30159" y="20366"/>
                  <a:pt x="30187" y="19864"/>
                </a:cubicBezTo>
                <a:cubicBezTo>
                  <a:pt x="30271" y="19557"/>
                  <a:pt x="30299" y="19223"/>
                  <a:pt x="30299" y="18916"/>
                </a:cubicBezTo>
                <a:cubicBezTo>
                  <a:pt x="30410" y="18581"/>
                  <a:pt x="30522" y="18246"/>
                  <a:pt x="30661" y="17939"/>
                </a:cubicBezTo>
                <a:cubicBezTo>
                  <a:pt x="30673" y="17943"/>
                  <a:pt x="30686" y="17945"/>
                  <a:pt x="30699" y="17945"/>
                </a:cubicBezTo>
                <a:cubicBezTo>
                  <a:pt x="30777" y="17945"/>
                  <a:pt x="30873" y="17883"/>
                  <a:pt x="30968" y="17883"/>
                </a:cubicBezTo>
                <a:cubicBezTo>
                  <a:pt x="31191" y="17911"/>
                  <a:pt x="31415" y="17995"/>
                  <a:pt x="31694" y="18023"/>
                </a:cubicBezTo>
                <a:cubicBezTo>
                  <a:pt x="31749" y="17939"/>
                  <a:pt x="31749" y="17800"/>
                  <a:pt x="31805" y="17716"/>
                </a:cubicBezTo>
                <a:lnTo>
                  <a:pt x="31805" y="17716"/>
                </a:lnTo>
                <a:cubicBezTo>
                  <a:pt x="31769" y="17884"/>
                  <a:pt x="31780" y="17928"/>
                  <a:pt x="31806" y="17928"/>
                </a:cubicBezTo>
                <a:cubicBezTo>
                  <a:pt x="31834" y="17928"/>
                  <a:pt x="31881" y="17876"/>
                  <a:pt x="31905" y="17876"/>
                </a:cubicBezTo>
                <a:cubicBezTo>
                  <a:pt x="31910" y="17876"/>
                  <a:pt x="31914" y="17878"/>
                  <a:pt x="31917" y="17883"/>
                </a:cubicBezTo>
                <a:lnTo>
                  <a:pt x="32196" y="17465"/>
                </a:lnTo>
                <a:cubicBezTo>
                  <a:pt x="32307" y="17214"/>
                  <a:pt x="32419" y="16963"/>
                  <a:pt x="32559" y="16740"/>
                </a:cubicBezTo>
                <a:cubicBezTo>
                  <a:pt x="32670" y="16461"/>
                  <a:pt x="32782" y="16154"/>
                  <a:pt x="32893" y="15875"/>
                </a:cubicBezTo>
                <a:cubicBezTo>
                  <a:pt x="33005" y="15596"/>
                  <a:pt x="33089" y="15317"/>
                  <a:pt x="33144" y="15094"/>
                </a:cubicBezTo>
                <a:cubicBezTo>
                  <a:pt x="33256" y="14787"/>
                  <a:pt x="33340" y="14480"/>
                  <a:pt x="33396" y="14173"/>
                </a:cubicBezTo>
                <a:cubicBezTo>
                  <a:pt x="33451" y="14089"/>
                  <a:pt x="33479" y="14005"/>
                  <a:pt x="33535" y="13922"/>
                </a:cubicBezTo>
                <a:cubicBezTo>
                  <a:pt x="33619" y="13559"/>
                  <a:pt x="33870" y="12945"/>
                  <a:pt x="33870" y="12694"/>
                </a:cubicBezTo>
                <a:cubicBezTo>
                  <a:pt x="33870" y="12583"/>
                  <a:pt x="33898" y="12499"/>
                  <a:pt x="33926" y="12387"/>
                </a:cubicBezTo>
                <a:cubicBezTo>
                  <a:pt x="33842" y="12332"/>
                  <a:pt x="33786" y="12332"/>
                  <a:pt x="33702" y="12304"/>
                </a:cubicBezTo>
                <a:cubicBezTo>
                  <a:pt x="33675" y="12276"/>
                  <a:pt x="33675" y="12248"/>
                  <a:pt x="33619" y="12248"/>
                </a:cubicBezTo>
                <a:lnTo>
                  <a:pt x="33451" y="12220"/>
                </a:lnTo>
                <a:cubicBezTo>
                  <a:pt x="33368" y="12192"/>
                  <a:pt x="33256" y="12164"/>
                  <a:pt x="33172" y="12164"/>
                </a:cubicBezTo>
                <a:lnTo>
                  <a:pt x="32726" y="12164"/>
                </a:lnTo>
                <a:cubicBezTo>
                  <a:pt x="32447" y="12192"/>
                  <a:pt x="32196" y="12220"/>
                  <a:pt x="31749" y="12248"/>
                </a:cubicBezTo>
                <a:cubicBezTo>
                  <a:pt x="31777" y="12053"/>
                  <a:pt x="32140" y="11885"/>
                  <a:pt x="32196" y="11718"/>
                </a:cubicBezTo>
                <a:cubicBezTo>
                  <a:pt x="32084" y="11690"/>
                  <a:pt x="31973" y="11634"/>
                  <a:pt x="31861" y="11634"/>
                </a:cubicBezTo>
                <a:cubicBezTo>
                  <a:pt x="31722" y="11634"/>
                  <a:pt x="31610" y="11606"/>
                  <a:pt x="31498" y="11606"/>
                </a:cubicBezTo>
                <a:cubicBezTo>
                  <a:pt x="31409" y="11599"/>
                  <a:pt x="31319" y="11595"/>
                  <a:pt x="31230" y="11595"/>
                </a:cubicBezTo>
                <a:cubicBezTo>
                  <a:pt x="30986" y="11595"/>
                  <a:pt x="30747" y="11621"/>
                  <a:pt x="30522" y="11662"/>
                </a:cubicBezTo>
                <a:lnTo>
                  <a:pt x="30299" y="11718"/>
                </a:lnTo>
                <a:lnTo>
                  <a:pt x="30215" y="11718"/>
                </a:lnTo>
                <a:lnTo>
                  <a:pt x="30131" y="11746"/>
                </a:lnTo>
                <a:lnTo>
                  <a:pt x="29880" y="11829"/>
                </a:lnTo>
                <a:cubicBezTo>
                  <a:pt x="29713" y="11885"/>
                  <a:pt x="29518" y="11941"/>
                  <a:pt x="29322" y="11997"/>
                </a:cubicBezTo>
                <a:cubicBezTo>
                  <a:pt x="29183" y="12080"/>
                  <a:pt x="28960" y="12164"/>
                  <a:pt x="28820" y="12248"/>
                </a:cubicBezTo>
                <a:cubicBezTo>
                  <a:pt x="28681" y="12387"/>
                  <a:pt x="28569" y="12499"/>
                  <a:pt x="28429" y="12583"/>
                </a:cubicBezTo>
                <a:cubicBezTo>
                  <a:pt x="28410" y="12586"/>
                  <a:pt x="28394" y="12588"/>
                  <a:pt x="28381" y="12588"/>
                </a:cubicBezTo>
                <a:cubicBezTo>
                  <a:pt x="28297" y="12588"/>
                  <a:pt x="28314" y="12519"/>
                  <a:pt x="28290" y="12471"/>
                </a:cubicBezTo>
                <a:cubicBezTo>
                  <a:pt x="27955" y="12555"/>
                  <a:pt x="27648" y="12638"/>
                  <a:pt x="27314" y="12722"/>
                </a:cubicBezTo>
                <a:cubicBezTo>
                  <a:pt x="26979" y="12889"/>
                  <a:pt x="26672" y="12973"/>
                  <a:pt x="26337" y="13141"/>
                </a:cubicBezTo>
                <a:cubicBezTo>
                  <a:pt x="26142" y="13224"/>
                  <a:pt x="25974" y="13308"/>
                  <a:pt x="25807" y="13392"/>
                </a:cubicBezTo>
                <a:cubicBezTo>
                  <a:pt x="25472" y="13503"/>
                  <a:pt x="25165" y="13643"/>
                  <a:pt x="24858" y="13782"/>
                </a:cubicBezTo>
                <a:cubicBezTo>
                  <a:pt x="24831" y="13838"/>
                  <a:pt x="24635" y="13950"/>
                  <a:pt x="24524" y="14033"/>
                </a:cubicBezTo>
                <a:cubicBezTo>
                  <a:pt x="24511" y="14030"/>
                  <a:pt x="24495" y="14029"/>
                  <a:pt x="24478" y="14029"/>
                </a:cubicBezTo>
                <a:cubicBezTo>
                  <a:pt x="24194" y="14029"/>
                  <a:pt x="23352" y="14430"/>
                  <a:pt x="22905" y="14536"/>
                </a:cubicBezTo>
                <a:cubicBezTo>
                  <a:pt x="22013" y="14982"/>
                  <a:pt x="22347" y="15066"/>
                  <a:pt x="21985" y="15373"/>
                </a:cubicBezTo>
                <a:cubicBezTo>
                  <a:pt x="21929" y="15428"/>
                  <a:pt x="22068" y="15456"/>
                  <a:pt x="21985" y="15484"/>
                </a:cubicBezTo>
                <a:cubicBezTo>
                  <a:pt x="21975" y="15487"/>
                  <a:pt x="21968" y="15489"/>
                  <a:pt x="21962" y="15489"/>
                </a:cubicBezTo>
                <a:cubicBezTo>
                  <a:pt x="21932" y="15489"/>
                  <a:pt x="21949" y="15452"/>
                  <a:pt x="21940" y="15452"/>
                </a:cubicBezTo>
                <a:cubicBezTo>
                  <a:pt x="21935" y="15452"/>
                  <a:pt x="21925" y="15460"/>
                  <a:pt x="21901" y="15484"/>
                </a:cubicBezTo>
                <a:cubicBezTo>
                  <a:pt x="21845" y="15540"/>
                  <a:pt x="21873" y="15596"/>
                  <a:pt x="21706" y="15679"/>
                </a:cubicBezTo>
                <a:cubicBezTo>
                  <a:pt x="21678" y="15624"/>
                  <a:pt x="21538" y="15624"/>
                  <a:pt x="21594" y="15540"/>
                </a:cubicBezTo>
                <a:lnTo>
                  <a:pt x="21594" y="15540"/>
                </a:lnTo>
                <a:cubicBezTo>
                  <a:pt x="21511" y="15568"/>
                  <a:pt x="21427" y="15568"/>
                  <a:pt x="21343" y="15596"/>
                </a:cubicBezTo>
                <a:lnTo>
                  <a:pt x="21204" y="15624"/>
                </a:lnTo>
                <a:lnTo>
                  <a:pt x="21148" y="15624"/>
                </a:lnTo>
                <a:cubicBezTo>
                  <a:pt x="21134" y="15624"/>
                  <a:pt x="21127" y="15631"/>
                  <a:pt x="21123" y="15631"/>
                </a:cubicBezTo>
                <a:cubicBezTo>
                  <a:pt x="21120" y="15631"/>
                  <a:pt x="21120" y="15624"/>
                  <a:pt x="21120" y="15596"/>
                </a:cubicBezTo>
                <a:lnTo>
                  <a:pt x="21120" y="15568"/>
                </a:lnTo>
                <a:cubicBezTo>
                  <a:pt x="21120" y="15428"/>
                  <a:pt x="21120" y="15261"/>
                  <a:pt x="21120" y="15121"/>
                </a:cubicBezTo>
                <a:cubicBezTo>
                  <a:pt x="21176" y="14954"/>
                  <a:pt x="21232" y="14759"/>
                  <a:pt x="21259" y="14563"/>
                </a:cubicBezTo>
                <a:lnTo>
                  <a:pt x="21259" y="14424"/>
                </a:lnTo>
                <a:lnTo>
                  <a:pt x="21259" y="14257"/>
                </a:lnTo>
                <a:cubicBezTo>
                  <a:pt x="21259" y="14061"/>
                  <a:pt x="21232" y="13866"/>
                  <a:pt x="21259" y="13671"/>
                </a:cubicBezTo>
                <a:cubicBezTo>
                  <a:pt x="21259" y="13475"/>
                  <a:pt x="21287" y="13392"/>
                  <a:pt x="21315" y="13224"/>
                </a:cubicBezTo>
                <a:cubicBezTo>
                  <a:pt x="21343" y="12499"/>
                  <a:pt x="21287" y="11774"/>
                  <a:pt x="21176" y="11048"/>
                </a:cubicBezTo>
                <a:cubicBezTo>
                  <a:pt x="21287" y="10909"/>
                  <a:pt x="21343" y="10713"/>
                  <a:pt x="21315" y="10044"/>
                </a:cubicBezTo>
                <a:cubicBezTo>
                  <a:pt x="21287" y="9765"/>
                  <a:pt x="21204" y="9402"/>
                  <a:pt x="21204" y="9095"/>
                </a:cubicBezTo>
                <a:cubicBezTo>
                  <a:pt x="21176" y="8928"/>
                  <a:pt x="21176" y="8733"/>
                  <a:pt x="21204" y="8565"/>
                </a:cubicBezTo>
                <a:cubicBezTo>
                  <a:pt x="21148" y="8175"/>
                  <a:pt x="21148" y="7923"/>
                  <a:pt x="21092" y="7617"/>
                </a:cubicBezTo>
                <a:cubicBezTo>
                  <a:pt x="21115" y="7523"/>
                  <a:pt x="21148" y="7503"/>
                  <a:pt x="21183" y="7503"/>
                </a:cubicBezTo>
                <a:cubicBezTo>
                  <a:pt x="21209" y="7503"/>
                  <a:pt x="21237" y="7515"/>
                  <a:pt x="21261" y="7515"/>
                </a:cubicBezTo>
                <a:cubicBezTo>
                  <a:pt x="21282" y="7515"/>
                  <a:pt x="21300" y="7507"/>
                  <a:pt x="21315" y="7477"/>
                </a:cubicBezTo>
                <a:cubicBezTo>
                  <a:pt x="21343" y="7393"/>
                  <a:pt x="21343" y="7282"/>
                  <a:pt x="21343" y="7170"/>
                </a:cubicBezTo>
                <a:cubicBezTo>
                  <a:pt x="21343" y="7142"/>
                  <a:pt x="21343" y="7142"/>
                  <a:pt x="21343" y="7059"/>
                </a:cubicBezTo>
                <a:cubicBezTo>
                  <a:pt x="21343" y="6975"/>
                  <a:pt x="21315" y="6891"/>
                  <a:pt x="21315" y="6807"/>
                </a:cubicBezTo>
                <a:cubicBezTo>
                  <a:pt x="21287" y="6612"/>
                  <a:pt x="21259" y="6417"/>
                  <a:pt x="21232" y="6250"/>
                </a:cubicBezTo>
                <a:cubicBezTo>
                  <a:pt x="21120" y="5440"/>
                  <a:pt x="20925" y="4520"/>
                  <a:pt x="20813" y="3878"/>
                </a:cubicBezTo>
                <a:lnTo>
                  <a:pt x="20757" y="3878"/>
                </a:lnTo>
                <a:lnTo>
                  <a:pt x="20701" y="3906"/>
                </a:lnTo>
                <a:lnTo>
                  <a:pt x="20590" y="3962"/>
                </a:lnTo>
                <a:lnTo>
                  <a:pt x="20395" y="4073"/>
                </a:lnTo>
                <a:cubicBezTo>
                  <a:pt x="20255" y="4129"/>
                  <a:pt x="20171" y="4185"/>
                  <a:pt x="20088" y="4241"/>
                </a:cubicBezTo>
                <a:cubicBezTo>
                  <a:pt x="19948" y="4352"/>
                  <a:pt x="19781" y="4380"/>
                  <a:pt x="19697" y="4520"/>
                </a:cubicBezTo>
                <a:cubicBezTo>
                  <a:pt x="19585" y="4659"/>
                  <a:pt x="19641" y="4827"/>
                  <a:pt x="19502" y="4938"/>
                </a:cubicBezTo>
                <a:cubicBezTo>
                  <a:pt x="19483" y="4920"/>
                  <a:pt x="19443" y="4910"/>
                  <a:pt x="19381" y="4910"/>
                </a:cubicBezTo>
                <a:cubicBezTo>
                  <a:pt x="19257" y="4910"/>
                  <a:pt x="19046" y="4948"/>
                  <a:pt x="18749" y="5022"/>
                </a:cubicBezTo>
                <a:cubicBezTo>
                  <a:pt x="18553" y="5078"/>
                  <a:pt x="18274" y="5134"/>
                  <a:pt x="17967" y="5245"/>
                </a:cubicBezTo>
                <a:cubicBezTo>
                  <a:pt x="17744" y="5301"/>
                  <a:pt x="17549" y="5357"/>
                  <a:pt x="17326" y="5440"/>
                </a:cubicBezTo>
                <a:cubicBezTo>
                  <a:pt x="17247" y="5421"/>
                  <a:pt x="17168" y="5401"/>
                  <a:pt x="17089" y="5401"/>
                </a:cubicBezTo>
                <a:cubicBezTo>
                  <a:pt x="17056" y="5401"/>
                  <a:pt x="17024" y="5404"/>
                  <a:pt x="16991" y="5413"/>
                </a:cubicBezTo>
                <a:cubicBezTo>
                  <a:pt x="16321" y="5552"/>
                  <a:pt x="15680" y="5775"/>
                  <a:pt x="15066" y="6054"/>
                </a:cubicBezTo>
                <a:cubicBezTo>
                  <a:pt x="14564" y="6389"/>
                  <a:pt x="15233" y="6528"/>
                  <a:pt x="15122" y="6780"/>
                </a:cubicBezTo>
                <a:cubicBezTo>
                  <a:pt x="15107" y="6794"/>
                  <a:pt x="15110" y="6799"/>
                  <a:pt x="15121" y="6799"/>
                </a:cubicBezTo>
                <a:cubicBezTo>
                  <a:pt x="15146" y="6799"/>
                  <a:pt x="15215" y="6774"/>
                  <a:pt x="15232" y="6774"/>
                </a:cubicBezTo>
                <a:cubicBezTo>
                  <a:pt x="15237" y="6774"/>
                  <a:pt x="15237" y="6775"/>
                  <a:pt x="15233" y="6780"/>
                </a:cubicBezTo>
                <a:cubicBezTo>
                  <a:pt x="15150" y="6807"/>
                  <a:pt x="15233" y="6835"/>
                  <a:pt x="15205" y="6835"/>
                </a:cubicBezTo>
                <a:cubicBezTo>
                  <a:pt x="15010" y="6947"/>
                  <a:pt x="14815" y="7003"/>
                  <a:pt x="14619" y="7086"/>
                </a:cubicBezTo>
                <a:cubicBezTo>
                  <a:pt x="14145" y="7114"/>
                  <a:pt x="13643" y="7226"/>
                  <a:pt x="13197" y="7365"/>
                </a:cubicBezTo>
                <a:cubicBezTo>
                  <a:pt x="13085" y="7365"/>
                  <a:pt x="13252" y="7226"/>
                  <a:pt x="13336" y="7170"/>
                </a:cubicBezTo>
                <a:lnTo>
                  <a:pt x="13336" y="7170"/>
                </a:lnTo>
                <a:cubicBezTo>
                  <a:pt x="13141" y="7198"/>
                  <a:pt x="13001" y="7198"/>
                  <a:pt x="12750" y="7282"/>
                </a:cubicBezTo>
                <a:cubicBezTo>
                  <a:pt x="12499" y="7365"/>
                  <a:pt x="12276" y="7477"/>
                  <a:pt x="12164" y="7533"/>
                </a:cubicBezTo>
                <a:cubicBezTo>
                  <a:pt x="12053" y="7561"/>
                  <a:pt x="11997" y="7589"/>
                  <a:pt x="11969" y="7589"/>
                </a:cubicBezTo>
                <a:cubicBezTo>
                  <a:pt x="11913" y="7617"/>
                  <a:pt x="11969" y="7589"/>
                  <a:pt x="11913" y="7644"/>
                </a:cubicBezTo>
                <a:cubicBezTo>
                  <a:pt x="11885" y="7672"/>
                  <a:pt x="11802" y="7672"/>
                  <a:pt x="11802" y="7672"/>
                </a:cubicBezTo>
                <a:cubicBezTo>
                  <a:pt x="11746" y="7700"/>
                  <a:pt x="11746" y="7728"/>
                  <a:pt x="11690" y="7756"/>
                </a:cubicBezTo>
                <a:cubicBezTo>
                  <a:pt x="11551" y="7840"/>
                  <a:pt x="11272" y="7923"/>
                  <a:pt x="11272" y="7979"/>
                </a:cubicBezTo>
                <a:cubicBezTo>
                  <a:pt x="11160" y="7979"/>
                  <a:pt x="11020" y="8035"/>
                  <a:pt x="10909" y="8063"/>
                </a:cubicBezTo>
                <a:cubicBezTo>
                  <a:pt x="10714" y="8175"/>
                  <a:pt x="10546" y="8258"/>
                  <a:pt x="10351" y="8314"/>
                </a:cubicBezTo>
                <a:cubicBezTo>
                  <a:pt x="10267" y="8314"/>
                  <a:pt x="10183" y="8342"/>
                  <a:pt x="10100" y="8342"/>
                </a:cubicBezTo>
                <a:cubicBezTo>
                  <a:pt x="9877" y="8454"/>
                  <a:pt x="9653" y="8537"/>
                  <a:pt x="9402" y="8621"/>
                </a:cubicBezTo>
                <a:lnTo>
                  <a:pt x="8928" y="8928"/>
                </a:lnTo>
                <a:cubicBezTo>
                  <a:pt x="8844" y="9012"/>
                  <a:pt x="8789" y="9067"/>
                  <a:pt x="8705" y="9151"/>
                </a:cubicBezTo>
                <a:lnTo>
                  <a:pt x="8649" y="9263"/>
                </a:lnTo>
                <a:lnTo>
                  <a:pt x="8593" y="9291"/>
                </a:lnTo>
                <a:lnTo>
                  <a:pt x="8565" y="9318"/>
                </a:lnTo>
                <a:cubicBezTo>
                  <a:pt x="8537" y="9291"/>
                  <a:pt x="8510" y="9263"/>
                  <a:pt x="8482" y="9235"/>
                </a:cubicBezTo>
                <a:cubicBezTo>
                  <a:pt x="8482" y="9151"/>
                  <a:pt x="8482" y="9095"/>
                  <a:pt x="8482" y="9012"/>
                </a:cubicBezTo>
                <a:cubicBezTo>
                  <a:pt x="8454" y="8788"/>
                  <a:pt x="8398" y="8537"/>
                  <a:pt x="8342" y="8314"/>
                </a:cubicBezTo>
                <a:cubicBezTo>
                  <a:pt x="8286" y="8175"/>
                  <a:pt x="8258" y="8091"/>
                  <a:pt x="8203" y="7923"/>
                </a:cubicBezTo>
                <a:cubicBezTo>
                  <a:pt x="8175" y="7784"/>
                  <a:pt x="8119" y="7617"/>
                  <a:pt x="8063" y="7477"/>
                </a:cubicBezTo>
                <a:cubicBezTo>
                  <a:pt x="7847" y="6938"/>
                  <a:pt x="7606" y="6555"/>
                  <a:pt x="7514" y="6555"/>
                </a:cubicBezTo>
                <a:cubicBezTo>
                  <a:pt x="7511" y="6555"/>
                  <a:pt x="7508" y="6555"/>
                  <a:pt x="7505" y="6556"/>
                </a:cubicBezTo>
                <a:cubicBezTo>
                  <a:pt x="7449" y="6417"/>
                  <a:pt x="7366" y="6277"/>
                  <a:pt x="7282" y="6166"/>
                </a:cubicBezTo>
                <a:cubicBezTo>
                  <a:pt x="6473" y="4157"/>
                  <a:pt x="5524" y="2260"/>
                  <a:pt x="4911" y="0"/>
                </a:cubicBezTo>
                <a:lnTo>
                  <a:pt x="4911" y="28"/>
                </a:lnTo>
                <a:lnTo>
                  <a:pt x="48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3"/>
          <p:cNvSpPr/>
          <p:nvPr/>
        </p:nvSpPr>
        <p:spPr>
          <a:xfrm>
            <a:off x="8028675" y="80225"/>
            <a:ext cx="906025" cy="887450"/>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3"/>
          <p:cNvSpPr txBox="1">
            <a:spLocks noGrp="1"/>
          </p:cNvSpPr>
          <p:nvPr>
            <p:ph type="ctrTitle"/>
          </p:nvPr>
        </p:nvSpPr>
        <p:spPr>
          <a:xfrm>
            <a:off x="1687505" y="1595894"/>
            <a:ext cx="1906500" cy="577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200"/>
              <a:buNone/>
              <a:defRPr sz="2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39" name="Google Shape;239;p13"/>
          <p:cNvSpPr txBox="1">
            <a:spLocks noGrp="1"/>
          </p:cNvSpPr>
          <p:nvPr>
            <p:ph type="subTitle" idx="1"/>
          </p:nvPr>
        </p:nvSpPr>
        <p:spPr>
          <a:xfrm>
            <a:off x="1363225" y="2014400"/>
            <a:ext cx="2230800" cy="934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40" name="Google Shape;240;p13"/>
          <p:cNvSpPr txBox="1">
            <a:spLocks noGrp="1"/>
          </p:cNvSpPr>
          <p:nvPr>
            <p:ph type="title" idx="2" hasCustomPrompt="1"/>
          </p:nvPr>
        </p:nvSpPr>
        <p:spPr>
          <a:xfrm>
            <a:off x="3555525" y="1595900"/>
            <a:ext cx="1094100" cy="13533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4800">
                <a:solidFill>
                  <a:schemeClr val="accent6"/>
                </a:solidFill>
              </a:defRPr>
            </a:lvl1pPr>
            <a:lvl2pPr lvl="1"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2pPr>
            <a:lvl3pPr lvl="2"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3pPr>
            <a:lvl4pPr lvl="3"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4pPr>
            <a:lvl5pPr lvl="4"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5pPr>
            <a:lvl6pPr lvl="5"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6pPr>
            <a:lvl7pPr lvl="6"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7pPr>
            <a:lvl8pPr lvl="7"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8pPr>
            <a:lvl9pPr lvl="8"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9pPr>
          </a:lstStyle>
          <a:p>
            <a:r>
              <a:t>xx%</a:t>
            </a:r>
          </a:p>
        </p:txBody>
      </p:sp>
      <p:sp>
        <p:nvSpPr>
          <p:cNvPr id="241" name="Google Shape;241;p13"/>
          <p:cNvSpPr txBox="1">
            <a:spLocks noGrp="1"/>
          </p:cNvSpPr>
          <p:nvPr>
            <p:ph type="ctrTitle" idx="3"/>
          </p:nvPr>
        </p:nvSpPr>
        <p:spPr>
          <a:xfrm>
            <a:off x="5556180" y="1595894"/>
            <a:ext cx="1906500" cy="577800"/>
          </a:xfrm>
          <a:prstGeom prst="rect">
            <a:avLst/>
          </a:prstGeom>
        </p:spPr>
        <p:txBody>
          <a:bodyPr spcFirstLastPara="1" wrap="square" lIns="91425" tIns="91425" rIns="91425" bIns="91425" anchor="t" anchorCtr="0">
            <a:noAutofit/>
          </a:bodyPr>
          <a:lstStyle>
            <a:lvl1pPr lvl="0" rtl="0">
              <a:spcBef>
                <a:spcPts val="0"/>
              </a:spcBef>
              <a:spcAft>
                <a:spcPts val="0"/>
              </a:spcAft>
              <a:buSzPts val="1200"/>
              <a:buNone/>
              <a:defRPr sz="2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42" name="Google Shape;242;p13"/>
          <p:cNvSpPr txBox="1">
            <a:spLocks noGrp="1"/>
          </p:cNvSpPr>
          <p:nvPr>
            <p:ph type="subTitle" idx="4"/>
          </p:nvPr>
        </p:nvSpPr>
        <p:spPr>
          <a:xfrm>
            <a:off x="5556150" y="2014400"/>
            <a:ext cx="2230800" cy="93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43" name="Google Shape;243;p13"/>
          <p:cNvSpPr txBox="1">
            <a:spLocks noGrp="1"/>
          </p:cNvSpPr>
          <p:nvPr>
            <p:ph type="title" idx="5" hasCustomPrompt="1"/>
          </p:nvPr>
        </p:nvSpPr>
        <p:spPr>
          <a:xfrm>
            <a:off x="4499725" y="1595900"/>
            <a:ext cx="1094100" cy="1350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800"/>
              <a:buNone/>
              <a:defRPr sz="4800">
                <a:solidFill>
                  <a:schemeClr val="accent6"/>
                </a:solidFill>
              </a:defRPr>
            </a:lvl1pPr>
            <a:lvl2pPr lvl="1"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2pPr>
            <a:lvl3pPr lvl="2"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3pPr>
            <a:lvl4pPr lvl="3"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4pPr>
            <a:lvl5pPr lvl="4"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5pPr>
            <a:lvl6pPr lvl="5"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6pPr>
            <a:lvl7pPr lvl="6"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7pPr>
            <a:lvl8pPr lvl="7"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8pPr>
            <a:lvl9pPr lvl="8"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9pPr>
          </a:lstStyle>
          <a:p>
            <a:r>
              <a:t>xx%</a:t>
            </a:r>
          </a:p>
        </p:txBody>
      </p:sp>
      <p:sp>
        <p:nvSpPr>
          <p:cNvPr id="244" name="Google Shape;244;p13"/>
          <p:cNvSpPr txBox="1">
            <a:spLocks noGrp="1"/>
          </p:cNvSpPr>
          <p:nvPr>
            <p:ph type="ctrTitle" idx="6"/>
          </p:nvPr>
        </p:nvSpPr>
        <p:spPr>
          <a:xfrm>
            <a:off x="1687502" y="3067026"/>
            <a:ext cx="1906500" cy="577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200"/>
              <a:buNone/>
              <a:defRPr sz="2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45" name="Google Shape;245;p13"/>
          <p:cNvSpPr txBox="1">
            <a:spLocks noGrp="1"/>
          </p:cNvSpPr>
          <p:nvPr>
            <p:ph type="subTitle" idx="7"/>
          </p:nvPr>
        </p:nvSpPr>
        <p:spPr>
          <a:xfrm>
            <a:off x="1363200" y="3485575"/>
            <a:ext cx="2230800" cy="931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46" name="Google Shape;246;p13"/>
          <p:cNvSpPr txBox="1">
            <a:spLocks noGrp="1"/>
          </p:cNvSpPr>
          <p:nvPr>
            <p:ph type="title" idx="8" hasCustomPrompt="1"/>
          </p:nvPr>
        </p:nvSpPr>
        <p:spPr>
          <a:xfrm>
            <a:off x="3552850" y="3067025"/>
            <a:ext cx="1094100" cy="13500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4800">
                <a:solidFill>
                  <a:schemeClr val="accent6"/>
                </a:solidFill>
              </a:defRPr>
            </a:lvl1pPr>
            <a:lvl2pPr lvl="1"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2pPr>
            <a:lvl3pPr lvl="2"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3pPr>
            <a:lvl4pPr lvl="3"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4pPr>
            <a:lvl5pPr lvl="4"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5pPr>
            <a:lvl6pPr lvl="5"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6pPr>
            <a:lvl7pPr lvl="6"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7pPr>
            <a:lvl8pPr lvl="7"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8pPr>
            <a:lvl9pPr lvl="8"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9pPr>
          </a:lstStyle>
          <a:p>
            <a:r>
              <a:t>xx%</a:t>
            </a:r>
          </a:p>
        </p:txBody>
      </p:sp>
      <p:sp>
        <p:nvSpPr>
          <p:cNvPr id="247" name="Google Shape;247;p13"/>
          <p:cNvSpPr txBox="1">
            <a:spLocks noGrp="1"/>
          </p:cNvSpPr>
          <p:nvPr>
            <p:ph type="ctrTitle" idx="9"/>
          </p:nvPr>
        </p:nvSpPr>
        <p:spPr>
          <a:xfrm>
            <a:off x="723600" y="290950"/>
            <a:ext cx="7696800" cy="912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3600">
                <a:solidFill>
                  <a:srgbClr val="4C4B4B"/>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48" name="Google Shape;248;p13"/>
          <p:cNvSpPr txBox="1">
            <a:spLocks noGrp="1"/>
          </p:cNvSpPr>
          <p:nvPr>
            <p:ph type="ctrTitle" idx="13"/>
          </p:nvPr>
        </p:nvSpPr>
        <p:spPr>
          <a:xfrm>
            <a:off x="5556180" y="3067025"/>
            <a:ext cx="1906500" cy="577800"/>
          </a:xfrm>
          <a:prstGeom prst="rect">
            <a:avLst/>
          </a:prstGeom>
        </p:spPr>
        <p:txBody>
          <a:bodyPr spcFirstLastPara="1" wrap="square" lIns="91425" tIns="91425" rIns="91425" bIns="91425" anchor="t" anchorCtr="0">
            <a:noAutofit/>
          </a:bodyPr>
          <a:lstStyle>
            <a:lvl1pPr lvl="0" rtl="0">
              <a:spcBef>
                <a:spcPts val="0"/>
              </a:spcBef>
              <a:spcAft>
                <a:spcPts val="0"/>
              </a:spcAft>
              <a:buSzPts val="1200"/>
              <a:buNone/>
              <a:defRPr sz="2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49" name="Google Shape;249;p13"/>
          <p:cNvSpPr txBox="1">
            <a:spLocks noGrp="1"/>
          </p:cNvSpPr>
          <p:nvPr>
            <p:ph type="subTitle" idx="14"/>
          </p:nvPr>
        </p:nvSpPr>
        <p:spPr>
          <a:xfrm>
            <a:off x="5556175" y="3485575"/>
            <a:ext cx="2230800" cy="931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50" name="Google Shape;250;p13"/>
          <p:cNvSpPr txBox="1">
            <a:spLocks noGrp="1"/>
          </p:cNvSpPr>
          <p:nvPr>
            <p:ph type="title" idx="15" hasCustomPrompt="1"/>
          </p:nvPr>
        </p:nvSpPr>
        <p:spPr>
          <a:xfrm>
            <a:off x="4497050" y="3067025"/>
            <a:ext cx="1094100" cy="1350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800"/>
              <a:buNone/>
              <a:defRPr sz="4800">
                <a:solidFill>
                  <a:schemeClr val="accent6"/>
                </a:solidFill>
              </a:defRPr>
            </a:lvl1pPr>
            <a:lvl2pPr lvl="1"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2pPr>
            <a:lvl3pPr lvl="2"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3pPr>
            <a:lvl4pPr lvl="3"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4pPr>
            <a:lvl5pPr lvl="4"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5pPr>
            <a:lvl6pPr lvl="5"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6pPr>
            <a:lvl7pPr lvl="6"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7pPr>
            <a:lvl8pPr lvl="7"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8pPr>
            <a:lvl9pPr lvl="8"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9pPr>
          </a:lstStyle>
          <a:p>
            <a:r>
              <a:t>xx%</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ONE_COLUMN_TEXT_1">
    <p:spTree>
      <p:nvGrpSpPr>
        <p:cNvPr id="1" name="Shape 251"/>
        <p:cNvGrpSpPr/>
        <p:nvPr/>
      </p:nvGrpSpPr>
      <p:grpSpPr>
        <a:xfrm>
          <a:off x="0" y="0"/>
          <a:ext cx="0" cy="0"/>
          <a:chOff x="0" y="0"/>
          <a:chExt cx="0" cy="0"/>
        </a:xfrm>
      </p:grpSpPr>
      <p:grpSp>
        <p:nvGrpSpPr>
          <p:cNvPr id="252" name="Google Shape;252;p14"/>
          <p:cNvGrpSpPr/>
          <p:nvPr/>
        </p:nvGrpSpPr>
        <p:grpSpPr>
          <a:xfrm flipH="1">
            <a:off x="1546880" y="619744"/>
            <a:ext cx="6050241" cy="3904012"/>
            <a:chOff x="1282762" y="26746"/>
            <a:chExt cx="6692744" cy="5156534"/>
          </a:xfrm>
        </p:grpSpPr>
        <p:sp>
          <p:nvSpPr>
            <p:cNvPr id="253" name="Google Shape;253;p14"/>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4"/>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255;p14"/>
          <p:cNvSpPr/>
          <p:nvPr/>
        </p:nvSpPr>
        <p:spPr>
          <a:xfrm>
            <a:off x="-285650" y="4756525"/>
            <a:ext cx="1164100" cy="1079025"/>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4"/>
          <p:cNvSpPr/>
          <p:nvPr/>
        </p:nvSpPr>
        <p:spPr>
          <a:xfrm>
            <a:off x="227513" y="3222800"/>
            <a:ext cx="1064375" cy="488950"/>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4"/>
          <p:cNvSpPr/>
          <p:nvPr/>
        </p:nvSpPr>
        <p:spPr>
          <a:xfrm>
            <a:off x="904625" y="4203775"/>
            <a:ext cx="929050" cy="892800"/>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4"/>
          <p:cNvSpPr/>
          <p:nvPr/>
        </p:nvSpPr>
        <p:spPr>
          <a:xfrm>
            <a:off x="134563" y="3244300"/>
            <a:ext cx="323650" cy="308300"/>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4"/>
          <p:cNvSpPr/>
          <p:nvPr/>
        </p:nvSpPr>
        <p:spPr>
          <a:xfrm>
            <a:off x="581550" y="4848575"/>
            <a:ext cx="362025" cy="360600"/>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4"/>
          <p:cNvSpPr/>
          <p:nvPr/>
        </p:nvSpPr>
        <p:spPr>
          <a:xfrm>
            <a:off x="7217850" y="700550"/>
            <a:ext cx="1212925" cy="428975"/>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4"/>
          <p:cNvSpPr/>
          <p:nvPr/>
        </p:nvSpPr>
        <p:spPr>
          <a:xfrm>
            <a:off x="7336750" y="1408175"/>
            <a:ext cx="790250" cy="616600"/>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4"/>
          <p:cNvSpPr/>
          <p:nvPr/>
        </p:nvSpPr>
        <p:spPr>
          <a:xfrm>
            <a:off x="7634313" y="1129525"/>
            <a:ext cx="458275" cy="500125"/>
          </a:xfrm>
          <a:custGeom>
            <a:avLst/>
            <a:gdLst/>
            <a:ahLst/>
            <a:cxnLst/>
            <a:rect l="l" t="t" r="r" b="b"/>
            <a:pathLst>
              <a:path w="18331" h="20005" extrusionOk="0">
                <a:moveTo>
                  <a:pt x="8817" y="391"/>
                </a:moveTo>
                <a:cubicBezTo>
                  <a:pt x="9040" y="447"/>
                  <a:pt x="9291" y="503"/>
                  <a:pt x="9514" y="614"/>
                </a:cubicBezTo>
                <a:cubicBezTo>
                  <a:pt x="9738" y="726"/>
                  <a:pt x="9989" y="837"/>
                  <a:pt x="10128" y="893"/>
                </a:cubicBezTo>
                <a:cubicBezTo>
                  <a:pt x="10296" y="949"/>
                  <a:pt x="10463" y="1033"/>
                  <a:pt x="10630" y="1116"/>
                </a:cubicBezTo>
                <a:cubicBezTo>
                  <a:pt x="10658" y="1144"/>
                  <a:pt x="10742" y="1172"/>
                  <a:pt x="10770" y="1172"/>
                </a:cubicBezTo>
                <a:cubicBezTo>
                  <a:pt x="10937" y="1256"/>
                  <a:pt x="10993" y="1340"/>
                  <a:pt x="10993" y="1368"/>
                </a:cubicBezTo>
                <a:cubicBezTo>
                  <a:pt x="11384" y="1479"/>
                  <a:pt x="11718" y="1647"/>
                  <a:pt x="12053" y="1842"/>
                </a:cubicBezTo>
                <a:cubicBezTo>
                  <a:pt x="12416" y="1981"/>
                  <a:pt x="12500" y="1953"/>
                  <a:pt x="12806" y="2065"/>
                </a:cubicBezTo>
                <a:cubicBezTo>
                  <a:pt x="13085" y="2149"/>
                  <a:pt x="13364" y="2288"/>
                  <a:pt x="13616" y="2428"/>
                </a:cubicBezTo>
                <a:cubicBezTo>
                  <a:pt x="13643" y="2456"/>
                  <a:pt x="13643" y="2428"/>
                  <a:pt x="13699" y="2456"/>
                </a:cubicBezTo>
                <a:cubicBezTo>
                  <a:pt x="13755" y="2483"/>
                  <a:pt x="13922" y="2595"/>
                  <a:pt x="13950" y="2651"/>
                </a:cubicBezTo>
                <a:cubicBezTo>
                  <a:pt x="14313" y="2818"/>
                  <a:pt x="14564" y="2930"/>
                  <a:pt x="14564" y="3014"/>
                </a:cubicBezTo>
                <a:cubicBezTo>
                  <a:pt x="14955" y="3153"/>
                  <a:pt x="15513" y="3348"/>
                  <a:pt x="15541" y="3488"/>
                </a:cubicBezTo>
                <a:cubicBezTo>
                  <a:pt x="15680" y="3516"/>
                  <a:pt x="15764" y="3516"/>
                  <a:pt x="15875" y="3544"/>
                </a:cubicBezTo>
                <a:cubicBezTo>
                  <a:pt x="16071" y="3572"/>
                  <a:pt x="16238" y="3655"/>
                  <a:pt x="16405" y="3739"/>
                </a:cubicBezTo>
                <a:cubicBezTo>
                  <a:pt x="16489" y="3795"/>
                  <a:pt x="16489" y="3823"/>
                  <a:pt x="16573" y="3851"/>
                </a:cubicBezTo>
                <a:cubicBezTo>
                  <a:pt x="16740" y="3934"/>
                  <a:pt x="16908" y="4046"/>
                  <a:pt x="17047" y="4185"/>
                </a:cubicBezTo>
                <a:lnTo>
                  <a:pt x="17326" y="4464"/>
                </a:lnTo>
                <a:cubicBezTo>
                  <a:pt x="17410" y="4520"/>
                  <a:pt x="17466" y="4632"/>
                  <a:pt x="17521" y="4715"/>
                </a:cubicBezTo>
                <a:lnTo>
                  <a:pt x="17493" y="4743"/>
                </a:lnTo>
                <a:cubicBezTo>
                  <a:pt x="17633" y="4939"/>
                  <a:pt x="17772" y="5134"/>
                  <a:pt x="17912" y="5357"/>
                </a:cubicBezTo>
                <a:cubicBezTo>
                  <a:pt x="17940" y="5385"/>
                  <a:pt x="17968" y="5413"/>
                  <a:pt x="17996" y="5469"/>
                </a:cubicBezTo>
                <a:cubicBezTo>
                  <a:pt x="18024" y="5524"/>
                  <a:pt x="18079" y="5580"/>
                  <a:pt x="18107" y="5664"/>
                </a:cubicBezTo>
                <a:cubicBezTo>
                  <a:pt x="18135" y="5720"/>
                  <a:pt x="18163" y="5887"/>
                  <a:pt x="18191" y="5999"/>
                </a:cubicBezTo>
                <a:cubicBezTo>
                  <a:pt x="18219" y="6110"/>
                  <a:pt x="18247" y="6222"/>
                  <a:pt x="18247" y="6361"/>
                </a:cubicBezTo>
                <a:cubicBezTo>
                  <a:pt x="18330" y="6696"/>
                  <a:pt x="18330" y="7087"/>
                  <a:pt x="18247" y="7422"/>
                </a:cubicBezTo>
                <a:cubicBezTo>
                  <a:pt x="18191" y="7784"/>
                  <a:pt x="18107" y="8147"/>
                  <a:pt x="17996" y="8510"/>
                </a:cubicBezTo>
                <a:cubicBezTo>
                  <a:pt x="17940" y="8677"/>
                  <a:pt x="17912" y="8789"/>
                  <a:pt x="17884" y="8928"/>
                </a:cubicBezTo>
                <a:cubicBezTo>
                  <a:pt x="17800" y="9179"/>
                  <a:pt x="17689" y="9402"/>
                  <a:pt x="17549" y="9626"/>
                </a:cubicBezTo>
                <a:cubicBezTo>
                  <a:pt x="17521" y="9626"/>
                  <a:pt x="17605" y="9402"/>
                  <a:pt x="17549" y="9458"/>
                </a:cubicBezTo>
                <a:cubicBezTo>
                  <a:pt x="17605" y="9235"/>
                  <a:pt x="17689" y="8956"/>
                  <a:pt x="17772" y="8649"/>
                </a:cubicBezTo>
                <a:cubicBezTo>
                  <a:pt x="17884" y="8314"/>
                  <a:pt x="17968" y="7952"/>
                  <a:pt x="18051" y="7589"/>
                </a:cubicBezTo>
                <a:cubicBezTo>
                  <a:pt x="18135" y="7226"/>
                  <a:pt x="18163" y="6864"/>
                  <a:pt x="18135" y="6501"/>
                </a:cubicBezTo>
                <a:cubicBezTo>
                  <a:pt x="18107" y="6389"/>
                  <a:pt x="18107" y="6278"/>
                  <a:pt x="18051" y="6166"/>
                </a:cubicBezTo>
                <a:cubicBezTo>
                  <a:pt x="18051" y="6110"/>
                  <a:pt x="18024" y="6055"/>
                  <a:pt x="17996" y="5999"/>
                </a:cubicBezTo>
                <a:cubicBezTo>
                  <a:pt x="17996" y="6055"/>
                  <a:pt x="18024" y="6110"/>
                  <a:pt x="18024" y="6166"/>
                </a:cubicBezTo>
                <a:cubicBezTo>
                  <a:pt x="18163" y="6864"/>
                  <a:pt x="18107" y="7589"/>
                  <a:pt x="17856" y="8259"/>
                </a:cubicBezTo>
                <a:cubicBezTo>
                  <a:pt x="17717" y="8705"/>
                  <a:pt x="17549" y="9151"/>
                  <a:pt x="17382" y="9598"/>
                </a:cubicBezTo>
                <a:lnTo>
                  <a:pt x="17382" y="9598"/>
                </a:lnTo>
                <a:lnTo>
                  <a:pt x="17382" y="9709"/>
                </a:lnTo>
                <a:cubicBezTo>
                  <a:pt x="17354" y="9821"/>
                  <a:pt x="17298" y="9960"/>
                  <a:pt x="17270" y="10100"/>
                </a:cubicBezTo>
                <a:cubicBezTo>
                  <a:pt x="17214" y="10184"/>
                  <a:pt x="17242" y="10100"/>
                  <a:pt x="17242" y="10100"/>
                </a:cubicBezTo>
                <a:cubicBezTo>
                  <a:pt x="17214" y="10156"/>
                  <a:pt x="17187" y="10184"/>
                  <a:pt x="17159" y="10239"/>
                </a:cubicBezTo>
                <a:cubicBezTo>
                  <a:pt x="17131" y="10323"/>
                  <a:pt x="17214" y="10128"/>
                  <a:pt x="17242" y="10184"/>
                </a:cubicBezTo>
                <a:cubicBezTo>
                  <a:pt x="17103" y="10602"/>
                  <a:pt x="16935" y="11048"/>
                  <a:pt x="16740" y="11467"/>
                </a:cubicBezTo>
                <a:lnTo>
                  <a:pt x="16684" y="11467"/>
                </a:lnTo>
                <a:cubicBezTo>
                  <a:pt x="16657" y="11551"/>
                  <a:pt x="16712" y="11495"/>
                  <a:pt x="16684" y="11551"/>
                </a:cubicBezTo>
                <a:cubicBezTo>
                  <a:pt x="16601" y="11802"/>
                  <a:pt x="16489" y="12081"/>
                  <a:pt x="16350" y="12360"/>
                </a:cubicBezTo>
                <a:cubicBezTo>
                  <a:pt x="16154" y="12834"/>
                  <a:pt x="15903" y="13308"/>
                  <a:pt x="15652" y="13755"/>
                </a:cubicBezTo>
                <a:cubicBezTo>
                  <a:pt x="15373" y="14257"/>
                  <a:pt x="15038" y="14731"/>
                  <a:pt x="14676" y="15205"/>
                </a:cubicBezTo>
                <a:cubicBezTo>
                  <a:pt x="14536" y="15373"/>
                  <a:pt x="14397" y="15568"/>
                  <a:pt x="14257" y="15736"/>
                </a:cubicBezTo>
                <a:cubicBezTo>
                  <a:pt x="14062" y="15959"/>
                  <a:pt x="13839" y="16238"/>
                  <a:pt x="13643" y="16461"/>
                </a:cubicBezTo>
                <a:cubicBezTo>
                  <a:pt x="13420" y="16712"/>
                  <a:pt x="13253" y="16879"/>
                  <a:pt x="13085" y="17019"/>
                </a:cubicBezTo>
                <a:cubicBezTo>
                  <a:pt x="12583" y="17577"/>
                  <a:pt x="12053" y="18079"/>
                  <a:pt x="11495" y="18553"/>
                </a:cubicBezTo>
                <a:cubicBezTo>
                  <a:pt x="10993" y="19028"/>
                  <a:pt x="10407" y="19390"/>
                  <a:pt x="9765" y="19641"/>
                </a:cubicBezTo>
                <a:cubicBezTo>
                  <a:pt x="9514" y="19697"/>
                  <a:pt x="9263" y="19753"/>
                  <a:pt x="9012" y="19725"/>
                </a:cubicBezTo>
                <a:cubicBezTo>
                  <a:pt x="8761" y="19837"/>
                  <a:pt x="8482" y="19893"/>
                  <a:pt x="8203" y="19948"/>
                </a:cubicBezTo>
                <a:lnTo>
                  <a:pt x="7980" y="19948"/>
                </a:lnTo>
                <a:cubicBezTo>
                  <a:pt x="7589" y="20004"/>
                  <a:pt x="7171" y="19976"/>
                  <a:pt x="6780" y="19893"/>
                </a:cubicBezTo>
                <a:cubicBezTo>
                  <a:pt x="6445" y="19837"/>
                  <a:pt x="6083" y="19725"/>
                  <a:pt x="5748" y="19586"/>
                </a:cubicBezTo>
                <a:cubicBezTo>
                  <a:pt x="5357" y="19390"/>
                  <a:pt x="4967" y="19139"/>
                  <a:pt x="4632" y="18860"/>
                </a:cubicBezTo>
                <a:cubicBezTo>
                  <a:pt x="4548" y="18804"/>
                  <a:pt x="4493" y="18749"/>
                  <a:pt x="4437" y="18693"/>
                </a:cubicBezTo>
                <a:cubicBezTo>
                  <a:pt x="4409" y="18665"/>
                  <a:pt x="4381" y="18637"/>
                  <a:pt x="4353" y="18609"/>
                </a:cubicBezTo>
                <a:cubicBezTo>
                  <a:pt x="4186" y="18470"/>
                  <a:pt x="4018" y="18302"/>
                  <a:pt x="3879" y="18135"/>
                </a:cubicBezTo>
                <a:lnTo>
                  <a:pt x="3851" y="18107"/>
                </a:lnTo>
                <a:lnTo>
                  <a:pt x="3823" y="18051"/>
                </a:lnTo>
                <a:lnTo>
                  <a:pt x="3823" y="18051"/>
                </a:lnTo>
                <a:lnTo>
                  <a:pt x="3851" y="18107"/>
                </a:lnTo>
                <a:lnTo>
                  <a:pt x="3795" y="18023"/>
                </a:lnTo>
                <a:lnTo>
                  <a:pt x="3795" y="18023"/>
                </a:lnTo>
                <a:lnTo>
                  <a:pt x="3795" y="18079"/>
                </a:lnTo>
                <a:cubicBezTo>
                  <a:pt x="3572" y="17772"/>
                  <a:pt x="3321" y="17493"/>
                  <a:pt x="3070" y="17214"/>
                </a:cubicBezTo>
                <a:cubicBezTo>
                  <a:pt x="3042" y="17186"/>
                  <a:pt x="2958" y="17103"/>
                  <a:pt x="2986" y="17103"/>
                </a:cubicBezTo>
                <a:cubicBezTo>
                  <a:pt x="2930" y="17047"/>
                  <a:pt x="2958" y="17103"/>
                  <a:pt x="2930" y="17047"/>
                </a:cubicBezTo>
                <a:cubicBezTo>
                  <a:pt x="2735" y="16824"/>
                  <a:pt x="2595" y="16600"/>
                  <a:pt x="2456" y="16349"/>
                </a:cubicBezTo>
                <a:cubicBezTo>
                  <a:pt x="2177" y="15931"/>
                  <a:pt x="1926" y="15484"/>
                  <a:pt x="1758" y="15038"/>
                </a:cubicBezTo>
                <a:cubicBezTo>
                  <a:pt x="1730" y="14926"/>
                  <a:pt x="1675" y="14815"/>
                  <a:pt x="1647" y="14703"/>
                </a:cubicBezTo>
                <a:cubicBezTo>
                  <a:pt x="1647" y="14647"/>
                  <a:pt x="1591" y="14564"/>
                  <a:pt x="1591" y="14508"/>
                </a:cubicBezTo>
                <a:cubicBezTo>
                  <a:pt x="1312" y="13950"/>
                  <a:pt x="1061" y="13392"/>
                  <a:pt x="838" y="12834"/>
                </a:cubicBezTo>
                <a:lnTo>
                  <a:pt x="838" y="12834"/>
                </a:lnTo>
                <a:lnTo>
                  <a:pt x="810" y="12722"/>
                </a:lnTo>
                <a:cubicBezTo>
                  <a:pt x="726" y="12583"/>
                  <a:pt x="642" y="12471"/>
                  <a:pt x="559" y="12332"/>
                </a:cubicBezTo>
                <a:cubicBezTo>
                  <a:pt x="475" y="12192"/>
                  <a:pt x="391" y="12053"/>
                  <a:pt x="308" y="11913"/>
                </a:cubicBezTo>
                <a:cubicBezTo>
                  <a:pt x="308" y="11858"/>
                  <a:pt x="308" y="11830"/>
                  <a:pt x="280" y="11802"/>
                </a:cubicBezTo>
                <a:cubicBezTo>
                  <a:pt x="168" y="11551"/>
                  <a:pt x="112" y="11300"/>
                  <a:pt x="57" y="11021"/>
                </a:cubicBezTo>
                <a:cubicBezTo>
                  <a:pt x="29" y="10742"/>
                  <a:pt x="1" y="10435"/>
                  <a:pt x="1" y="10128"/>
                </a:cubicBezTo>
                <a:cubicBezTo>
                  <a:pt x="1" y="10100"/>
                  <a:pt x="29" y="10072"/>
                  <a:pt x="29" y="10044"/>
                </a:cubicBezTo>
                <a:cubicBezTo>
                  <a:pt x="29" y="9988"/>
                  <a:pt x="29" y="9905"/>
                  <a:pt x="29" y="9849"/>
                </a:cubicBezTo>
                <a:cubicBezTo>
                  <a:pt x="57" y="9737"/>
                  <a:pt x="84" y="9486"/>
                  <a:pt x="140" y="9486"/>
                </a:cubicBezTo>
                <a:cubicBezTo>
                  <a:pt x="140" y="9430"/>
                  <a:pt x="168" y="9402"/>
                  <a:pt x="168" y="9347"/>
                </a:cubicBezTo>
                <a:lnTo>
                  <a:pt x="252" y="9319"/>
                </a:lnTo>
                <a:cubicBezTo>
                  <a:pt x="252" y="9068"/>
                  <a:pt x="280" y="8844"/>
                  <a:pt x="336" y="8649"/>
                </a:cubicBezTo>
                <a:cubicBezTo>
                  <a:pt x="363" y="8398"/>
                  <a:pt x="419" y="8147"/>
                  <a:pt x="503" y="7924"/>
                </a:cubicBezTo>
                <a:cubicBezTo>
                  <a:pt x="503" y="7812"/>
                  <a:pt x="503" y="7729"/>
                  <a:pt x="475" y="7645"/>
                </a:cubicBezTo>
                <a:cubicBezTo>
                  <a:pt x="503" y="7422"/>
                  <a:pt x="531" y="7198"/>
                  <a:pt x="587" y="6975"/>
                </a:cubicBezTo>
                <a:cubicBezTo>
                  <a:pt x="642" y="6864"/>
                  <a:pt x="670" y="6752"/>
                  <a:pt x="726" y="6640"/>
                </a:cubicBezTo>
                <a:cubicBezTo>
                  <a:pt x="838" y="6417"/>
                  <a:pt x="949" y="6222"/>
                  <a:pt x="1061" y="6027"/>
                </a:cubicBezTo>
                <a:cubicBezTo>
                  <a:pt x="1173" y="5831"/>
                  <a:pt x="1256" y="5803"/>
                  <a:pt x="1396" y="5636"/>
                </a:cubicBezTo>
                <a:cubicBezTo>
                  <a:pt x="1396" y="5497"/>
                  <a:pt x="1396" y="5357"/>
                  <a:pt x="1396" y="5218"/>
                </a:cubicBezTo>
                <a:cubicBezTo>
                  <a:pt x="1507" y="4966"/>
                  <a:pt x="1619" y="4743"/>
                  <a:pt x="1758" y="4520"/>
                </a:cubicBezTo>
                <a:cubicBezTo>
                  <a:pt x="1870" y="4409"/>
                  <a:pt x="1982" y="4213"/>
                  <a:pt x="2093" y="4102"/>
                </a:cubicBezTo>
                <a:cubicBezTo>
                  <a:pt x="2205" y="3851"/>
                  <a:pt x="2372" y="3599"/>
                  <a:pt x="2540" y="3404"/>
                </a:cubicBezTo>
                <a:cubicBezTo>
                  <a:pt x="2595" y="3125"/>
                  <a:pt x="2707" y="2902"/>
                  <a:pt x="2874" y="2707"/>
                </a:cubicBezTo>
                <a:cubicBezTo>
                  <a:pt x="3014" y="2595"/>
                  <a:pt x="3209" y="2344"/>
                  <a:pt x="3349" y="2204"/>
                </a:cubicBezTo>
                <a:cubicBezTo>
                  <a:pt x="3488" y="2065"/>
                  <a:pt x="3628" y="1953"/>
                  <a:pt x="3767" y="1842"/>
                </a:cubicBezTo>
                <a:cubicBezTo>
                  <a:pt x="4074" y="1423"/>
                  <a:pt x="4465" y="1089"/>
                  <a:pt x="4939" y="837"/>
                </a:cubicBezTo>
                <a:cubicBezTo>
                  <a:pt x="4995" y="810"/>
                  <a:pt x="4967" y="837"/>
                  <a:pt x="5023" y="810"/>
                </a:cubicBezTo>
                <a:cubicBezTo>
                  <a:pt x="5218" y="726"/>
                  <a:pt x="5134" y="726"/>
                  <a:pt x="5329" y="614"/>
                </a:cubicBezTo>
                <a:cubicBezTo>
                  <a:pt x="5469" y="475"/>
                  <a:pt x="5664" y="391"/>
                  <a:pt x="5832" y="335"/>
                </a:cubicBezTo>
                <a:cubicBezTo>
                  <a:pt x="6139" y="224"/>
                  <a:pt x="6418" y="168"/>
                  <a:pt x="6724" y="140"/>
                </a:cubicBezTo>
                <a:cubicBezTo>
                  <a:pt x="6836" y="140"/>
                  <a:pt x="6836" y="112"/>
                  <a:pt x="6836" y="84"/>
                </a:cubicBezTo>
                <a:cubicBezTo>
                  <a:pt x="7059" y="28"/>
                  <a:pt x="7282" y="0"/>
                  <a:pt x="7478" y="0"/>
                </a:cubicBezTo>
                <a:cubicBezTo>
                  <a:pt x="7840" y="28"/>
                  <a:pt x="8175" y="112"/>
                  <a:pt x="8510" y="224"/>
                </a:cubicBezTo>
                <a:cubicBezTo>
                  <a:pt x="8622" y="279"/>
                  <a:pt x="8705" y="335"/>
                  <a:pt x="8817" y="391"/>
                </a:cubicBezTo>
                <a:close/>
                <a:moveTo>
                  <a:pt x="14062" y="7729"/>
                </a:moveTo>
                <a:cubicBezTo>
                  <a:pt x="14062" y="7756"/>
                  <a:pt x="14118" y="7673"/>
                  <a:pt x="14090" y="7673"/>
                </a:cubicBezTo>
                <a:cubicBezTo>
                  <a:pt x="14062" y="7673"/>
                  <a:pt x="14062" y="7701"/>
                  <a:pt x="14062" y="7729"/>
                </a:cubicBezTo>
                <a:close/>
                <a:moveTo>
                  <a:pt x="13978" y="7840"/>
                </a:moveTo>
                <a:cubicBezTo>
                  <a:pt x="13978" y="7840"/>
                  <a:pt x="14034" y="7784"/>
                  <a:pt x="14034" y="7756"/>
                </a:cubicBezTo>
                <a:cubicBezTo>
                  <a:pt x="14034" y="7756"/>
                  <a:pt x="14006" y="7784"/>
                  <a:pt x="14006" y="7840"/>
                </a:cubicBezTo>
                <a:close/>
                <a:moveTo>
                  <a:pt x="11244" y="5887"/>
                </a:moveTo>
                <a:cubicBezTo>
                  <a:pt x="11244" y="5887"/>
                  <a:pt x="11216" y="5915"/>
                  <a:pt x="11216" y="5915"/>
                </a:cubicBezTo>
                <a:cubicBezTo>
                  <a:pt x="11216" y="5943"/>
                  <a:pt x="11272" y="5971"/>
                  <a:pt x="11272" y="5971"/>
                </a:cubicBezTo>
                <a:cubicBezTo>
                  <a:pt x="11356" y="5999"/>
                  <a:pt x="11467" y="6027"/>
                  <a:pt x="11551" y="5999"/>
                </a:cubicBezTo>
                <a:close/>
                <a:moveTo>
                  <a:pt x="7506" y="16182"/>
                </a:moveTo>
                <a:close/>
                <a:moveTo>
                  <a:pt x="7534" y="16182"/>
                </a:moveTo>
                <a:cubicBezTo>
                  <a:pt x="7785" y="16210"/>
                  <a:pt x="8036" y="16154"/>
                  <a:pt x="8231" y="16042"/>
                </a:cubicBezTo>
                <a:cubicBezTo>
                  <a:pt x="8733" y="15763"/>
                  <a:pt x="9152" y="15429"/>
                  <a:pt x="9514" y="15038"/>
                </a:cubicBezTo>
                <a:cubicBezTo>
                  <a:pt x="10407" y="14145"/>
                  <a:pt x="11188" y="13197"/>
                  <a:pt x="11886" y="12192"/>
                </a:cubicBezTo>
                <a:lnTo>
                  <a:pt x="11858" y="12220"/>
                </a:lnTo>
                <a:cubicBezTo>
                  <a:pt x="11663" y="12416"/>
                  <a:pt x="11384" y="12834"/>
                  <a:pt x="11132" y="13141"/>
                </a:cubicBezTo>
                <a:cubicBezTo>
                  <a:pt x="10937" y="13364"/>
                  <a:pt x="10686" y="13643"/>
                  <a:pt x="10463" y="13894"/>
                </a:cubicBezTo>
                <a:cubicBezTo>
                  <a:pt x="10100" y="14257"/>
                  <a:pt x="9765" y="14620"/>
                  <a:pt x="9347" y="15010"/>
                </a:cubicBezTo>
                <a:cubicBezTo>
                  <a:pt x="9152" y="15205"/>
                  <a:pt x="8956" y="15401"/>
                  <a:pt x="8761" y="15596"/>
                </a:cubicBezTo>
                <a:cubicBezTo>
                  <a:pt x="8566" y="15763"/>
                  <a:pt x="8343" y="15931"/>
                  <a:pt x="8119" y="16042"/>
                </a:cubicBezTo>
                <a:cubicBezTo>
                  <a:pt x="8119" y="16042"/>
                  <a:pt x="8147" y="16042"/>
                  <a:pt x="8119" y="16042"/>
                </a:cubicBezTo>
                <a:cubicBezTo>
                  <a:pt x="8119" y="16070"/>
                  <a:pt x="8147" y="16042"/>
                  <a:pt x="8091" y="16070"/>
                </a:cubicBezTo>
                <a:cubicBezTo>
                  <a:pt x="8008" y="16126"/>
                  <a:pt x="7868" y="16182"/>
                  <a:pt x="7757" y="16182"/>
                </a:cubicBezTo>
                <a:cubicBezTo>
                  <a:pt x="7701" y="16210"/>
                  <a:pt x="7617" y="16210"/>
                  <a:pt x="7561" y="16182"/>
                </a:cubicBezTo>
                <a:close/>
                <a:moveTo>
                  <a:pt x="8064" y="16042"/>
                </a:moveTo>
                <a:cubicBezTo>
                  <a:pt x="8036" y="16042"/>
                  <a:pt x="8119" y="15987"/>
                  <a:pt x="8064" y="16015"/>
                </a:cubicBezTo>
                <a:cubicBezTo>
                  <a:pt x="8064" y="16042"/>
                  <a:pt x="8008" y="16070"/>
                  <a:pt x="8064" y="16042"/>
                </a:cubicBezTo>
                <a:close/>
                <a:moveTo>
                  <a:pt x="8622" y="15624"/>
                </a:moveTo>
                <a:lnTo>
                  <a:pt x="8622" y="15624"/>
                </a:lnTo>
                <a:cubicBezTo>
                  <a:pt x="8622" y="15624"/>
                  <a:pt x="8594" y="15624"/>
                  <a:pt x="8594" y="15652"/>
                </a:cubicBezTo>
                <a:cubicBezTo>
                  <a:pt x="8566" y="15652"/>
                  <a:pt x="8594" y="15652"/>
                  <a:pt x="8622" y="15652"/>
                </a:cubicBezTo>
                <a:close/>
                <a:moveTo>
                  <a:pt x="11272" y="12834"/>
                </a:moveTo>
                <a:cubicBezTo>
                  <a:pt x="11160" y="12946"/>
                  <a:pt x="11272" y="12890"/>
                  <a:pt x="11272" y="12834"/>
                </a:cubicBezTo>
                <a:close/>
                <a:moveTo>
                  <a:pt x="13783" y="8705"/>
                </a:moveTo>
                <a:lnTo>
                  <a:pt x="13783" y="8705"/>
                </a:lnTo>
                <a:cubicBezTo>
                  <a:pt x="13755" y="8733"/>
                  <a:pt x="13755" y="8761"/>
                  <a:pt x="13755" y="8761"/>
                </a:cubicBezTo>
                <a:cubicBezTo>
                  <a:pt x="13755" y="8761"/>
                  <a:pt x="13755" y="8733"/>
                  <a:pt x="13783" y="8733"/>
                </a:cubicBezTo>
                <a:close/>
                <a:moveTo>
                  <a:pt x="11997" y="6278"/>
                </a:moveTo>
                <a:cubicBezTo>
                  <a:pt x="11997" y="6278"/>
                  <a:pt x="11997" y="6250"/>
                  <a:pt x="11969" y="6222"/>
                </a:cubicBezTo>
                <a:cubicBezTo>
                  <a:pt x="11942" y="6222"/>
                  <a:pt x="11942" y="6278"/>
                  <a:pt x="11997" y="6306"/>
                </a:cubicBezTo>
                <a:close/>
                <a:moveTo>
                  <a:pt x="11830" y="6222"/>
                </a:moveTo>
                <a:cubicBezTo>
                  <a:pt x="11858" y="6250"/>
                  <a:pt x="11886" y="6278"/>
                  <a:pt x="11942" y="6278"/>
                </a:cubicBezTo>
                <a:cubicBezTo>
                  <a:pt x="11969" y="6306"/>
                  <a:pt x="11858" y="6250"/>
                  <a:pt x="11830" y="6278"/>
                </a:cubicBezTo>
                <a:close/>
                <a:moveTo>
                  <a:pt x="11746" y="6222"/>
                </a:moveTo>
                <a:cubicBezTo>
                  <a:pt x="11746" y="6250"/>
                  <a:pt x="11774" y="6250"/>
                  <a:pt x="11802" y="6250"/>
                </a:cubicBezTo>
                <a:cubicBezTo>
                  <a:pt x="11802" y="6250"/>
                  <a:pt x="11802" y="6222"/>
                  <a:pt x="11746" y="6222"/>
                </a:cubicBezTo>
                <a:cubicBezTo>
                  <a:pt x="11718" y="6194"/>
                  <a:pt x="11746" y="6278"/>
                  <a:pt x="11746" y="6278"/>
                </a:cubicBezTo>
                <a:close/>
                <a:moveTo>
                  <a:pt x="363" y="11885"/>
                </a:moveTo>
                <a:lnTo>
                  <a:pt x="363" y="11774"/>
                </a:lnTo>
                <a:lnTo>
                  <a:pt x="336" y="11774"/>
                </a:lnTo>
                <a:cubicBezTo>
                  <a:pt x="308" y="11746"/>
                  <a:pt x="336" y="11830"/>
                  <a:pt x="363" y="11885"/>
                </a:cubicBezTo>
                <a:close/>
                <a:moveTo>
                  <a:pt x="447" y="12081"/>
                </a:moveTo>
                <a:cubicBezTo>
                  <a:pt x="475" y="12109"/>
                  <a:pt x="447" y="11913"/>
                  <a:pt x="419" y="11885"/>
                </a:cubicBezTo>
                <a:cubicBezTo>
                  <a:pt x="419" y="11969"/>
                  <a:pt x="419" y="12025"/>
                  <a:pt x="447" y="12109"/>
                </a:cubicBezTo>
                <a:close/>
                <a:moveTo>
                  <a:pt x="503" y="12164"/>
                </a:moveTo>
                <a:lnTo>
                  <a:pt x="503" y="12081"/>
                </a:lnTo>
                <a:cubicBezTo>
                  <a:pt x="503" y="12025"/>
                  <a:pt x="475" y="12109"/>
                  <a:pt x="503" y="12164"/>
                </a:cubicBezTo>
                <a:close/>
                <a:moveTo>
                  <a:pt x="419" y="11272"/>
                </a:moveTo>
                <a:cubicBezTo>
                  <a:pt x="363" y="11104"/>
                  <a:pt x="336" y="10909"/>
                  <a:pt x="308" y="10714"/>
                </a:cubicBezTo>
                <a:cubicBezTo>
                  <a:pt x="308" y="10714"/>
                  <a:pt x="280" y="10714"/>
                  <a:pt x="280" y="10714"/>
                </a:cubicBezTo>
                <a:cubicBezTo>
                  <a:pt x="280" y="10742"/>
                  <a:pt x="280" y="10825"/>
                  <a:pt x="252" y="10825"/>
                </a:cubicBezTo>
                <a:cubicBezTo>
                  <a:pt x="280" y="10965"/>
                  <a:pt x="336" y="11132"/>
                  <a:pt x="419" y="11272"/>
                </a:cubicBezTo>
                <a:close/>
                <a:moveTo>
                  <a:pt x="3293" y="17130"/>
                </a:moveTo>
                <a:cubicBezTo>
                  <a:pt x="2986" y="16740"/>
                  <a:pt x="2707" y="16349"/>
                  <a:pt x="2428" y="15931"/>
                </a:cubicBezTo>
                <a:cubicBezTo>
                  <a:pt x="2456" y="16015"/>
                  <a:pt x="2512" y="16098"/>
                  <a:pt x="2540" y="16154"/>
                </a:cubicBezTo>
                <a:cubicBezTo>
                  <a:pt x="2623" y="16294"/>
                  <a:pt x="2651" y="16349"/>
                  <a:pt x="2707" y="16433"/>
                </a:cubicBezTo>
                <a:cubicBezTo>
                  <a:pt x="2874" y="16684"/>
                  <a:pt x="3070" y="16907"/>
                  <a:pt x="3293" y="17130"/>
                </a:cubicBezTo>
                <a:close/>
                <a:moveTo>
                  <a:pt x="3014" y="16907"/>
                </a:moveTo>
                <a:cubicBezTo>
                  <a:pt x="3042" y="16907"/>
                  <a:pt x="2958" y="16796"/>
                  <a:pt x="2930" y="16824"/>
                </a:cubicBezTo>
                <a:cubicBezTo>
                  <a:pt x="2958" y="16852"/>
                  <a:pt x="2986" y="16879"/>
                  <a:pt x="3014" y="16907"/>
                </a:cubicBezTo>
                <a:close/>
                <a:moveTo>
                  <a:pt x="3125" y="17103"/>
                </a:moveTo>
                <a:cubicBezTo>
                  <a:pt x="3125" y="17103"/>
                  <a:pt x="3070" y="17047"/>
                  <a:pt x="3042" y="17019"/>
                </a:cubicBezTo>
                <a:cubicBezTo>
                  <a:pt x="3014" y="16991"/>
                  <a:pt x="3070" y="17075"/>
                  <a:pt x="3125" y="17103"/>
                </a:cubicBezTo>
                <a:close/>
                <a:moveTo>
                  <a:pt x="4325" y="18330"/>
                </a:moveTo>
                <a:lnTo>
                  <a:pt x="4241" y="18219"/>
                </a:lnTo>
                <a:lnTo>
                  <a:pt x="4241" y="18246"/>
                </a:lnTo>
                <a:close/>
                <a:moveTo>
                  <a:pt x="11607" y="18302"/>
                </a:moveTo>
                <a:cubicBezTo>
                  <a:pt x="11774" y="18163"/>
                  <a:pt x="11607" y="18219"/>
                  <a:pt x="11607" y="18302"/>
                </a:cubicBezTo>
                <a:close/>
                <a:moveTo>
                  <a:pt x="15847" y="13141"/>
                </a:moveTo>
                <a:cubicBezTo>
                  <a:pt x="15847" y="13141"/>
                  <a:pt x="15820" y="13169"/>
                  <a:pt x="15792" y="13225"/>
                </a:cubicBezTo>
                <a:cubicBezTo>
                  <a:pt x="15736" y="13280"/>
                  <a:pt x="15792" y="13253"/>
                  <a:pt x="15792" y="13225"/>
                </a:cubicBezTo>
                <a:cubicBezTo>
                  <a:pt x="15820" y="13169"/>
                  <a:pt x="15820" y="13169"/>
                  <a:pt x="15847" y="13141"/>
                </a:cubicBezTo>
                <a:close/>
                <a:moveTo>
                  <a:pt x="16322" y="12109"/>
                </a:moveTo>
                <a:cubicBezTo>
                  <a:pt x="16350" y="12053"/>
                  <a:pt x="16294" y="12220"/>
                  <a:pt x="16350" y="12109"/>
                </a:cubicBezTo>
                <a:cubicBezTo>
                  <a:pt x="16350" y="12109"/>
                  <a:pt x="16378" y="12025"/>
                  <a:pt x="16322" y="12109"/>
                </a:cubicBezTo>
                <a:close/>
                <a:moveTo>
                  <a:pt x="16629" y="11300"/>
                </a:moveTo>
                <a:cubicBezTo>
                  <a:pt x="15485" y="13643"/>
                  <a:pt x="13950" y="15791"/>
                  <a:pt x="12109" y="17633"/>
                </a:cubicBezTo>
                <a:cubicBezTo>
                  <a:pt x="11579" y="18191"/>
                  <a:pt x="10965" y="18693"/>
                  <a:pt x="10296" y="19111"/>
                </a:cubicBezTo>
                <a:lnTo>
                  <a:pt x="10351" y="19111"/>
                </a:lnTo>
                <a:cubicBezTo>
                  <a:pt x="10630" y="18972"/>
                  <a:pt x="10881" y="18777"/>
                  <a:pt x="11132" y="18609"/>
                </a:cubicBezTo>
                <a:cubicBezTo>
                  <a:pt x="11411" y="18386"/>
                  <a:pt x="11690" y="18135"/>
                  <a:pt x="11942" y="17912"/>
                </a:cubicBezTo>
                <a:cubicBezTo>
                  <a:pt x="12304" y="17549"/>
                  <a:pt x="12751" y="17103"/>
                  <a:pt x="13141" y="16684"/>
                </a:cubicBezTo>
                <a:cubicBezTo>
                  <a:pt x="13755" y="16042"/>
                  <a:pt x="14313" y="15345"/>
                  <a:pt x="14843" y="14592"/>
                </a:cubicBezTo>
                <a:cubicBezTo>
                  <a:pt x="15373" y="13838"/>
                  <a:pt x="15847" y="13001"/>
                  <a:pt x="16238" y="12164"/>
                </a:cubicBezTo>
                <a:cubicBezTo>
                  <a:pt x="16238" y="12164"/>
                  <a:pt x="16238" y="12192"/>
                  <a:pt x="16238" y="12164"/>
                </a:cubicBezTo>
                <a:cubicBezTo>
                  <a:pt x="16294" y="12053"/>
                  <a:pt x="16210" y="12192"/>
                  <a:pt x="16238" y="12109"/>
                </a:cubicBezTo>
                <a:cubicBezTo>
                  <a:pt x="16378" y="11885"/>
                  <a:pt x="16517" y="11606"/>
                  <a:pt x="16657" y="11327"/>
                </a:cubicBezTo>
                <a:close/>
                <a:moveTo>
                  <a:pt x="14341" y="7115"/>
                </a:moveTo>
                <a:lnTo>
                  <a:pt x="14341" y="7115"/>
                </a:lnTo>
                <a:lnTo>
                  <a:pt x="14341" y="7115"/>
                </a:lnTo>
                <a:lnTo>
                  <a:pt x="14257" y="7254"/>
                </a:lnTo>
                <a:cubicBezTo>
                  <a:pt x="14257" y="7310"/>
                  <a:pt x="14229" y="7366"/>
                  <a:pt x="14201" y="7422"/>
                </a:cubicBezTo>
                <a:cubicBezTo>
                  <a:pt x="14118" y="7589"/>
                  <a:pt x="14090" y="7756"/>
                  <a:pt x="14062" y="7924"/>
                </a:cubicBezTo>
                <a:cubicBezTo>
                  <a:pt x="14173" y="7673"/>
                  <a:pt x="14257" y="7422"/>
                  <a:pt x="14341" y="7171"/>
                </a:cubicBezTo>
                <a:cubicBezTo>
                  <a:pt x="14341" y="7143"/>
                  <a:pt x="14341" y="7143"/>
                  <a:pt x="14341" y="711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4"/>
          <p:cNvSpPr/>
          <p:nvPr/>
        </p:nvSpPr>
        <p:spPr>
          <a:xfrm>
            <a:off x="8788913" y="-100850"/>
            <a:ext cx="910250" cy="813975"/>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4"/>
          <p:cNvSpPr/>
          <p:nvPr/>
        </p:nvSpPr>
        <p:spPr>
          <a:xfrm>
            <a:off x="895938" y="3878925"/>
            <a:ext cx="291550" cy="318075"/>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4"/>
          <p:cNvSpPr/>
          <p:nvPr/>
        </p:nvSpPr>
        <p:spPr>
          <a:xfrm>
            <a:off x="1220250" y="1408175"/>
            <a:ext cx="16750" cy="14900"/>
          </a:xfrm>
          <a:custGeom>
            <a:avLst/>
            <a:gdLst/>
            <a:ahLst/>
            <a:cxnLst/>
            <a:rect l="l" t="t" r="r" b="b"/>
            <a:pathLst>
              <a:path w="670" h="596" extrusionOk="0">
                <a:moveTo>
                  <a:pt x="49" y="0"/>
                </a:moveTo>
                <a:cubicBezTo>
                  <a:pt x="39" y="0"/>
                  <a:pt x="31" y="3"/>
                  <a:pt x="28" y="9"/>
                </a:cubicBezTo>
                <a:cubicBezTo>
                  <a:pt x="0" y="37"/>
                  <a:pt x="335" y="344"/>
                  <a:pt x="670" y="595"/>
                </a:cubicBezTo>
                <a:cubicBezTo>
                  <a:pt x="586" y="428"/>
                  <a:pt x="502" y="260"/>
                  <a:pt x="419" y="121"/>
                </a:cubicBezTo>
                <a:lnTo>
                  <a:pt x="307" y="65"/>
                </a:lnTo>
                <a:lnTo>
                  <a:pt x="307" y="65"/>
                </a:lnTo>
                <a:cubicBezTo>
                  <a:pt x="324" y="88"/>
                  <a:pt x="324" y="97"/>
                  <a:pt x="312" y="97"/>
                </a:cubicBezTo>
                <a:cubicBezTo>
                  <a:pt x="273" y="97"/>
                  <a:pt x="109" y="0"/>
                  <a:pt x="49" y="0"/>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4"/>
          <p:cNvSpPr/>
          <p:nvPr/>
        </p:nvSpPr>
        <p:spPr>
          <a:xfrm>
            <a:off x="6924138" y="217875"/>
            <a:ext cx="851650" cy="482675"/>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4"/>
          <p:cNvSpPr/>
          <p:nvPr/>
        </p:nvSpPr>
        <p:spPr>
          <a:xfrm rot="8100000">
            <a:off x="1357652" y="3570028"/>
            <a:ext cx="628444" cy="641019"/>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4"/>
          <p:cNvSpPr/>
          <p:nvPr/>
        </p:nvSpPr>
        <p:spPr>
          <a:xfrm rot="8100000">
            <a:off x="1495194" y="3806374"/>
            <a:ext cx="818867" cy="463171"/>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4"/>
          <p:cNvSpPr/>
          <p:nvPr/>
        </p:nvSpPr>
        <p:spPr>
          <a:xfrm rot="8829132">
            <a:off x="-300784" y="3729019"/>
            <a:ext cx="1123506" cy="1277603"/>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4"/>
          <p:cNvSpPr/>
          <p:nvPr/>
        </p:nvSpPr>
        <p:spPr>
          <a:xfrm>
            <a:off x="8713875" y="380463"/>
            <a:ext cx="291550" cy="318075"/>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4"/>
          <p:cNvSpPr/>
          <p:nvPr/>
        </p:nvSpPr>
        <p:spPr>
          <a:xfrm>
            <a:off x="8127000" y="-179525"/>
            <a:ext cx="661925" cy="1155750"/>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4"/>
          <p:cNvSpPr/>
          <p:nvPr/>
        </p:nvSpPr>
        <p:spPr>
          <a:xfrm>
            <a:off x="6279489" y="654875"/>
            <a:ext cx="563461" cy="500146"/>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4"/>
          <p:cNvSpPr/>
          <p:nvPr/>
        </p:nvSpPr>
        <p:spPr>
          <a:xfrm>
            <a:off x="7829625" y="217875"/>
            <a:ext cx="726800" cy="1083200"/>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4"/>
          <p:cNvSpPr txBox="1">
            <a:spLocks noGrp="1"/>
          </p:cNvSpPr>
          <p:nvPr>
            <p:ph type="title"/>
          </p:nvPr>
        </p:nvSpPr>
        <p:spPr>
          <a:xfrm>
            <a:off x="2916900" y="3441733"/>
            <a:ext cx="3310200" cy="481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21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75" name="Google Shape;275;p14"/>
          <p:cNvSpPr txBox="1">
            <a:spLocks noGrp="1"/>
          </p:cNvSpPr>
          <p:nvPr>
            <p:ph type="subTitle" idx="1"/>
          </p:nvPr>
        </p:nvSpPr>
        <p:spPr>
          <a:xfrm>
            <a:off x="2274000" y="1226008"/>
            <a:ext cx="4596000" cy="175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None/>
              <a:defRPr sz="24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76" name="Google Shape;276;p14"/>
          <p:cNvSpPr/>
          <p:nvPr/>
        </p:nvSpPr>
        <p:spPr>
          <a:xfrm>
            <a:off x="-74175" y="2702400"/>
            <a:ext cx="1600" cy="1600"/>
          </a:xfrm>
          <a:custGeom>
            <a:avLst/>
            <a:gdLst/>
            <a:ahLst/>
            <a:cxnLst/>
            <a:rect l="l" t="t" r="r" b="b"/>
            <a:pathLst>
              <a:path w="64" h="64" extrusionOk="0">
                <a:moveTo>
                  <a:pt x="63" y="0"/>
                </a:moveTo>
                <a:cubicBezTo>
                  <a:pt x="21" y="21"/>
                  <a:pt x="0" y="21"/>
                  <a:pt x="0" y="63"/>
                </a:cubicBezTo>
                <a:cubicBezTo>
                  <a:pt x="42" y="63"/>
                  <a:pt x="63" y="21"/>
                  <a:pt x="63" y="0"/>
                </a:cubicBezTo>
                <a:close/>
              </a:path>
            </a:pathLst>
          </a:custGeom>
          <a:solidFill>
            <a:srgbClr val="D7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4"/>
          <p:cNvSpPr/>
          <p:nvPr/>
        </p:nvSpPr>
        <p:spPr>
          <a:xfrm>
            <a:off x="-72600" y="2702400"/>
            <a:ext cx="25" cy="25"/>
          </a:xfrm>
          <a:custGeom>
            <a:avLst/>
            <a:gdLst/>
            <a:ahLst/>
            <a:cxnLst/>
            <a:rect l="l" t="t" r="r" b="b"/>
            <a:pathLst>
              <a:path w="1" h="1" extrusionOk="0">
                <a:moveTo>
                  <a:pt x="0" y="0"/>
                </a:moveTo>
                <a:lnTo>
                  <a:pt x="0" y="0"/>
                </a:lnTo>
                <a:close/>
              </a:path>
            </a:pathLst>
          </a:custGeom>
          <a:solidFill>
            <a:srgbClr val="D7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Numbers and Text">
  <p:cSld name="CUSTOM_8_1">
    <p:spTree>
      <p:nvGrpSpPr>
        <p:cNvPr id="1" name="Shape 278"/>
        <p:cNvGrpSpPr/>
        <p:nvPr/>
      </p:nvGrpSpPr>
      <p:grpSpPr>
        <a:xfrm>
          <a:off x="0" y="0"/>
          <a:ext cx="0" cy="0"/>
          <a:chOff x="0" y="0"/>
          <a:chExt cx="0" cy="0"/>
        </a:xfrm>
      </p:grpSpPr>
      <p:grpSp>
        <p:nvGrpSpPr>
          <p:cNvPr id="279" name="Google Shape;279;p15"/>
          <p:cNvGrpSpPr/>
          <p:nvPr/>
        </p:nvGrpSpPr>
        <p:grpSpPr>
          <a:xfrm>
            <a:off x="931128" y="-71600"/>
            <a:ext cx="7058168" cy="5183347"/>
            <a:chOff x="1282762" y="26746"/>
            <a:chExt cx="6692744" cy="5156534"/>
          </a:xfrm>
        </p:grpSpPr>
        <p:sp>
          <p:nvSpPr>
            <p:cNvPr id="280" name="Google Shape;280;p15"/>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5"/>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2" name="Google Shape;282;p15"/>
          <p:cNvSpPr/>
          <p:nvPr/>
        </p:nvSpPr>
        <p:spPr>
          <a:xfrm>
            <a:off x="7955814" y="3658185"/>
            <a:ext cx="1152826" cy="791918"/>
          </a:xfrm>
          <a:custGeom>
            <a:avLst/>
            <a:gdLst/>
            <a:ahLst/>
            <a:cxnLst/>
            <a:rect l="l" t="t" r="r" b="b"/>
            <a:pathLst>
              <a:path w="52312" h="35935" extrusionOk="0">
                <a:moveTo>
                  <a:pt x="52228" y="13364"/>
                </a:moveTo>
                <a:cubicBezTo>
                  <a:pt x="52172" y="13392"/>
                  <a:pt x="51893" y="12945"/>
                  <a:pt x="51921" y="13140"/>
                </a:cubicBezTo>
                <a:cubicBezTo>
                  <a:pt x="51725" y="12917"/>
                  <a:pt x="51530" y="12666"/>
                  <a:pt x="51335" y="12415"/>
                </a:cubicBezTo>
                <a:lnTo>
                  <a:pt x="51000" y="11997"/>
                </a:lnTo>
                <a:cubicBezTo>
                  <a:pt x="50889" y="11857"/>
                  <a:pt x="50777" y="11718"/>
                  <a:pt x="50665" y="11578"/>
                </a:cubicBezTo>
                <a:lnTo>
                  <a:pt x="49912" y="10630"/>
                </a:lnTo>
                <a:lnTo>
                  <a:pt x="48991" y="9597"/>
                </a:lnTo>
                <a:cubicBezTo>
                  <a:pt x="48740" y="9290"/>
                  <a:pt x="48433" y="8984"/>
                  <a:pt x="48127" y="8649"/>
                </a:cubicBezTo>
                <a:cubicBezTo>
                  <a:pt x="47987" y="8481"/>
                  <a:pt x="47848" y="8314"/>
                  <a:pt x="47680" y="8174"/>
                </a:cubicBezTo>
                <a:lnTo>
                  <a:pt x="47206" y="7700"/>
                </a:lnTo>
                <a:cubicBezTo>
                  <a:pt x="47038" y="7561"/>
                  <a:pt x="46759" y="7282"/>
                  <a:pt x="46620" y="7170"/>
                </a:cubicBezTo>
                <a:cubicBezTo>
                  <a:pt x="46508" y="7086"/>
                  <a:pt x="46397" y="7031"/>
                  <a:pt x="46257" y="6975"/>
                </a:cubicBezTo>
                <a:cubicBezTo>
                  <a:pt x="48461" y="8844"/>
                  <a:pt x="50331" y="11048"/>
                  <a:pt x="51837" y="13531"/>
                </a:cubicBezTo>
                <a:lnTo>
                  <a:pt x="51837" y="13531"/>
                </a:lnTo>
                <a:lnTo>
                  <a:pt x="51837" y="13531"/>
                </a:lnTo>
                <a:cubicBezTo>
                  <a:pt x="51837" y="13559"/>
                  <a:pt x="51837" y="13559"/>
                  <a:pt x="51837" y="13559"/>
                </a:cubicBezTo>
                <a:lnTo>
                  <a:pt x="51809" y="13559"/>
                </a:lnTo>
                <a:cubicBezTo>
                  <a:pt x="51753" y="13615"/>
                  <a:pt x="51642" y="13698"/>
                  <a:pt x="51614" y="13754"/>
                </a:cubicBezTo>
                <a:cubicBezTo>
                  <a:pt x="51307" y="13866"/>
                  <a:pt x="51028" y="14033"/>
                  <a:pt x="50749" y="14173"/>
                </a:cubicBezTo>
                <a:cubicBezTo>
                  <a:pt x="50526" y="14284"/>
                  <a:pt x="50693" y="14145"/>
                  <a:pt x="50721" y="14117"/>
                </a:cubicBezTo>
                <a:cubicBezTo>
                  <a:pt x="50582" y="14173"/>
                  <a:pt x="50526" y="14173"/>
                  <a:pt x="50358" y="14256"/>
                </a:cubicBezTo>
                <a:cubicBezTo>
                  <a:pt x="50191" y="14396"/>
                  <a:pt x="50665" y="14145"/>
                  <a:pt x="50610" y="14256"/>
                </a:cubicBezTo>
                <a:cubicBezTo>
                  <a:pt x="49773" y="14731"/>
                  <a:pt x="48684" y="15289"/>
                  <a:pt x="47708" y="15763"/>
                </a:cubicBezTo>
                <a:lnTo>
                  <a:pt x="47652" y="15679"/>
                </a:lnTo>
                <a:cubicBezTo>
                  <a:pt x="47485" y="15763"/>
                  <a:pt x="47652" y="15763"/>
                  <a:pt x="47596" y="15819"/>
                </a:cubicBezTo>
                <a:cubicBezTo>
                  <a:pt x="47011" y="16070"/>
                  <a:pt x="46369" y="16544"/>
                  <a:pt x="45755" y="16767"/>
                </a:cubicBezTo>
                <a:cubicBezTo>
                  <a:pt x="44862" y="17297"/>
                  <a:pt x="43774" y="17855"/>
                  <a:pt x="42547" y="18441"/>
                </a:cubicBezTo>
                <a:cubicBezTo>
                  <a:pt x="41570" y="18971"/>
                  <a:pt x="40119" y="19557"/>
                  <a:pt x="38836" y="20115"/>
                </a:cubicBezTo>
                <a:cubicBezTo>
                  <a:pt x="38334" y="20338"/>
                  <a:pt x="37860" y="20562"/>
                  <a:pt x="37413" y="20757"/>
                </a:cubicBezTo>
                <a:cubicBezTo>
                  <a:pt x="36744" y="21036"/>
                  <a:pt x="36018" y="21343"/>
                  <a:pt x="35321" y="21650"/>
                </a:cubicBezTo>
                <a:cubicBezTo>
                  <a:pt x="34735" y="21873"/>
                  <a:pt x="34121" y="22124"/>
                  <a:pt x="33619" y="22291"/>
                </a:cubicBezTo>
                <a:cubicBezTo>
                  <a:pt x="32085" y="22989"/>
                  <a:pt x="30522" y="23603"/>
                  <a:pt x="28904" y="24328"/>
                </a:cubicBezTo>
                <a:cubicBezTo>
                  <a:pt x="27509" y="24942"/>
                  <a:pt x="26030" y="25583"/>
                  <a:pt x="24608" y="26141"/>
                </a:cubicBezTo>
                <a:cubicBezTo>
                  <a:pt x="24050" y="26309"/>
                  <a:pt x="23464" y="26420"/>
                  <a:pt x="22906" y="26476"/>
                </a:cubicBezTo>
                <a:cubicBezTo>
                  <a:pt x="22264" y="26811"/>
                  <a:pt x="21678" y="27118"/>
                  <a:pt x="21148" y="27397"/>
                </a:cubicBezTo>
                <a:cubicBezTo>
                  <a:pt x="20897" y="27508"/>
                  <a:pt x="20897" y="27481"/>
                  <a:pt x="20674" y="27564"/>
                </a:cubicBezTo>
                <a:cubicBezTo>
                  <a:pt x="19195" y="28318"/>
                  <a:pt x="17047" y="29210"/>
                  <a:pt x="15903" y="29880"/>
                </a:cubicBezTo>
                <a:cubicBezTo>
                  <a:pt x="14955" y="30271"/>
                  <a:pt x="14173" y="30717"/>
                  <a:pt x="13169" y="31219"/>
                </a:cubicBezTo>
                <a:cubicBezTo>
                  <a:pt x="12946" y="31303"/>
                  <a:pt x="12806" y="31414"/>
                  <a:pt x="12611" y="31526"/>
                </a:cubicBezTo>
                <a:cubicBezTo>
                  <a:pt x="12499" y="31554"/>
                  <a:pt x="12471" y="31554"/>
                  <a:pt x="12416" y="31582"/>
                </a:cubicBezTo>
                <a:cubicBezTo>
                  <a:pt x="11941" y="31833"/>
                  <a:pt x="11746" y="31972"/>
                  <a:pt x="11104" y="32251"/>
                </a:cubicBezTo>
                <a:cubicBezTo>
                  <a:pt x="10184" y="32586"/>
                  <a:pt x="9319" y="32977"/>
                  <a:pt x="8482" y="33451"/>
                </a:cubicBezTo>
                <a:cubicBezTo>
                  <a:pt x="8370" y="33479"/>
                  <a:pt x="8119" y="33618"/>
                  <a:pt x="8147" y="33563"/>
                </a:cubicBezTo>
                <a:cubicBezTo>
                  <a:pt x="7980" y="33646"/>
                  <a:pt x="8119" y="33646"/>
                  <a:pt x="7980" y="33702"/>
                </a:cubicBezTo>
                <a:cubicBezTo>
                  <a:pt x="7394" y="33925"/>
                  <a:pt x="6696" y="34288"/>
                  <a:pt x="6194" y="34427"/>
                </a:cubicBezTo>
                <a:cubicBezTo>
                  <a:pt x="5608" y="34706"/>
                  <a:pt x="5022" y="34930"/>
                  <a:pt x="4464" y="35125"/>
                </a:cubicBezTo>
                <a:lnTo>
                  <a:pt x="3655" y="35376"/>
                </a:lnTo>
                <a:cubicBezTo>
                  <a:pt x="3348" y="35488"/>
                  <a:pt x="3069" y="35599"/>
                  <a:pt x="2791" y="35655"/>
                </a:cubicBezTo>
                <a:cubicBezTo>
                  <a:pt x="2539" y="35711"/>
                  <a:pt x="2288" y="35767"/>
                  <a:pt x="2037" y="35850"/>
                </a:cubicBezTo>
                <a:cubicBezTo>
                  <a:pt x="1926" y="35850"/>
                  <a:pt x="1786" y="35934"/>
                  <a:pt x="1647" y="35850"/>
                </a:cubicBezTo>
                <a:lnTo>
                  <a:pt x="1647" y="35850"/>
                </a:lnTo>
                <a:cubicBezTo>
                  <a:pt x="1228" y="35599"/>
                  <a:pt x="949" y="33618"/>
                  <a:pt x="782" y="31665"/>
                </a:cubicBezTo>
                <a:lnTo>
                  <a:pt x="782" y="31665"/>
                </a:lnTo>
                <a:lnTo>
                  <a:pt x="754" y="31386"/>
                </a:lnTo>
                <a:cubicBezTo>
                  <a:pt x="503" y="30689"/>
                  <a:pt x="280" y="29964"/>
                  <a:pt x="84" y="29266"/>
                </a:cubicBezTo>
                <a:cubicBezTo>
                  <a:pt x="84" y="29155"/>
                  <a:pt x="84" y="29071"/>
                  <a:pt x="84" y="28959"/>
                </a:cubicBezTo>
                <a:cubicBezTo>
                  <a:pt x="28" y="28708"/>
                  <a:pt x="1" y="28429"/>
                  <a:pt x="1" y="28150"/>
                </a:cubicBezTo>
                <a:lnTo>
                  <a:pt x="1" y="27899"/>
                </a:lnTo>
                <a:lnTo>
                  <a:pt x="1" y="27732"/>
                </a:lnTo>
                <a:lnTo>
                  <a:pt x="1" y="27592"/>
                </a:lnTo>
                <a:cubicBezTo>
                  <a:pt x="1" y="27425"/>
                  <a:pt x="28" y="27230"/>
                  <a:pt x="56" y="27062"/>
                </a:cubicBezTo>
                <a:cubicBezTo>
                  <a:pt x="140" y="26337"/>
                  <a:pt x="307" y="25639"/>
                  <a:pt x="475" y="24970"/>
                </a:cubicBezTo>
                <a:cubicBezTo>
                  <a:pt x="503" y="24942"/>
                  <a:pt x="531" y="24942"/>
                  <a:pt x="586" y="24802"/>
                </a:cubicBezTo>
                <a:cubicBezTo>
                  <a:pt x="642" y="24607"/>
                  <a:pt x="670" y="24551"/>
                  <a:pt x="698" y="24356"/>
                </a:cubicBezTo>
                <a:cubicBezTo>
                  <a:pt x="865" y="24133"/>
                  <a:pt x="1061" y="23575"/>
                  <a:pt x="1200" y="23603"/>
                </a:cubicBezTo>
                <a:cubicBezTo>
                  <a:pt x="1228" y="23519"/>
                  <a:pt x="1256" y="23435"/>
                  <a:pt x="1312" y="23352"/>
                </a:cubicBezTo>
                <a:lnTo>
                  <a:pt x="1507" y="23352"/>
                </a:lnTo>
                <a:cubicBezTo>
                  <a:pt x="1786" y="22236"/>
                  <a:pt x="2121" y="21175"/>
                  <a:pt x="2512" y="20115"/>
                </a:cubicBezTo>
                <a:cubicBezTo>
                  <a:pt x="2539" y="19920"/>
                  <a:pt x="2539" y="19697"/>
                  <a:pt x="2484" y="19501"/>
                </a:cubicBezTo>
                <a:cubicBezTo>
                  <a:pt x="2539" y="18999"/>
                  <a:pt x="2595" y="18525"/>
                  <a:pt x="2735" y="17939"/>
                </a:cubicBezTo>
                <a:cubicBezTo>
                  <a:pt x="2874" y="17632"/>
                  <a:pt x="2930" y="17409"/>
                  <a:pt x="3042" y="17102"/>
                </a:cubicBezTo>
                <a:cubicBezTo>
                  <a:pt x="3181" y="16767"/>
                  <a:pt x="3572" y="15958"/>
                  <a:pt x="3739" y="15651"/>
                </a:cubicBezTo>
                <a:cubicBezTo>
                  <a:pt x="3990" y="15177"/>
                  <a:pt x="4185" y="15066"/>
                  <a:pt x="4437" y="14647"/>
                </a:cubicBezTo>
                <a:cubicBezTo>
                  <a:pt x="4437" y="14312"/>
                  <a:pt x="4437" y="13977"/>
                  <a:pt x="4409" y="13643"/>
                </a:cubicBezTo>
                <a:cubicBezTo>
                  <a:pt x="4492" y="13392"/>
                  <a:pt x="4604" y="13113"/>
                  <a:pt x="4716" y="12861"/>
                </a:cubicBezTo>
                <a:cubicBezTo>
                  <a:pt x="4855" y="12582"/>
                  <a:pt x="5022" y="12276"/>
                  <a:pt x="5190" y="11969"/>
                </a:cubicBezTo>
                <a:cubicBezTo>
                  <a:pt x="5469" y="11662"/>
                  <a:pt x="5748" y="11215"/>
                  <a:pt x="6055" y="10909"/>
                </a:cubicBezTo>
                <a:cubicBezTo>
                  <a:pt x="6362" y="10295"/>
                  <a:pt x="6780" y="9737"/>
                  <a:pt x="7254" y="9262"/>
                </a:cubicBezTo>
                <a:cubicBezTo>
                  <a:pt x="7450" y="8649"/>
                  <a:pt x="7840" y="8119"/>
                  <a:pt x="8315" y="7728"/>
                </a:cubicBezTo>
                <a:cubicBezTo>
                  <a:pt x="8677" y="7477"/>
                  <a:pt x="9263" y="6975"/>
                  <a:pt x="9626" y="6696"/>
                </a:cubicBezTo>
                <a:cubicBezTo>
                  <a:pt x="9988" y="6473"/>
                  <a:pt x="10379" y="6277"/>
                  <a:pt x="10770" y="6110"/>
                </a:cubicBezTo>
                <a:cubicBezTo>
                  <a:pt x="11188" y="5580"/>
                  <a:pt x="12444" y="4687"/>
                  <a:pt x="13560" y="4185"/>
                </a:cubicBezTo>
                <a:cubicBezTo>
                  <a:pt x="13699" y="4101"/>
                  <a:pt x="13643" y="4213"/>
                  <a:pt x="13811" y="4129"/>
                </a:cubicBezTo>
                <a:cubicBezTo>
                  <a:pt x="14229" y="3906"/>
                  <a:pt x="14006" y="3906"/>
                  <a:pt x="14424" y="3683"/>
                </a:cubicBezTo>
                <a:cubicBezTo>
                  <a:pt x="14731" y="3348"/>
                  <a:pt x="15094" y="3097"/>
                  <a:pt x="15485" y="2929"/>
                </a:cubicBezTo>
                <a:cubicBezTo>
                  <a:pt x="16070" y="2650"/>
                  <a:pt x="16656" y="2399"/>
                  <a:pt x="17270" y="2204"/>
                </a:cubicBezTo>
                <a:cubicBezTo>
                  <a:pt x="17438" y="2092"/>
                  <a:pt x="17465" y="2037"/>
                  <a:pt x="17438" y="1981"/>
                </a:cubicBezTo>
                <a:cubicBezTo>
                  <a:pt x="17828" y="1758"/>
                  <a:pt x="18219" y="1534"/>
                  <a:pt x="18665" y="1367"/>
                </a:cubicBezTo>
                <a:cubicBezTo>
                  <a:pt x="19363" y="1116"/>
                  <a:pt x="20088" y="921"/>
                  <a:pt x="20841" y="781"/>
                </a:cubicBezTo>
                <a:cubicBezTo>
                  <a:pt x="21092" y="781"/>
                  <a:pt x="21343" y="809"/>
                  <a:pt x="21594" y="837"/>
                </a:cubicBezTo>
                <a:cubicBezTo>
                  <a:pt x="22348" y="446"/>
                  <a:pt x="24105" y="195"/>
                  <a:pt x="24887" y="167"/>
                </a:cubicBezTo>
                <a:cubicBezTo>
                  <a:pt x="25445" y="0"/>
                  <a:pt x="25668" y="84"/>
                  <a:pt x="26226" y="56"/>
                </a:cubicBezTo>
                <a:cubicBezTo>
                  <a:pt x="26365" y="56"/>
                  <a:pt x="26505" y="28"/>
                  <a:pt x="26588" y="0"/>
                </a:cubicBezTo>
                <a:cubicBezTo>
                  <a:pt x="27091" y="0"/>
                  <a:pt x="27286" y="84"/>
                  <a:pt x="27286" y="167"/>
                </a:cubicBezTo>
                <a:cubicBezTo>
                  <a:pt x="28234" y="28"/>
                  <a:pt x="29881" y="28"/>
                  <a:pt x="30160" y="223"/>
                </a:cubicBezTo>
                <a:cubicBezTo>
                  <a:pt x="31024" y="251"/>
                  <a:pt x="31248" y="84"/>
                  <a:pt x="32029" y="139"/>
                </a:cubicBezTo>
                <a:cubicBezTo>
                  <a:pt x="32447" y="195"/>
                  <a:pt x="32894" y="223"/>
                  <a:pt x="33256" y="279"/>
                </a:cubicBezTo>
                <a:cubicBezTo>
                  <a:pt x="33563" y="335"/>
                  <a:pt x="33870" y="418"/>
                  <a:pt x="34177" y="530"/>
                </a:cubicBezTo>
                <a:cubicBezTo>
                  <a:pt x="34289" y="530"/>
                  <a:pt x="34261" y="502"/>
                  <a:pt x="34400" y="530"/>
                </a:cubicBezTo>
                <a:cubicBezTo>
                  <a:pt x="34540" y="642"/>
                  <a:pt x="34986" y="781"/>
                  <a:pt x="35098" y="865"/>
                </a:cubicBezTo>
                <a:cubicBezTo>
                  <a:pt x="36018" y="1060"/>
                  <a:pt x="36632" y="1339"/>
                  <a:pt x="36660" y="1534"/>
                </a:cubicBezTo>
                <a:cubicBezTo>
                  <a:pt x="36911" y="1590"/>
                  <a:pt x="37190" y="1646"/>
                  <a:pt x="37469" y="1730"/>
                </a:cubicBezTo>
                <a:cubicBezTo>
                  <a:pt x="37720" y="1813"/>
                  <a:pt x="37971" y="1897"/>
                  <a:pt x="38222" y="1981"/>
                </a:cubicBezTo>
                <a:cubicBezTo>
                  <a:pt x="38697" y="2148"/>
                  <a:pt x="39031" y="2344"/>
                  <a:pt x="39059" y="2511"/>
                </a:cubicBezTo>
                <a:cubicBezTo>
                  <a:pt x="39757" y="2650"/>
                  <a:pt x="39868" y="2371"/>
                  <a:pt x="41096" y="2957"/>
                </a:cubicBezTo>
                <a:cubicBezTo>
                  <a:pt x="41347" y="3041"/>
                  <a:pt x="41291" y="3069"/>
                  <a:pt x="41514" y="3180"/>
                </a:cubicBezTo>
                <a:cubicBezTo>
                  <a:pt x="41933" y="3320"/>
                  <a:pt x="42351" y="3487"/>
                  <a:pt x="42742" y="3711"/>
                </a:cubicBezTo>
                <a:cubicBezTo>
                  <a:pt x="43188" y="4017"/>
                  <a:pt x="43635" y="4324"/>
                  <a:pt x="44025" y="4687"/>
                </a:cubicBezTo>
                <a:lnTo>
                  <a:pt x="43997" y="4743"/>
                </a:lnTo>
                <a:cubicBezTo>
                  <a:pt x="44304" y="5022"/>
                  <a:pt x="44946" y="5357"/>
                  <a:pt x="45392" y="5664"/>
                </a:cubicBezTo>
                <a:cubicBezTo>
                  <a:pt x="45643" y="5775"/>
                  <a:pt x="45895" y="5915"/>
                  <a:pt x="46090" y="6082"/>
                </a:cubicBezTo>
                <a:cubicBezTo>
                  <a:pt x="46508" y="6445"/>
                  <a:pt x="46899" y="6807"/>
                  <a:pt x="47290" y="7226"/>
                </a:cubicBezTo>
                <a:cubicBezTo>
                  <a:pt x="47541" y="7449"/>
                  <a:pt x="47848" y="7728"/>
                  <a:pt x="48127" y="8007"/>
                </a:cubicBezTo>
                <a:lnTo>
                  <a:pt x="49019" y="8956"/>
                </a:lnTo>
                <a:cubicBezTo>
                  <a:pt x="49326" y="9290"/>
                  <a:pt x="49633" y="9653"/>
                  <a:pt x="49912" y="9988"/>
                </a:cubicBezTo>
                <a:cubicBezTo>
                  <a:pt x="50219" y="10295"/>
                  <a:pt x="50470" y="10630"/>
                  <a:pt x="50721" y="10936"/>
                </a:cubicBezTo>
                <a:cubicBezTo>
                  <a:pt x="50944" y="11215"/>
                  <a:pt x="51168" y="11439"/>
                  <a:pt x="51391" y="11718"/>
                </a:cubicBezTo>
                <a:cubicBezTo>
                  <a:pt x="51725" y="12220"/>
                  <a:pt x="52311" y="13280"/>
                  <a:pt x="52228" y="13364"/>
                </a:cubicBezTo>
                <a:close/>
                <a:moveTo>
                  <a:pt x="252" y="29015"/>
                </a:moveTo>
                <a:cubicBezTo>
                  <a:pt x="224" y="29015"/>
                  <a:pt x="224" y="29015"/>
                  <a:pt x="196" y="28959"/>
                </a:cubicBezTo>
                <a:cubicBezTo>
                  <a:pt x="196" y="29043"/>
                  <a:pt x="196" y="29155"/>
                  <a:pt x="196" y="29238"/>
                </a:cubicBezTo>
                <a:cubicBezTo>
                  <a:pt x="224" y="29266"/>
                  <a:pt x="252" y="29210"/>
                  <a:pt x="252" y="29015"/>
                </a:cubicBezTo>
                <a:close/>
                <a:moveTo>
                  <a:pt x="335" y="29294"/>
                </a:moveTo>
                <a:cubicBezTo>
                  <a:pt x="307" y="29461"/>
                  <a:pt x="307" y="29601"/>
                  <a:pt x="335" y="29768"/>
                </a:cubicBezTo>
                <a:cubicBezTo>
                  <a:pt x="391" y="29824"/>
                  <a:pt x="391" y="29350"/>
                  <a:pt x="335" y="29294"/>
                </a:cubicBezTo>
                <a:close/>
                <a:moveTo>
                  <a:pt x="503" y="29796"/>
                </a:moveTo>
                <a:cubicBezTo>
                  <a:pt x="475" y="29796"/>
                  <a:pt x="419" y="29768"/>
                  <a:pt x="447" y="29992"/>
                </a:cubicBezTo>
                <a:cubicBezTo>
                  <a:pt x="475" y="29992"/>
                  <a:pt x="503" y="29936"/>
                  <a:pt x="503" y="29796"/>
                </a:cubicBezTo>
                <a:close/>
                <a:moveTo>
                  <a:pt x="670" y="27899"/>
                </a:moveTo>
                <a:lnTo>
                  <a:pt x="670" y="27815"/>
                </a:lnTo>
                <a:cubicBezTo>
                  <a:pt x="726" y="27397"/>
                  <a:pt x="782" y="26978"/>
                  <a:pt x="838" y="26560"/>
                </a:cubicBezTo>
                <a:cubicBezTo>
                  <a:pt x="810" y="26560"/>
                  <a:pt x="782" y="26560"/>
                  <a:pt x="754" y="26532"/>
                </a:cubicBezTo>
                <a:cubicBezTo>
                  <a:pt x="726" y="26588"/>
                  <a:pt x="670" y="26755"/>
                  <a:pt x="642" y="26727"/>
                </a:cubicBezTo>
                <a:cubicBezTo>
                  <a:pt x="586" y="27118"/>
                  <a:pt x="614" y="27508"/>
                  <a:pt x="698" y="27899"/>
                </a:cubicBezTo>
                <a:close/>
                <a:moveTo>
                  <a:pt x="7561" y="33535"/>
                </a:moveTo>
                <a:cubicBezTo>
                  <a:pt x="7673" y="33507"/>
                  <a:pt x="7757" y="33479"/>
                  <a:pt x="7812" y="33423"/>
                </a:cubicBezTo>
                <a:cubicBezTo>
                  <a:pt x="7868" y="33339"/>
                  <a:pt x="7533" y="33507"/>
                  <a:pt x="7561" y="33535"/>
                </a:cubicBezTo>
                <a:close/>
                <a:moveTo>
                  <a:pt x="8342" y="33312"/>
                </a:moveTo>
                <a:cubicBezTo>
                  <a:pt x="8342" y="33284"/>
                  <a:pt x="8119" y="33339"/>
                  <a:pt x="8063" y="33395"/>
                </a:cubicBezTo>
                <a:cubicBezTo>
                  <a:pt x="8036" y="33451"/>
                  <a:pt x="8175" y="33395"/>
                  <a:pt x="8342" y="33312"/>
                </a:cubicBezTo>
                <a:close/>
                <a:moveTo>
                  <a:pt x="8454" y="32921"/>
                </a:moveTo>
                <a:lnTo>
                  <a:pt x="5329" y="34316"/>
                </a:lnTo>
                <a:lnTo>
                  <a:pt x="5859" y="34148"/>
                </a:lnTo>
                <a:cubicBezTo>
                  <a:pt x="6083" y="34037"/>
                  <a:pt x="6334" y="33953"/>
                  <a:pt x="6557" y="33869"/>
                </a:cubicBezTo>
                <a:cubicBezTo>
                  <a:pt x="7226" y="33618"/>
                  <a:pt x="7868" y="33284"/>
                  <a:pt x="8454" y="32921"/>
                </a:cubicBezTo>
                <a:close/>
                <a:moveTo>
                  <a:pt x="11607" y="31526"/>
                </a:moveTo>
                <a:lnTo>
                  <a:pt x="11802" y="31414"/>
                </a:lnTo>
                <a:lnTo>
                  <a:pt x="11551" y="31526"/>
                </a:lnTo>
                <a:close/>
                <a:moveTo>
                  <a:pt x="29378" y="23882"/>
                </a:moveTo>
                <a:cubicBezTo>
                  <a:pt x="29881" y="23714"/>
                  <a:pt x="29462" y="23714"/>
                  <a:pt x="29378" y="23882"/>
                </a:cubicBezTo>
                <a:close/>
                <a:moveTo>
                  <a:pt x="43746" y="17604"/>
                </a:moveTo>
                <a:cubicBezTo>
                  <a:pt x="43718" y="17576"/>
                  <a:pt x="43635" y="17604"/>
                  <a:pt x="43523" y="17660"/>
                </a:cubicBezTo>
                <a:cubicBezTo>
                  <a:pt x="43439" y="17688"/>
                  <a:pt x="43467" y="17716"/>
                  <a:pt x="43523" y="17716"/>
                </a:cubicBezTo>
                <a:cubicBezTo>
                  <a:pt x="43607" y="17688"/>
                  <a:pt x="43635" y="17688"/>
                  <a:pt x="43746" y="17632"/>
                </a:cubicBezTo>
                <a:close/>
                <a:moveTo>
                  <a:pt x="46062" y="16321"/>
                </a:moveTo>
                <a:cubicBezTo>
                  <a:pt x="46174" y="16321"/>
                  <a:pt x="45839" y="16488"/>
                  <a:pt x="46090" y="16377"/>
                </a:cubicBezTo>
                <a:cubicBezTo>
                  <a:pt x="46118" y="16377"/>
                  <a:pt x="46285" y="16237"/>
                  <a:pt x="46062" y="16349"/>
                </a:cubicBezTo>
                <a:close/>
                <a:moveTo>
                  <a:pt x="47903" y="15317"/>
                </a:moveTo>
                <a:lnTo>
                  <a:pt x="25975" y="25081"/>
                </a:lnTo>
                <a:lnTo>
                  <a:pt x="26142" y="25053"/>
                </a:lnTo>
                <a:cubicBezTo>
                  <a:pt x="27230" y="24691"/>
                  <a:pt x="28960" y="23854"/>
                  <a:pt x="30438" y="23240"/>
                </a:cubicBezTo>
                <a:cubicBezTo>
                  <a:pt x="31527" y="22766"/>
                  <a:pt x="32922" y="22208"/>
                  <a:pt x="34121" y="21705"/>
                </a:cubicBezTo>
                <a:cubicBezTo>
                  <a:pt x="35990" y="20924"/>
                  <a:pt x="37971" y="20059"/>
                  <a:pt x="39924" y="19222"/>
                </a:cubicBezTo>
                <a:cubicBezTo>
                  <a:pt x="42156" y="18246"/>
                  <a:pt x="43942" y="17297"/>
                  <a:pt x="45867" y="16321"/>
                </a:cubicBezTo>
                <a:cubicBezTo>
                  <a:pt x="45895" y="16321"/>
                  <a:pt x="45783" y="16405"/>
                  <a:pt x="45867" y="16349"/>
                </a:cubicBezTo>
                <a:cubicBezTo>
                  <a:pt x="46118" y="16265"/>
                  <a:pt x="45783" y="16349"/>
                  <a:pt x="45950" y="16293"/>
                </a:cubicBezTo>
                <a:cubicBezTo>
                  <a:pt x="46508" y="16014"/>
                  <a:pt x="47178" y="15679"/>
                  <a:pt x="47903" y="153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5"/>
          <p:cNvSpPr/>
          <p:nvPr/>
        </p:nvSpPr>
        <p:spPr>
          <a:xfrm>
            <a:off x="444433" y="95625"/>
            <a:ext cx="1069193" cy="378141"/>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5"/>
          <p:cNvSpPr/>
          <p:nvPr/>
        </p:nvSpPr>
        <p:spPr>
          <a:xfrm>
            <a:off x="935201" y="585644"/>
            <a:ext cx="553979" cy="565064"/>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5"/>
          <p:cNvSpPr/>
          <p:nvPr/>
        </p:nvSpPr>
        <p:spPr>
          <a:xfrm>
            <a:off x="8141200" y="3"/>
            <a:ext cx="940715" cy="956692"/>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5"/>
          <p:cNvSpPr/>
          <p:nvPr/>
        </p:nvSpPr>
        <p:spPr>
          <a:xfrm>
            <a:off x="816190" y="4452172"/>
            <a:ext cx="1026154" cy="951161"/>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5"/>
          <p:cNvSpPr/>
          <p:nvPr/>
        </p:nvSpPr>
        <p:spPr>
          <a:xfrm>
            <a:off x="103194" y="429481"/>
            <a:ext cx="696605" cy="5435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5"/>
          <p:cNvSpPr/>
          <p:nvPr/>
        </p:nvSpPr>
        <p:spPr>
          <a:xfrm>
            <a:off x="-66960" y="4086734"/>
            <a:ext cx="583487" cy="1018794"/>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5"/>
          <p:cNvSpPr/>
          <p:nvPr/>
        </p:nvSpPr>
        <p:spPr>
          <a:xfrm>
            <a:off x="8204515" y="4103929"/>
            <a:ext cx="939481" cy="590252"/>
          </a:xfrm>
          <a:custGeom>
            <a:avLst/>
            <a:gdLst/>
            <a:ahLst/>
            <a:cxnLst/>
            <a:rect l="l" t="t" r="r" b="b"/>
            <a:pathLst>
              <a:path w="42631" h="26784" extrusionOk="0">
                <a:moveTo>
                  <a:pt x="42630" y="25501"/>
                </a:moveTo>
                <a:cubicBezTo>
                  <a:pt x="42379" y="25612"/>
                  <a:pt x="42045" y="25724"/>
                  <a:pt x="41738" y="25807"/>
                </a:cubicBezTo>
                <a:lnTo>
                  <a:pt x="41235" y="25975"/>
                </a:lnTo>
                <a:cubicBezTo>
                  <a:pt x="41152" y="26003"/>
                  <a:pt x="41068" y="26031"/>
                  <a:pt x="40984" y="26059"/>
                </a:cubicBezTo>
                <a:lnTo>
                  <a:pt x="40789" y="26114"/>
                </a:lnTo>
                <a:cubicBezTo>
                  <a:pt x="40259" y="26226"/>
                  <a:pt x="39729" y="26338"/>
                  <a:pt x="39199" y="26393"/>
                </a:cubicBezTo>
                <a:lnTo>
                  <a:pt x="38501" y="26505"/>
                </a:lnTo>
                <a:lnTo>
                  <a:pt x="37860" y="26561"/>
                </a:lnTo>
                <a:cubicBezTo>
                  <a:pt x="37218" y="26589"/>
                  <a:pt x="36576" y="26589"/>
                  <a:pt x="35935" y="26561"/>
                </a:cubicBezTo>
                <a:cubicBezTo>
                  <a:pt x="35432" y="26533"/>
                  <a:pt x="34930" y="26477"/>
                  <a:pt x="34428" y="26365"/>
                </a:cubicBezTo>
                <a:cubicBezTo>
                  <a:pt x="32977" y="26170"/>
                  <a:pt x="31582" y="25807"/>
                  <a:pt x="30243" y="25250"/>
                </a:cubicBezTo>
                <a:cubicBezTo>
                  <a:pt x="29016" y="24775"/>
                  <a:pt x="27844" y="24134"/>
                  <a:pt x="26784" y="23352"/>
                </a:cubicBezTo>
                <a:cubicBezTo>
                  <a:pt x="26421" y="23018"/>
                  <a:pt x="26114" y="22655"/>
                  <a:pt x="25835" y="22264"/>
                </a:cubicBezTo>
                <a:cubicBezTo>
                  <a:pt x="25389" y="21902"/>
                  <a:pt x="24942" y="21567"/>
                  <a:pt x="24580" y="21232"/>
                </a:cubicBezTo>
                <a:cubicBezTo>
                  <a:pt x="24412" y="21065"/>
                  <a:pt x="24440" y="21037"/>
                  <a:pt x="24301" y="20897"/>
                </a:cubicBezTo>
                <a:cubicBezTo>
                  <a:pt x="23324" y="19949"/>
                  <a:pt x="22236" y="18303"/>
                  <a:pt x="21539" y="17494"/>
                </a:cubicBezTo>
                <a:cubicBezTo>
                  <a:pt x="21120" y="16796"/>
                  <a:pt x="20646" y="16182"/>
                  <a:pt x="20088" y="15457"/>
                </a:cubicBezTo>
                <a:cubicBezTo>
                  <a:pt x="19976" y="15317"/>
                  <a:pt x="19865" y="15206"/>
                  <a:pt x="19725" y="15066"/>
                </a:cubicBezTo>
                <a:cubicBezTo>
                  <a:pt x="19669" y="14983"/>
                  <a:pt x="19669" y="14955"/>
                  <a:pt x="19642" y="14927"/>
                </a:cubicBezTo>
                <a:cubicBezTo>
                  <a:pt x="19363" y="14564"/>
                  <a:pt x="19223" y="14480"/>
                  <a:pt x="18860" y="14006"/>
                </a:cubicBezTo>
                <a:cubicBezTo>
                  <a:pt x="18414" y="13476"/>
                  <a:pt x="17744" y="12695"/>
                  <a:pt x="17214" y="12388"/>
                </a:cubicBezTo>
                <a:cubicBezTo>
                  <a:pt x="17159" y="12332"/>
                  <a:pt x="16963" y="12221"/>
                  <a:pt x="17019" y="12221"/>
                </a:cubicBezTo>
                <a:cubicBezTo>
                  <a:pt x="16907" y="12109"/>
                  <a:pt x="16963" y="12221"/>
                  <a:pt x="16852" y="12109"/>
                </a:cubicBezTo>
                <a:cubicBezTo>
                  <a:pt x="16656" y="11970"/>
                  <a:pt x="16433" y="11802"/>
                  <a:pt x="16210" y="11635"/>
                </a:cubicBezTo>
                <a:cubicBezTo>
                  <a:pt x="15987" y="11495"/>
                  <a:pt x="15764" y="11356"/>
                  <a:pt x="15624" y="11244"/>
                </a:cubicBezTo>
                <a:lnTo>
                  <a:pt x="15261" y="11021"/>
                </a:lnTo>
                <a:cubicBezTo>
                  <a:pt x="15150" y="10965"/>
                  <a:pt x="15038" y="10909"/>
                  <a:pt x="14927" y="10854"/>
                </a:cubicBezTo>
                <a:cubicBezTo>
                  <a:pt x="14703" y="10714"/>
                  <a:pt x="14508" y="10602"/>
                  <a:pt x="14313" y="10491"/>
                </a:cubicBezTo>
                <a:cubicBezTo>
                  <a:pt x="13894" y="10296"/>
                  <a:pt x="13504" y="10045"/>
                  <a:pt x="13113" y="9877"/>
                </a:cubicBezTo>
                <a:cubicBezTo>
                  <a:pt x="12946" y="9766"/>
                  <a:pt x="12750" y="9654"/>
                  <a:pt x="12527" y="9598"/>
                </a:cubicBezTo>
                <a:lnTo>
                  <a:pt x="12137" y="9403"/>
                </a:lnTo>
                <a:cubicBezTo>
                  <a:pt x="11021" y="9096"/>
                  <a:pt x="9877" y="8956"/>
                  <a:pt x="8733" y="8984"/>
                </a:cubicBezTo>
                <a:lnTo>
                  <a:pt x="8733" y="8984"/>
                </a:lnTo>
                <a:cubicBezTo>
                  <a:pt x="8649" y="8956"/>
                  <a:pt x="8566" y="8956"/>
                  <a:pt x="8482" y="8984"/>
                </a:cubicBezTo>
                <a:lnTo>
                  <a:pt x="7673" y="9235"/>
                </a:lnTo>
                <a:cubicBezTo>
                  <a:pt x="7394" y="9347"/>
                  <a:pt x="7115" y="9431"/>
                  <a:pt x="6808" y="9542"/>
                </a:cubicBezTo>
                <a:cubicBezTo>
                  <a:pt x="6668" y="9542"/>
                  <a:pt x="6668" y="9598"/>
                  <a:pt x="6585" y="9598"/>
                </a:cubicBezTo>
                <a:cubicBezTo>
                  <a:pt x="6278" y="9738"/>
                  <a:pt x="5748" y="9849"/>
                  <a:pt x="5218" y="10045"/>
                </a:cubicBezTo>
                <a:cubicBezTo>
                  <a:pt x="5078" y="10072"/>
                  <a:pt x="4939" y="10100"/>
                  <a:pt x="4827" y="10156"/>
                </a:cubicBezTo>
                <a:lnTo>
                  <a:pt x="4325" y="10323"/>
                </a:lnTo>
                <a:cubicBezTo>
                  <a:pt x="4130" y="10407"/>
                  <a:pt x="3962" y="10491"/>
                  <a:pt x="3767" y="10575"/>
                </a:cubicBezTo>
                <a:lnTo>
                  <a:pt x="3293" y="10770"/>
                </a:lnTo>
                <a:cubicBezTo>
                  <a:pt x="3265" y="10770"/>
                  <a:pt x="3265" y="10742"/>
                  <a:pt x="3153" y="10770"/>
                </a:cubicBezTo>
                <a:cubicBezTo>
                  <a:pt x="2958" y="10881"/>
                  <a:pt x="2902" y="10881"/>
                  <a:pt x="2735" y="10965"/>
                </a:cubicBezTo>
                <a:cubicBezTo>
                  <a:pt x="2707" y="10937"/>
                  <a:pt x="2595" y="11049"/>
                  <a:pt x="2623" y="10881"/>
                </a:cubicBezTo>
                <a:lnTo>
                  <a:pt x="2623" y="10519"/>
                </a:lnTo>
                <a:cubicBezTo>
                  <a:pt x="2595" y="10379"/>
                  <a:pt x="2595" y="10212"/>
                  <a:pt x="2651" y="10072"/>
                </a:cubicBezTo>
                <a:cubicBezTo>
                  <a:pt x="2651" y="9961"/>
                  <a:pt x="2651" y="9877"/>
                  <a:pt x="2651" y="9766"/>
                </a:cubicBezTo>
                <a:cubicBezTo>
                  <a:pt x="2707" y="9710"/>
                  <a:pt x="2735" y="9654"/>
                  <a:pt x="2763" y="9626"/>
                </a:cubicBezTo>
                <a:cubicBezTo>
                  <a:pt x="2595" y="8677"/>
                  <a:pt x="2400" y="7757"/>
                  <a:pt x="2205" y="6836"/>
                </a:cubicBezTo>
                <a:cubicBezTo>
                  <a:pt x="2149" y="6697"/>
                  <a:pt x="2037" y="6557"/>
                  <a:pt x="1926" y="6446"/>
                </a:cubicBezTo>
                <a:cubicBezTo>
                  <a:pt x="1758" y="6083"/>
                  <a:pt x="1591" y="5748"/>
                  <a:pt x="1396" y="5302"/>
                </a:cubicBezTo>
                <a:cubicBezTo>
                  <a:pt x="1340" y="5023"/>
                  <a:pt x="1256" y="4855"/>
                  <a:pt x="1200" y="4604"/>
                </a:cubicBezTo>
                <a:cubicBezTo>
                  <a:pt x="1144" y="4353"/>
                  <a:pt x="949" y="3600"/>
                  <a:pt x="893" y="3321"/>
                </a:cubicBezTo>
                <a:cubicBezTo>
                  <a:pt x="782" y="2791"/>
                  <a:pt x="838" y="2623"/>
                  <a:pt x="726" y="2177"/>
                </a:cubicBezTo>
                <a:lnTo>
                  <a:pt x="1" y="1061"/>
                </a:lnTo>
                <a:lnTo>
                  <a:pt x="1" y="1033"/>
                </a:lnTo>
                <a:cubicBezTo>
                  <a:pt x="391" y="894"/>
                  <a:pt x="1228" y="754"/>
                  <a:pt x="2037" y="587"/>
                </a:cubicBezTo>
                <a:cubicBezTo>
                  <a:pt x="2149" y="587"/>
                  <a:pt x="2316" y="559"/>
                  <a:pt x="2428" y="559"/>
                </a:cubicBezTo>
                <a:lnTo>
                  <a:pt x="2707" y="559"/>
                </a:lnTo>
                <a:cubicBezTo>
                  <a:pt x="2902" y="559"/>
                  <a:pt x="3097" y="531"/>
                  <a:pt x="3265" y="559"/>
                </a:cubicBezTo>
                <a:cubicBezTo>
                  <a:pt x="3460" y="503"/>
                  <a:pt x="3683" y="447"/>
                  <a:pt x="3962" y="391"/>
                </a:cubicBezTo>
                <a:cubicBezTo>
                  <a:pt x="4269" y="364"/>
                  <a:pt x="4576" y="336"/>
                  <a:pt x="4883" y="336"/>
                </a:cubicBezTo>
                <a:cubicBezTo>
                  <a:pt x="5357" y="112"/>
                  <a:pt x="5859" y="1"/>
                  <a:pt x="6390" y="57"/>
                </a:cubicBezTo>
                <a:cubicBezTo>
                  <a:pt x="6557" y="85"/>
                  <a:pt x="6808" y="112"/>
                  <a:pt x="7031" y="112"/>
                </a:cubicBezTo>
                <a:lnTo>
                  <a:pt x="7729" y="196"/>
                </a:lnTo>
                <a:cubicBezTo>
                  <a:pt x="8147" y="280"/>
                  <a:pt x="8398" y="364"/>
                  <a:pt x="8733" y="447"/>
                </a:cubicBezTo>
                <a:cubicBezTo>
                  <a:pt x="9152" y="447"/>
                  <a:pt x="9542" y="447"/>
                  <a:pt x="9961" y="531"/>
                </a:cubicBezTo>
                <a:cubicBezTo>
                  <a:pt x="10491" y="615"/>
                  <a:pt x="10993" y="726"/>
                  <a:pt x="11495" y="866"/>
                </a:cubicBezTo>
                <a:cubicBezTo>
                  <a:pt x="11607" y="922"/>
                  <a:pt x="11523" y="949"/>
                  <a:pt x="11690" y="977"/>
                </a:cubicBezTo>
                <a:cubicBezTo>
                  <a:pt x="12053" y="1061"/>
                  <a:pt x="11914" y="949"/>
                  <a:pt x="12304" y="1061"/>
                </a:cubicBezTo>
                <a:cubicBezTo>
                  <a:pt x="12667" y="1033"/>
                  <a:pt x="13002" y="1089"/>
                  <a:pt x="13336" y="1200"/>
                </a:cubicBezTo>
                <a:cubicBezTo>
                  <a:pt x="13839" y="1340"/>
                  <a:pt x="14369" y="1535"/>
                  <a:pt x="14843" y="1731"/>
                </a:cubicBezTo>
                <a:cubicBezTo>
                  <a:pt x="15010" y="1758"/>
                  <a:pt x="15038" y="1731"/>
                  <a:pt x="15066" y="1703"/>
                </a:cubicBezTo>
                <a:cubicBezTo>
                  <a:pt x="15345" y="1758"/>
                  <a:pt x="15764" y="1926"/>
                  <a:pt x="16154" y="2037"/>
                </a:cubicBezTo>
                <a:cubicBezTo>
                  <a:pt x="16433" y="2149"/>
                  <a:pt x="16740" y="2289"/>
                  <a:pt x="16991" y="2456"/>
                </a:cubicBezTo>
                <a:cubicBezTo>
                  <a:pt x="17242" y="2595"/>
                  <a:pt x="17521" y="2735"/>
                  <a:pt x="17800" y="2902"/>
                </a:cubicBezTo>
                <a:cubicBezTo>
                  <a:pt x="17940" y="3042"/>
                  <a:pt x="18107" y="3181"/>
                  <a:pt x="18219" y="3349"/>
                </a:cubicBezTo>
                <a:cubicBezTo>
                  <a:pt x="18637" y="3516"/>
                  <a:pt x="19056" y="3739"/>
                  <a:pt x="19418" y="3990"/>
                </a:cubicBezTo>
                <a:cubicBezTo>
                  <a:pt x="19865" y="4297"/>
                  <a:pt x="20283" y="4604"/>
                  <a:pt x="20506" y="4799"/>
                </a:cubicBezTo>
                <a:cubicBezTo>
                  <a:pt x="20841" y="5023"/>
                  <a:pt x="21120" y="5274"/>
                  <a:pt x="21371" y="5525"/>
                </a:cubicBezTo>
                <a:cubicBezTo>
                  <a:pt x="21455" y="5609"/>
                  <a:pt x="21567" y="5664"/>
                  <a:pt x="21622" y="5720"/>
                </a:cubicBezTo>
                <a:cubicBezTo>
                  <a:pt x="21929" y="5999"/>
                  <a:pt x="21957" y="6167"/>
                  <a:pt x="21957" y="6222"/>
                </a:cubicBezTo>
                <a:cubicBezTo>
                  <a:pt x="22320" y="6501"/>
                  <a:pt x="22683" y="6836"/>
                  <a:pt x="23017" y="7171"/>
                </a:cubicBezTo>
                <a:cubicBezTo>
                  <a:pt x="23241" y="7394"/>
                  <a:pt x="23436" y="7673"/>
                  <a:pt x="23603" y="7952"/>
                </a:cubicBezTo>
                <a:cubicBezTo>
                  <a:pt x="23854" y="8203"/>
                  <a:pt x="24022" y="8343"/>
                  <a:pt x="24161" y="8510"/>
                </a:cubicBezTo>
                <a:cubicBezTo>
                  <a:pt x="24357" y="8650"/>
                  <a:pt x="24552" y="8817"/>
                  <a:pt x="24691" y="9012"/>
                </a:cubicBezTo>
                <a:cubicBezTo>
                  <a:pt x="25082" y="9459"/>
                  <a:pt x="25417" y="9933"/>
                  <a:pt x="25696" y="10435"/>
                </a:cubicBezTo>
                <a:cubicBezTo>
                  <a:pt x="25751" y="10519"/>
                  <a:pt x="25751" y="10463"/>
                  <a:pt x="25835" y="10575"/>
                </a:cubicBezTo>
                <a:cubicBezTo>
                  <a:pt x="25863" y="10714"/>
                  <a:pt x="26058" y="11021"/>
                  <a:pt x="26058" y="11160"/>
                </a:cubicBezTo>
                <a:cubicBezTo>
                  <a:pt x="26505" y="11746"/>
                  <a:pt x="26812" y="12193"/>
                  <a:pt x="26728" y="12332"/>
                </a:cubicBezTo>
                <a:cubicBezTo>
                  <a:pt x="27258" y="12946"/>
                  <a:pt x="28067" y="13755"/>
                  <a:pt x="28011" y="13978"/>
                </a:cubicBezTo>
                <a:cubicBezTo>
                  <a:pt x="28207" y="14090"/>
                  <a:pt x="28374" y="14201"/>
                  <a:pt x="28597" y="14257"/>
                </a:cubicBezTo>
                <a:cubicBezTo>
                  <a:pt x="28876" y="14425"/>
                  <a:pt x="29183" y="14620"/>
                  <a:pt x="29434" y="14815"/>
                </a:cubicBezTo>
                <a:cubicBezTo>
                  <a:pt x="29602" y="14927"/>
                  <a:pt x="29574" y="14927"/>
                  <a:pt x="29713" y="15038"/>
                </a:cubicBezTo>
                <a:cubicBezTo>
                  <a:pt x="29853" y="15122"/>
                  <a:pt x="29992" y="15206"/>
                  <a:pt x="30132" y="15262"/>
                </a:cubicBezTo>
                <a:cubicBezTo>
                  <a:pt x="30299" y="15345"/>
                  <a:pt x="30439" y="15429"/>
                  <a:pt x="30606" y="15513"/>
                </a:cubicBezTo>
                <a:cubicBezTo>
                  <a:pt x="30773" y="15652"/>
                  <a:pt x="30969" y="15764"/>
                  <a:pt x="31164" y="15875"/>
                </a:cubicBezTo>
                <a:cubicBezTo>
                  <a:pt x="31275" y="15903"/>
                  <a:pt x="31359" y="15959"/>
                  <a:pt x="31443" y="16015"/>
                </a:cubicBezTo>
                <a:cubicBezTo>
                  <a:pt x="31527" y="16043"/>
                  <a:pt x="31610" y="16099"/>
                  <a:pt x="31666" y="16127"/>
                </a:cubicBezTo>
                <a:lnTo>
                  <a:pt x="31666" y="16182"/>
                </a:lnTo>
                <a:cubicBezTo>
                  <a:pt x="31861" y="16266"/>
                  <a:pt x="32057" y="16350"/>
                  <a:pt x="32252" y="16350"/>
                </a:cubicBezTo>
                <a:lnTo>
                  <a:pt x="32615" y="16405"/>
                </a:lnTo>
                <a:cubicBezTo>
                  <a:pt x="32726" y="16405"/>
                  <a:pt x="32838" y="16433"/>
                  <a:pt x="32949" y="16461"/>
                </a:cubicBezTo>
                <a:cubicBezTo>
                  <a:pt x="33173" y="16433"/>
                  <a:pt x="33368" y="16433"/>
                  <a:pt x="33591" y="16461"/>
                </a:cubicBezTo>
                <a:cubicBezTo>
                  <a:pt x="33786" y="16489"/>
                  <a:pt x="34010" y="16517"/>
                  <a:pt x="34233" y="16517"/>
                </a:cubicBezTo>
                <a:cubicBezTo>
                  <a:pt x="34428" y="16545"/>
                  <a:pt x="34651" y="16545"/>
                  <a:pt x="34847" y="16545"/>
                </a:cubicBezTo>
                <a:cubicBezTo>
                  <a:pt x="36186" y="16517"/>
                  <a:pt x="37525" y="16378"/>
                  <a:pt x="38864" y="16127"/>
                </a:cubicBezTo>
                <a:cubicBezTo>
                  <a:pt x="39171" y="16043"/>
                  <a:pt x="39394" y="15987"/>
                  <a:pt x="39673" y="15931"/>
                </a:cubicBezTo>
                <a:cubicBezTo>
                  <a:pt x="40175" y="15875"/>
                  <a:pt x="41152" y="15792"/>
                  <a:pt x="41180" y="15875"/>
                </a:cubicBezTo>
                <a:cubicBezTo>
                  <a:pt x="41208" y="15959"/>
                  <a:pt x="40761" y="15987"/>
                  <a:pt x="40929" y="16043"/>
                </a:cubicBezTo>
                <a:cubicBezTo>
                  <a:pt x="39701" y="16322"/>
                  <a:pt x="38446" y="16573"/>
                  <a:pt x="37218" y="16740"/>
                </a:cubicBezTo>
                <a:cubicBezTo>
                  <a:pt x="36493" y="16824"/>
                  <a:pt x="35795" y="16852"/>
                  <a:pt x="35070" y="16880"/>
                </a:cubicBezTo>
                <a:cubicBezTo>
                  <a:pt x="34902" y="16880"/>
                  <a:pt x="34568" y="16880"/>
                  <a:pt x="34428" y="16880"/>
                </a:cubicBezTo>
                <a:cubicBezTo>
                  <a:pt x="34316" y="16880"/>
                  <a:pt x="34205" y="16908"/>
                  <a:pt x="34093" y="16936"/>
                </a:cubicBezTo>
                <a:cubicBezTo>
                  <a:pt x="36437" y="17019"/>
                  <a:pt x="39031" y="16461"/>
                  <a:pt x="41180" y="16210"/>
                </a:cubicBezTo>
                <a:lnTo>
                  <a:pt x="41208" y="16210"/>
                </a:lnTo>
                <a:lnTo>
                  <a:pt x="41208" y="16238"/>
                </a:lnTo>
                <a:cubicBezTo>
                  <a:pt x="41235" y="16294"/>
                  <a:pt x="41263" y="16405"/>
                  <a:pt x="41291" y="16433"/>
                </a:cubicBezTo>
                <a:cubicBezTo>
                  <a:pt x="41291" y="16712"/>
                  <a:pt x="41319" y="16963"/>
                  <a:pt x="41375" y="17242"/>
                </a:cubicBezTo>
                <a:cubicBezTo>
                  <a:pt x="41375" y="17438"/>
                  <a:pt x="41319" y="17270"/>
                  <a:pt x="41319" y="17242"/>
                </a:cubicBezTo>
                <a:cubicBezTo>
                  <a:pt x="41319" y="17354"/>
                  <a:pt x="41291" y="17410"/>
                  <a:pt x="41291" y="17549"/>
                </a:cubicBezTo>
                <a:cubicBezTo>
                  <a:pt x="41347" y="17717"/>
                  <a:pt x="41291" y="17270"/>
                  <a:pt x="41375" y="17354"/>
                </a:cubicBezTo>
                <a:cubicBezTo>
                  <a:pt x="41487" y="18163"/>
                  <a:pt x="41598" y="19140"/>
                  <a:pt x="41682" y="20032"/>
                </a:cubicBezTo>
                <a:lnTo>
                  <a:pt x="41626" y="20032"/>
                </a:lnTo>
                <a:cubicBezTo>
                  <a:pt x="41626" y="20200"/>
                  <a:pt x="41682" y="20060"/>
                  <a:pt x="41710" y="20116"/>
                </a:cubicBezTo>
                <a:cubicBezTo>
                  <a:pt x="41766" y="20646"/>
                  <a:pt x="41933" y="21288"/>
                  <a:pt x="41989" y="21818"/>
                </a:cubicBezTo>
                <a:cubicBezTo>
                  <a:pt x="42072" y="22292"/>
                  <a:pt x="42156" y="22739"/>
                  <a:pt x="42240" y="23185"/>
                </a:cubicBezTo>
                <a:cubicBezTo>
                  <a:pt x="42351" y="23799"/>
                  <a:pt x="42491" y="24413"/>
                  <a:pt x="42603" y="25026"/>
                </a:cubicBezTo>
                <a:cubicBezTo>
                  <a:pt x="42575" y="25194"/>
                  <a:pt x="42603" y="25361"/>
                  <a:pt x="42630" y="25501"/>
                </a:cubicBezTo>
                <a:close/>
                <a:moveTo>
                  <a:pt x="42100" y="23603"/>
                </a:moveTo>
                <a:cubicBezTo>
                  <a:pt x="42072" y="23603"/>
                  <a:pt x="42072" y="23659"/>
                  <a:pt x="42100" y="23771"/>
                </a:cubicBezTo>
                <a:cubicBezTo>
                  <a:pt x="42100" y="23827"/>
                  <a:pt x="42128" y="23827"/>
                  <a:pt x="42128" y="23771"/>
                </a:cubicBezTo>
                <a:cubicBezTo>
                  <a:pt x="42128" y="23743"/>
                  <a:pt x="42100" y="23687"/>
                  <a:pt x="42100" y="23603"/>
                </a:cubicBezTo>
                <a:close/>
                <a:moveTo>
                  <a:pt x="41654" y="21455"/>
                </a:moveTo>
                <a:cubicBezTo>
                  <a:pt x="41654" y="21372"/>
                  <a:pt x="41710" y="21651"/>
                  <a:pt x="41710" y="21455"/>
                </a:cubicBezTo>
                <a:cubicBezTo>
                  <a:pt x="41682" y="21427"/>
                  <a:pt x="41626" y="21260"/>
                  <a:pt x="41654" y="21455"/>
                </a:cubicBezTo>
                <a:close/>
                <a:moveTo>
                  <a:pt x="6780" y="9487"/>
                </a:moveTo>
                <a:cubicBezTo>
                  <a:pt x="6780" y="9459"/>
                  <a:pt x="6696" y="9459"/>
                  <a:pt x="6585" y="9487"/>
                </a:cubicBezTo>
                <a:cubicBezTo>
                  <a:pt x="6585" y="9487"/>
                  <a:pt x="6585" y="9514"/>
                  <a:pt x="6557" y="9514"/>
                </a:cubicBezTo>
                <a:cubicBezTo>
                  <a:pt x="6613" y="9514"/>
                  <a:pt x="6668" y="9487"/>
                  <a:pt x="6780" y="9487"/>
                </a:cubicBezTo>
                <a:close/>
                <a:moveTo>
                  <a:pt x="7171" y="9347"/>
                </a:moveTo>
                <a:cubicBezTo>
                  <a:pt x="7199" y="9291"/>
                  <a:pt x="6808" y="9347"/>
                  <a:pt x="6808" y="9375"/>
                </a:cubicBezTo>
                <a:cubicBezTo>
                  <a:pt x="6920" y="9375"/>
                  <a:pt x="7059" y="9375"/>
                  <a:pt x="7171" y="9347"/>
                </a:cubicBezTo>
                <a:close/>
                <a:moveTo>
                  <a:pt x="7338" y="9263"/>
                </a:moveTo>
                <a:cubicBezTo>
                  <a:pt x="7338" y="9235"/>
                  <a:pt x="7282" y="9208"/>
                  <a:pt x="7199" y="9208"/>
                </a:cubicBezTo>
                <a:cubicBezTo>
                  <a:pt x="7226" y="9235"/>
                  <a:pt x="7171" y="9291"/>
                  <a:pt x="7338" y="9263"/>
                </a:cubicBezTo>
                <a:close/>
                <a:moveTo>
                  <a:pt x="5664" y="9319"/>
                </a:moveTo>
                <a:cubicBezTo>
                  <a:pt x="5301" y="9431"/>
                  <a:pt x="4939" y="9542"/>
                  <a:pt x="4576" y="9682"/>
                </a:cubicBezTo>
                <a:cubicBezTo>
                  <a:pt x="4576" y="9710"/>
                  <a:pt x="4576" y="9738"/>
                  <a:pt x="4576" y="9766"/>
                </a:cubicBezTo>
                <a:cubicBezTo>
                  <a:pt x="4632" y="9766"/>
                  <a:pt x="4771" y="9710"/>
                  <a:pt x="4771" y="9766"/>
                </a:cubicBezTo>
                <a:cubicBezTo>
                  <a:pt x="5078" y="9626"/>
                  <a:pt x="5385" y="9487"/>
                  <a:pt x="5664" y="9319"/>
                </a:cubicBezTo>
                <a:close/>
                <a:moveTo>
                  <a:pt x="16824" y="11774"/>
                </a:moveTo>
                <a:cubicBezTo>
                  <a:pt x="16880" y="11830"/>
                  <a:pt x="16935" y="11858"/>
                  <a:pt x="16991" y="11886"/>
                </a:cubicBezTo>
                <a:cubicBezTo>
                  <a:pt x="17075" y="11886"/>
                  <a:pt x="16824" y="11718"/>
                  <a:pt x="16824" y="11774"/>
                </a:cubicBezTo>
                <a:close/>
                <a:moveTo>
                  <a:pt x="17270" y="12221"/>
                </a:moveTo>
                <a:cubicBezTo>
                  <a:pt x="17298" y="12221"/>
                  <a:pt x="17186" y="12081"/>
                  <a:pt x="17103" y="12053"/>
                </a:cubicBezTo>
                <a:cubicBezTo>
                  <a:pt x="17047" y="12025"/>
                  <a:pt x="17186" y="12137"/>
                  <a:pt x="17270" y="12221"/>
                </a:cubicBezTo>
                <a:close/>
                <a:moveTo>
                  <a:pt x="17633" y="12193"/>
                </a:moveTo>
                <a:cubicBezTo>
                  <a:pt x="16880" y="11579"/>
                  <a:pt x="16098" y="11021"/>
                  <a:pt x="15234" y="10575"/>
                </a:cubicBezTo>
                <a:cubicBezTo>
                  <a:pt x="15373" y="10658"/>
                  <a:pt x="15513" y="10770"/>
                  <a:pt x="15652" y="10881"/>
                </a:cubicBezTo>
                <a:cubicBezTo>
                  <a:pt x="15819" y="10965"/>
                  <a:pt x="15987" y="11077"/>
                  <a:pt x="16126" y="11216"/>
                </a:cubicBezTo>
                <a:cubicBezTo>
                  <a:pt x="16349" y="11328"/>
                  <a:pt x="16517" y="11495"/>
                  <a:pt x="16712" y="11607"/>
                </a:cubicBezTo>
                <a:cubicBezTo>
                  <a:pt x="16880" y="11718"/>
                  <a:pt x="17047" y="11830"/>
                  <a:pt x="17214" y="11942"/>
                </a:cubicBezTo>
                <a:cubicBezTo>
                  <a:pt x="17326" y="12053"/>
                  <a:pt x="17493" y="12137"/>
                  <a:pt x="17633" y="12193"/>
                </a:cubicBezTo>
                <a:close/>
                <a:moveTo>
                  <a:pt x="19530" y="14257"/>
                </a:moveTo>
                <a:lnTo>
                  <a:pt x="19669" y="14425"/>
                </a:lnTo>
                <a:cubicBezTo>
                  <a:pt x="19614" y="14369"/>
                  <a:pt x="19558" y="14285"/>
                  <a:pt x="19502" y="14229"/>
                </a:cubicBezTo>
                <a:cubicBezTo>
                  <a:pt x="19530" y="14229"/>
                  <a:pt x="19530" y="14257"/>
                  <a:pt x="19558" y="14257"/>
                </a:cubicBezTo>
                <a:close/>
                <a:moveTo>
                  <a:pt x="30745" y="25250"/>
                </a:moveTo>
                <a:cubicBezTo>
                  <a:pt x="31164" y="25445"/>
                  <a:pt x="30885" y="25222"/>
                  <a:pt x="30745" y="25250"/>
                </a:cubicBezTo>
                <a:close/>
                <a:moveTo>
                  <a:pt x="42240" y="25277"/>
                </a:moveTo>
                <a:cubicBezTo>
                  <a:pt x="42128" y="24636"/>
                  <a:pt x="42017" y="23994"/>
                  <a:pt x="41877" y="23324"/>
                </a:cubicBezTo>
                <a:cubicBezTo>
                  <a:pt x="41766" y="22766"/>
                  <a:pt x="41654" y="22181"/>
                  <a:pt x="41570" y="21595"/>
                </a:cubicBezTo>
                <a:cubicBezTo>
                  <a:pt x="41570" y="21595"/>
                  <a:pt x="41598" y="21678"/>
                  <a:pt x="41598" y="21595"/>
                </a:cubicBezTo>
                <a:cubicBezTo>
                  <a:pt x="41598" y="21372"/>
                  <a:pt x="41598" y="21651"/>
                  <a:pt x="41570" y="21511"/>
                </a:cubicBezTo>
                <a:cubicBezTo>
                  <a:pt x="41487" y="21009"/>
                  <a:pt x="41403" y="20423"/>
                  <a:pt x="41319" y="19781"/>
                </a:cubicBezTo>
                <a:cubicBezTo>
                  <a:pt x="41487" y="21567"/>
                  <a:pt x="41682" y="23352"/>
                  <a:pt x="41989" y="25138"/>
                </a:cubicBezTo>
                <a:cubicBezTo>
                  <a:pt x="37497" y="26784"/>
                  <a:pt x="32308" y="26198"/>
                  <a:pt x="28151" y="23827"/>
                </a:cubicBezTo>
                <a:lnTo>
                  <a:pt x="28207" y="23910"/>
                </a:lnTo>
                <a:cubicBezTo>
                  <a:pt x="29323" y="24580"/>
                  <a:pt x="30522" y="25110"/>
                  <a:pt x="31750" y="25445"/>
                </a:cubicBezTo>
                <a:cubicBezTo>
                  <a:pt x="32810" y="25780"/>
                  <a:pt x="33898" y="26003"/>
                  <a:pt x="35014" y="26142"/>
                </a:cubicBezTo>
                <a:cubicBezTo>
                  <a:pt x="36744" y="26338"/>
                  <a:pt x="38529" y="26254"/>
                  <a:pt x="40231" y="25863"/>
                </a:cubicBezTo>
                <a:cubicBezTo>
                  <a:pt x="40929" y="25724"/>
                  <a:pt x="41598" y="25528"/>
                  <a:pt x="42268" y="2527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5"/>
          <p:cNvSpPr/>
          <p:nvPr/>
        </p:nvSpPr>
        <p:spPr>
          <a:xfrm>
            <a:off x="373026" y="1172792"/>
            <a:ext cx="938247" cy="43100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5"/>
          <p:cNvSpPr/>
          <p:nvPr/>
        </p:nvSpPr>
        <p:spPr>
          <a:xfrm>
            <a:off x="7673286" y="1102418"/>
            <a:ext cx="812809" cy="787003"/>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5"/>
          <p:cNvSpPr/>
          <p:nvPr/>
        </p:nvSpPr>
        <p:spPr>
          <a:xfrm>
            <a:off x="8229705" y="1054463"/>
            <a:ext cx="284702" cy="260087"/>
          </a:xfrm>
          <a:custGeom>
            <a:avLst/>
            <a:gdLst/>
            <a:ahLst/>
            <a:cxnLst/>
            <a:rect l="l" t="t" r="r" b="b"/>
            <a:pathLst>
              <a:path w="12919" h="11802" extrusionOk="0">
                <a:moveTo>
                  <a:pt x="11467" y="503"/>
                </a:moveTo>
                <a:cubicBezTo>
                  <a:pt x="11579" y="559"/>
                  <a:pt x="11635" y="614"/>
                  <a:pt x="11746" y="698"/>
                </a:cubicBezTo>
                <a:cubicBezTo>
                  <a:pt x="11802" y="754"/>
                  <a:pt x="11858" y="810"/>
                  <a:pt x="11914" y="865"/>
                </a:cubicBezTo>
                <a:cubicBezTo>
                  <a:pt x="11858" y="893"/>
                  <a:pt x="11970" y="1005"/>
                  <a:pt x="11802" y="893"/>
                </a:cubicBezTo>
                <a:cubicBezTo>
                  <a:pt x="11830" y="949"/>
                  <a:pt x="11886" y="977"/>
                  <a:pt x="11914" y="1005"/>
                </a:cubicBezTo>
                <a:cubicBezTo>
                  <a:pt x="11858" y="1117"/>
                  <a:pt x="11802" y="1200"/>
                  <a:pt x="11719" y="1312"/>
                </a:cubicBezTo>
                <a:cubicBezTo>
                  <a:pt x="11691" y="1340"/>
                  <a:pt x="11719" y="1423"/>
                  <a:pt x="11691" y="1451"/>
                </a:cubicBezTo>
                <a:cubicBezTo>
                  <a:pt x="11774" y="1535"/>
                  <a:pt x="11858" y="1619"/>
                  <a:pt x="11942" y="1702"/>
                </a:cubicBezTo>
                <a:lnTo>
                  <a:pt x="11970" y="1730"/>
                </a:lnTo>
                <a:cubicBezTo>
                  <a:pt x="12081" y="1786"/>
                  <a:pt x="12165" y="1842"/>
                  <a:pt x="12249" y="1926"/>
                </a:cubicBezTo>
                <a:cubicBezTo>
                  <a:pt x="12304" y="1981"/>
                  <a:pt x="12360" y="2037"/>
                  <a:pt x="12444" y="2121"/>
                </a:cubicBezTo>
                <a:cubicBezTo>
                  <a:pt x="12500" y="2205"/>
                  <a:pt x="12556" y="2288"/>
                  <a:pt x="12611" y="2372"/>
                </a:cubicBezTo>
                <a:cubicBezTo>
                  <a:pt x="12639" y="2372"/>
                  <a:pt x="12667" y="2456"/>
                  <a:pt x="12695" y="2456"/>
                </a:cubicBezTo>
                <a:cubicBezTo>
                  <a:pt x="12751" y="2623"/>
                  <a:pt x="12807" y="2707"/>
                  <a:pt x="12835" y="2846"/>
                </a:cubicBezTo>
                <a:cubicBezTo>
                  <a:pt x="12890" y="3042"/>
                  <a:pt x="12918" y="3265"/>
                  <a:pt x="12918" y="3460"/>
                </a:cubicBezTo>
                <a:cubicBezTo>
                  <a:pt x="12918" y="3516"/>
                  <a:pt x="12890" y="3655"/>
                  <a:pt x="12862" y="3739"/>
                </a:cubicBezTo>
                <a:cubicBezTo>
                  <a:pt x="12835" y="3823"/>
                  <a:pt x="12807" y="3906"/>
                  <a:pt x="12751" y="3990"/>
                </a:cubicBezTo>
                <a:cubicBezTo>
                  <a:pt x="12751" y="4018"/>
                  <a:pt x="12751" y="4046"/>
                  <a:pt x="12751" y="4074"/>
                </a:cubicBezTo>
                <a:cubicBezTo>
                  <a:pt x="12695" y="4130"/>
                  <a:pt x="12667" y="4185"/>
                  <a:pt x="12611" y="4213"/>
                </a:cubicBezTo>
                <a:cubicBezTo>
                  <a:pt x="12556" y="4297"/>
                  <a:pt x="12472" y="4437"/>
                  <a:pt x="12444" y="4437"/>
                </a:cubicBezTo>
                <a:cubicBezTo>
                  <a:pt x="12332" y="4548"/>
                  <a:pt x="12249" y="4660"/>
                  <a:pt x="12165" y="4799"/>
                </a:cubicBezTo>
                <a:cubicBezTo>
                  <a:pt x="12165" y="4827"/>
                  <a:pt x="12137" y="4855"/>
                  <a:pt x="12137" y="4883"/>
                </a:cubicBezTo>
                <a:cubicBezTo>
                  <a:pt x="12109" y="5078"/>
                  <a:pt x="12109" y="5246"/>
                  <a:pt x="12137" y="5441"/>
                </a:cubicBezTo>
                <a:cubicBezTo>
                  <a:pt x="12137" y="5553"/>
                  <a:pt x="12137" y="5636"/>
                  <a:pt x="12137" y="5748"/>
                </a:cubicBezTo>
                <a:cubicBezTo>
                  <a:pt x="12137" y="5776"/>
                  <a:pt x="12165" y="5804"/>
                  <a:pt x="12193" y="5804"/>
                </a:cubicBezTo>
                <a:cubicBezTo>
                  <a:pt x="12193" y="6110"/>
                  <a:pt x="12081" y="6417"/>
                  <a:pt x="11914" y="6668"/>
                </a:cubicBezTo>
                <a:cubicBezTo>
                  <a:pt x="11914" y="6696"/>
                  <a:pt x="11914" y="6724"/>
                  <a:pt x="11886" y="6752"/>
                </a:cubicBezTo>
                <a:cubicBezTo>
                  <a:pt x="11858" y="6836"/>
                  <a:pt x="11802" y="6947"/>
                  <a:pt x="11802" y="7031"/>
                </a:cubicBezTo>
                <a:cubicBezTo>
                  <a:pt x="11691" y="7254"/>
                  <a:pt x="11635" y="7394"/>
                  <a:pt x="11495" y="7645"/>
                </a:cubicBezTo>
                <a:cubicBezTo>
                  <a:pt x="11356" y="7896"/>
                  <a:pt x="11161" y="8203"/>
                  <a:pt x="10965" y="8482"/>
                </a:cubicBezTo>
                <a:cubicBezTo>
                  <a:pt x="10798" y="8789"/>
                  <a:pt x="10686" y="8928"/>
                  <a:pt x="10491" y="9207"/>
                </a:cubicBezTo>
                <a:cubicBezTo>
                  <a:pt x="10379" y="9375"/>
                  <a:pt x="10268" y="9542"/>
                  <a:pt x="10128" y="9682"/>
                </a:cubicBezTo>
                <a:cubicBezTo>
                  <a:pt x="10017" y="9821"/>
                  <a:pt x="9849" y="9961"/>
                  <a:pt x="9710" y="10072"/>
                </a:cubicBezTo>
                <a:cubicBezTo>
                  <a:pt x="9626" y="10156"/>
                  <a:pt x="9515" y="10184"/>
                  <a:pt x="9403" y="10212"/>
                </a:cubicBezTo>
                <a:cubicBezTo>
                  <a:pt x="8622" y="10993"/>
                  <a:pt x="7645" y="11523"/>
                  <a:pt x="6585" y="11690"/>
                </a:cubicBezTo>
                <a:cubicBezTo>
                  <a:pt x="5413" y="11802"/>
                  <a:pt x="4242" y="11439"/>
                  <a:pt x="3377" y="10658"/>
                </a:cubicBezTo>
                <a:cubicBezTo>
                  <a:pt x="3293" y="10602"/>
                  <a:pt x="3237" y="10546"/>
                  <a:pt x="3154" y="10491"/>
                </a:cubicBezTo>
                <a:cubicBezTo>
                  <a:pt x="2930" y="10295"/>
                  <a:pt x="2707" y="10072"/>
                  <a:pt x="2540" y="9821"/>
                </a:cubicBezTo>
                <a:lnTo>
                  <a:pt x="2540" y="9821"/>
                </a:lnTo>
                <a:lnTo>
                  <a:pt x="2540" y="9821"/>
                </a:lnTo>
                <a:cubicBezTo>
                  <a:pt x="2038" y="9179"/>
                  <a:pt x="1619" y="8482"/>
                  <a:pt x="1312" y="7729"/>
                </a:cubicBezTo>
                <a:cubicBezTo>
                  <a:pt x="1284" y="7701"/>
                  <a:pt x="1228" y="7645"/>
                  <a:pt x="1228" y="7589"/>
                </a:cubicBezTo>
                <a:cubicBezTo>
                  <a:pt x="1117" y="7617"/>
                  <a:pt x="838" y="7003"/>
                  <a:pt x="782" y="6613"/>
                </a:cubicBezTo>
                <a:cubicBezTo>
                  <a:pt x="782" y="6585"/>
                  <a:pt x="782" y="6585"/>
                  <a:pt x="782" y="6557"/>
                </a:cubicBezTo>
                <a:cubicBezTo>
                  <a:pt x="754" y="6501"/>
                  <a:pt x="643" y="6389"/>
                  <a:pt x="615" y="6306"/>
                </a:cubicBezTo>
                <a:cubicBezTo>
                  <a:pt x="587" y="6222"/>
                  <a:pt x="531" y="6110"/>
                  <a:pt x="503" y="6027"/>
                </a:cubicBezTo>
                <a:cubicBezTo>
                  <a:pt x="503" y="5915"/>
                  <a:pt x="475" y="5831"/>
                  <a:pt x="447" y="5720"/>
                </a:cubicBezTo>
                <a:cubicBezTo>
                  <a:pt x="447" y="5692"/>
                  <a:pt x="447" y="5664"/>
                  <a:pt x="447" y="5636"/>
                </a:cubicBezTo>
                <a:cubicBezTo>
                  <a:pt x="419" y="5553"/>
                  <a:pt x="392" y="5469"/>
                  <a:pt x="364" y="5413"/>
                </a:cubicBezTo>
                <a:cubicBezTo>
                  <a:pt x="364" y="5357"/>
                  <a:pt x="364" y="5301"/>
                  <a:pt x="364" y="5274"/>
                </a:cubicBezTo>
                <a:cubicBezTo>
                  <a:pt x="336" y="5274"/>
                  <a:pt x="308" y="5162"/>
                  <a:pt x="280" y="5078"/>
                </a:cubicBezTo>
                <a:cubicBezTo>
                  <a:pt x="280" y="5022"/>
                  <a:pt x="280" y="5078"/>
                  <a:pt x="252" y="5050"/>
                </a:cubicBezTo>
                <a:cubicBezTo>
                  <a:pt x="252" y="5022"/>
                  <a:pt x="252" y="5022"/>
                  <a:pt x="252" y="4995"/>
                </a:cubicBezTo>
                <a:lnTo>
                  <a:pt x="252" y="4995"/>
                </a:lnTo>
                <a:lnTo>
                  <a:pt x="252" y="4911"/>
                </a:lnTo>
                <a:cubicBezTo>
                  <a:pt x="252" y="4827"/>
                  <a:pt x="224" y="4743"/>
                  <a:pt x="224" y="4660"/>
                </a:cubicBezTo>
                <a:cubicBezTo>
                  <a:pt x="224" y="4604"/>
                  <a:pt x="224" y="4520"/>
                  <a:pt x="252" y="4437"/>
                </a:cubicBezTo>
                <a:cubicBezTo>
                  <a:pt x="252" y="4492"/>
                  <a:pt x="280" y="4548"/>
                  <a:pt x="308" y="4520"/>
                </a:cubicBezTo>
                <a:cubicBezTo>
                  <a:pt x="308" y="4409"/>
                  <a:pt x="308" y="4297"/>
                  <a:pt x="308" y="4185"/>
                </a:cubicBezTo>
                <a:cubicBezTo>
                  <a:pt x="336" y="4102"/>
                  <a:pt x="364" y="4018"/>
                  <a:pt x="392" y="3962"/>
                </a:cubicBezTo>
                <a:lnTo>
                  <a:pt x="392" y="3711"/>
                </a:lnTo>
                <a:cubicBezTo>
                  <a:pt x="392" y="3711"/>
                  <a:pt x="364" y="3711"/>
                  <a:pt x="364" y="3683"/>
                </a:cubicBezTo>
                <a:cubicBezTo>
                  <a:pt x="392" y="3655"/>
                  <a:pt x="364" y="3739"/>
                  <a:pt x="336" y="3739"/>
                </a:cubicBezTo>
                <a:cubicBezTo>
                  <a:pt x="308" y="3711"/>
                  <a:pt x="224" y="3711"/>
                  <a:pt x="140" y="3739"/>
                </a:cubicBezTo>
                <a:cubicBezTo>
                  <a:pt x="85" y="3767"/>
                  <a:pt x="29" y="3739"/>
                  <a:pt x="1" y="3600"/>
                </a:cubicBezTo>
                <a:cubicBezTo>
                  <a:pt x="29" y="3293"/>
                  <a:pt x="140" y="2986"/>
                  <a:pt x="336" y="2735"/>
                </a:cubicBezTo>
                <a:cubicBezTo>
                  <a:pt x="364" y="2707"/>
                  <a:pt x="419" y="2651"/>
                  <a:pt x="447" y="2651"/>
                </a:cubicBezTo>
                <a:cubicBezTo>
                  <a:pt x="671" y="2316"/>
                  <a:pt x="894" y="2149"/>
                  <a:pt x="977" y="2177"/>
                </a:cubicBezTo>
                <a:cubicBezTo>
                  <a:pt x="977" y="2121"/>
                  <a:pt x="894" y="2093"/>
                  <a:pt x="866" y="2037"/>
                </a:cubicBezTo>
                <a:cubicBezTo>
                  <a:pt x="866" y="1954"/>
                  <a:pt x="894" y="1870"/>
                  <a:pt x="949" y="1786"/>
                </a:cubicBezTo>
                <a:cubicBezTo>
                  <a:pt x="1061" y="1647"/>
                  <a:pt x="1201" y="1535"/>
                  <a:pt x="1340" y="1451"/>
                </a:cubicBezTo>
                <a:cubicBezTo>
                  <a:pt x="1424" y="1368"/>
                  <a:pt x="1535" y="1312"/>
                  <a:pt x="1647" y="1284"/>
                </a:cubicBezTo>
                <a:cubicBezTo>
                  <a:pt x="1703" y="1284"/>
                  <a:pt x="1647" y="1396"/>
                  <a:pt x="1759" y="1368"/>
                </a:cubicBezTo>
                <a:cubicBezTo>
                  <a:pt x="1842" y="1312"/>
                  <a:pt x="1954" y="1256"/>
                  <a:pt x="2093" y="1200"/>
                </a:cubicBezTo>
                <a:cubicBezTo>
                  <a:pt x="2121" y="1172"/>
                  <a:pt x="2205" y="1172"/>
                  <a:pt x="2289" y="1144"/>
                </a:cubicBezTo>
                <a:cubicBezTo>
                  <a:pt x="2372" y="1089"/>
                  <a:pt x="2512" y="1005"/>
                  <a:pt x="2623" y="977"/>
                </a:cubicBezTo>
                <a:cubicBezTo>
                  <a:pt x="2847" y="893"/>
                  <a:pt x="2930" y="893"/>
                  <a:pt x="3014" y="949"/>
                </a:cubicBezTo>
                <a:cubicBezTo>
                  <a:pt x="3237" y="810"/>
                  <a:pt x="3516" y="726"/>
                  <a:pt x="3795" y="670"/>
                </a:cubicBezTo>
                <a:lnTo>
                  <a:pt x="3963" y="670"/>
                </a:lnTo>
                <a:cubicBezTo>
                  <a:pt x="4186" y="614"/>
                  <a:pt x="4409" y="586"/>
                  <a:pt x="4660" y="586"/>
                </a:cubicBezTo>
                <a:cubicBezTo>
                  <a:pt x="4744" y="559"/>
                  <a:pt x="4855" y="531"/>
                  <a:pt x="4939" y="503"/>
                </a:cubicBezTo>
                <a:cubicBezTo>
                  <a:pt x="4995" y="475"/>
                  <a:pt x="5190" y="503"/>
                  <a:pt x="5274" y="503"/>
                </a:cubicBezTo>
                <a:cubicBezTo>
                  <a:pt x="5274" y="531"/>
                  <a:pt x="5358" y="559"/>
                  <a:pt x="5385" y="586"/>
                </a:cubicBezTo>
                <a:cubicBezTo>
                  <a:pt x="5469" y="559"/>
                  <a:pt x="5441" y="531"/>
                  <a:pt x="5469" y="503"/>
                </a:cubicBezTo>
                <a:cubicBezTo>
                  <a:pt x="5497" y="475"/>
                  <a:pt x="5469" y="503"/>
                  <a:pt x="5525" y="503"/>
                </a:cubicBezTo>
                <a:cubicBezTo>
                  <a:pt x="5553" y="503"/>
                  <a:pt x="5469" y="475"/>
                  <a:pt x="5497" y="447"/>
                </a:cubicBezTo>
                <a:cubicBezTo>
                  <a:pt x="5664" y="363"/>
                  <a:pt x="5637" y="252"/>
                  <a:pt x="5971" y="168"/>
                </a:cubicBezTo>
                <a:cubicBezTo>
                  <a:pt x="6167" y="168"/>
                  <a:pt x="6529" y="112"/>
                  <a:pt x="6613" y="168"/>
                </a:cubicBezTo>
                <a:cubicBezTo>
                  <a:pt x="6669" y="140"/>
                  <a:pt x="6725" y="140"/>
                  <a:pt x="6753" y="112"/>
                </a:cubicBezTo>
                <a:cubicBezTo>
                  <a:pt x="6864" y="84"/>
                  <a:pt x="7004" y="56"/>
                  <a:pt x="7143" y="56"/>
                </a:cubicBezTo>
                <a:cubicBezTo>
                  <a:pt x="7199" y="56"/>
                  <a:pt x="7283" y="28"/>
                  <a:pt x="7366" y="28"/>
                </a:cubicBezTo>
                <a:cubicBezTo>
                  <a:pt x="7506" y="28"/>
                  <a:pt x="7617" y="28"/>
                  <a:pt x="7757" y="1"/>
                </a:cubicBezTo>
                <a:cubicBezTo>
                  <a:pt x="7896" y="1"/>
                  <a:pt x="8008" y="28"/>
                  <a:pt x="8120" y="56"/>
                </a:cubicBezTo>
                <a:cubicBezTo>
                  <a:pt x="8120" y="84"/>
                  <a:pt x="8120" y="112"/>
                  <a:pt x="8175" y="140"/>
                </a:cubicBezTo>
                <a:cubicBezTo>
                  <a:pt x="8231" y="112"/>
                  <a:pt x="8287" y="84"/>
                  <a:pt x="8343" y="56"/>
                </a:cubicBezTo>
                <a:cubicBezTo>
                  <a:pt x="8399" y="56"/>
                  <a:pt x="8510" y="28"/>
                  <a:pt x="8566" y="28"/>
                </a:cubicBezTo>
                <a:cubicBezTo>
                  <a:pt x="8705" y="28"/>
                  <a:pt x="8817" y="28"/>
                  <a:pt x="8957" y="28"/>
                </a:cubicBezTo>
                <a:cubicBezTo>
                  <a:pt x="9096" y="56"/>
                  <a:pt x="9236" y="84"/>
                  <a:pt x="9375" y="140"/>
                </a:cubicBezTo>
                <a:cubicBezTo>
                  <a:pt x="9375" y="224"/>
                  <a:pt x="9291" y="335"/>
                  <a:pt x="9319" y="419"/>
                </a:cubicBezTo>
                <a:cubicBezTo>
                  <a:pt x="9570" y="419"/>
                  <a:pt x="9598" y="280"/>
                  <a:pt x="9877" y="280"/>
                </a:cubicBezTo>
                <a:cubicBezTo>
                  <a:pt x="9905" y="252"/>
                  <a:pt x="10017" y="252"/>
                  <a:pt x="10072" y="252"/>
                </a:cubicBezTo>
                <a:cubicBezTo>
                  <a:pt x="10128" y="224"/>
                  <a:pt x="10324" y="252"/>
                  <a:pt x="10407" y="252"/>
                </a:cubicBezTo>
                <a:cubicBezTo>
                  <a:pt x="10435" y="252"/>
                  <a:pt x="10463" y="252"/>
                  <a:pt x="10491" y="252"/>
                </a:cubicBezTo>
                <a:cubicBezTo>
                  <a:pt x="10686" y="224"/>
                  <a:pt x="10882" y="280"/>
                  <a:pt x="11077" y="335"/>
                </a:cubicBezTo>
                <a:cubicBezTo>
                  <a:pt x="11216" y="391"/>
                  <a:pt x="11356" y="419"/>
                  <a:pt x="11467" y="503"/>
                </a:cubicBezTo>
                <a:close/>
                <a:moveTo>
                  <a:pt x="9263" y="196"/>
                </a:moveTo>
                <a:cubicBezTo>
                  <a:pt x="9263" y="196"/>
                  <a:pt x="9236" y="196"/>
                  <a:pt x="9180" y="168"/>
                </a:cubicBezTo>
                <a:cubicBezTo>
                  <a:pt x="9208" y="196"/>
                  <a:pt x="9236" y="196"/>
                  <a:pt x="9291" y="196"/>
                </a:cubicBezTo>
                <a:close/>
                <a:moveTo>
                  <a:pt x="10017" y="307"/>
                </a:moveTo>
                <a:cubicBezTo>
                  <a:pt x="10017" y="307"/>
                  <a:pt x="9989" y="280"/>
                  <a:pt x="9961" y="280"/>
                </a:cubicBezTo>
                <a:cubicBezTo>
                  <a:pt x="9933" y="252"/>
                  <a:pt x="9989" y="307"/>
                  <a:pt x="10017" y="307"/>
                </a:cubicBezTo>
                <a:close/>
                <a:moveTo>
                  <a:pt x="10045" y="586"/>
                </a:moveTo>
                <a:cubicBezTo>
                  <a:pt x="10072" y="586"/>
                  <a:pt x="10100" y="614"/>
                  <a:pt x="10100" y="586"/>
                </a:cubicBezTo>
                <a:cubicBezTo>
                  <a:pt x="10100" y="559"/>
                  <a:pt x="10072" y="586"/>
                  <a:pt x="10045" y="586"/>
                </a:cubicBezTo>
                <a:cubicBezTo>
                  <a:pt x="10017" y="586"/>
                  <a:pt x="10045" y="586"/>
                  <a:pt x="10045" y="586"/>
                </a:cubicBezTo>
                <a:close/>
                <a:moveTo>
                  <a:pt x="392" y="5218"/>
                </a:moveTo>
                <a:lnTo>
                  <a:pt x="392" y="5134"/>
                </a:lnTo>
                <a:cubicBezTo>
                  <a:pt x="392" y="5106"/>
                  <a:pt x="392" y="5106"/>
                  <a:pt x="364" y="5134"/>
                </a:cubicBezTo>
                <a:cubicBezTo>
                  <a:pt x="364" y="5162"/>
                  <a:pt x="364" y="5190"/>
                  <a:pt x="392" y="5218"/>
                </a:cubicBezTo>
                <a:close/>
                <a:moveTo>
                  <a:pt x="12695" y="4018"/>
                </a:moveTo>
                <a:cubicBezTo>
                  <a:pt x="12695" y="4018"/>
                  <a:pt x="12667" y="4074"/>
                  <a:pt x="12667" y="4102"/>
                </a:cubicBezTo>
                <a:cubicBezTo>
                  <a:pt x="12639" y="4158"/>
                  <a:pt x="12695" y="4074"/>
                  <a:pt x="12695" y="4018"/>
                </a:cubicBezTo>
                <a:close/>
                <a:moveTo>
                  <a:pt x="12472" y="2595"/>
                </a:moveTo>
                <a:cubicBezTo>
                  <a:pt x="12611" y="2986"/>
                  <a:pt x="12667" y="3376"/>
                  <a:pt x="12583" y="3795"/>
                </a:cubicBezTo>
                <a:lnTo>
                  <a:pt x="12639" y="3683"/>
                </a:lnTo>
                <a:cubicBezTo>
                  <a:pt x="12695" y="3572"/>
                  <a:pt x="12723" y="3460"/>
                  <a:pt x="12723" y="3376"/>
                </a:cubicBezTo>
                <a:cubicBezTo>
                  <a:pt x="12751" y="3376"/>
                  <a:pt x="12751" y="3321"/>
                  <a:pt x="12751" y="3265"/>
                </a:cubicBezTo>
                <a:cubicBezTo>
                  <a:pt x="12723" y="3125"/>
                  <a:pt x="12695" y="2986"/>
                  <a:pt x="12639" y="2846"/>
                </a:cubicBezTo>
                <a:cubicBezTo>
                  <a:pt x="12583" y="2818"/>
                  <a:pt x="12528" y="2651"/>
                  <a:pt x="12472" y="2595"/>
                </a:cubicBezTo>
                <a:close/>
                <a:moveTo>
                  <a:pt x="12081" y="1842"/>
                </a:moveTo>
                <a:cubicBezTo>
                  <a:pt x="12081" y="1842"/>
                  <a:pt x="12081" y="1870"/>
                  <a:pt x="12109" y="1898"/>
                </a:cubicBezTo>
                <a:cubicBezTo>
                  <a:pt x="12137" y="1926"/>
                  <a:pt x="12109" y="1870"/>
                  <a:pt x="12081" y="1842"/>
                </a:cubicBezTo>
                <a:close/>
                <a:moveTo>
                  <a:pt x="11579" y="1172"/>
                </a:moveTo>
                <a:lnTo>
                  <a:pt x="11579" y="1172"/>
                </a:lnTo>
                <a:cubicBezTo>
                  <a:pt x="11607" y="1200"/>
                  <a:pt x="11635" y="1200"/>
                  <a:pt x="11635" y="1172"/>
                </a:cubicBezTo>
                <a:close/>
                <a:moveTo>
                  <a:pt x="10993" y="531"/>
                </a:moveTo>
                <a:cubicBezTo>
                  <a:pt x="10854" y="503"/>
                  <a:pt x="10826" y="531"/>
                  <a:pt x="10686" y="503"/>
                </a:cubicBezTo>
                <a:cubicBezTo>
                  <a:pt x="10603" y="531"/>
                  <a:pt x="10491" y="559"/>
                  <a:pt x="10379" y="531"/>
                </a:cubicBezTo>
                <a:cubicBezTo>
                  <a:pt x="10379" y="586"/>
                  <a:pt x="10212" y="586"/>
                  <a:pt x="10156" y="614"/>
                </a:cubicBezTo>
                <a:cubicBezTo>
                  <a:pt x="10128" y="614"/>
                  <a:pt x="10072" y="614"/>
                  <a:pt x="10045" y="614"/>
                </a:cubicBezTo>
                <a:cubicBezTo>
                  <a:pt x="10045" y="614"/>
                  <a:pt x="10072" y="642"/>
                  <a:pt x="10045" y="642"/>
                </a:cubicBezTo>
                <a:lnTo>
                  <a:pt x="10017" y="642"/>
                </a:lnTo>
                <a:cubicBezTo>
                  <a:pt x="10324" y="698"/>
                  <a:pt x="10630" y="810"/>
                  <a:pt x="10909" y="949"/>
                </a:cubicBezTo>
                <a:cubicBezTo>
                  <a:pt x="10937" y="810"/>
                  <a:pt x="10965" y="698"/>
                  <a:pt x="10993" y="531"/>
                </a:cubicBezTo>
                <a:close/>
                <a:moveTo>
                  <a:pt x="10547" y="280"/>
                </a:moveTo>
                <a:lnTo>
                  <a:pt x="10547" y="280"/>
                </a:lnTo>
                <a:lnTo>
                  <a:pt x="10603" y="280"/>
                </a:lnTo>
                <a:cubicBezTo>
                  <a:pt x="10603" y="280"/>
                  <a:pt x="10603" y="280"/>
                  <a:pt x="10547" y="280"/>
                </a:cubicBezTo>
                <a:close/>
                <a:moveTo>
                  <a:pt x="10714" y="280"/>
                </a:moveTo>
                <a:lnTo>
                  <a:pt x="10630" y="252"/>
                </a:lnTo>
                <a:lnTo>
                  <a:pt x="10658" y="280"/>
                </a:lnTo>
                <a:cubicBezTo>
                  <a:pt x="10658" y="307"/>
                  <a:pt x="10714" y="280"/>
                  <a:pt x="10714"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5"/>
          <p:cNvSpPr/>
          <p:nvPr/>
        </p:nvSpPr>
        <p:spPr>
          <a:xfrm>
            <a:off x="242097" y="1207832"/>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5"/>
          <p:cNvSpPr/>
          <p:nvPr/>
        </p:nvSpPr>
        <p:spPr>
          <a:xfrm>
            <a:off x="2707341" y="3797462"/>
            <a:ext cx="2468" cy="2755"/>
          </a:xfrm>
          <a:custGeom>
            <a:avLst/>
            <a:gdLst/>
            <a:ahLst/>
            <a:cxnLst/>
            <a:rect l="l" t="t" r="r" b="b"/>
            <a:pathLst>
              <a:path w="112" h="125" extrusionOk="0">
                <a:moveTo>
                  <a:pt x="37" y="1"/>
                </a:moveTo>
                <a:cubicBezTo>
                  <a:pt x="31" y="1"/>
                  <a:pt x="28" y="4"/>
                  <a:pt x="28" y="13"/>
                </a:cubicBezTo>
                <a:cubicBezTo>
                  <a:pt x="0" y="41"/>
                  <a:pt x="0" y="97"/>
                  <a:pt x="28" y="125"/>
                </a:cubicBezTo>
                <a:lnTo>
                  <a:pt x="112" y="13"/>
                </a:lnTo>
                <a:cubicBezTo>
                  <a:pt x="75" y="13"/>
                  <a:pt x="50" y="1"/>
                  <a:pt x="37" y="1"/>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5"/>
          <p:cNvSpPr/>
          <p:nvPr/>
        </p:nvSpPr>
        <p:spPr>
          <a:xfrm>
            <a:off x="7459030" y="4046638"/>
            <a:ext cx="662800" cy="103422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5"/>
          <p:cNvSpPr/>
          <p:nvPr/>
        </p:nvSpPr>
        <p:spPr>
          <a:xfrm>
            <a:off x="661240" y="4284307"/>
            <a:ext cx="1066130" cy="558893"/>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5"/>
          <p:cNvSpPr/>
          <p:nvPr/>
        </p:nvSpPr>
        <p:spPr>
          <a:xfrm>
            <a:off x="3577341" y="3652627"/>
            <a:ext cx="5553" cy="19084"/>
          </a:xfrm>
          <a:custGeom>
            <a:avLst/>
            <a:gdLst/>
            <a:ahLst/>
            <a:cxnLst/>
            <a:rect l="l" t="t" r="r" b="b"/>
            <a:pathLst>
              <a:path w="252" h="866" extrusionOk="0">
                <a:moveTo>
                  <a:pt x="0" y="1"/>
                </a:moveTo>
                <a:cubicBezTo>
                  <a:pt x="0" y="308"/>
                  <a:pt x="28" y="587"/>
                  <a:pt x="140" y="866"/>
                </a:cubicBezTo>
                <a:cubicBezTo>
                  <a:pt x="168" y="698"/>
                  <a:pt x="224" y="531"/>
                  <a:pt x="252" y="336"/>
                </a:cubicBezTo>
                <a:lnTo>
                  <a:pt x="196" y="224"/>
                </a:lnTo>
                <a:cubicBezTo>
                  <a:pt x="191" y="247"/>
                  <a:pt x="185" y="256"/>
                  <a:pt x="176" y="256"/>
                </a:cubicBezTo>
                <a:cubicBezTo>
                  <a:pt x="133" y="256"/>
                  <a:pt x="47" y="1"/>
                  <a:pt x="0" y="1"/>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5"/>
          <p:cNvSpPr/>
          <p:nvPr/>
        </p:nvSpPr>
        <p:spPr>
          <a:xfrm>
            <a:off x="108265" y="3760877"/>
            <a:ext cx="747644" cy="528768"/>
          </a:xfrm>
          <a:custGeom>
            <a:avLst/>
            <a:gdLst/>
            <a:ahLst/>
            <a:cxnLst/>
            <a:rect l="l" t="t" r="r" b="b"/>
            <a:pathLst>
              <a:path w="33926" h="23994" extrusionOk="0">
                <a:moveTo>
                  <a:pt x="11690" y="7923"/>
                </a:moveTo>
                <a:cubicBezTo>
                  <a:pt x="11718" y="7923"/>
                  <a:pt x="11662" y="7951"/>
                  <a:pt x="11662" y="7951"/>
                </a:cubicBezTo>
                <a:cubicBezTo>
                  <a:pt x="11603" y="7971"/>
                  <a:pt x="11544" y="7991"/>
                  <a:pt x="11514" y="7991"/>
                </a:cubicBezTo>
                <a:cubicBezTo>
                  <a:pt x="11502" y="7991"/>
                  <a:pt x="11495" y="7987"/>
                  <a:pt x="11495" y="7979"/>
                </a:cubicBezTo>
                <a:cubicBezTo>
                  <a:pt x="11551" y="7951"/>
                  <a:pt x="11634" y="7923"/>
                  <a:pt x="11690" y="7923"/>
                </a:cubicBezTo>
                <a:close/>
                <a:moveTo>
                  <a:pt x="31805" y="11801"/>
                </a:moveTo>
                <a:cubicBezTo>
                  <a:pt x="31777" y="11811"/>
                  <a:pt x="31746" y="11814"/>
                  <a:pt x="31714" y="11814"/>
                </a:cubicBezTo>
                <a:cubicBezTo>
                  <a:pt x="31650" y="11814"/>
                  <a:pt x="31582" y="11801"/>
                  <a:pt x="31526" y="11801"/>
                </a:cubicBezTo>
                <a:close/>
                <a:moveTo>
                  <a:pt x="33842" y="12387"/>
                </a:moveTo>
                <a:lnTo>
                  <a:pt x="33870" y="12415"/>
                </a:lnTo>
                <a:cubicBezTo>
                  <a:pt x="33814" y="12499"/>
                  <a:pt x="33758" y="12583"/>
                  <a:pt x="33675" y="12666"/>
                </a:cubicBezTo>
                <a:cubicBezTo>
                  <a:pt x="33758" y="12499"/>
                  <a:pt x="33814" y="12387"/>
                  <a:pt x="33842" y="12387"/>
                </a:cubicBezTo>
                <a:close/>
                <a:moveTo>
                  <a:pt x="32823" y="13216"/>
                </a:moveTo>
                <a:cubicBezTo>
                  <a:pt x="32838" y="13216"/>
                  <a:pt x="32838" y="13252"/>
                  <a:pt x="32838" y="13252"/>
                </a:cubicBezTo>
                <a:cubicBezTo>
                  <a:pt x="32810" y="13280"/>
                  <a:pt x="32810" y="13336"/>
                  <a:pt x="32782" y="13364"/>
                </a:cubicBezTo>
                <a:cubicBezTo>
                  <a:pt x="32772" y="13369"/>
                  <a:pt x="32765" y="13371"/>
                  <a:pt x="32760" y="13371"/>
                </a:cubicBezTo>
                <a:cubicBezTo>
                  <a:pt x="32736" y="13371"/>
                  <a:pt x="32763" y="13317"/>
                  <a:pt x="32810" y="13224"/>
                </a:cubicBezTo>
                <a:cubicBezTo>
                  <a:pt x="32815" y="13219"/>
                  <a:pt x="32820" y="13216"/>
                  <a:pt x="32823" y="13216"/>
                </a:cubicBezTo>
                <a:close/>
                <a:moveTo>
                  <a:pt x="33228" y="14424"/>
                </a:moveTo>
                <a:cubicBezTo>
                  <a:pt x="33158" y="14564"/>
                  <a:pt x="33127" y="14626"/>
                  <a:pt x="33119" y="14626"/>
                </a:cubicBezTo>
                <a:cubicBezTo>
                  <a:pt x="33117" y="14626"/>
                  <a:pt x="33117" y="14624"/>
                  <a:pt x="33117" y="14619"/>
                </a:cubicBezTo>
                <a:lnTo>
                  <a:pt x="33200" y="14424"/>
                </a:lnTo>
                <a:close/>
                <a:moveTo>
                  <a:pt x="33221" y="14645"/>
                </a:moveTo>
                <a:cubicBezTo>
                  <a:pt x="33226" y="14645"/>
                  <a:pt x="33228" y="14647"/>
                  <a:pt x="33228" y="14647"/>
                </a:cubicBezTo>
                <a:cubicBezTo>
                  <a:pt x="33200" y="14731"/>
                  <a:pt x="33172" y="14842"/>
                  <a:pt x="33089" y="14982"/>
                </a:cubicBezTo>
                <a:cubicBezTo>
                  <a:pt x="33085" y="14984"/>
                  <a:pt x="33083" y="14984"/>
                  <a:pt x="33080" y="14984"/>
                </a:cubicBezTo>
                <a:cubicBezTo>
                  <a:pt x="33042" y="14984"/>
                  <a:pt x="33117" y="14785"/>
                  <a:pt x="33117" y="14759"/>
                </a:cubicBezTo>
                <a:cubicBezTo>
                  <a:pt x="33176" y="14659"/>
                  <a:pt x="33208" y="14645"/>
                  <a:pt x="33221" y="14645"/>
                </a:cubicBezTo>
                <a:close/>
                <a:moveTo>
                  <a:pt x="32754" y="13252"/>
                </a:moveTo>
                <a:cubicBezTo>
                  <a:pt x="32754" y="13364"/>
                  <a:pt x="32726" y="13447"/>
                  <a:pt x="32670" y="13531"/>
                </a:cubicBezTo>
                <a:cubicBezTo>
                  <a:pt x="32751" y="13612"/>
                  <a:pt x="32622" y="14062"/>
                  <a:pt x="32717" y="14062"/>
                </a:cubicBezTo>
                <a:cubicBezTo>
                  <a:pt x="32720" y="14062"/>
                  <a:pt x="32723" y="14062"/>
                  <a:pt x="32726" y="14061"/>
                </a:cubicBezTo>
                <a:lnTo>
                  <a:pt x="32726" y="14061"/>
                </a:lnTo>
                <a:cubicBezTo>
                  <a:pt x="32670" y="14229"/>
                  <a:pt x="32642" y="14424"/>
                  <a:pt x="32586" y="14591"/>
                </a:cubicBezTo>
                <a:cubicBezTo>
                  <a:pt x="32586" y="14675"/>
                  <a:pt x="32586" y="14731"/>
                  <a:pt x="32586" y="14815"/>
                </a:cubicBezTo>
                <a:cubicBezTo>
                  <a:pt x="32586" y="14842"/>
                  <a:pt x="32586" y="14898"/>
                  <a:pt x="32586" y="14954"/>
                </a:cubicBezTo>
                <a:cubicBezTo>
                  <a:pt x="32531" y="15177"/>
                  <a:pt x="32475" y="15428"/>
                  <a:pt x="32447" y="15679"/>
                </a:cubicBezTo>
                <a:cubicBezTo>
                  <a:pt x="32140" y="15651"/>
                  <a:pt x="31889" y="15651"/>
                  <a:pt x="31638" y="15596"/>
                </a:cubicBezTo>
                <a:cubicBezTo>
                  <a:pt x="31973" y="14815"/>
                  <a:pt x="32307" y="14061"/>
                  <a:pt x="32670" y="13280"/>
                </a:cubicBezTo>
                <a:cubicBezTo>
                  <a:pt x="32670" y="13308"/>
                  <a:pt x="32670" y="13308"/>
                  <a:pt x="32670" y="13336"/>
                </a:cubicBezTo>
                <a:cubicBezTo>
                  <a:pt x="32698" y="13336"/>
                  <a:pt x="32754" y="13252"/>
                  <a:pt x="32754" y="13252"/>
                </a:cubicBezTo>
                <a:close/>
                <a:moveTo>
                  <a:pt x="31219" y="17409"/>
                </a:moveTo>
                <a:lnTo>
                  <a:pt x="31191" y="17549"/>
                </a:lnTo>
                <a:cubicBezTo>
                  <a:pt x="31136" y="17549"/>
                  <a:pt x="31136" y="17521"/>
                  <a:pt x="31191" y="17409"/>
                </a:cubicBezTo>
                <a:close/>
                <a:moveTo>
                  <a:pt x="30215" y="19418"/>
                </a:moveTo>
                <a:cubicBezTo>
                  <a:pt x="30192" y="19465"/>
                  <a:pt x="30149" y="19570"/>
                  <a:pt x="30135" y="19570"/>
                </a:cubicBezTo>
                <a:cubicBezTo>
                  <a:pt x="30133" y="19570"/>
                  <a:pt x="30131" y="19566"/>
                  <a:pt x="30131" y="19557"/>
                </a:cubicBezTo>
                <a:cubicBezTo>
                  <a:pt x="30159" y="19502"/>
                  <a:pt x="30187" y="19418"/>
                  <a:pt x="30215" y="19418"/>
                </a:cubicBezTo>
                <a:close/>
                <a:moveTo>
                  <a:pt x="26700" y="22654"/>
                </a:moveTo>
                <a:cubicBezTo>
                  <a:pt x="26759" y="22674"/>
                  <a:pt x="26860" y="22722"/>
                  <a:pt x="26894" y="22738"/>
                </a:cubicBezTo>
                <a:lnTo>
                  <a:pt x="26894" y="22738"/>
                </a:lnTo>
                <a:cubicBezTo>
                  <a:pt x="26838" y="22737"/>
                  <a:pt x="26644" y="22654"/>
                  <a:pt x="26700" y="22654"/>
                </a:cubicBezTo>
                <a:close/>
                <a:moveTo>
                  <a:pt x="29462" y="21594"/>
                </a:moveTo>
                <a:lnTo>
                  <a:pt x="29462" y="21622"/>
                </a:lnTo>
                <a:cubicBezTo>
                  <a:pt x="29490" y="21761"/>
                  <a:pt x="29378" y="22236"/>
                  <a:pt x="29406" y="22403"/>
                </a:cubicBezTo>
                <a:cubicBezTo>
                  <a:pt x="29266" y="22905"/>
                  <a:pt x="29266" y="23128"/>
                  <a:pt x="29183" y="23575"/>
                </a:cubicBezTo>
                <a:cubicBezTo>
                  <a:pt x="29099" y="23575"/>
                  <a:pt x="29043" y="23547"/>
                  <a:pt x="28987" y="23519"/>
                </a:cubicBezTo>
                <a:cubicBezTo>
                  <a:pt x="28876" y="23463"/>
                  <a:pt x="28764" y="23407"/>
                  <a:pt x="28681" y="23324"/>
                </a:cubicBezTo>
                <a:cubicBezTo>
                  <a:pt x="28346" y="23156"/>
                  <a:pt x="28067" y="22989"/>
                  <a:pt x="27844" y="22849"/>
                </a:cubicBezTo>
                <a:lnTo>
                  <a:pt x="27537" y="22654"/>
                </a:lnTo>
                <a:lnTo>
                  <a:pt x="27537" y="22654"/>
                </a:lnTo>
                <a:cubicBezTo>
                  <a:pt x="28011" y="22849"/>
                  <a:pt x="28513" y="23045"/>
                  <a:pt x="28987" y="23240"/>
                </a:cubicBezTo>
                <a:cubicBezTo>
                  <a:pt x="29155" y="22682"/>
                  <a:pt x="29294" y="22152"/>
                  <a:pt x="29462" y="21594"/>
                </a:cubicBezTo>
                <a:close/>
                <a:moveTo>
                  <a:pt x="4883" y="0"/>
                </a:moveTo>
                <a:cubicBezTo>
                  <a:pt x="4855" y="140"/>
                  <a:pt x="4855" y="279"/>
                  <a:pt x="4827" y="419"/>
                </a:cubicBezTo>
                <a:lnTo>
                  <a:pt x="4855" y="474"/>
                </a:lnTo>
                <a:cubicBezTo>
                  <a:pt x="4827" y="670"/>
                  <a:pt x="4799" y="837"/>
                  <a:pt x="4743" y="1032"/>
                </a:cubicBezTo>
                <a:cubicBezTo>
                  <a:pt x="4743" y="1004"/>
                  <a:pt x="4743" y="977"/>
                  <a:pt x="4743" y="949"/>
                </a:cubicBezTo>
                <a:cubicBezTo>
                  <a:pt x="4604" y="1423"/>
                  <a:pt x="4436" y="1897"/>
                  <a:pt x="4241" y="2344"/>
                </a:cubicBezTo>
                <a:cubicBezTo>
                  <a:pt x="4129" y="2595"/>
                  <a:pt x="4018" y="2846"/>
                  <a:pt x="3878" y="3097"/>
                </a:cubicBezTo>
                <a:lnTo>
                  <a:pt x="3627" y="3543"/>
                </a:lnTo>
                <a:lnTo>
                  <a:pt x="0" y="10127"/>
                </a:lnTo>
                <a:cubicBezTo>
                  <a:pt x="2511" y="10797"/>
                  <a:pt x="4771" y="11969"/>
                  <a:pt x="7031" y="13196"/>
                </a:cubicBezTo>
                <a:cubicBezTo>
                  <a:pt x="7756" y="13559"/>
                  <a:pt x="8454" y="13950"/>
                  <a:pt x="9151" y="14312"/>
                </a:cubicBezTo>
                <a:cubicBezTo>
                  <a:pt x="9347" y="14563"/>
                  <a:pt x="9570" y="14787"/>
                  <a:pt x="9821" y="14954"/>
                </a:cubicBezTo>
                <a:cubicBezTo>
                  <a:pt x="10156" y="15149"/>
                  <a:pt x="10769" y="15512"/>
                  <a:pt x="11216" y="15735"/>
                </a:cubicBezTo>
                <a:cubicBezTo>
                  <a:pt x="11774" y="16014"/>
                  <a:pt x="12248" y="16182"/>
                  <a:pt x="12667" y="16377"/>
                </a:cubicBezTo>
                <a:cubicBezTo>
                  <a:pt x="13531" y="16795"/>
                  <a:pt x="14089" y="17019"/>
                  <a:pt x="14815" y="17325"/>
                </a:cubicBezTo>
                <a:cubicBezTo>
                  <a:pt x="15680" y="17716"/>
                  <a:pt x="16489" y="18107"/>
                  <a:pt x="17270" y="18469"/>
                </a:cubicBezTo>
                <a:cubicBezTo>
                  <a:pt x="17967" y="18776"/>
                  <a:pt x="18358" y="18888"/>
                  <a:pt x="18972" y="19167"/>
                </a:cubicBezTo>
                <a:cubicBezTo>
                  <a:pt x="19195" y="19223"/>
                  <a:pt x="19502" y="19334"/>
                  <a:pt x="19809" y="19446"/>
                </a:cubicBezTo>
                <a:lnTo>
                  <a:pt x="19948" y="19529"/>
                </a:lnTo>
                <a:cubicBezTo>
                  <a:pt x="20283" y="19808"/>
                  <a:pt x="21371" y="20283"/>
                  <a:pt x="22152" y="20562"/>
                </a:cubicBezTo>
                <a:cubicBezTo>
                  <a:pt x="22180" y="20534"/>
                  <a:pt x="22236" y="20534"/>
                  <a:pt x="22347" y="20534"/>
                </a:cubicBezTo>
                <a:cubicBezTo>
                  <a:pt x="23101" y="20869"/>
                  <a:pt x="23882" y="21203"/>
                  <a:pt x="24663" y="21510"/>
                </a:cubicBezTo>
                <a:lnTo>
                  <a:pt x="25779" y="22152"/>
                </a:lnTo>
                <a:cubicBezTo>
                  <a:pt x="25946" y="22319"/>
                  <a:pt x="26170" y="22459"/>
                  <a:pt x="26393" y="22570"/>
                </a:cubicBezTo>
                <a:cubicBezTo>
                  <a:pt x="26504" y="22654"/>
                  <a:pt x="26644" y="22738"/>
                  <a:pt x="26783" y="22849"/>
                </a:cubicBezTo>
                <a:cubicBezTo>
                  <a:pt x="26811" y="22849"/>
                  <a:pt x="26895" y="22877"/>
                  <a:pt x="26979" y="22905"/>
                </a:cubicBezTo>
                <a:cubicBezTo>
                  <a:pt x="27062" y="22961"/>
                  <a:pt x="27146" y="23017"/>
                  <a:pt x="27258" y="23073"/>
                </a:cubicBezTo>
                <a:lnTo>
                  <a:pt x="27397" y="23156"/>
                </a:lnTo>
                <a:lnTo>
                  <a:pt x="27620" y="23268"/>
                </a:lnTo>
                <a:cubicBezTo>
                  <a:pt x="27899" y="23407"/>
                  <a:pt x="28290" y="23547"/>
                  <a:pt x="28429" y="23631"/>
                </a:cubicBezTo>
                <a:lnTo>
                  <a:pt x="29350" y="23993"/>
                </a:lnTo>
                <a:cubicBezTo>
                  <a:pt x="29434" y="23631"/>
                  <a:pt x="29545" y="23240"/>
                  <a:pt x="29657" y="22822"/>
                </a:cubicBezTo>
                <a:cubicBezTo>
                  <a:pt x="29713" y="22626"/>
                  <a:pt x="29769" y="22403"/>
                  <a:pt x="29797" y="22208"/>
                </a:cubicBezTo>
                <a:cubicBezTo>
                  <a:pt x="29824" y="22096"/>
                  <a:pt x="29852" y="21985"/>
                  <a:pt x="29880" y="21901"/>
                </a:cubicBezTo>
                <a:cubicBezTo>
                  <a:pt x="29880" y="21817"/>
                  <a:pt x="29908" y="21733"/>
                  <a:pt x="29936" y="21622"/>
                </a:cubicBezTo>
                <a:cubicBezTo>
                  <a:pt x="29964" y="21538"/>
                  <a:pt x="29964" y="21455"/>
                  <a:pt x="29964" y="21343"/>
                </a:cubicBezTo>
                <a:cubicBezTo>
                  <a:pt x="30076" y="20869"/>
                  <a:pt x="30159" y="20366"/>
                  <a:pt x="30187" y="19864"/>
                </a:cubicBezTo>
                <a:cubicBezTo>
                  <a:pt x="30271" y="19557"/>
                  <a:pt x="30299" y="19223"/>
                  <a:pt x="30299" y="18916"/>
                </a:cubicBezTo>
                <a:cubicBezTo>
                  <a:pt x="30410" y="18581"/>
                  <a:pt x="30522" y="18246"/>
                  <a:pt x="30661" y="17939"/>
                </a:cubicBezTo>
                <a:cubicBezTo>
                  <a:pt x="30673" y="17943"/>
                  <a:pt x="30686" y="17945"/>
                  <a:pt x="30699" y="17945"/>
                </a:cubicBezTo>
                <a:cubicBezTo>
                  <a:pt x="30777" y="17945"/>
                  <a:pt x="30873" y="17883"/>
                  <a:pt x="30968" y="17883"/>
                </a:cubicBezTo>
                <a:cubicBezTo>
                  <a:pt x="31191" y="17911"/>
                  <a:pt x="31415" y="17995"/>
                  <a:pt x="31694" y="18023"/>
                </a:cubicBezTo>
                <a:cubicBezTo>
                  <a:pt x="31749" y="17939"/>
                  <a:pt x="31749" y="17800"/>
                  <a:pt x="31805" y="17716"/>
                </a:cubicBezTo>
                <a:lnTo>
                  <a:pt x="31805" y="17716"/>
                </a:lnTo>
                <a:cubicBezTo>
                  <a:pt x="31769" y="17884"/>
                  <a:pt x="31780" y="17928"/>
                  <a:pt x="31806" y="17928"/>
                </a:cubicBezTo>
                <a:cubicBezTo>
                  <a:pt x="31834" y="17928"/>
                  <a:pt x="31881" y="17876"/>
                  <a:pt x="31905" y="17876"/>
                </a:cubicBezTo>
                <a:cubicBezTo>
                  <a:pt x="31910" y="17876"/>
                  <a:pt x="31914" y="17878"/>
                  <a:pt x="31917" y="17883"/>
                </a:cubicBezTo>
                <a:lnTo>
                  <a:pt x="32196" y="17465"/>
                </a:lnTo>
                <a:cubicBezTo>
                  <a:pt x="32307" y="17214"/>
                  <a:pt x="32419" y="16963"/>
                  <a:pt x="32559" y="16740"/>
                </a:cubicBezTo>
                <a:cubicBezTo>
                  <a:pt x="32670" y="16461"/>
                  <a:pt x="32782" y="16154"/>
                  <a:pt x="32893" y="15875"/>
                </a:cubicBezTo>
                <a:cubicBezTo>
                  <a:pt x="33005" y="15596"/>
                  <a:pt x="33089" y="15317"/>
                  <a:pt x="33144" y="15094"/>
                </a:cubicBezTo>
                <a:cubicBezTo>
                  <a:pt x="33256" y="14787"/>
                  <a:pt x="33340" y="14480"/>
                  <a:pt x="33396" y="14173"/>
                </a:cubicBezTo>
                <a:cubicBezTo>
                  <a:pt x="33451" y="14089"/>
                  <a:pt x="33479" y="14005"/>
                  <a:pt x="33535" y="13922"/>
                </a:cubicBezTo>
                <a:cubicBezTo>
                  <a:pt x="33619" y="13559"/>
                  <a:pt x="33870" y="12945"/>
                  <a:pt x="33870" y="12694"/>
                </a:cubicBezTo>
                <a:cubicBezTo>
                  <a:pt x="33870" y="12583"/>
                  <a:pt x="33898" y="12499"/>
                  <a:pt x="33926" y="12387"/>
                </a:cubicBezTo>
                <a:cubicBezTo>
                  <a:pt x="33842" y="12332"/>
                  <a:pt x="33786" y="12332"/>
                  <a:pt x="33702" y="12304"/>
                </a:cubicBezTo>
                <a:cubicBezTo>
                  <a:pt x="33675" y="12276"/>
                  <a:pt x="33675" y="12248"/>
                  <a:pt x="33619" y="12248"/>
                </a:cubicBezTo>
                <a:lnTo>
                  <a:pt x="33451" y="12220"/>
                </a:lnTo>
                <a:cubicBezTo>
                  <a:pt x="33368" y="12192"/>
                  <a:pt x="33256" y="12164"/>
                  <a:pt x="33172" y="12164"/>
                </a:cubicBezTo>
                <a:lnTo>
                  <a:pt x="32726" y="12164"/>
                </a:lnTo>
                <a:cubicBezTo>
                  <a:pt x="32447" y="12192"/>
                  <a:pt x="32196" y="12220"/>
                  <a:pt x="31749" y="12248"/>
                </a:cubicBezTo>
                <a:cubicBezTo>
                  <a:pt x="31777" y="12053"/>
                  <a:pt x="32140" y="11885"/>
                  <a:pt x="32196" y="11718"/>
                </a:cubicBezTo>
                <a:cubicBezTo>
                  <a:pt x="32084" y="11690"/>
                  <a:pt x="31973" y="11634"/>
                  <a:pt x="31861" y="11634"/>
                </a:cubicBezTo>
                <a:cubicBezTo>
                  <a:pt x="31722" y="11634"/>
                  <a:pt x="31610" y="11606"/>
                  <a:pt x="31498" y="11606"/>
                </a:cubicBezTo>
                <a:cubicBezTo>
                  <a:pt x="31409" y="11599"/>
                  <a:pt x="31319" y="11595"/>
                  <a:pt x="31230" y="11595"/>
                </a:cubicBezTo>
                <a:cubicBezTo>
                  <a:pt x="30986" y="11595"/>
                  <a:pt x="30747" y="11621"/>
                  <a:pt x="30522" y="11662"/>
                </a:cubicBezTo>
                <a:lnTo>
                  <a:pt x="30299" y="11718"/>
                </a:lnTo>
                <a:lnTo>
                  <a:pt x="30215" y="11718"/>
                </a:lnTo>
                <a:lnTo>
                  <a:pt x="30131" y="11746"/>
                </a:lnTo>
                <a:lnTo>
                  <a:pt x="29880" y="11829"/>
                </a:lnTo>
                <a:cubicBezTo>
                  <a:pt x="29713" y="11885"/>
                  <a:pt x="29518" y="11941"/>
                  <a:pt x="29322" y="11997"/>
                </a:cubicBezTo>
                <a:cubicBezTo>
                  <a:pt x="29183" y="12080"/>
                  <a:pt x="28960" y="12164"/>
                  <a:pt x="28820" y="12248"/>
                </a:cubicBezTo>
                <a:cubicBezTo>
                  <a:pt x="28681" y="12387"/>
                  <a:pt x="28569" y="12499"/>
                  <a:pt x="28429" y="12583"/>
                </a:cubicBezTo>
                <a:cubicBezTo>
                  <a:pt x="28410" y="12586"/>
                  <a:pt x="28394" y="12588"/>
                  <a:pt x="28381" y="12588"/>
                </a:cubicBezTo>
                <a:cubicBezTo>
                  <a:pt x="28297" y="12588"/>
                  <a:pt x="28314" y="12519"/>
                  <a:pt x="28290" y="12471"/>
                </a:cubicBezTo>
                <a:cubicBezTo>
                  <a:pt x="27955" y="12555"/>
                  <a:pt x="27648" y="12638"/>
                  <a:pt x="27314" y="12722"/>
                </a:cubicBezTo>
                <a:cubicBezTo>
                  <a:pt x="26979" y="12889"/>
                  <a:pt x="26672" y="12973"/>
                  <a:pt x="26337" y="13141"/>
                </a:cubicBezTo>
                <a:cubicBezTo>
                  <a:pt x="26142" y="13224"/>
                  <a:pt x="25974" y="13308"/>
                  <a:pt x="25807" y="13392"/>
                </a:cubicBezTo>
                <a:cubicBezTo>
                  <a:pt x="25472" y="13503"/>
                  <a:pt x="25165" y="13643"/>
                  <a:pt x="24858" y="13782"/>
                </a:cubicBezTo>
                <a:cubicBezTo>
                  <a:pt x="24831" y="13838"/>
                  <a:pt x="24635" y="13950"/>
                  <a:pt x="24524" y="14033"/>
                </a:cubicBezTo>
                <a:cubicBezTo>
                  <a:pt x="24511" y="14030"/>
                  <a:pt x="24495" y="14029"/>
                  <a:pt x="24478" y="14029"/>
                </a:cubicBezTo>
                <a:cubicBezTo>
                  <a:pt x="24194" y="14029"/>
                  <a:pt x="23352" y="14430"/>
                  <a:pt x="22905" y="14536"/>
                </a:cubicBezTo>
                <a:cubicBezTo>
                  <a:pt x="22013" y="14982"/>
                  <a:pt x="22347" y="15066"/>
                  <a:pt x="21985" y="15373"/>
                </a:cubicBezTo>
                <a:cubicBezTo>
                  <a:pt x="21929" y="15428"/>
                  <a:pt x="22068" y="15456"/>
                  <a:pt x="21985" y="15484"/>
                </a:cubicBezTo>
                <a:cubicBezTo>
                  <a:pt x="21975" y="15487"/>
                  <a:pt x="21968" y="15489"/>
                  <a:pt x="21962" y="15489"/>
                </a:cubicBezTo>
                <a:cubicBezTo>
                  <a:pt x="21932" y="15489"/>
                  <a:pt x="21949" y="15452"/>
                  <a:pt x="21940" y="15452"/>
                </a:cubicBezTo>
                <a:cubicBezTo>
                  <a:pt x="21935" y="15452"/>
                  <a:pt x="21925" y="15460"/>
                  <a:pt x="21901" y="15484"/>
                </a:cubicBezTo>
                <a:cubicBezTo>
                  <a:pt x="21845" y="15540"/>
                  <a:pt x="21873" y="15596"/>
                  <a:pt x="21706" y="15679"/>
                </a:cubicBezTo>
                <a:cubicBezTo>
                  <a:pt x="21678" y="15624"/>
                  <a:pt x="21538" y="15624"/>
                  <a:pt x="21594" y="15540"/>
                </a:cubicBezTo>
                <a:lnTo>
                  <a:pt x="21594" y="15540"/>
                </a:lnTo>
                <a:cubicBezTo>
                  <a:pt x="21511" y="15568"/>
                  <a:pt x="21427" y="15568"/>
                  <a:pt x="21343" y="15596"/>
                </a:cubicBezTo>
                <a:lnTo>
                  <a:pt x="21204" y="15624"/>
                </a:lnTo>
                <a:lnTo>
                  <a:pt x="21148" y="15624"/>
                </a:lnTo>
                <a:cubicBezTo>
                  <a:pt x="21134" y="15624"/>
                  <a:pt x="21127" y="15631"/>
                  <a:pt x="21123" y="15631"/>
                </a:cubicBezTo>
                <a:cubicBezTo>
                  <a:pt x="21120" y="15631"/>
                  <a:pt x="21120" y="15624"/>
                  <a:pt x="21120" y="15596"/>
                </a:cubicBezTo>
                <a:lnTo>
                  <a:pt x="21120" y="15568"/>
                </a:lnTo>
                <a:cubicBezTo>
                  <a:pt x="21120" y="15428"/>
                  <a:pt x="21120" y="15261"/>
                  <a:pt x="21120" y="15121"/>
                </a:cubicBezTo>
                <a:cubicBezTo>
                  <a:pt x="21176" y="14954"/>
                  <a:pt x="21232" y="14759"/>
                  <a:pt x="21259" y="14563"/>
                </a:cubicBezTo>
                <a:lnTo>
                  <a:pt x="21259" y="14424"/>
                </a:lnTo>
                <a:lnTo>
                  <a:pt x="21259" y="14257"/>
                </a:lnTo>
                <a:cubicBezTo>
                  <a:pt x="21259" y="14061"/>
                  <a:pt x="21232" y="13866"/>
                  <a:pt x="21259" y="13671"/>
                </a:cubicBezTo>
                <a:cubicBezTo>
                  <a:pt x="21259" y="13475"/>
                  <a:pt x="21287" y="13392"/>
                  <a:pt x="21315" y="13224"/>
                </a:cubicBezTo>
                <a:cubicBezTo>
                  <a:pt x="21343" y="12499"/>
                  <a:pt x="21287" y="11774"/>
                  <a:pt x="21176" y="11048"/>
                </a:cubicBezTo>
                <a:cubicBezTo>
                  <a:pt x="21287" y="10909"/>
                  <a:pt x="21343" y="10713"/>
                  <a:pt x="21315" y="10044"/>
                </a:cubicBezTo>
                <a:cubicBezTo>
                  <a:pt x="21287" y="9765"/>
                  <a:pt x="21204" y="9402"/>
                  <a:pt x="21204" y="9095"/>
                </a:cubicBezTo>
                <a:cubicBezTo>
                  <a:pt x="21176" y="8928"/>
                  <a:pt x="21176" y="8733"/>
                  <a:pt x="21204" y="8565"/>
                </a:cubicBezTo>
                <a:cubicBezTo>
                  <a:pt x="21148" y="8175"/>
                  <a:pt x="21148" y="7923"/>
                  <a:pt x="21092" y="7617"/>
                </a:cubicBezTo>
                <a:cubicBezTo>
                  <a:pt x="21115" y="7523"/>
                  <a:pt x="21148" y="7503"/>
                  <a:pt x="21183" y="7503"/>
                </a:cubicBezTo>
                <a:cubicBezTo>
                  <a:pt x="21209" y="7503"/>
                  <a:pt x="21237" y="7515"/>
                  <a:pt x="21261" y="7515"/>
                </a:cubicBezTo>
                <a:cubicBezTo>
                  <a:pt x="21282" y="7515"/>
                  <a:pt x="21300" y="7507"/>
                  <a:pt x="21315" y="7477"/>
                </a:cubicBezTo>
                <a:cubicBezTo>
                  <a:pt x="21343" y="7393"/>
                  <a:pt x="21343" y="7282"/>
                  <a:pt x="21343" y="7170"/>
                </a:cubicBezTo>
                <a:cubicBezTo>
                  <a:pt x="21343" y="7142"/>
                  <a:pt x="21343" y="7142"/>
                  <a:pt x="21343" y="7059"/>
                </a:cubicBezTo>
                <a:cubicBezTo>
                  <a:pt x="21343" y="6975"/>
                  <a:pt x="21315" y="6891"/>
                  <a:pt x="21315" y="6807"/>
                </a:cubicBezTo>
                <a:cubicBezTo>
                  <a:pt x="21287" y="6612"/>
                  <a:pt x="21259" y="6417"/>
                  <a:pt x="21232" y="6250"/>
                </a:cubicBezTo>
                <a:cubicBezTo>
                  <a:pt x="21120" y="5440"/>
                  <a:pt x="20925" y="4520"/>
                  <a:pt x="20813" y="3878"/>
                </a:cubicBezTo>
                <a:lnTo>
                  <a:pt x="20757" y="3878"/>
                </a:lnTo>
                <a:lnTo>
                  <a:pt x="20701" y="3906"/>
                </a:lnTo>
                <a:lnTo>
                  <a:pt x="20590" y="3962"/>
                </a:lnTo>
                <a:lnTo>
                  <a:pt x="20395" y="4073"/>
                </a:lnTo>
                <a:cubicBezTo>
                  <a:pt x="20255" y="4129"/>
                  <a:pt x="20171" y="4185"/>
                  <a:pt x="20088" y="4241"/>
                </a:cubicBezTo>
                <a:cubicBezTo>
                  <a:pt x="19948" y="4352"/>
                  <a:pt x="19781" y="4380"/>
                  <a:pt x="19697" y="4520"/>
                </a:cubicBezTo>
                <a:cubicBezTo>
                  <a:pt x="19585" y="4659"/>
                  <a:pt x="19641" y="4827"/>
                  <a:pt x="19502" y="4938"/>
                </a:cubicBezTo>
                <a:cubicBezTo>
                  <a:pt x="19483" y="4920"/>
                  <a:pt x="19443" y="4910"/>
                  <a:pt x="19381" y="4910"/>
                </a:cubicBezTo>
                <a:cubicBezTo>
                  <a:pt x="19257" y="4910"/>
                  <a:pt x="19046" y="4948"/>
                  <a:pt x="18749" y="5022"/>
                </a:cubicBezTo>
                <a:cubicBezTo>
                  <a:pt x="18553" y="5078"/>
                  <a:pt x="18274" y="5134"/>
                  <a:pt x="17967" y="5245"/>
                </a:cubicBezTo>
                <a:cubicBezTo>
                  <a:pt x="17744" y="5301"/>
                  <a:pt x="17549" y="5357"/>
                  <a:pt x="17326" y="5440"/>
                </a:cubicBezTo>
                <a:cubicBezTo>
                  <a:pt x="17247" y="5421"/>
                  <a:pt x="17168" y="5401"/>
                  <a:pt x="17089" y="5401"/>
                </a:cubicBezTo>
                <a:cubicBezTo>
                  <a:pt x="17056" y="5401"/>
                  <a:pt x="17024" y="5404"/>
                  <a:pt x="16991" y="5413"/>
                </a:cubicBezTo>
                <a:cubicBezTo>
                  <a:pt x="16321" y="5552"/>
                  <a:pt x="15680" y="5775"/>
                  <a:pt x="15066" y="6054"/>
                </a:cubicBezTo>
                <a:cubicBezTo>
                  <a:pt x="14564" y="6389"/>
                  <a:pt x="15233" y="6528"/>
                  <a:pt x="15122" y="6780"/>
                </a:cubicBezTo>
                <a:cubicBezTo>
                  <a:pt x="15107" y="6794"/>
                  <a:pt x="15110" y="6799"/>
                  <a:pt x="15121" y="6799"/>
                </a:cubicBezTo>
                <a:cubicBezTo>
                  <a:pt x="15146" y="6799"/>
                  <a:pt x="15215" y="6774"/>
                  <a:pt x="15232" y="6774"/>
                </a:cubicBezTo>
                <a:cubicBezTo>
                  <a:pt x="15237" y="6774"/>
                  <a:pt x="15237" y="6775"/>
                  <a:pt x="15233" y="6780"/>
                </a:cubicBezTo>
                <a:cubicBezTo>
                  <a:pt x="15150" y="6807"/>
                  <a:pt x="15233" y="6835"/>
                  <a:pt x="15205" y="6835"/>
                </a:cubicBezTo>
                <a:cubicBezTo>
                  <a:pt x="15010" y="6947"/>
                  <a:pt x="14815" y="7003"/>
                  <a:pt x="14619" y="7086"/>
                </a:cubicBezTo>
                <a:cubicBezTo>
                  <a:pt x="14145" y="7114"/>
                  <a:pt x="13643" y="7226"/>
                  <a:pt x="13197" y="7365"/>
                </a:cubicBezTo>
                <a:cubicBezTo>
                  <a:pt x="13085" y="7365"/>
                  <a:pt x="13252" y="7226"/>
                  <a:pt x="13336" y="7170"/>
                </a:cubicBezTo>
                <a:lnTo>
                  <a:pt x="13336" y="7170"/>
                </a:lnTo>
                <a:cubicBezTo>
                  <a:pt x="13141" y="7198"/>
                  <a:pt x="13001" y="7198"/>
                  <a:pt x="12750" y="7282"/>
                </a:cubicBezTo>
                <a:cubicBezTo>
                  <a:pt x="12499" y="7365"/>
                  <a:pt x="12276" y="7477"/>
                  <a:pt x="12164" y="7533"/>
                </a:cubicBezTo>
                <a:cubicBezTo>
                  <a:pt x="12053" y="7561"/>
                  <a:pt x="11997" y="7589"/>
                  <a:pt x="11969" y="7589"/>
                </a:cubicBezTo>
                <a:cubicBezTo>
                  <a:pt x="11913" y="7617"/>
                  <a:pt x="11969" y="7589"/>
                  <a:pt x="11913" y="7644"/>
                </a:cubicBezTo>
                <a:cubicBezTo>
                  <a:pt x="11885" y="7672"/>
                  <a:pt x="11802" y="7672"/>
                  <a:pt x="11802" y="7672"/>
                </a:cubicBezTo>
                <a:cubicBezTo>
                  <a:pt x="11746" y="7700"/>
                  <a:pt x="11746" y="7728"/>
                  <a:pt x="11690" y="7756"/>
                </a:cubicBezTo>
                <a:cubicBezTo>
                  <a:pt x="11551" y="7840"/>
                  <a:pt x="11272" y="7923"/>
                  <a:pt x="11272" y="7979"/>
                </a:cubicBezTo>
                <a:cubicBezTo>
                  <a:pt x="11160" y="7979"/>
                  <a:pt x="11020" y="8035"/>
                  <a:pt x="10909" y="8063"/>
                </a:cubicBezTo>
                <a:cubicBezTo>
                  <a:pt x="10714" y="8175"/>
                  <a:pt x="10546" y="8258"/>
                  <a:pt x="10351" y="8314"/>
                </a:cubicBezTo>
                <a:cubicBezTo>
                  <a:pt x="10267" y="8314"/>
                  <a:pt x="10183" y="8342"/>
                  <a:pt x="10100" y="8342"/>
                </a:cubicBezTo>
                <a:cubicBezTo>
                  <a:pt x="9877" y="8454"/>
                  <a:pt x="9653" y="8537"/>
                  <a:pt x="9402" y="8621"/>
                </a:cubicBezTo>
                <a:lnTo>
                  <a:pt x="8928" y="8928"/>
                </a:lnTo>
                <a:cubicBezTo>
                  <a:pt x="8844" y="9012"/>
                  <a:pt x="8789" y="9067"/>
                  <a:pt x="8705" y="9151"/>
                </a:cubicBezTo>
                <a:lnTo>
                  <a:pt x="8649" y="9263"/>
                </a:lnTo>
                <a:lnTo>
                  <a:pt x="8593" y="9291"/>
                </a:lnTo>
                <a:lnTo>
                  <a:pt x="8565" y="9318"/>
                </a:lnTo>
                <a:cubicBezTo>
                  <a:pt x="8537" y="9291"/>
                  <a:pt x="8510" y="9263"/>
                  <a:pt x="8482" y="9235"/>
                </a:cubicBezTo>
                <a:cubicBezTo>
                  <a:pt x="8482" y="9151"/>
                  <a:pt x="8482" y="9095"/>
                  <a:pt x="8482" y="9012"/>
                </a:cubicBezTo>
                <a:cubicBezTo>
                  <a:pt x="8454" y="8788"/>
                  <a:pt x="8398" y="8537"/>
                  <a:pt x="8342" y="8314"/>
                </a:cubicBezTo>
                <a:cubicBezTo>
                  <a:pt x="8286" y="8175"/>
                  <a:pt x="8258" y="8091"/>
                  <a:pt x="8203" y="7923"/>
                </a:cubicBezTo>
                <a:cubicBezTo>
                  <a:pt x="8175" y="7784"/>
                  <a:pt x="8119" y="7617"/>
                  <a:pt x="8063" y="7477"/>
                </a:cubicBezTo>
                <a:cubicBezTo>
                  <a:pt x="7847" y="6938"/>
                  <a:pt x="7606" y="6555"/>
                  <a:pt x="7514" y="6555"/>
                </a:cubicBezTo>
                <a:cubicBezTo>
                  <a:pt x="7511" y="6555"/>
                  <a:pt x="7508" y="6555"/>
                  <a:pt x="7505" y="6556"/>
                </a:cubicBezTo>
                <a:cubicBezTo>
                  <a:pt x="7449" y="6417"/>
                  <a:pt x="7366" y="6277"/>
                  <a:pt x="7282" y="6166"/>
                </a:cubicBezTo>
                <a:cubicBezTo>
                  <a:pt x="6473" y="4157"/>
                  <a:pt x="5524" y="2260"/>
                  <a:pt x="4911" y="0"/>
                </a:cubicBezTo>
                <a:lnTo>
                  <a:pt x="4911" y="28"/>
                </a:lnTo>
                <a:lnTo>
                  <a:pt x="48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5"/>
          <p:cNvSpPr/>
          <p:nvPr/>
        </p:nvSpPr>
        <p:spPr>
          <a:xfrm>
            <a:off x="8577753" y="894598"/>
            <a:ext cx="610527" cy="527556"/>
          </a:xfrm>
          <a:custGeom>
            <a:avLst/>
            <a:gdLst/>
            <a:ahLst/>
            <a:cxnLst/>
            <a:rect l="l" t="t" r="r" b="b"/>
            <a:pathLst>
              <a:path w="27704" h="23939" extrusionOk="0">
                <a:moveTo>
                  <a:pt x="558" y="22599"/>
                </a:moveTo>
                <a:cubicBezTo>
                  <a:pt x="391" y="22460"/>
                  <a:pt x="223" y="22264"/>
                  <a:pt x="112" y="22069"/>
                </a:cubicBezTo>
                <a:cubicBezTo>
                  <a:pt x="28" y="21846"/>
                  <a:pt x="0" y="21623"/>
                  <a:pt x="28" y="21399"/>
                </a:cubicBezTo>
                <a:cubicBezTo>
                  <a:pt x="28" y="21344"/>
                  <a:pt x="28" y="21260"/>
                  <a:pt x="28" y="21204"/>
                </a:cubicBezTo>
                <a:cubicBezTo>
                  <a:pt x="56" y="21065"/>
                  <a:pt x="112" y="20925"/>
                  <a:pt x="195" y="20814"/>
                </a:cubicBezTo>
                <a:cubicBezTo>
                  <a:pt x="251" y="20618"/>
                  <a:pt x="363" y="20451"/>
                  <a:pt x="502" y="20311"/>
                </a:cubicBezTo>
                <a:cubicBezTo>
                  <a:pt x="614" y="20144"/>
                  <a:pt x="753" y="19977"/>
                  <a:pt x="893" y="19809"/>
                </a:cubicBezTo>
                <a:lnTo>
                  <a:pt x="1060" y="19586"/>
                </a:lnTo>
                <a:cubicBezTo>
                  <a:pt x="1423" y="19000"/>
                  <a:pt x="1786" y="18414"/>
                  <a:pt x="2176" y="17856"/>
                </a:cubicBezTo>
                <a:lnTo>
                  <a:pt x="2176" y="17745"/>
                </a:lnTo>
                <a:cubicBezTo>
                  <a:pt x="2455" y="17187"/>
                  <a:pt x="2846" y="16684"/>
                  <a:pt x="3264" y="16238"/>
                </a:cubicBezTo>
                <a:lnTo>
                  <a:pt x="3404" y="16043"/>
                </a:lnTo>
                <a:cubicBezTo>
                  <a:pt x="3515" y="15875"/>
                  <a:pt x="3627" y="15680"/>
                  <a:pt x="3711" y="15541"/>
                </a:cubicBezTo>
                <a:cubicBezTo>
                  <a:pt x="4018" y="15122"/>
                  <a:pt x="4185" y="14843"/>
                  <a:pt x="4520" y="14369"/>
                </a:cubicBezTo>
                <a:lnTo>
                  <a:pt x="5803" y="12751"/>
                </a:lnTo>
                <a:cubicBezTo>
                  <a:pt x="6194" y="12249"/>
                  <a:pt x="6473" y="11886"/>
                  <a:pt x="6947" y="11328"/>
                </a:cubicBezTo>
                <a:cubicBezTo>
                  <a:pt x="7170" y="11049"/>
                  <a:pt x="7421" y="10742"/>
                  <a:pt x="7728" y="10379"/>
                </a:cubicBezTo>
                <a:cubicBezTo>
                  <a:pt x="8007" y="10072"/>
                  <a:pt x="8314" y="9793"/>
                  <a:pt x="8621" y="9542"/>
                </a:cubicBezTo>
                <a:cubicBezTo>
                  <a:pt x="8788" y="9375"/>
                  <a:pt x="9011" y="9263"/>
                  <a:pt x="9207" y="9180"/>
                </a:cubicBezTo>
                <a:cubicBezTo>
                  <a:pt x="12471" y="5888"/>
                  <a:pt x="13699" y="2400"/>
                  <a:pt x="17688" y="1"/>
                </a:cubicBezTo>
                <a:cubicBezTo>
                  <a:pt x="17716" y="29"/>
                  <a:pt x="17772" y="29"/>
                  <a:pt x="17800" y="57"/>
                </a:cubicBezTo>
                <a:lnTo>
                  <a:pt x="17800" y="57"/>
                </a:lnTo>
                <a:lnTo>
                  <a:pt x="17855" y="85"/>
                </a:lnTo>
                <a:lnTo>
                  <a:pt x="17911" y="112"/>
                </a:lnTo>
                <a:lnTo>
                  <a:pt x="17967" y="140"/>
                </a:lnTo>
                <a:lnTo>
                  <a:pt x="18023" y="168"/>
                </a:lnTo>
                <a:cubicBezTo>
                  <a:pt x="18134" y="252"/>
                  <a:pt x="18246" y="336"/>
                  <a:pt x="18330" y="419"/>
                </a:cubicBezTo>
                <a:cubicBezTo>
                  <a:pt x="18581" y="670"/>
                  <a:pt x="18776" y="977"/>
                  <a:pt x="18888" y="1312"/>
                </a:cubicBezTo>
                <a:cubicBezTo>
                  <a:pt x="18999" y="1591"/>
                  <a:pt x="19111" y="1870"/>
                  <a:pt x="19195" y="2177"/>
                </a:cubicBezTo>
                <a:lnTo>
                  <a:pt x="19167" y="2177"/>
                </a:lnTo>
                <a:lnTo>
                  <a:pt x="19167" y="2177"/>
                </a:lnTo>
                <a:cubicBezTo>
                  <a:pt x="19641" y="3851"/>
                  <a:pt x="22570" y="6111"/>
                  <a:pt x="23045" y="7757"/>
                </a:cubicBezTo>
                <a:cubicBezTo>
                  <a:pt x="23101" y="7868"/>
                  <a:pt x="23156" y="7980"/>
                  <a:pt x="23184" y="8092"/>
                </a:cubicBezTo>
                <a:cubicBezTo>
                  <a:pt x="23352" y="8064"/>
                  <a:pt x="23770" y="9431"/>
                  <a:pt x="23965" y="10240"/>
                </a:cubicBezTo>
                <a:cubicBezTo>
                  <a:pt x="23937" y="10296"/>
                  <a:pt x="23937" y="10351"/>
                  <a:pt x="23965" y="10379"/>
                </a:cubicBezTo>
                <a:cubicBezTo>
                  <a:pt x="24049" y="10575"/>
                  <a:pt x="24161" y="10714"/>
                  <a:pt x="24244" y="10909"/>
                </a:cubicBezTo>
                <a:cubicBezTo>
                  <a:pt x="24300" y="11105"/>
                  <a:pt x="24384" y="11300"/>
                  <a:pt x="24468" y="11495"/>
                </a:cubicBezTo>
                <a:cubicBezTo>
                  <a:pt x="24495" y="11718"/>
                  <a:pt x="24551" y="11914"/>
                  <a:pt x="24635" y="12109"/>
                </a:cubicBezTo>
                <a:cubicBezTo>
                  <a:pt x="24663" y="12193"/>
                  <a:pt x="24663" y="12249"/>
                  <a:pt x="24663" y="12332"/>
                </a:cubicBezTo>
                <a:cubicBezTo>
                  <a:pt x="24719" y="12472"/>
                  <a:pt x="24774" y="12611"/>
                  <a:pt x="24830" y="12751"/>
                </a:cubicBezTo>
                <a:cubicBezTo>
                  <a:pt x="24858" y="12862"/>
                  <a:pt x="24886" y="12974"/>
                  <a:pt x="24914" y="13058"/>
                </a:cubicBezTo>
                <a:cubicBezTo>
                  <a:pt x="24942" y="13058"/>
                  <a:pt x="24998" y="13281"/>
                  <a:pt x="25053" y="13392"/>
                </a:cubicBezTo>
                <a:cubicBezTo>
                  <a:pt x="25081" y="13448"/>
                  <a:pt x="25109" y="13448"/>
                  <a:pt x="25137" y="13504"/>
                </a:cubicBezTo>
                <a:cubicBezTo>
                  <a:pt x="25137" y="13532"/>
                  <a:pt x="25137" y="13560"/>
                  <a:pt x="25165" y="13588"/>
                </a:cubicBezTo>
                <a:cubicBezTo>
                  <a:pt x="25165" y="13616"/>
                  <a:pt x="25165" y="13588"/>
                  <a:pt x="25193" y="13616"/>
                </a:cubicBezTo>
                <a:cubicBezTo>
                  <a:pt x="25193" y="13643"/>
                  <a:pt x="25193" y="13699"/>
                  <a:pt x="25221" y="13783"/>
                </a:cubicBezTo>
                <a:cubicBezTo>
                  <a:pt x="25277" y="13867"/>
                  <a:pt x="25360" y="14062"/>
                  <a:pt x="25388" y="14257"/>
                </a:cubicBezTo>
                <a:cubicBezTo>
                  <a:pt x="25444" y="14453"/>
                  <a:pt x="25444" y="14564"/>
                  <a:pt x="25472" y="14704"/>
                </a:cubicBezTo>
                <a:cubicBezTo>
                  <a:pt x="25444" y="14648"/>
                  <a:pt x="25332" y="14508"/>
                  <a:pt x="25332" y="14592"/>
                </a:cubicBezTo>
                <a:cubicBezTo>
                  <a:pt x="25444" y="14955"/>
                  <a:pt x="25528" y="15317"/>
                  <a:pt x="25556" y="15680"/>
                </a:cubicBezTo>
                <a:cubicBezTo>
                  <a:pt x="25611" y="15848"/>
                  <a:pt x="25667" y="16015"/>
                  <a:pt x="25751" y="16154"/>
                </a:cubicBezTo>
                <a:cubicBezTo>
                  <a:pt x="25751" y="16182"/>
                  <a:pt x="25751" y="16126"/>
                  <a:pt x="25779" y="16182"/>
                </a:cubicBezTo>
                <a:cubicBezTo>
                  <a:pt x="25807" y="16182"/>
                  <a:pt x="25751" y="16043"/>
                  <a:pt x="25779" y="16071"/>
                </a:cubicBezTo>
                <a:cubicBezTo>
                  <a:pt x="25974" y="16182"/>
                  <a:pt x="26058" y="15680"/>
                  <a:pt x="26309" y="16071"/>
                </a:cubicBezTo>
                <a:cubicBezTo>
                  <a:pt x="26532" y="16573"/>
                  <a:pt x="26727" y="17075"/>
                  <a:pt x="26839" y="17605"/>
                </a:cubicBezTo>
                <a:cubicBezTo>
                  <a:pt x="26839" y="17689"/>
                  <a:pt x="26839" y="17773"/>
                  <a:pt x="26839" y="17856"/>
                </a:cubicBezTo>
                <a:cubicBezTo>
                  <a:pt x="27062" y="18610"/>
                  <a:pt x="27090" y="19112"/>
                  <a:pt x="27006" y="19223"/>
                </a:cubicBezTo>
                <a:cubicBezTo>
                  <a:pt x="27090" y="19251"/>
                  <a:pt x="27174" y="19195"/>
                  <a:pt x="27257" y="19223"/>
                </a:cubicBezTo>
                <a:cubicBezTo>
                  <a:pt x="27397" y="19335"/>
                  <a:pt x="27509" y="19474"/>
                  <a:pt x="27564" y="19642"/>
                </a:cubicBezTo>
                <a:cubicBezTo>
                  <a:pt x="27592" y="19781"/>
                  <a:pt x="27620" y="19949"/>
                  <a:pt x="27648" y="20116"/>
                </a:cubicBezTo>
                <a:cubicBezTo>
                  <a:pt x="27676" y="20311"/>
                  <a:pt x="27704" y="20507"/>
                  <a:pt x="27704" y="20702"/>
                </a:cubicBezTo>
                <a:lnTo>
                  <a:pt x="27704" y="20981"/>
                </a:lnTo>
                <a:cubicBezTo>
                  <a:pt x="27704" y="21065"/>
                  <a:pt x="27704" y="21176"/>
                  <a:pt x="27676" y="21232"/>
                </a:cubicBezTo>
                <a:cubicBezTo>
                  <a:pt x="27676" y="21344"/>
                  <a:pt x="27648" y="21455"/>
                  <a:pt x="27592" y="21539"/>
                </a:cubicBezTo>
                <a:cubicBezTo>
                  <a:pt x="27536" y="21651"/>
                  <a:pt x="27509" y="21399"/>
                  <a:pt x="27397" y="21623"/>
                </a:cubicBezTo>
                <a:cubicBezTo>
                  <a:pt x="27341" y="21957"/>
                  <a:pt x="27174" y="22292"/>
                  <a:pt x="26923" y="22571"/>
                </a:cubicBezTo>
                <a:cubicBezTo>
                  <a:pt x="26783" y="22711"/>
                  <a:pt x="26616" y="22822"/>
                  <a:pt x="26448" y="22906"/>
                </a:cubicBezTo>
                <a:cubicBezTo>
                  <a:pt x="26169" y="23045"/>
                  <a:pt x="25890" y="23185"/>
                  <a:pt x="25584" y="23241"/>
                </a:cubicBezTo>
                <a:cubicBezTo>
                  <a:pt x="25388" y="23297"/>
                  <a:pt x="25193" y="23324"/>
                  <a:pt x="24998" y="23324"/>
                </a:cubicBezTo>
                <a:cubicBezTo>
                  <a:pt x="24886" y="23297"/>
                  <a:pt x="24802" y="23297"/>
                  <a:pt x="24719" y="23241"/>
                </a:cubicBezTo>
                <a:cubicBezTo>
                  <a:pt x="24161" y="23352"/>
                  <a:pt x="23603" y="23408"/>
                  <a:pt x="23045" y="23436"/>
                </a:cubicBezTo>
                <a:cubicBezTo>
                  <a:pt x="22905" y="23436"/>
                  <a:pt x="22849" y="23408"/>
                  <a:pt x="22682" y="23380"/>
                </a:cubicBezTo>
                <a:cubicBezTo>
                  <a:pt x="22180" y="23464"/>
                  <a:pt x="21706" y="23464"/>
                  <a:pt x="21203" y="23436"/>
                </a:cubicBezTo>
                <a:cubicBezTo>
                  <a:pt x="20980" y="23436"/>
                  <a:pt x="20729" y="23464"/>
                  <a:pt x="20590" y="23492"/>
                </a:cubicBezTo>
                <a:cubicBezTo>
                  <a:pt x="20394" y="23492"/>
                  <a:pt x="20060" y="23492"/>
                  <a:pt x="19836" y="23464"/>
                </a:cubicBezTo>
                <a:cubicBezTo>
                  <a:pt x="19892" y="23408"/>
                  <a:pt x="19669" y="23380"/>
                  <a:pt x="19641" y="23352"/>
                </a:cubicBezTo>
                <a:cubicBezTo>
                  <a:pt x="19474" y="23352"/>
                  <a:pt x="19502" y="23408"/>
                  <a:pt x="19446" y="23436"/>
                </a:cubicBezTo>
                <a:cubicBezTo>
                  <a:pt x="19306" y="23436"/>
                  <a:pt x="19446" y="23408"/>
                  <a:pt x="19334" y="23408"/>
                </a:cubicBezTo>
                <a:cubicBezTo>
                  <a:pt x="19250" y="23408"/>
                  <a:pt x="19446" y="23464"/>
                  <a:pt x="19390" y="23492"/>
                </a:cubicBezTo>
                <a:cubicBezTo>
                  <a:pt x="18971" y="23603"/>
                  <a:pt x="19027" y="23771"/>
                  <a:pt x="18330" y="23855"/>
                </a:cubicBezTo>
                <a:cubicBezTo>
                  <a:pt x="17939" y="23799"/>
                  <a:pt x="17130" y="23882"/>
                  <a:pt x="16963" y="23799"/>
                </a:cubicBezTo>
                <a:cubicBezTo>
                  <a:pt x="16879" y="23799"/>
                  <a:pt x="16767" y="23827"/>
                  <a:pt x="16684" y="23882"/>
                </a:cubicBezTo>
                <a:cubicBezTo>
                  <a:pt x="16405" y="23910"/>
                  <a:pt x="16126" y="23910"/>
                  <a:pt x="15875" y="23910"/>
                </a:cubicBezTo>
                <a:cubicBezTo>
                  <a:pt x="15707" y="23910"/>
                  <a:pt x="15568" y="23938"/>
                  <a:pt x="15400" y="23938"/>
                </a:cubicBezTo>
                <a:lnTo>
                  <a:pt x="14535" y="23938"/>
                </a:lnTo>
                <a:cubicBezTo>
                  <a:pt x="14284" y="23910"/>
                  <a:pt x="14005" y="23882"/>
                  <a:pt x="13754" y="23827"/>
                </a:cubicBezTo>
                <a:cubicBezTo>
                  <a:pt x="13754" y="23799"/>
                  <a:pt x="13810" y="23743"/>
                  <a:pt x="13699" y="23715"/>
                </a:cubicBezTo>
                <a:cubicBezTo>
                  <a:pt x="13559" y="23743"/>
                  <a:pt x="13447" y="23771"/>
                  <a:pt x="13336" y="23827"/>
                </a:cubicBezTo>
                <a:cubicBezTo>
                  <a:pt x="13196" y="23855"/>
                  <a:pt x="13001" y="23855"/>
                  <a:pt x="12889" y="23882"/>
                </a:cubicBezTo>
                <a:cubicBezTo>
                  <a:pt x="12583" y="23882"/>
                  <a:pt x="12331" y="23882"/>
                  <a:pt x="12080" y="23855"/>
                </a:cubicBezTo>
                <a:cubicBezTo>
                  <a:pt x="11773" y="23855"/>
                  <a:pt x="11467" y="23799"/>
                  <a:pt x="11188" y="23743"/>
                </a:cubicBezTo>
                <a:cubicBezTo>
                  <a:pt x="11160" y="23603"/>
                  <a:pt x="11299" y="23464"/>
                  <a:pt x="11271" y="23324"/>
                </a:cubicBezTo>
                <a:cubicBezTo>
                  <a:pt x="10713" y="23380"/>
                  <a:pt x="10685" y="23548"/>
                  <a:pt x="10155" y="23603"/>
                </a:cubicBezTo>
                <a:cubicBezTo>
                  <a:pt x="10100" y="23659"/>
                  <a:pt x="9876" y="23659"/>
                  <a:pt x="9765" y="23687"/>
                </a:cubicBezTo>
                <a:cubicBezTo>
                  <a:pt x="9597" y="23743"/>
                  <a:pt x="9263" y="23771"/>
                  <a:pt x="9095" y="23799"/>
                </a:cubicBezTo>
                <a:cubicBezTo>
                  <a:pt x="9039" y="23827"/>
                  <a:pt x="9011" y="23827"/>
                  <a:pt x="8956" y="23799"/>
                </a:cubicBezTo>
                <a:cubicBezTo>
                  <a:pt x="8593" y="23910"/>
                  <a:pt x="8202" y="23938"/>
                  <a:pt x="7840" y="23938"/>
                </a:cubicBezTo>
                <a:cubicBezTo>
                  <a:pt x="7561" y="23882"/>
                  <a:pt x="7338" y="23910"/>
                  <a:pt x="7086" y="23882"/>
                </a:cubicBezTo>
                <a:cubicBezTo>
                  <a:pt x="6863" y="23882"/>
                  <a:pt x="6696" y="23827"/>
                  <a:pt x="6445" y="23827"/>
                </a:cubicBezTo>
                <a:lnTo>
                  <a:pt x="6054" y="23715"/>
                </a:lnTo>
                <a:cubicBezTo>
                  <a:pt x="6082" y="23659"/>
                  <a:pt x="5831" y="23603"/>
                  <a:pt x="6166" y="23603"/>
                </a:cubicBezTo>
                <a:cubicBezTo>
                  <a:pt x="6082" y="23576"/>
                  <a:pt x="5970" y="23603"/>
                  <a:pt x="5887" y="23576"/>
                </a:cubicBezTo>
                <a:cubicBezTo>
                  <a:pt x="5859" y="23408"/>
                  <a:pt x="5831" y="23213"/>
                  <a:pt x="5803" y="23045"/>
                </a:cubicBezTo>
                <a:cubicBezTo>
                  <a:pt x="5803" y="22962"/>
                  <a:pt x="5691" y="22906"/>
                  <a:pt x="5691" y="22822"/>
                </a:cubicBezTo>
                <a:lnTo>
                  <a:pt x="4882" y="22766"/>
                </a:lnTo>
                <a:cubicBezTo>
                  <a:pt x="4631" y="22822"/>
                  <a:pt x="4380" y="22850"/>
                  <a:pt x="4129" y="22850"/>
                </a:cubicBezTo>
                <a:cubicBezTo>
                  <a:pt x="3739" y="22906"/>
                  <a:pt x="3348" y="22934"/>
                  <a:pt x="2957" y="22906"/>
                </a:cubicBezTo>
                <a:cubicBezTo>
                  <a:pt x="2902" y="22934"/>
                  <a:pt x="2790" y="22906"/>
                  <a:pt x="2734" y="22934"/>
                </a:cubicBezTo>
                <a:cubicBezTo>
                  <a:pt x="2399" y="22906"/>
                  <a:pt x="2232" y="22934"/>
                  <a:pt x="1953" y="22906"/>
                </a:cubicBezTo>
                <a:cubicBezTo>
                  <a:pt x="1702" y="22878"/>
                  <a:pt x="1535" y="22878"/>
                  <a:pt x="1311" y="22850"/>
                </a:cubicBezTo>
                <a:cubicBezTo>
                  <a:pt x="1060" y="22822"/>
                  <a:pt x="809" y="22739"/>
                  <a:pt x="558" y="22599"/>
                </a:cubicBezTo>
                <a:close/>
                <a:moveTo>
                  <a:pt x="11578" y="23631"/>
                </a:moveTo>
                <a:cubicBezTo>
                  <a:pt x="11522" y="23603"/>
                  <a:pt x="11439" y="23576"/>
                  <a:pt x="11383" y="23603"/>
                </a:cubicBezTo>
                <a:cubicBezTo>
                  <a:pt x="11355" y="23603"/>
                  <a:pt x="11467" y="23631"/>
                  <a:pt x="11578" y="23631"/>
                </a:cubicBezTo>
                <a:close/>
                <a:moveTo>
                  <a:pt x="4352" y="22711"/>
                </a:moveTo>
                <a:cubicBezTo>
                  <a:pt x="4324" y="22739"/>
                  <a:pt x="4408" y="22739"/>
                  <a:pt x="4464" y="22766"/>
                </a:cubicBezTo>
                <a:cubicBezTo>
                  <a:pt x="4464" y="22739"/>
                  <a:pt x="4380" y="22739"/>
                  <a:pt x="4324" y="22711"/>
                </a:cubicBezTo>
                <a:close/>
                <a:moveTo>
                  <a:pt x="6222" y="23073"/>
                </a:moveTo>
                <a:cubicBezTo>
                  <a:pt x="6138" y="23073"/>
                  <a:pt x="6110" y="23073"/>
                  <a:pt x="6110" y="23073"/>
                </a:cubicBezTo>
                <a:lnTo>
                  <a:pt x="6222" y="23073"/>
                </a:lnTo>
                <a:close/>
                <a:moveTo>
                  <a:pt x="8649" y="23799"/>
                </a:moveTo>
                <a:cubicBezTo>
                  <a:pt x="8649" y="23799"/>
                  <a:pt x="8537" y="23799"/>
                  <a:pt x="8537" y="23827"/>
                </a:cubicBezTo>
                <a:lnTo>
                  <a:pt x="8732" y="23827"/>
                </a:lnTo>
                <a:cubicBezTo>
                  <a:pt x="8732" y="23827"/>
                  <a:pt x="8705" y="23799"/>
                  <a:pt x="8649" y="23771"/>
                </a:cubicBezTo>
                <a:close/>
                <a:moveTo>
                  <a:pt x="8816" y="23743"/>
                </a:moveTo>
                <a:lnTo>
                  <a:pt x="8732" y="23743"/>
                </a:lnTo>
                <a:cubicBezTo>
                  <a:pt x="8732" y="23743"/>
                  <a:pt x="8732" y="23771"/>
                  <a:pt x="8816" y="23771"/>
                </a:cubicBezTo>
                <a:close/>
                <a:moveTo>
                  <a:pt x="9848" y="23548"/>
                </a:moveTo>
                <a:cubicBezTo>
                  <a:pt x="9848" y="23576"/>
                  <a:pt x="9932" y="23576"/>
                  <a:pt x="9988" y="23603"/>
                </a:cubicBezTo>
                <a:cubicBezTo>
                  <a:pt x="9960" y="23548"/>
                  <a:pt x="9932" y="23548"/>
                  <a:pt x="9821" y="23548"/>
                </a:cubicBezTo>
                <a:close/>
                <a:moveTo>
                  <a:pt x="9681" y="23157"/>
                </a:moveTo>
                <a:lnTo>
                  <a:pt x="9542" y="23157"/>
                </a:lnTo>
                <a:lnTo>
                  <a:pt x="9653" y="23157"/>
                </a:lnTo>
                <a:cubicBezTo>
                  <a:pt x="9709" y="23157"/>
                  <a:pt x="9681" y="23157"/>
                  <a:pt x="9681" y="23157"/>
                </a:cubicBezTo>
                <a:close/>
                <a:moveTo>
                  <a:pt x="9625" y="23101"/>
                </a:moveTo>
                <a:lnTo>
                  <a:pt x="9681" y="23101"/>
                </a:lnTo>
                <a:cubicBezTo>
                  <a:pt x="9011" y="23045"/>
                  <a:pt x="8342" y="23018"/>
                  <a:pt x="7672" y="22990"/>
                </a:cubicBezTo>
                <a:cubicBezTo>
                  <a:pt x="7728" y="23185"/>
                  <a:pt x="7784" y="23352"/>
                  <a:pt x="7840" y="23576"/>
                </a:cubicBezTo>
                <a:cubicBezTo>
                  <a:pt x="8091" y="23576"/>
                  <a:pt x="8119" y="23492"/>
                  <a:pt x="8426" y="23492"/>
                </a:cubicBezTo>
                <a:cubicBezTo>
                  <a:pt x="8593" y="23380"/>
                  <a:pt x="8816" y="23352"/>
                  <a:pt x="9011" y="23324"/>
                </a:cubicBezTo>
                <a:cubicBezTo>
                  <a:pt x="8984" y="23269"/>
                  <a:pt x="9318" y="23241"/>
                  <a:pt x="9402" y="23157"/>
                </a:cubicBezTo>
                <a:cubicBezTo>
                  <a:pt x="9486" y="23157"/>
                  <a:pt x="9569" y="23157"/>
                  <a:pt x="9653" y="23129"/>
                </a:cubicBezTo>
                <a:cubicBezTo>
                  <a:pt x="9653" y="23129"/>
                  <a:pt x="9569" y="23101"/>
                  <a:pt x="9597" y="23073"/>
                </a:cubicBezTo>
                <a:close/>
                <a:moveTo>
                  <a:pt x="24886" y="13197"/>
                </a:moveTo>
                <a:lnTo>
                  <a:pt x="24886" y="13337"/>
                </a:lnTo>
                <a:cubicBezTo>
                  <a:pt x="24886" y="13337"/>
                  <a:pt x="24914" y="13364"/>
                  <a:pt x="24942" y="13364"/>
                </a:cubicBezTo>
                <a:cubicBezTo>
                  <a:pt x="24914" y="13281"/>
                  <a:pt x="24914" y="13225"/>
                  <a:pt x="24886" y="13169"/>
                </a:cubicBezTo>
                <a:close/>
                <a:moveTo>
                  <a:pt x="167" y="21093"/>
                </a:moveTo>
                <a:cubicBezTo>
                  <a:pt x="167" y="21065"/>
                  <a:pt x="140" y="21204"/>
                  <a:pt x="140" y="21260"/>
                </a:cubicBezTo>
                <a:cubicBezTo>
                  <a:pt x="140" y="21316"/>
                  <a:pt x="140" y="21120"/>
                  <a:pt x="167" y="21065"/>
                </a:cubicBezTo>
                <a:close/>
                <a:moveTo>
                  <a:pt x="949" y="22487"/>
                </a:moveTo>
                <a:cubicBezTo>
                  <a:pt x="949" y="22515"/>
                  <a:pt x="1032" y="22571"/>
                  <a:pt x="1144" y="22599"/>
                </a:cubicBezTo>
                <a:cubicBezTo>
                  <a:pt x="1451" y="22627"/>
                  <a:pt x="1758" y="22655"/>
                  <a:pt x="2093" y="22627"/>
                </a:cubicBezTo>
                <a:cubicBezTo>
                  <a:pt x="2176" y="22599"/>
                  <a:pt x="2539" y="22599"/>
                  <a:pt x="2650" y="22571"/>
                </a:cubicBezTo>
                <a:lnTo>
                  <a:pt x="1590" y="22460"/>
                </a:lnTo>
                <a:cubicBezTo>
                  <a:pt x="1283" y="22460"/>
                  <a:pt x="977" y="22376"/>
                  <a:pt x="698" y="22208"/>
                </a:cubicBezTo>
                <a:cubicBezTo>
                  <a:pt x="558" y="22097"/>
                  <a:pt x="446" y="21930"/>
                  <a:pt x="391" y="21762"/>
                </a:cubicBezTo>
                <a:cubicBezTo>
                  <a:pt x="391" y="21846"/>
                  <a:pt x="419" y="21930"/>
                  <a:pt x="446" y="22013"/>
                </a:cubicBezTo>
                <a:cubicBezTo>
                  <a:pt x="558" y="22208"/>
                  <a:pt x="725" y="22376"/>
                  <a:pt x="921" y="2248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5"/>
          <p:cNvSpPr/>
          <p:nvPr/>
        </p:nvSpPr>
        <p:spPr>
          <a:xfrm>
            <a:off x="8121828" y="3499554"/>
            <a:ext cx="640674" cy="954841"/>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5"/>
          <p:cNvSpPr/>
          <p:nvPr/>
        </p:nvSpPr>
        <p:spPr>
          <a:xfrm>
            <a:off x="91670" y="3502017"/>
            <a:ext cx="798661" cy="782287"/>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5"/>
          <p:cNvSpPr/>
          <p:nvPr/>
        </p:nvSpPr>
        <p:spPr>
          <a:xfrm>
            <a:off x="790708" y="419156"/>
            <a:ext cx="721838" cy="408289"/>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5"/>
          <p:cNvSpPr/>
          <p:nvPr/>
        </p:nvSpPr>
        <p:spPr>
          <a:xfrm rot="-1644660">
            <a:off x="7886348" y="4600112"/>
            <a:ext cx="953568" cy="667070"/>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5"/>
          <p:cNvSpPr txBox="1">
            <a:spLocks noGrp="1"/>
          </p:cNvSpPr>
          <p:nvPr>
            <p:ph type="title" hasCustomPrompt="1"/>
          </p:nvPr>
        </p:nvSpPr>
        <p:spPr>
          <a:xfrm>
            <a:off x="2223600" y="746425"/>
            <a:ext cx="46968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05" name="Google Shape;305;p15"/>
          <p:cNvSpPr txBox="1">
            <a:spLocks noGrp="1"/>
          </p:cNvSpPr>
          <p:nvPr>
            <p:ph type="subTitle" idx="1"/>
          </p:nvPr>
        </p:nvSpPr>
        <p:spPr>
          <a:xfrm>
            <a:off x="2223600" y="1329825"/>
            <a:ext cx="46968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7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306" name="Google Shape;306;p15"/>
          <p:cNvSpPr txBox="1">
            <a:spLocks noGrp="1"/>
          </p:cNvSpPr>
          <p:nvPr>
            <p:ph type="title" idx="2" hasCustomPrompt="1"/>
          </p:nvPr>
        </p:nvSpPr>
        <p:spPr>
          <a:xfrm>
            <a:off x="2223600" y="1954311"/>
            <a:ext cx="46968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07" name="Google Shape;307;p15"/>
          <p:cNvSpPr txBox="1">
            <a:spLocks noGrp="1"/>
          </p:cNvSpPr>
          <p:nvPr>
            <p:ph type="subTitle" idx="3"/>
          </p:nvPr>
        </p:nvSpPr>
        <p:spPr>
          <a:xfrm>
            <a:off x="2223600" y="2554644"/>
            <a:ext cx="46968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7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308" name="Google Shape;308;p15"/>
          <p:cNvSpPr txBox="1">
            <a:spLocks noGrp="1"/>
          </p:cNvSpPr>
          <p:nvPr>
            <p:ph type="title" idx="4" hasCustomPrompt="1"/>
          </p:nvPr>
        </p:nvSpPr>
        <p:spPr>
          <a:xfrm>
            <a:off x="2223600" y="3189438"/>
            <a:ext cx="46968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09" name="Google Shape;309;p15"/>
          <p:cNvSpPr txBox="1">
            <a:spLocks noGrp="1"/>
          </p:cNvSpPr>
          <p:nvPr>
            <p:ph type="subTitle" idx="5"/>
          </p:nvPr>
        </p:nvSpPr>
        <p:spPr>
          <a:xfrm>
            <a:off x="2223600" y="3798263"/>
            <a:ext cx="46968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7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EADC"/>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35358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1pPr>
            <a:lvl2pPr lvl="1">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1pPr>
            <a:lvl2pPr marL="914400" lvl="1"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2pPr>
            <a:lvl3pPr marL="1371600" lvl="2"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3pPr>
            <a:lvl4pPr marL="1828800" lvl="3"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4pPr>
            <a:lvl5pPr marL="2286000" lvl="4"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5pPr>
            <a:lvl6pPr marL="2743200" lvl="5"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6pPr>
            <a:lvl7pPr marL="3200400" lvl="6"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7pPr>
            <a:lvl8pPr marL="3657600" lvl="7"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8pPr>
            <a:lvl9pPr marL="4114800" lvl="8"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3" r:id="rId4"/>
    <p:sldLayoutId id="2147483655" r:id="rId5"/>
    <p:sldLayoutId id="2147483658" r:id="rId6"/>
    <p:sldLayoutId id="2147483659" r:id="rId7"/>
    <p:sldLayoutId id="2147483660" r:id="rId8"/>
    <p:sldLayoutId id="2147483661" r:id="rId9"/>
    <p:sldLayoutId id="2147483665" r:id="rId10"/>
    <p:sldLayoutId id="2147483666" r:id="rId11"/>
    <p:sldLayoutId id="2147483667" r:id="rId12"/>
    <p:sldLayoutId id="2147483669" r:id="rId13"/>
    <p:sldLayoutId id="2147483670" r:id="rId14"/>
    <p:sldLayoutId id="2147483672" r:id="rId15"/>
    <p:sldLayoutId id="2147483673" r:id="rId16"/>
    <p:sldLayoutId id="2147483674" r:id="rId17"/>
    <p:sldLayoutId id="2147483675" r:id="rId18"/>
    <p:sldLayoutId id="2147483676" r:id="rId19"/>
    <p:sldLayoutId id="2147483678" r:id="rId20"/>
    <p:sldLayoutId id="2147483679" r:id="rId21"/>
    <p:sldLayoutId id="2147483683"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ADC"/>
        </a:solidFill>
        <a:effectLst/>
      </p:bgPr>
    </p:bg>
    <p:spTree>
      <p:nvGrpSpPr>
        <p:cNvPr id="1" name="Shape 698"/>
        <p:cNvGrpSpPr/>
        <p:nvPr/>
      </p:nvGrpSpPr>
      <p:grpSpPr>
        <a:xfrm>
          <a:off x="0" y="0"/>
          <a:ext cx="0" cy="0"/>
          <a:chOff x="0" y="0"/>
          <a:chExt cx="0" cy="0"/>
        </a:xfrm>
      </p:grpSpPr>
      <p:sp>
        <p:nvSpPr>
          <p:cNvPr id="699" name="Google Shape;699;p36"/>
          <p:cNvSpPr txBox="1">
            <a:spLocks noGrp="1"/>
          </p:cNvSpPr>
          <p:nvPr>
            <p:ph type="ctrTitle"/>
          </p:nvPr>
        </p:nvSpPr>
        <p:spPr>
          <a:xfrm>
            <a:off x="1578750" y="1404498"/>
            <a:ext cx="5986500" cy="186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err="1">
                <a:latin typeface="#9Slide06 SVNJonitha Script" panose="02000000000000000000" pitchFamily="2" charset="0"/>
              </a:rPr>
              <a:t>Chào</a:t>
            </a:r>
            <a:r>
              <a:rPr lang="en" dirty="0">
                <a:latin typeface="#9Slide06 SVNJonitha Script" panose="02000000000000000000" pitchFamily="2" charset="0"/>
              </a:rPr>
              <a:t> </a:t>
            </a:r>
            <a:r>
              <a:rPr lang="en" dirty="0" err="1">
                <a:latin typeface="#9Slide06 SVNJonitha Script" panose="02000000000000000000" pitchFamily="2" charset="0"/>
              </a:rPr>
              <a:t>mừng</a:t>
            </a:r>
            <a:r>
              <a:rPr lang="en" dirty="0">
                <a:latin typeface="#9Slide06 SVNJonitha Script" panose="02000000000000000000" pitchFamily="2" charset="0"/>
              </a:rPr>
              <a:t> </a:t>
            </a:r>
            <a:r>
              <a:rPr lang="en" dirty="0" err="1">
                <a:latin typeface="#9Slide06 SVNJonitha Script" panose="02000000000000000000" pitchFamily="2" charset="0"/>
              </a:rPr>
              <a:t>quý</a:t>
            </a:r>
            <a:r>
              <a:rPr lang="en" dirty="0">
                <a:latin typeface="#9Slide06 SVNJonitha Script" panose="02000000000000000000" pitchFamily="2" charset="0"/>
              </a:rPr>
              <a:t> </a:t>
            </a:r>
            <a:r>
              <a:rPr lang="en" dirty="0" err="1">
                <a:latin typeface="#9Slide06 SVNJonitha Script" panose="02000000000000000000" pitchFamily="2" charset="0"/>
              </a:rPr>
              <a:t>thầy</a:t>
            </a:r>
            <a:r>
              <a:rPr lang="en" dirty="0">
                <a:latin typeface="#9Slide06 SVNJonitha Script" panose="02000000000000000000" pitchFamily="2" charset="0"/>
              </a:rPr>
              <a:t> </a:t>
            </a:r>
            <a:r>
              <a:rPr lang="en" dirty="0" err="1">
                <a:latin typeface="#9Slide06 SVNJonitha Script" panose="02000000000000000000" pitchFamily="2" charset="0"/>
              </a:rPr>
              <a:t>cô</a:t>
            </a:r>
            <a:r>
              <a:rPr lang="en" dirty="0">
                <a:latin typeface="#9Slide06 SVNJonitha Script" panose="02000000000000000000" pitchFamily="2" charset="0"/>
              </a:rPr>
              <a:t> </a:t>
            </a:r>
            <a:r>
              <a:rPr lang="en" dirty="0" err="1">
                <a:latin typeface="#9Slide06 SVNJonitha Script" panose="02000000000000000000" pitchFamily="2" charset="0"/>
              </a:rPr>
              <a:t>giáo</a:t>
            </a:r>
            <a:endParaRPr dirty="0">
              <a:latin typeface="#9Slide06 SVNJonitha Script" panose="02000000000000000000" pitchFamily="2" charset="0"/>
            </a:endParaRPr>
          </a:p>
        </p:txBody>
      </p:sp>
      <p:sp>
        <p:nvSpPr>
          <p:cNvPr id="701" name="Google Shape;701;p36"/>
          <p:cNvSpPr txBox="1">
            <a:spLocks noGrp="1"/>
          </p:cNvSpPr>
          <p:nvPr>
            <p:ph type="subTitle" idx="2"/>
          </p:nvPr>
        </p:nvSpPr>
        <p:spPr>
          <a:xfrm>
            <a:off x="2070300" y="3048700"/>
            <a:ext cx="5003400" cy="641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latin typeface="#9Slide06 SVNJonitha Script" panose="02000000000000000000" pitchFamily="2" charset="0"/>
              </a:rPr>
              <a:t>v</a:t>
            </a:r>
            <a:r>
              <a:rPr lang="en" dirty="0" err="1">
                <a:latin typeface="#9Slide06 SVNJonitha Script" panose="02000000000000000000" pitchFamily="2" charset="0"/>
              </a:rPr>
              <a:t>à</a:t>
            </a:r>
            <a:r>
              <a:rPr lang="en" dirty="0">
                <a:latin typeface="#9Slide06 SVNJonitha Script" panose="02000000000000000000" pitchFamily="2" charset="0"/>
              </a:rPr>
              <a:t> </a:t>
            </a:r>
            <a:r>
              <a:rPr lang="en" dirty="0" err="1">
                <a:latin typeface="#9Slide06 SVNJonitha Script" panose="02000000000000000000" pitchFamily="2" charset="0"/>
              </a:rPr>
              <a:t>các</a:t>
            </a:r>
            <a:r>
              <a:rPr lang="en" dirty="0">
                <a:latin typeface="#9Slide06 SVNJonitha Script" panose="02000000000000000000" pitchFamily="2" charset="0"/>
              </a:rPr>
              <a:t> </a:t>
            </a:r>
            <a:r>
              <a:rPr lang="en" dirty="0" err="1">
                <a:latin typeface="#9Slide06 SVNJonitha Script" panose="02000000000000000000" pitchFamily="2" charset="0"/>
              </a:rPr>
              <a:t>em</a:t>
            </a:r>
            <a:r>
              <a:rPr lang="en" dirty="0">
                <a:latin typeface="#9Slide06 SVNJonitha Script" panose="02000000000000000000" pitchFamily="2" charset="0"/>
              </a:rPr>
              <a:t> </a:t>
            </a:r>
            <a:r>
              <a:rPr lang="en" dirty="0" err="1">
                <a:latin typeface="#9Slide06 SVNJonitha Script" panose="02000000000000000000" pitchFamily="2" charset="0"/>
              </a:rPr>
              <a:t>học</a:t>
            </a:r>
            <a:r>
              <a:rPr lang="en" dirty="0">
                <a:latin typeface="#9Slide06 SVNJonitha Script" panose="02000000000000000000" pitchFamily="2" charset="0"/>
              </a:rPr>
              <a:t> </a:t>
            </a:r>
            <a:r>
              <a:rPr lang="en" dirty="0" err="1">
                <a:latin typeface="#9Slide06 SVNJonitha Script" panose="02000000000000000000" pitchFamily="2" charset="0"/>
              </a:rPr>
              <a:t>sinh</a:t>
            </a:r>
            <a:endParaRPr dirty="0">
              <a:latin typeface="#9Slide06 SVNJonitha Script" panose="02000000000000000000" pitchFamily="2"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ADC"/>
        </a:solidFill>
        <a:effectLst/>
      </p:bgPr>
    </p:bg>
    <p:spTree>
      <p:nvGrpSpPr>
        <p:cNvPr id="1" name="Shape 711"/>
        <p:cNvGrpSpPr/>
        <p:nvPr/>
      </p:nvGrpSpPr>
      <p:grpSpPr>
        <a:xfrm>
          <a:off x="0" y="0"/>
          <a:ext cx="0" cy="0"/>
          <a:chOff x="0" y="0"/>
          <a:chExt cx="0" cy="0"/>
        </a:xfrm>
      </p:grpSpPr>
      <p:sp>
        <p:nvSpPr>
          <p:cNvPr id="715" name="Google Shape;715;p38"/>
          <p:cNvSpPr txBox="1">
            <a:spLocks noGrp="1"/>
          </p:cNvSpPr>
          <p:nvPr>
            <p:ph type="ctrTitle" idx="9"/>
          </p:nvPr>
        </p:nvSpPr>
        <p:spPr>
          <a:xfrm>
            <a:off x="723600" y="290950"/>
            <a:ext cx="7696800" cy="912300"/>
          </a:xfrm>
          <a:prstGeom prst="rect">
            <a:avLst/>
          </a:prstGeom>
        </p:spPr>
        <p:txBody>
          <a:bodyPr spcFirstLastPara="1" wrap="square" lIns="91425" tIns="146300" rIns="91425" bIns="91425" anchor="t" anchorCtr="0">
            <a:noAutofit/>
          </a:bodyPr>
          <a:lstStyle/>
          <a:p>
            <a:pPr marL="0" lvl="0" indent="0" algn="ctr" rtl="0">
              <a:spcBef>
                <a:spcPts val="0"/>
              </a:spcBef>
              <a:spcAft>
                <a:spcPts val="0"/>
              </a:spcAft>
              <a:buNone/>
            </a:pPr>
            <a:r>
              <a:rPr lang="en" dirty="0"/>
              <a:t>2. </a:t>
            </a:r>
            <a:r>
              <a:rPr lang="en" dirty="0" err="1"/>
              <a:t>Chú</a:t>
            </a:r>
            <a:r>
              <a:rPr lang="en" dirty="0"/>
              <a:t> </a:t>
            </a:r>
            <a:r>
              <a:rPr lang="en" dirty="0" err="1"/>
              <a:t>thích</a:t>
            </a:r>
            <a:endParaRPr sz="3600" dirty="0"/>
          </a:p>
        </p:txBody>
      </p:sp>
      <p:pic>
        <p:nvPicPr>
          <p:cNvPr id="1026" name="Picture 2" descr="Về Tạ Duy Anh, đôi nét tác giả - tác phẩm - Điểm sách, Book review">
            <a:extLst>
              <a:ext uri="{FF2B5EF4-FFF2-40B4-BE49-F238E27FC236}">
                <a16:creationId xmlns:a16="http://schemas.microsoft.com/office/drawing/2014/main" id="{1A74DD9E-BD1A-5E44-ABD8-AAD2523930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39073">
            <a:off x="837471" y="1512446"/>
            <a:ext cx="2222500" cy="3048000"/>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a:extLst>
              <a:ext uri="{FF2B5EF4-FFF2-40B4-BE49-F238E27FC236}">
                <a16:creationId xmlns:a16="http://schemas.microsoft.com/office/drawing/2014/main" id="{93A43721-A9EB-F249-AEF2-17A15A4CDF34}"/>
              </a:ext>
            </a:extLst>
          </p:cNvPr>
          <p:cNvSpPr/>
          <p:nvPr/>
        </p:nvSpPr>
        <p:spPr>
          <a:xfrm>
            <a:off x="3586521" y="1777899"/>
            <a:ext cx="4453574" cy="2000341"/>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just"/>
            <a:r>
              <a:rPr lang="en-US" sz="2600" dirty="0" err="1">
                <a:solidFill>
                  <a:schemeClr val="tx1"/>
                </a:solidFill>
                <a:latin typeface="Times New Roman" pitchFamily="18" charset="0"/>
                <a:cs typeface="Times New Roman" pitchFamily="18" charset="0"/>
              </a:rPr>
              <a:t>Sinh</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năm</a:t>
            </a:r>
            <a:r>
              <a:rPr lang="en-US" sz="2600" dirty="0">
                <a:solidFill>
                  <a:schemeClr val="tx1"/>
                </a:solidFill>
                <a:latin typeface="Times New Roman" pitchFamily="18" charset="0"/>
                <a:cs typeface="Times New Roman" pitchFamily="18" charset="0"/>
              </a:rPr>
              <a:t> 1959, </a:t>
            </a:r>
            <a:r>
              <a:rPr lang="en-US" sz="2600" dirty="0" err="1">
                <a:solidFill>
                  <a:schemeClr val="tx1"/>
                </a:solidFill>
                <a:latin typeface="Times New Roman" pitchFamily="18" charset="0"/>
                <a:cs typeface="Times New Roman" pitchFamily="18" charset="0"/>
              </a:rPr>
              <a:t>quê</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ở</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Hà</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Nội</a:t>
            </a:r>
            <a:endParaRPr lang="en-US" sz="2600" dirty="0">
              <a:solidFill>
                <a:schemeClr val="tx1"/>
              </a:solidFill>
              <a:latin typeface="Times New Roman" pitchFamily="18" charset="0"/>
              <a:cs typeface="Times New Roman" pitchFamily="18" charset="0"/>
            </a:endParaRPr>
          </a:p>
          <a:p>
            <a:pPr algn="just"/>
            <a:endParaRPr lang="en-US" sz="2600" dirty="0">
              <a:solidFill>
                <a:schemeClr val="tx1"/>
              </a:solidFill>
              <a:latin typeface="Times New Roman" pitchFamily="18" charset="0"/>
              <a:cs typeface="Times New Roman" pitchFamily="18" charset="0"/>
            </a:endParaRPr>
          </a:p>
          <a:p>
            <a:pPr algn="just"/>
            <a:r>
              <a:rPr lang="en-US" sz="2600" dirty="0" err="1">
                <a:solidFill>
                  <a:schemeClr val="tx1"/>
                </a:solidFill>
                <a:latin typeface="Times New Roman" pitchFamily="18" charset="0"/>
                <a:cs typeface="Times New Roman" pitchFamily="18" charset="0"/>
              </a:rPr>
              <a:t>Truyện</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viết</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về</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thiếu</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nhi</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của</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ông</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trong</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sáng</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đậm</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chất</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thơ</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giàu</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ý</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nghĩa</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nhân</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văn</a:t>
            </a:r>
            <a:r>
              <a:rPr lang="en-US" sz="2600" dirty="0">
                <a:solidFill>
                  <a:schemeClr val="tx1"/>
                </a:solidFill>
                <a:latin typeface="Times New Roman" pitchFamily="18" charset="0"/>
                <a:cs typeface="Times New Roman" pitchFamily="18" charset="0"/>
              </a:rPr>
              <a:t>.</a:t>
            </a:r>
          </a:p>
        </p:txBody>
      </p:sp>
      <p:pic>
        <p:nvPicPr>
          <p:cNvPr id="41" name="图片 19">
            <a:extLst>
              <a:ext uri="{FF2B5EF4-FFF2-40B4-BE49-F238E27FC236}">
                <a16:creationId xmlns:a16="http://schemas.microsoft.com/office/drawing/2014/main" id="{2617EBEE-BD23-414C-A0F9-06223C86E04E}"/>
              </a:ext>
            </a:extLst>
          </p:cNvPr>
          <p:cNvPicPr>
            <a:picLocks noChangeAspect="1"/>
          </p:cNvPicPr>
          <p:nvPr/>
        </p:nvPicPr>
        <p:blipFill rotWithShape="1">
          <a:blip r:embed="rId4">
            <a:extLst>
              <a:ext uri="{28A0092B-C50C-407E-A947-70E740481C1C}">
                <a14:useLocalDpi xmlns:a14="http://schemas.microsoft.com/office/drawing/2010/main" val="0"/>
              </a:ext>
            </a:extLst>
          </a:blip>
          <a:srcRect l="82706" t="6693" r="8148" b="75200"/>
          <a:stretch/>
        </p:blipFill>
        <p:spPr>
          <a:xfrm>
            <a:off x="3035170" y="1657977"/>
            <a:ext cx="591048" cy="658226"/>
          </a:xfrm>
          <a:prstGeom prst="rect">
            <a:avLst/>
          </a:prstGeom>
        </p:spPr>
      </p:pic>
      <p:pic>
        <p:nvPicPr>
          <p:cNvPr id="42" name="图片 19">
            <a:extLst>
              <a:ext uri="{FF2B5EF4-FFF2-40B4-BE49-F238E27FC236}">
                <a16:creationId xmlns:a16="http://schemas.microsoft.com/office/drawing/2014/main" id="{8DF39E6B-D0C5-204C-9E29-27C64B243E65}"/>
              </a:ext>
            </a:extLst>
          </p:cNvPr>
          <p:cNvPicPr>
            <a:picLocks noChangeAspect="1"/>
          </p:cNvPicPr>
          <p:nvPr/>
        </p:nvPicPr>
        <p:blipFill rotWithShape="1">
          <a:blip r:embed="rId4">
            <a:extLst>
              <a:ext uri="{28A0092B-C50C-407E-A947-70E740481C1C}">
                <a14:useLocalDpi xmlns:a14="http://schemas.microsoft.com/office/drawing/2010/main" val="0"/>
              </a:ext>
            </a:extLst>
          </a:blip>
          <a:srcRect l="82706" t="6693" r="8148" b="75200"/>
          <a:stretch/>
        </p:blipFill>
        <p:spPr>
          <a:xfrm>
            <a:off x="3035170" y="2498185"/>
            <a:ext cx="591048" cy="6582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dissolv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dissolve">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0">
                                            <p:txEl>
                                              <p:pRg st="0" end="0"/>
                                            </p:txEl>
                                          </p:spTgt>
                                        </p:tgtEl>
                                        <p:attrNameLst>
                                          <p:attrName>style.visibility</p:attrName>
                                        </p:attrNameLst>
                                      </p:cBhvr>
                                      <p:to>
                                        <p:strVal val="visible"/>
                                      </p:to>
                                    </p:set>
                                    <p:animEffect transition="in" filter="blinds(horizontal)">
                                      <p:cBhvr>
                                        <p:cTn id="17" dur="500"/>
                                        <p:tgtEl>
                                          <p:spTgt spid="4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0">
                                            <p:txEl>
                                              <p:pRg st="2" end="2"/>
                                            </p:txEl>
                                          </p:spTgt>
                                        </p:tgtEl>
                                        <p:attrNameLst>
                                          <p:attrName>style.visibility</p:attrName>
                                        </p:attrNameLst>
                                      </p:cBhvr>
                                      <p:to>
                                        <p:strVal val="visible"/>
                                      </p:to>
                                    </p:set>
                                    <p:animEffect transition="in" filter="blinds(horizontal)">
                                      <p:cBhvr>
                                        <p:cTn id="22" dur="500"/>
                                        <p:tgtEl>
                                          <p:spTgt spid="4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pic>
        <p:nvPicPr>
          <p:cNvPr id="3" name="Picture 2" descr="A picture containing outdoor object, plant&#10;&#10;Description automatically generated">
            <a:extLst>
              <a:ext uri="{FF2B5EF4-FFF2-40B4-BE49-F238E27FC236}">
                <a16:creationId xmlns:a16="http://schemas.microsoft.com/office/drawing/2014/main" id="{2C533DAD-A3A3-5840-A875-5BB338E441D5}"/>
              </a:ext>
            </a:extLst>
          </p:cNvPr>
          <p:cNvPicPr>
            <a:picLocks noChangeAspect="1"/>
          </p:cNvPicPr>
          <p:nvPr/>
        </p:nvPicPr>
        <p:blipFill>
          <a:blip r:embed="rId3"/>
          <a:stretch>
            <a:fillRect/>
          </a:stretch>
        </p:blipFill>
        <p:spPr>
          <a:xfrm>
            <a:off x="1675025" y="263863"/>
            <a:ext cx="5996064" cy="5996064"/>
          </a:xfrm>
          <a:prstGeom prst="rect">
            <a:avLst/>
          </a:prstGeom>
        </p:spPr>
      </p:pic>
      <p:sp>
        <p:nvSpPr>
          <p:cNvPr id="830" name="Google Shape;830;p45"/>
          <p:cNvSpPr txBox="1">
            <a:spLocks noGrp="1"/>
          </p:cNvSpPr>
          <p:nvPr>
            <p:ph type="title"/>
          </p:nvPr>
        </p:nvSpPr>
        <p:spPr>
          <a:xfrm>
            <a:off x="715925" y="-130021"/>
            <a:ext cx="7714200" cy="1130108"/>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7700" dirty="0">
                <a:solidFill>
                  <a:schemeClr val="bg2">
                    <a:lumMod val="50000"/>
                  </a:schemeClr>
                </a:solidFill>
                <a:latin typeface="#9Slide06 DeathRattle BB" panose="02000506000000020004" pitchFamily="2" charset="77"/>
              </a:rPr>
              <a:t>“</a:t>
            </a:r>
            <a:r>
              <a:rPr lang="en" sz="7700" dirty="0" err="1">
                <a:solidFill>
                  <a:schemeClr val="bg2">
                    <a:lumMod val="50000"/>
                  </a:schemeClr>
                </a:solidFill>
                <a:latin typeface="#9Slide06 DeathRattle BB" panose="02000506000000020004" pitchFamily="2" charset="77"/>
              </a:rPr>
              <a:t>Hái</a:t>
            </a:r>
            <a:r>
              <a:rPr lang="en" sz="7700" dirty="0">
                <a:solidFill>
                  <a:schemeClr val="bg2">
                    <a:lumMod val="50000"/>
                  </a:schemeClr>
                </a:solidFill>
                <a:latin typeface="#9Slide06 DeathRattle BB" panose="02000506000000020004" pitchFamily="2" charset="77"/>
              </a:rPr>
              <a:t> </a:t>
            </a:r>
            <a:r>
              <a:rPr lang="en" sz="7700" dirty="0" err="1">
                <a:solidFill>
                  <a:schemeClr val="bg2">
                    <a:lumMod val="50000"/>
                  </a:schemeClr>
                </a:solidFill>
                <a:latin typeface="#9Slide06 DeathRattle BB" panose="02000506000000020004" pitchFamily="2" charset="77"/>
              </a:rPr>
              <a:t>hoa</a:t>
            </a:r>
            <a:r>
              <a:rPr lang="en" sz="7700" dirty="0">
                <a:solidFill>
                  <a:schemeClr val="bg2">
                    <a:lumMod val="50000"/>
                  </a:schemeClr>
                </a:solidFill>
                <a:latin typeface="#9Slide06 DeathRattle BB" panose="02000506000000020004" pitchFamily="2" charset="77"/>
              </a:rPr>
              <a:t> </a:t>
            </a:r>
            <a:r>
              <a:rPr lang="en" sz="7700" dirty="0" err="1">
                <a:solidFill>
                  <a:schemeClr val="bg2">
                    <a:lumMod val="50000"/>
                  </a:schemeClr>
                </a:solidFill>
                <a:latin typeface="#9Slide06 DeathRattle BB" panose="02000506000000020004" pitchFamily="2" charset="77"/>
              </a:rPr>
              <a:t>dân</a:t>
            </a:r>
            <a:r>
              <a:rPr lang="en" sz="7700" dirty="0">
                <a:solidFill>
                  <a:schemeClr val="bg2">
                    <a:lumMod val="50000"/>
                  </a:schemeClr>
                </a:solidFill>
                <a:latin typeface="#9Slide06 DeathRattle BB" panose="02000506000000020004" pitchFamily="2" charset="77"/>
              </a:rPr>
              <a:t> </a:t>
            </a:r>
            <a:r>
              <a:rPr lang="en" sz="7700" dirty="0" err="1">
                <a:solidFill>
                  <a:schemeClr val="bg2">
                    <a:lumMod val="50000"/>
                  </a:schemeClr>
                </a:solidFill>
                <a:latin typeface="#9Slide06 DeathRattle BB" panose="02000506000000020004" pitchFamily="2" charset="77"/>
              </a:rPr>
              <a:t>chủ</a:t>
            </a:r>
            <a:r>
              <a:rPr lang="en" sz="7700" dirty="0">
                <a:solidFill>
                  <a:schemeClr val="bg2">
                    <a:lumMod val="50000"/>
                  </a:schemeClr>
                </a:solidFill>
                <a:latin typeface="#9Slide06 DeathRattle BB" panose="02000506000000020004" pitchFamily="2" charset="77"/>
              </a:rPr>
              <a:t>”</a:t>
            </a:r>
            <a:endParaRPr sz="7700" dirty="0">
              <a:solidFill>
                <a:schemeClr val="bg2">
                  <a:lumMod val="50000"/>
                </a:schemeClr>
              </a:solidFill>
              <a:latin typeface="#9Slide06 DeathRattle BB" panose="02000506000000020004" pitchFamily="2" charset="77"/>
            </a:endParaRPr>
          </a:p>
        </p:txBody>
      </p:sp>
      <p:sp>
        <p:nvSpPr>
          <p:cNvPr id="834" name="Google Shape;834;p45"/>
          <p:cNvSpPr txBox="1">
            <a:spLocks noGrp="1"/>
          </p:cNvSpPr>
          <p:nvPr>
            <p:ph type="subTitle" idx="4"/>
          </p:nvPr>
        </p:nvSpPr>
        <p:spPr>
          <a:xfrm>
            <a:off x="384118" y="1972375"/>
            <a:ext cx="19182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sz="3000" b="1" dirty="0" err="1">
                <a:solidFill>
                  <a:schemeClr val="tx1">
                    <a:lumMod val="50000"/>
                  </a:schemeClr>
                </a:solidFill>
                <a:latin typeface="Times New Roman" panose="02020603050405020304" pitchFamily="18" charset="0"/>
                <a:cs typeface="Times New Roman" panose="02020603050405020304" pitchFamily="18" charset="0"/>
              </a:rPr>
              <a:t>Tác</a:t>
            </a:r>
            <a:r>
              <a:rPr lang="en" sz="3000" b="1" dirty="0">
                <a:solidFill>
                  <a:schemeClr val="tx1">
                    <a:lumMod val="50000"/>
                  </a:schemeClr>
                </a:solidFill>
                <a:latin typeface="Times New Roman" panose="02020603050405020304" pitchFamily="18" charset="0"/>
                <a:cs typeface="Times New Roman" panose="02020603050405020304" pitchFamily="18" charset="0"/>
              </a:rPr>
              <a:t> </a:t>
            </a:r>
            <a:r>
              <a:rPr lang="en" sz="3000" b="1" dirty="0" err="1">
                <a:solidFill>
                  <a:schemeClr val="tx1">
                    <a:lumMod val="50000"/>
                  </a:schemeClr>
                </a:solidFill>
                <a:latin typeface="Times New Roman" panose="02020603050405020304" pitchFamily="18" charset="0"/>
                <a:cs typeface="Times New Roman" panose="02020603050405020304" pitchFamily="18" charset="0"/>
              </a:rPr>
              <a:t>giả</a:t>
            </a:r>
            <a:endParaRPr sz="3000" b="1"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835" name="Google Shape;835;p45"/>
          <p:cNvSpPr txBox="1">
            <a:spLocks noGrp="1"/>
          </p:cNvSpPr>
          <p:nvPr>
            <p:ph type="subTitle" idx="5"/>
          </p:nvPr>
        </p:nvSpPr>
        <p:spPr>
          <a:xfrm>
            <a:off x="384118" y="3454811"/>
            <a:ext cx="19182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sz="3000" b="1" dirty="0" err="1">
                <a:solidFill>
                  <a:schemeClr val="tx1">
                    <a:lumMod val="50000"/>
                  </a:schemeClr>
                </a:solidFill>
                <a:latin typeface="Times New Roman" panose="02020603050405020304" pitchFamily="18" charset="0"/>
                <a:cs typeface="Times New Roman" panose="02020603050405020304" pitchFamily="18" charset="0"/>
              </a:rPr>
              <a:t>Nhọ</a:t>
            </a:r>
            <a:r>
              <a:rPr lang="en" sz="3000" b="1" dirty="0">
                <a:solidFill>
                  <a:schemeClr val="tx1">
                    <a:lumMod val="50000"/>
                  </a:schemeClr>
                </a:solidFill>
                <a:latin typeface="Times New Roman" panose="02020603050405020304" pitchFamily="18" charset="0"/>
                <a:cs typeface="Times New Roman" panose="02020603050405020304" pitchFamily="18" charset="0"/>
              </a:rPr>
              <a:t> </a:t>
            </a:r>
            <a:r>
              <a:rPr lang="en" sz="3000" b="1" dirty="0" err="1">
                <a:solidFill>
                  <a:schemeClr val="tx1">
                    <a:lumMod val="50000"/>
                  </a:schemeClr>
                </a:solidFill>
                <a:latin typeface="Times New Roman" panose="02020603050405020304" pitchFamily="18" charset="0"/>
                <a:cs typeface="Times New Roman" panose="02020603050405020304" pitchFamily="18" charset="0"/>
              </a:rPr>
              <a:t>nồi</a:t>
            </a:r>
            <a:endParaRPr sz="3000" b="1"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836" name="Google Shape;836;p45"/>
          <p:cNvSpPr txBox="1">
            <a:spLocks noGrp="1"/>
          </p:cNvSpPr>
          <p:nvPr>
            <p:ph type="subTitle" idx="6"/>
          </p:nvPr>
        </p:nvSpPr>
        <p:spPr>
          <a:xfrm>
            <a:off x="6516069" y="1477877"/>
            <a:ext cx="19119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sz="3000" b="1" dirty="0" err="1">
                <a:solidFill>
                  <a:schemeClr val="tx1">
                    <a:lumMod val="50000"/>
                  </a:schemeClr>
                </a:solidFill>
                <a:latin typeface="Times New Roman" panose="02020603050405020304" pitchFamily="18" charset="0"/>
                <a:cs typeface="Times New Roman" panose="02020603050405020304" pitchFamily="18" charset="0"/>
              </a:rPr>
              <a:t>Bại</a:t>
            </a:r>
            <a:r>
              <a:rPr lang="en" sz="3000" b="1" dirty="0">
                <a:solidFill>
                  <a:schemeClr val="tx1">
                    <a:lumMod val="50000"/>
                  </a:schemeClr>
                </a:solidFill>
                <a:latin typeface="Times New Roman" panose="02020603050405020304" pitchFamily="18" charset="0"/>
                <a:cs typeface="Times New Roman" panose="02020603050405020304" pitchFamily="18" charset="0"/>
              </a:rPr>
              <a:t> </a:t>
            </a:r>
            <a:r>
              <a:rPr lang="en" sz="3000" b="1" dirty="0" err="1">
                <a:solidFill>
                  <a:schemeClr val="tx1">
                    <a:lumMod val="50000"/>
                  </a:schemeClr>
                </a:solidFill>
                <a:latin typeface="Times New Roman" panose="02020603050405020304" pitchFamily="18" charset="0"/>
                <a:cs typeface="Times New Roman" panose="02020603050405020304" pitchFamily="18" charset="0"/>
              </a:rPr>
              <a:t>lộ</a:t>
            </a:r>
            <a:endParaRPr sz="3000" b="1"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838" name="Google Shape;838;p45"/>
          <p:cNvSpPr txBox="1">
            <a:spLocks noGrp="1"/>
          </p:cNvSpPr>
          <p:nvPr>
            <p:ph type="subTitle" idx="8"/>
          </p:nvPr>
        </p:nvSpPr>
        <p:spPr>
          <a:xfrm>
            <a:off x="6591824" y="2571750"/>
            <a:ext cx="2407033" cy="5727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sz="3000" b="1" dirty="0" err="1">
                <a:solidFill>
                  <a:schemeClr val="tx1">
                    <a:lumMod val="50000"/>
                  </a:schemeClr>
                </a:solidFill>
                <a:latin typeface="Times New Roman" panose="02020603050405020304" pitchFamily="18" charset="0"/>
                <a:cs typeface="Times New Roman" panose="02020603050405020304" pitchFamily="18" charset="0"/>
              </a:rPr>
              <a:t>Mừng</a:t>
            </a:r>
            <a:r>
              <a:rPr lang="en" sz="3000" b="1" dirty="0">
                <a:solidFill>
                  <a:schemeClr val="tx1">
                    <a:lumMod val="50000"/>
                  </a:schemeClr>
                </a:solidFill>
                <a:latin typeface="Times New Roman" panose="02020603050405020304" pitchFamily="18" charset="0"/>
                <a:cs typeface="Times New Roman" panose="02020603050405020304" pitchFamily="18" charset="0"/>
              </a:rPr>
              <a:t> </a:t>
            </a:r>
            <a:r>
              <a:rPr lang="en" sz="3000" b="1" dirty="0" err="1">
                <a:solidFill>
                  <a:schemeClr val="tx1">
                    <a:lumMod val="50000"/>
                  </a:schemeClr>
                </a:solidFill>
                <a:latin typeface="Times New Roman" panose="02020603050405020304" pitchFamily="18" charset="0"/>
                <a:cs typeface="Times New Roman" panose="02020603050405020304" pitchFamily="18" charset="0"/>
              </a:rPr>
              <a:t>quýnh</a:t>
            </a:r>
            <a:endParaRPr sz="3000" b="1"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25" name="Google Shape;838;p45">
            <a:extLst>
              <a:ext uri="{FF2B5EF4-FFF2-40B4-BE49-F238E27FC236}">
                <a16:creationId xmlns:a16="http://schemas.microsoft.com/office/drawing/2014/main" id="{4D38DDAB-9C4A-564A-A57C-48BB42FE61FC}"/>
              </a:ext>
            </a:extLst>
          </p:cNvPr>
          <p:cNvSpPr txBox="1">
            <a:spLocks/>
          </p:cNvSpPr>
          <p:nvPr/>
        </p:nvSpPr>
        <p:spPr>
          <a:xfrm>
            <a:off x="6894322" y="3725759"/>
            <a:ext cx="19119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2100"/>
              <a:buFont typeface="Bebas Neue"/>
              <a:buNone/>
              <a:defRPr sz="2200" b="0" i="0" u="none" strike="noStrike" cap="none">
                <a:solidFill>
                  <a:schemeClr val="dk1"/>
                </a:solidFill>
                <a:latin typeface="Fredoka One"/>
                <a:ea typeface="Fredoka One"/>
                <a:cs typeface="Fredoka One"/>
                <a:sym typeface="Fredoka One"/>
              </a:defRPr>
            </a:lvl1pPr>
            <a:lvl2pPr marL="914400" marR="0" lvl="1"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2pPr>
            <a:lvl3pPr marL="1371600" marR="0" lvl="2"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3pPr>
            <a:lvl4pPr marL="1828800" marR="0" lvl="3"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4pPr>
            <a:lvl5pPr marL="2286000" marR="0" lvl="4"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5pPr>
            <a:lvl6pPr marL="2743200" marR="0" lvl="5"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6pPr>
            <a:lvl7pPr marL="3200400" marR="0" lvl="6"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7pPr>
            <a:lvl8pPr marL="3657600" marR="0" lvl="7"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8pPr>
            <a:lvl9pPr marL="4114800" marR="0" lvl="8"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9pPr>
          </a:lstStyle>
          <a:p>
            <a:pPr marL="0" indent="0" algn="ctr">
              <a:spcAft>
                <a:spcPts val="1200"/>
              </a:spcAft>
            </a:pPr>
            <a:r>
              <a:rPr lang="en-US" sz="3000" b="1" dirty="0" err="1">
                <a:solidFill>
                  <a:schemeClr val="tx1">
                    <a:lumMod val="50000"/>
                  </a:schemeClr>
                </a:solidFill>
                <a:latin typeface="Times New Roman" panose="02020603050405020304" pitchFamily="18" charset="0"/>
                <a:cs typeface="Times New Roman" panose="02020603050405020304" pitchFamily="18" charset="0"/>
              </a:rPr>
              <a:t>Xét</a:t>
            </a:r>
            <a:r>
              <a:rPr lang="en-US" sz="3000" b="1" dirty="0">
                <a:solidFill>
                  <a:schemeClr val="tx1">
                    <a:lumMod val="50000"/>
                  </a:schemeClr>
                </a:solidFill>
                <a:latin typeface="Times New Roman" panose="02020603050405020304" pitchFamily="18" charset="0"/>
                <a:cs typeface="Times New Roman" panose="02020603050405020304" pitchFamily="18" charset="0"/>
              </a:rPr>
              <a:t> </a:t>
            </a:r>
            <a:r>
              <a:rPr lang="en-US" sz="3000" b="1" dirty="0" err="1">
                <a:solidFill>
                  <a:schemeClr val="tx1">
                    <a:lumMod val="50000"/>
                  </a:schemeClr>
                </a:solidFill>
                <a:latin typeface="Times New Roman" panose="02020603050405020304" pitchFamily="18" charset="0"/>
                <a:cs typeface="Times New Roman" panose="02020603050405020304" pitchFamily="18" charset="0"/>
              </a:rPr>
              <a:t>nét</a:t>
            </a:r>
            <a:endParaRPr lang="en-US" sz="3000" b="1"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26" name="Google Shape;834;p45">
            <a:extLst>
              <a:ext uri="{FF2B5EF4-FFF2-40B4-BE49-F238E27FC236}">
                <a16:creationId xmlns:a16="http://schemas.microsoft.com/office/drawing/2014/main" id="{AD176389-74E0-B341-AFEC-C7E09FAD568B}"/>
              </a:ext>
            </a:extLst>
          </p:cNvPr>
          <p:cNvSpPr txBox="1">
            <a:spLocks/>
          </p:cNvSpPr>
          <p:nvPr/>
        </p:nvSpPr>
        <p:spPr>
          <a:xfrm>
            <a:off x="384118" y="1990180"/>
            <a:ext cx="1918200" cy="572700"/>
          </a:xfrm>
          <a:prstGeom prst="rect">
            <a:avLst/>
          </a:prstGeom>
          <a:ln/>
        </p:spPr>
        <p:style>
          <a:lnRef idx="1">
            <a:schemeClr val="accent3"/>
          </a:lnRef>
          <a:fillRef idx="2">
            <a:schemeClr val="accent3"/>
          </a:fillRef>
          <a:effectRef idx="1">
            <a:schemeClr val="accent3"/>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r" rtl="0">
              <a:lnSpc>
                <a:spcPct val="100000"/>
              </a:lnSpc>
              <a:spcBef>
                <a:spcPts val="0"/>
              </a:spcBef>
              <a:spcAft>
                <a:spcPts val="0"/>
              </a:spcAft>
              <a:buClr>
                <a:schemeClr val="dk1"/>
              </a:buClr>
              <a:buSzPts val="2100"/>
              <a:buFont typeface="Bebas Neue"/>
              <a:buNone/>
              <a:defRPr sz="2200" b="0" i="0" u="none" strike="noStrike" cap="none">
                <a:solidFill>
                  <a:schemeClr val="dk1"/>
                </a:solidFill>
                <a:latin typeface="Fredoka One"/>
                <a:ea typeface="Fredoka One"/>
                <a:cs typeface="Fredoka One"/>
                <a:sym typeface="Fredoka One"/>
              </a:defRPr>
            </a:lvl1pPr>
            <a:lvl2pPr marL="914400" marR="0" lvl="1"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2pPr>
            <a:lvl3pPr marL="1371600" marR="0" lvl="2"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3pPr>
            <a:lvl4pPr marL="1828800" marR="0" lvl="3"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4pPr>
            <a:lvl5pPr marL="2286000" marR="0" lvl="4"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5pPr>
            <a:lvl6pPr marL="2743200" marR="0" lvl="5"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6pPr>
            <a:lvl7pPr marL="3200400" marR="0" lvl="6"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7pPr>
            <a:lvl8pPr marL="3657600" marR="0" lvl="7"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8pPr>
            <a:lvl9pPr marL="4114800" marR="0" lvl="8"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9pPr>
          </a:lstStyle>
          <a:p>
            <a:pPr marL="0" indent="0" algn="ctr">
              <a:spcAft>
                <a:spcPts val="1200"/>
              </a:spcAft>
            </a:pPr>
            <a:endParaRPr lang="en-US" sz="3000" b="1"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27" name="Google Shape;835;p45">
            <a:extLst>
              <a:ext uri="{FF2B5EF4-FFF2-40B4-BE49-F238E27FC236}">
                <a16:creationId xmlns:a16="http://schemas.microsoft.com/office/drawing/2014/main" id="{74330E22-F42C-F646-9DC4-4C436A348BFD}"/>
              </a:ext>
            </a:extLst>
          </p:cNvPr>
          <p:cNvSpPr txBox="1">
            <a:spLocks/>
          </p:cNvSpPr>
          <p:nvPr/>
        </p:nvSpPr>
        <p:spPr>
          <a:xfrm>
            <a:off x="420709" y="3437006"/>
            <a:ext cx="1918200" cy="572700"/>
          </a:xfrm>
          <a:prstGeom prst="rect">
            <a:avLst/>
          </a:prstGeom>
          <a:ln/>
        </p:spPr>
        <p:style>
          <a:lnRef idx="1">
            <a:schemeClr val="accent3"/>
          </a:lnRef>
          <a:fillRef idx="2">
            <a:schemeClr val="accent3"/>
          </a:fillRef>
          <a:effectRef idx="1">
            <a:schemeClr val="accent3"/>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r" rtl="0">
              <a:lnSpc>
                <a:spcPct val="100000"/>
              </a:lnSpc>
              <a:spcBef>
                <a:spcPts val="0"/>
              </a:spcBef>
              <a:spcAft>
                <a:spcPts val="0"/>
              </a:spcAft>
              <a:buClr>
                <a:schemeClr val="dk1"/>
              </a:buClr>
              <a:buSzPts val="2100"/>
              <a:buFont typeface="Bebas Neue"/>
              <a:buNone/>
              <a:defRPr sz="2200" b="0" i="0" u="none" strike="noStrike" cap="none">
                <a:solidFill>
                  <a:schemeClr val="dk1"/>
                </a:solidFill>
                <a:latin typeface="Fredoka One"/>
                <a:ea typeface="Fredoka One"/>
                <a:cs typeface="Fredoka One"/>
                <a:sym typeface="Fredoka One"/>
              </a:defRPr>
            </a:lvl1pPr>
            <a:lvl2pPr marL="914400" marR="0" lvl="1"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2pPr>
            <a:lvl3pPr marL="1371600" marR="0" lvl="2"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3pPr>
            <a:lvl4pPr marL="1828800" marR="0" lvl="3"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4pPr>
            <a:lvl5pPr marL="2286000" marR="0" lvl="4"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5pPr>
            <a:lvl6pPr marL="2743200" marR="0" lvl="5"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6pPr>
            <a:lvl7pPr marL="3200400" marR="0" lvl="6"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7pPr>
            <a:lvl8pPr marL="3657600" marR="0" lvl="7"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8pPr>
            <a:lvl9pPr marL="4114800" marR="0" lvl="8"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9pPr>
          </a:lstStyle>
          <a:p>
            <a:pPr marL="0" indent="0" algn="ctr">
              <a:spcAft>
                <a:spcPts val="1200"/>
              </a:spcAft>
            </a:pPr>
            <a:endParaRPr lang="en-US" sz="3000" b="1"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28" name="Google Shape;836;p45">
            <a:extLst>
              <a:ext uri="{FF2B5EF4-FFF2-40B4-BE49-F238E27FC236}">
                <a16:creationId xmlns:a16="http://schemas.microsoft.com/office/drawing/2014/main" id="{A96C9AC2-2338-A34A-A511-DFA36D63E813}"/>
              </a:ext>
            </a:extLst>
          </p:cNvPr>
          <p:cNvSpPr txBox="1">
            <a:spLocks/>
          </p:cNvSpPr>
          <p:nvPr/>
        </p:nvSpPr>
        <p:spPr>
          <a:xfrm>
            <a:off x="6965854" y="1547089"/>
            <a:ext cx="1911900" cy="572700"/>
          </a:xfrm>
          <a:prstGeom prst="rect">
            <a:avLst/>
          </a:prstGeom>
          <a:ln/>
        </p:spPr>
        <p:style>
          <a:lnRef idx="1">
            <a:schemeClr val="accent3"/>
          </a:lnRef>
          <a:fillRef idx="2">
            <a:schemeClr val="accent3"/>
          </a:fillRef>
          <a:effectRef idx="1">
            <a:schemeClr val="accent3"/>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2100"/>
              <a:buFont typeface="Bebas Neue"/>
              <a:buNone/>
              <a:defRPr sz="2200" b="0" i="0" u="none" strike="noStrike" cap="none">
                <a:solidFill>
                  <a:schemeClr val="dk1"/>
                </a:solidFill>
                <a:latin typeface="Fredoka One"/>
                <a:ea typeface="Fredoka One"/>
                <a:cs typeface="Fredoka One"/>
                <a:sym typeface="Fredoka One"/>
              </a:defRPr>
            </a:lvl1pPr>
            <a:lvl2pPr marL="914400" marR="0" lvl="1"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2pPr>
            <a:lvl3pPr marL="1371600" marR="0" lvl="2"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3pPr>
            <a:lvl4pPr marL="1828800" marR="0" lvl="3"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4pPr>
            <a:lvl5pPr marL="2286000" marR="0" lvl="4"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5pPr>
            <a:lvl6pPr marL="2743200" marR="0" lvl="5"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6pPr>
            <a:lvl7pPr marL="3200400" marR="0" lvl="6"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7pPr>
            <a:lvl8pPr marL="3657600" marR="0" lvl="7"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8pPr>
            <a:lvl9pPr marL="4114800" marR="0" lvl="8"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9pPr>
          </a:lstStyle>
          <a:p>
            <a:pPr marL="0" indent="0" algn="ctr">
              <a:spcAft>
                <a:spcPts val="1200"/>
              </a:spcAft>
            </a:pPr>
            <a:endParaRPr lang="en-US" sz="3000" b="1"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29" name="Google Shape;838;p45">
            <a:extLst>
              <a:ext uri="{FF2B5EF4-FFF2-40B4-BE49-F238E27FC236}">
                <a16:creationId xmlns:a16="http://schemas.microsoft.com/office/drawing/2014/main" id="{C7E7C0F3-7B35-AF48-A2A8-35F6B3FCFD00}"/>
              </a:ext>
            </a:extLst>
          </p:cNvPr>
          <p:cNvSpPr txBox="1">
            <a:spLocks/>
          </p:cNvSpPr>
          <p:nvPr/>
        </p:nvSpPr>
        <p:spPr>
          <a:xfrm>
            <a:off x="6718288" y="2606057"/>
            <a:ext cx="2407033" cy="572700"/>
          </a:xfrm>
          <a:prstGeom prst="rect">
            <a:avLst/>
          </a:prstGeom>
          <a:ln/>
        </p:spPr>
        <p:style>
          <a:lnRef idx="1">
            <a:schemeClr val="accent3"/>
          </a:lnRef>
          <a:fillRef idx="2">
            <a:schemeClr val="accent3"/>
          </a:fillRef>
          <a:effectRef idx="1">
            <a:schemeClr val="accent3"/>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2100"/>
              <a:buFont typeface="Bebas Neue"/>
              <a:buNone/>
              <a:defRPr sz="2200" b="0" i="0" u="none" strike="noStrike" cap="none">
                <a:solidFill>
                  <a:schemeClr val="dk1"/>
                </a:solidFill>
                <a:latin typeface="Fredoka One"/>
                <a:ea typeface="Fredoka One"/>
                <a:cs typeface="Fredoka One"/>
                <a:sym typeface="Fredoka One"/>
              </a:defRPr>
            </a:lvl1pPr>
            <a:lvl2pPr marL="914400" marR="0" lvl="1"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2pPr>
            <a:lvl3pPr marL="1371600" marR="0" lvl="2"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3pPr>
            <a:lvl4pPr marL="1828800" marR="0" lvl="3"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4pPr>
            <a:lvl5pPr marL="2286000" marR="0" lvl="4"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5pPr>
            <a:lvl6pPr marL="2743200" marR="0" lvl="5"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6pPr>
            <a:lvl7pPr marL="3200400" marR="0" lvl="6"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7pPr>
            <a:lvl8pPr marL="3657600" marR="0" lvl="7"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8pPr>
            <a:lvl9pPr marL="4114800" marR="0" lvl="8"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9pPr>
          </a:lstStyle>
          <a:p>
            <a:pPr marL="0" indent="0" algn="ctr">
              <a:spcAft>
                <a:spcPts val="1200"/>
              </a:spcAft>
            </a:pPr>
            <a:endParaRPr lang="en-US" sz="3000" b="1"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30" name="Google Shape;838;p45">
            <a:extLst>
              <a:ext uri="{FF2B5EF4-FFF2-40B4-BE49-F238E27FC236}">
                <a16:creationId xmlns:a16="http://schemas.microsoft.com/office/drawing/2014/main" id="{03F69DB7-B389-CD45-9D1F-95601D252338}"/>
              </a:ext>
            </a:extLst>
          </p:cNvPr>
          <p:cNvSpPr txBox="1">
            <a:spLocks/>
          </p:cNvSpPr>
          <p:nvPr/>
        </p:nvSpPr>
        <p:spPr>
          <a:xfrm>
            <a:off x="7013505" y="3741161"/>
            <a:ext cx="1911900" cy="572700"/>
          </a:xfrm>
          <a:prstGeom prst="rect">
            <a:avLst/>
          </a:prstGeom>
          <a:ln/>
        </p:spPr>
        <p:style>
          <a:lnRef idx="1">
            <a:schemeClr val="accent3"/>
          </a:lnRef>
          <a:fillRef idx="2">
            <a:schemeClr val="accent3"/>
          </a:fillRef>
          <a:effectRef idx="1">
            <a:schemeClr val="accent3"/>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2100"/>
              <a:buFont typeface="Bebas Neue"/>
              <a:buNone/>
              <a:defRPr sz="2200" b="0" i="0" u="none" strike="noStrike" cap="none">
                <a:solidFill>
                  <a:schemeClr val="dk1"/>
                </a:solidFill>
                <a:latin typeface="Fredoka One"/>
                <a:ea typeface="Fredoka One"/>
                <a:cs typeface="Fredoka One"/>
                <a:sym typeface="Fredoka One"/>
              </a:defRPr>
            </a:lvl1pPr>
            <a:lvl2pPr marL="914400" marR="0" lvl="1"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2pPr>
            <a:lvl3pPr marL="1371600" marR="0" lvl="2"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3pPr>
            <a:lvl4pPr marL="1828800" marR="0" lvl="3"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4pPr>
            <a:lvl5pPr marL="2286000" marR="0" lvl="4"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5pPr>
            <a:lvl6pPr marL="2743200" marR="0" lvl="5"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6pPr>
            <a:lvl7pPr marL="3200400" marR="0" lvl="6"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7pPr>
            <a:lvl8pPr marL="3657600" marR="0" lvl="7"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8pPr>
            <a:lvl9pPr marL="4114800" marR="0" lvl="8"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9pPr>
          </a:lstStyle>
          <a:p>
            <a:pPr marL="0" indent="0" algn="ctr">
              <a:spcAft>
                <a:spcPts val="1200"/>
              </a:spcAft>
            </a:pPr>
            <a:endParaRPr lang="en-US" sz="3000" b="1" dirty="0">
              <a:solidFill>
                <a:schemeClr val="tx1">
                  <a:lumMod val="50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0" presetClass="exit" presetSubtype="0" fill="hold" grpId="0" nodeType="clickEffect">
                                  <p:stCondLst>
                                    <p:cond delay="0"/>
                                  </p:stCondLst>
                                  <p:childTnLst>
                                    <p:animEffect transition="out" filter="wedge">
                                      <p:cBhvr>
                                        <p:cTn id="11" dur="2000"/>
                                        <p:tgtEl>
                                          <p:spTgt spid="27"/>
                                        </p:tgtEl>
                                      </p:cBhvr>
                                    </p:animEffect>
                                    <p:set>
                                      <p:cBhvr>
                                        <p:cTn id="12" dur="1" fill="hold">
                                          <p:stCondLst>
                                            <p:cond delay="1999"/>
                                          </p:stCondLst>
                                        </p:cTn>
                                        <p:tgtEl>
                                          <p:spTgt spid="2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0" nodeType="clickEffect">
                                  <p:stCondLst>
                                    <p:cond delay="0"/>
                                  </p:stCondLst>
                                  <p:childTnLst>
                                    <p:animEffect transition="out" filter="randombar(horizontal)">
                                      <p:cBhvr>
                                        <p:cTn id="16" dur="500"/>
                                        <p:tgtEl>
                                          <p:spTgt spid="28"/>
                                        </p:tgtEl>
                                      </p:cBhvr>
                                    </p:animEffect>
                                    <p:set>
                                      <p:cBhvr>
                                        <p:cTn id="17" dur="1" fill="hold">
                                          <p:stCondLst>
                                            <p:cond delay="499"/>
                                          </p:stCondLst>
                                        </p:cTn>
                                        <p:tgtEl>
                                          <p:spTgt spid="2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0" nodeType="clickEffect">
                                  <p:stCondLst>
                                    <p:cond delay="0"/>
                                  </p:stCondLst>
                                  <p:childTnLst>
                                    <p:animEffect transition="out" filter="circle(out)">
                                      <p:cBhvr>
                                        <p:cTn id="21" dur="2000"/>
                                        <p:tgtEl>
                                          <p:spTgt spid="29"/>
                                        </p:tgtEl>
                                      </p:cBhvr>
                                    </p:animEffect>
                                    <p:set>
                                      <p:cBhvr>
                                        <p:cTn id="22" dur="1" fill="hold">
                                          <p:stCondLst>
                                            <p:cond delay="1999"/>
                                          </p:stCondLst>
                                        </p:cTn>
                                        <p:tgtEl>
                                          <p:spTgt spid="2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 presetClass="exit" presetSubtype="10" fill="hold" grpId="0" nodeType="clickEffect">
                                  <p:stCondLst>
                                    <p:cond delay="0"/>
                                  </p:stCondLst>
                                  <p:childTnLst>
                                    <p:animEffect transition="out" filter="blinds(horizontal)">
                                      <p:cBhvr>
                                        <p:cTn id="26" dur="500"/>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42"/>
          <p:cNvSpPr txBox="1">
            <a:spLocks noGrp="1"/>
          </p:cNvSpPr>
          <p:nvPr>
            <p:ph type="title"/>
          </p:nvPr>
        </p:nvSpPr>
        <p:spPr>
          <a:xfrm>
            <a:off x="2479771" y="2516133"/>
            <a:ext cx="4184457" cy="80759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500" dirty="0">
                <a:latin typeface="#9Slide03 SVNEvery Movie Every " panose="02000500000000000000" pitchFamily="2" charset="77"/>
              </a:rPr>
              <a:t>KHÁM PHÁ VĂN BẢN</a:t>
            </a:r>
            <a:endParaRPr sz="4500" dirty="0">
              <a:latin typeface="#9Slide03 SVNEvery Movie Every " panose="02000500000000000000" pitchFamily="2" charset="77"/>
            </a:endParaRPr>
          </a:p>
        </p:txBody>
      </p:sp>
      <p:sp>
        <p:nvSpPr>
          <p:cNvPr id="751" name="Google Shape;751;p42"/>
          <p:cNvSpPr txBox="1">
            <a:spLocks noGrp="1"/>
          </p:cNvSpPr>
          <p:nvPr>
            <p:ph type="title" idx="2"/>
          </p:nvPr>
        </p:nvSpPr>
        <p:spPr>
          <a:xfrm>
            <a:off x="2890900" y="863082"/>
            <a:ext cx="3362100" cy="1270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II</a:t>
            </a:r>
            <a:endParaRPr dirty="0"/>
          </a:p>
        </p:txBody>
      </p:sp>
    </p:spTree>
    <p:extLst>
      <p:ext uri="{BB962C8B-B14F-4D97-AF65-F5344CB8AC3E}">
        <p14:creationId xmlns:p14="http://schemas.microsoft.com/office/powerpoint/2010/main" val="29190778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ADC"/>
        </a:solidFill>
        <a:effectLst/>
      </p:bgPr>
    </p:bg>
    <p:spTree>
      <p:nvGrpSpPr>
        <p:cNvPr id="1" name="Shape 734"/>
        <p:cNvGrpSpPr/>
        <p:nvPr/>
      </p:nvGrpSpPr>
      <p:grpSpPr>
        <a:xfrm>
          <a:off x="0" y="0"/>
          <a:ext cx="0" cy="0"/>
          <a:chOff x="0" y="0"/>
          <a:chExt cx="0" cy="0"/>
        </a:xfrm>
      </p:grpSpPr>
      <p:sp>
        <p:nvSpPr>
          <p:cNvPr id="735" name="Google Shape;735;p40"/>
          <p:cNvSpPr txBox="1">
            <a:spLocks noGrp="1"/>
          </p:cNvSpPr>
          <p:nvPr>
            <p:ph type="title"/>
          </p:nvPr>
        </p:nvSpPr>
        <p:spPr>
          <a:xfrm>
            <a:off x="714950" y="1353533"/>
            <a:ext cx="3434100" cy="1828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500" dirty="0">
                <a:solidFill>
                  <a:schemeClr val="dk1"/>
                </a:solidFill>
                <a:latin typeface="#9Slide06 SVNJonitha Script" panose="02000000000000000000" pitchFamily="2" charset="0"/>
              </a:rPr>
              <a:t>1. </a:t>
            </a:r>
            <a:r>
              <a:rPr lang="en" sz="4500" dirty="0" err="1">
                <a:solidFill>
                  <a:schemeClr val="dk1"/>
                </a:solidFill>
                <a:latin typeface="#9Slide06 SVNJonitha Script" panose="02000000000000000000" pitchFamily="2" charset="0"/>
              </a:rPr>
              <a:t>Ngôi</a:t>
            </a:r>
            <a:r>
              <a:rPr lang="en" sz="4500" dirty="0">
                <a:solidFill>
                  <a:schemeClr val="dk1"/>
                </a:solidFill>
                <a:latin typeface="#9Slide06 SVNJonitha Script" panose="02000000000000000000" pitchFamily="2" charset="0"/>
              </a:rPr>
              <a:t> </a:t>
            </a:r>
            <a:r>
              <a:rPr lang="en" sz="4500" dirty="0" err="1">
                <a:solidFill>
                  <a:schemeClr val="dk1"/>
                </a:solidFill>
                <a:latin typeface="#9Slide06 SVNJonitha Script" panose="02000000000000000000" pitchFamily="2" charset="0"/>
              </a:rPr>
              <a:t>kể</a:t>
            </a:r>
            <a:endParaRPr sz="4500" dirty="0">
              <a:solidFill>
                <a:schemeClr val="dk1"/>
              </a:solidFill>
              <a:latin typeface="#9Slide06 SVNJonitha Script" panose="02000000000000000000" pitchFamily="2" charset="0"/>
            </a:endParaRPr>
          </a:p>
        </p:txBody>
      </p:sp>
      <p:sp>
        <p:nvSpPr>
          <p:cNvPr id="6" name="Rectangle 5">
            <a:extLst>
              <a:ext uri="{FF2B5EF4-FFF2-40B4-BE49-F238E27FC236}">
                <a16:creationId xmlns:a16="http://schemas.microsoft.com/office/drawing/2014/main" id="{41047C3E-3ACD-4B4E-A846-87E909C026B1}"/>
              </a:ext>
            </a:extLst>
          </p:cNvPr>
          <p:cNvSpPr/>
          <p:nvPr/>
        </p:nvSpPr>
        <p:spPr>
          <a:xfrm>
            <a:off x="5163048" y="831923"/>
            <a:ext cx="3266002" cy="1882346"/>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just"/>
            <a:r>
              <a:rPr lang="en-US" sz="2600" dirty="0" err="1">
                <a:solidFill>
                  <a:schemeClr val="bg1">
                    <a:lumMod val="10000"/>
                  </a:schemeClr>
                </a:solidFill>
                <a:latin typeface="Times New Roman" pitchFamily="18" charset="0"/>
                <a:cs typeface="Times New Roman" pitchFamily="18" charset="0"/>
              </a:rPr>
              <a:t>Người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kể</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chuyện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người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anh</a:t>
            </a:r>
            <a:endParaRPr lang="en-US" sz="2600" dirty="0">
              <a:solidFill>
                <a:schemeClr val="bg1">
                  <a:lumMod val="10000"/>
                </a:schemeClr>
              </a:solidFill>
              <a:latin typeface="Times New Roman" pitchFamily="18" charset="0"/>
              <a:cs typeface="Times New Roman" pitchFamily="18" charset="0"/>
            </a:endParaRPr>
          </a:p>
          <a:p>
            <a:pPr algn="just"/>
            <a:endParaRPr lang="en-US" sz="2600" dirty="0">
              <a:solidFill>
                <a:schemeClr val="bg1">
                  <a:lumMod val="10000"/>
                </a:schemeClr>
              </a:solidFill>
              <a:latin typeface="Times New Roman" pitchFamily="18" charset="0"/>
              <a:cs typeface="Times New Roman" pitchFamily="18" charset="0"/>
            </a:endParaRPr>
          </a:p>
          <a:p>
            <a:pPr algn="just"/>
            <a:r>
              <a:rPr lang="en-US" sz="2600" dirty="0" err="1">
                <a:solidFill>
                  <a:schemeClr val="bg1">
                    <a:lumMod val="10000"/>
                  </a:schemeClr>
                </a:solidFill>
                <a:latin typeface="Times New Roman" pitchFamily="18" charset="0"/>
                <a:cs typeface="Times New Roman" pitchFamily="18" charset="0"/>
              </a:rPr>
              <a:t>Ngôi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kể</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ngôi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thứ</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nhất</a:t>
            </a:r>
            <a:endParaRPr lang="en-US" sz="2600" dirty="0">
              <a:solidFill>
                <a:schemeClr val="bg1">
                  <a:lumMod val="10000"/>
                </a:schemeClr>
              </a:solidFill>
              <a:latin typeface="Times New Roman" pitchFamily="18" charset="0"/>
              <a:cs typeface="Times New Roman" pitchFamily="18" charset="0"/>
            </a:endParaRPr>
          </a:p>
        </p:txBody>
      </p:sp>
      <p:pic>
        <p:nvPicPr>
          <p:cNvPr id="7" name="图片 19">
            <a:extLst>
              <a:ext uri="{FF2B5EF4-FFF2-40B4-BE49-F238E27FC236}">
                <a16:creationId xmlns:a16="http://schemas.microsoft.com/office/drawing/2014/main" id="{FA9BDB28-6682-0C43-A5FD-1E67E0A3B415}"/>
              </a:ext>
            </a:extLst>
          </p:cNvPr>
          <p:cNvPicPr>
            <a:picLocks noChangeAspect="1"/>
          </p:cNvPicPr>
          <p:nvPr/>
        </p:nvPicPr>
        <p:blipFill rotWithShape="1">
          <a:blip r:embed="rId3">
            <a:extLst>
              <a:ext uri="{28A0092B-C50C-407E-A947-70E740481C1C}">
                <a14:useLocalDpi xmlns:a14="http://schemas.microsoft.com/office/drawing/2010/main" val="0"/>
              </a:ext>
            </a:extLst>
          </a:blip>
          <a:srcRect l="82706" t="6693" r="8148" b="75200"/>
          <a:stretch/>
        </p:blipFill>
        <p:spPr>
          <a:xfrm>
            <a:off x="4572000" y="904498"/>
            <a:ext cx="591048" cy="658226"/>
          </a:xfrm>
          <a:prstGeom prst="rect">
            <a:avLst/>
          </a:prstGeom>
        </p:spPr>
      </p:pic>
      <p:pic>
        <p:nvPicPr>
          <p:cNvPr id="8" name="图片 19">
            <a:extLst>
              <a:ext uri="{FF2B5EF4-FFF2-40B4-BE49-F238E27FC236}">
                <a16:creationId xmlns:a16="http://schemas.microsoft.com/office/drawing/2014/main" id="{67ED4FDC-380A-FD49-AC7E-ECDC2651D91B}"/>
              </a:ext>
            </a:extLst>
          </p:cNvPr>
          <p:cNvPicPr>
            <a:picLocks noChangeAspect="1"/>
          </p:cNvPicPr>
          <p:nvPr/>
        </p:nvPicPr>
        <p:blipFill rotWithShape="1">
          <a:blip r:embed="rId3">
            <a:extLst>
              <a:ext uri="{28A0092B-C50C-407E-A947-70E740481C1C}">
                <a14:useLocalDpi xmlns:a14="http://schemas.microsoft.com/office/drawing/2010/main" val="0"/>
              </a:ext>
            </a:extLst>
          </a:blip>
          <a:srcRect l="82706" t="6693" r="8148" b="75200"/>
          <a:stretch/>
        </p:blipFill>
        <p:spPr>
          <a:xfrm>
            <a:off x="4572000" y="1982263"/>
            <a:ext cx="591048" cy="658226"/>
          </a:xfrm>
          <a:prstGeom prst="rect">
            <a:avLst/>
          </a:prstGeom>
        </p:spPr>
      </p:pic>
      <p:pic>
        <p:nvPicPr>
          <p:cNvPr id="9" name="Picture 8">
            <a:extLst>
              <a:ext uri="{FF2B5EF4-FFF2-40B4-BE49-F238E27FC236}">
                <a16:creationId xmlns:a16="http://schemas.microsoft.com/office/drawing/2014/main" id="{E4DF1276-4CF1-F34A-83C0-EDBC703611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2264" y="2311376"/>
            <a:ext cx="1819475" cy="1819475"/>
          </a:xfrm>
          <a:prstGeom prst="rect">
            <a:avLst/>
          </a:prstGeom>
        </p:spPr>
      </p:pic>
      <p:sp>
        <p:nvSpPr>
          <p:cNvPr id="10" name="Rectangle 9">
            <a:extLst>
              <a:ext uri="{FF2B5EF4-FFF2-40B4-BE49-F238E27FC236}">
                <a16:creationId xmlns:a16="http://schemas.microsoft.com/office/drawing/2014/main" id="{6416BF09-C6FD-5B43-AE46-748CDF2C87C5}"/>
              </a:ext>
            </a:extLst>
          </p:cNvPr>
          <p:cNvSpPr/>
          <p:nvPr/>
        </p:nvSpPr>
        <p:spPr>
          <a:xfrm>
            <a:off x="4994952" y="2673792"/>
            <a:ext cx="3659191" cy="1882346"/>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just"/>
            <a:r>
              <a:rPr lang="en-US" sz="2600" b="1" dirty="0" err="1">
                <a:solidFill>
                  <a:schemeClr val="bg1">
                    <a:lumMod val="10000"/>
                  </a:schemeClr>
                </a:solidFill>
                <a:latin typeface="Times New Roman" pitchFamily="18" charset="0"/>
                <a:cs typeface="Times New Roman" pitchFamily="18" charset="0"/>
              </a:rPr>
              <a:t>Khai</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thác</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chiều</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sâu</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tâm</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lí</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bởi</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nhân</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vật</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tham</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gia</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vào</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tiến</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trình</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câu</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chuyện</a:t>
            </a:r>
            <a:r>
              <a:rPr lang="en-US" sz="2600" b="1" dirty="0">
                <a:solidFill>
                  <a:schemeClr val="bg1">
                    <a:lumMod val="10000"/>
                  </a:schemeClr>
                </a:solidFill>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dissolv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51"/>
        <p:cNvGrpSpPr/>
        <p:nvPr/>
      </p:nvGrpSpPr>
      <p:grpSpPr>
        <a:xfrm>
          <a:off x="0" y="0"/>
          <a:ext cx="0" cy="0"/>
          <a:chOff x="0" y="0"/>
          <a:chExt cx="0" cy="0"/>
        </a:xfrm>
      </p:grpSpPr>
      <p:grpSp>
        <p:nvGrpSpPr>
          <p:cNvPr id="1152" name="Google Shape;1152;p60"/>
          <p:cNvGrpSpPr/>
          <p:nvPr/>
        </p:nvGrpSpPr>
        <p:grpSpPr>
          <a:xfrm>
            <a:off x="4851049" y="1646311"/>
            <a:ext cx="3475883" cy="2754461"/>
            <a:chOff x="5349850" y="1784575"/>
            <a:chExt cx="3127200" cy="2478147"/>
          </a:xfrm>
        </p:grpSpPr>
        <p:sp>
          <p:nvSpPr>
            <p:cNvPr id="1153" name="Google Shape;1153;p60"/>
            <p:cNvSpPr/>
            <p:nvPr/>
          </p:nvSpPr>
          <p:spPr>
            <a:xfrm>
              <a:off x="5351500" y="1784575"/>
              <a:ext cx="3123900" cy="21243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60"/>
            <p:cNvSpPr/>
            <p:nvPr/>
          </p:nvSpPr>
          <p:spPr>
            <a:xfrm>
              <a:off x="6347981" y="3914096"/>
              <a:ext cx="1130938" cy="348626"/>
            </a:xfrm>
            <a:custGeom>
              <a:avLst/>
              <a:gdLst/>
              <a:ahLst/>
              <a:cxnLst/>
              <a:rect l="l" t="t" r="r" b="b"/>
              <a:pathLst>
                <a:path w="94481" h="29125" extrusionOk="0">
                  <a:moveTo>
                    <a:pt x="79805" y="18317"/>
                  </a:moveTo>
                  <a:cubicBezTo>
                    <a:pt x="74117" y="12515"/>
                    <a:pt x="73889" y="1"/>
                    <a:pt x="73889" y="1"/>
                  </a:cubicBezTo>
                  <a:lnTo>
                    <a:pt x="20592" y="1"/>
                  </a:lnTo>
                  <a:cubicBezTo>
                    <a:pt x="20592" y="1"/>
                    <a:pt x="20364" y="12515"/>
                    <a:pt x="14676" y="18317"/>
                  </a:cubicBezTo>
                  <a:cubicBezTo>
                    <a:pt x="8931" y="24175"/>
                    <a:pt x="1" y="29124"/>
                    <a:pt x="15529" y="29124"/>
                  </a:cubicBezTo>
                  <a:lnTo>
                    <a:pt x="78952" y="29124"/>
                  </a:lnTo>
                  <a:cubicBezTo>
                    <a:pt x="94480" y="29124"/>
                    <a:pt x="85493" y="24175"/>
                    <a:pt x="79805" y="18317"/>
                  </a:cubicBezTo>
                  <a:close/>
                </a:path>
              </a:pathLst>
            </a:custGeom>
            <a:solidFill>
              <a:schemeClr val="accen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55" name="Google Shape;1155;p60"/>
            <p:cNvCxnSpPr/>
            <p:nvPr/>
          </p:nvCxnSpPr>
          <p:spPr>
            <a:xfrm>
              <a:off x="5349850" y="3639257"/>
              <a:ext cx="3127200" cy="0"/>
            </a:xfrm>
            <a:prstGeom prst="straightConnector1">
              <a:avLst/>
            </a:prstGeom>
            <a:noFill/>
            <a:ln w="28575" cap="flat" cmpd="sng">
              <a:solidFill>
                <a:schemeClr val="lt1"/>
              </a:solidFill>
              <a:prstDash val="solid"/>
              <a:round/>
              <a:headEnd type="none" w="med" len="med"/>
              <a:tailEnd type="none" w="med" len="med"/>
            </a:ln>
          </p:spPr>
        </p:cxnSp>
        <p:sp>
          <p:nvSpPr>
            <p:cNvPr id="1156" name="Google Shape;1156;p60"/>
            <p:cNvSpPr/>
            <p:nvPr/>
          </p:nvSpPr>
          <p:spPr>
            <a:xfrm>
              <a:off x="6851500" y="3714725"/>
              <a:ext cx="123900" cy="123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505CAE18-A263-B04D-B6F8-6F7ECB80DB1C}"/>
              </a:ext>
            </a:extLst>
          </p:cNvPr>
          <p:cNvSpPr txBox="1"/>
          <p:nvPr/>
        </p:nvSpPr>
        <p:spPr>
          <a:xfrm>
            <a:off x="4980214" y="1812471"/>
            <a:ext cx="3151415" cy="1748828"/>
          </a:xfrm>
          <a:prstGeom prst="rect">
            <a:avLst/>
          </a:prstGeom>
          <a:solidFill>
            <a:schemeClr val="tx2"/>
          </a:solidFill>
        </p:spPr>
        <p:txBody>
          <a:bodyPr wrap="square" rtlCol="0">
            <a:spAutoFit/>
          </a:bodyPr>
          <a:lstStyle/>
          <a:p>
            <a:endParaRPr lang="en-VN" dirty="0"/>
          </a:p>
        </p:txBody>
      </p:sp>
      <p:sp>
        <p:nvSpPr>
          <p:cNvPr id="11" name="Google Shape;751;p42">
            <a:extLst>
              <a:ext uri="{FF2B5EF4-FFF2-40B4-BE49-F238E27FC236}">
                <a16:creationId xmlns:a16="http://schemas.microsoft.com/office/drawing/2014/main" id="{17EB8AAD-0D1D-AF4C-B950-435A9FED4DED}"/>
              </a:ext>
            </a:extLst>
          </p:cNvPr>
          <p:cNvSpPr txBox="1">
            <a:spLocks/>
          </p:cNvSpPr>
          <p:nvPr/>
        </p:nvSpPr>
        <p:spPr>
          <a:xfrm>
            <a:off x="4769529" y="2062230"/>
            <a:ext cx="3362100" cy="12708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00" b="1" dirty="0">
                <a:solidFill>
                  <a:schemeClr val="accent6">
                    <a:lumMod val="75000"/>
                  </a:schemeClr>
                </a:solidFill>
                <a:latin typeface="Times New Roman" panose="02020603050405020304" pitchFamily="18" charset="0"/>
                <a:cs typeface="Times New Roman" panose="02020603050405020304" pitchFamily="18" charset="0"/>
              </a:rPr>
              <a:t>2. </a:t>
            </a:r>
            <a:r>
              <a:rPr lang="en-US" sz="4000" b="1" dirty="0" err="1">
                <a:solidFill>
                  <a:schemeClr val="accent6">
                    <a:lumMod val="75000"/>
                  </a:schemeClr>
                </a:solidFill>
                <a:latin typeface="Times New Roman" panose="02020603050405020304" pitchFamily="18" charset="0"/>
                <a:cs typeface="Times New Roman" panose="02020603050405020304" pitchFamily="18" charset="0"/>
              </a:rPr>
              <a:t>Nhân</a:t>
            </a:r>
            <a:r>
              <a:rPr lang="en-US" sz="4000" b="1" dirty="0">
                <a:solidFill>
                  <a:schemeClr val="accent6">
                    <a:lumMod val="75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75000"/>
                  </a:schemeClr>
                </a:solidFill>
                <a:latin typeface="Times New Roman" panose="02020603050405020304" pitchFamily="18" charset="0"/>
                <a:cs typeface="Times New Roman" panose="02020603050405020304" pitchFamily="18" charset="0"/>
              </a:rPr>
              <a:t>vật</a:t>
            </a:r>
            <a:r>
              <a:rPr lang="en-US" sz="4000" b="1" dirty="0">
                <a:solidFill>
                  <a:schemeClr val="accent6">
                    <a:lumMod val="75000"/>
                  </a:schemeClr>
                </a:solidFill>
                <a:latin typeface="Times New Roman" panose="02020603050405020304" pitchFamily="18" charset="0"/>
                <a:cs typeface="Times New Roman" panose="02020603050405020304" pitchFamily="18" charset="0"/>
              </a:rPr>
              <a:t> </a:t>
            </a:r>
          </a:p>
          <a:p>
            <a:pPr algn="ctr"/>
            <a:r>
              <a:rPr lang="en-US" sz="4000" b="1" dirty="0" err="1">
                <a:solidFill>
                  <a:schemeClr val="accent6">
                    <a:lumMod val="75000"/>
                  </a:schemeClr>
                </a:solidFill>
                <a:latin typeface="Times New Roman" panose="02020603050405020304" pitchFamily="18" charset="0"/>
                <a:cs typeface="Times New Roman" panose="02020603050405020304" pitchFamily="18" charset="0"/>
              </a:rPr>
              <a:t>em</a:t>
            </a:r>
            <a:r>
              <a:rPr lang="en-US" sz="4000" b="1" dirty="0">
                <a:solidFill>
                  <a:schemeClr val="accent6">
                    <a:lumMod val="75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75000"/>
                  </a:schemeClr>
                </a:solidFill>
                <a:latin typeface="Times New Roman" panose="02020603050405020304" pitchFamily="18" charset="0"/>
                <a:cs typeface="Times New Roman" panose="02020603050405020304" pitchFamily="18" charset="0"/>
              </a:rPr>
              <a:t>gái</a:t>
            </a:r>
            <a:endParaRPr lang="en-US" sz="4000" b="1"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18" name="Picture 17" descr="A picture containing vector graphics&#10;&#10;Description automatically generated">
            <a:extLst>
              <a:ext uri="{FF2B5EF4-FFF2-40B4-BE49-F238E27FC236}">
                <a16:creationId xmlns:a16="http://schemas.microsoft.com/office/drawing/2014/main" id="{8A154D69-6F53-AD43-B8BF-CC6D5DF95281}"/>
              </a:ext>
            </a:extLst>
          </p:cNvPr>
          <p:cNvPicPr>
            <a:picLocks noChangeAspect="1"/>
          </p:cNvPicPr>
          <p:nvPr/>
        </p:nvPicPr>
        <p:blipFill>
          <a:blip r:embed="rId3"/>
          <a:stretch>
            <a:fillRect/>
          </a:stretch>
        </p:blipFill>
        <p:spPr>
          <a:xfrm>
            <a:off x="770966" y="62484"/>
            <a:ext cx="3002844" cy="4147457"/>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43C7FE31-AF7E-064F-B247-4E0AE3E6E3A9}"/>
              </a:ext>
            </a:extLst>
          </p:cNvPr>
          <p:cNvPicPr>
            <a:picLocks noChangeAspect="1"/>
          </p:cNvPicPr>
          <p:nvPr/>
        </p:nvPicPr>
        <p:blipFill>
          <a:blip r:embed="rId2"/>
          <a:stretch>
            <a:fillRect/>
          </a:stretch>
        </p:blipFill>
        <p:spPr>
          <a:xfrm>
            <a:off x="1747630" y="0"/>
            <a:ext cx="5648739" cy="5143500"/>
          </a:xfrm>
          <a:prstGeom prst="rect">
            <a:avLst/>
          </a:prstGeom>
        </p:spPr>
      </p:pic>
    </p:spTree>
    <p:extLst>
      <p:ext uri="{BB962C8B-B14F-4D97-AF65-F5344CB8AC3E}">
        <p14:creationId xmlns:p14="http://schemas.microsoft.com/office/powerpoint/2010/main" val="26637832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EADC"/>
        </a:solidFill>
        <a:effectLst/>
      </p:bgPr>
    </p:bg>
    <p:spTree>
      <p:nvGrpSpPr>
        <p:cNvPr id="1" name="Shape 756"/>
        <p:cNvGrpSpPr/>
        <p:nvPr/>
      </p:nvGrpSpPr>
      <p:grpSpPr>
        <a:xfrm>
          <a:off x="0" y="0"/>
          <a:ext cx="0" cy="0"/>
          <a:chOff x="0" y="0"/>
          <a:chExt cx="0" cy="0"/>
        </a:xfrm>
      </p:grpSpPr>
      <p:sp>
        <p:nvSpPr>
          <p:cNvPr id="47" name="Rectangle 46">
            <a:extLst>
              <a:ext uri="{FF2B5EF4-FFF2-40B4-BE49-F238E27FC236}">
                <a16:creationId xmlns:a16="http://schemas.microsoft.com/office/drawing/2014/main" id="{9E352D00-7FC2-2145-9B8E-4AAFE2D35025}"/>
              </a:ext>
            </a:extLst>
          </p:cNvPr>
          <p:cNvSpPr/>
          <p:nvPr/>
        </p:nvSpPr>
        <p:spPr>
          <a:xfrm>
            <a:off x="996043" y="816429"/>
            <a:ext cx="4379564" cy="640540"/>
          </a:xfrm>
          <a:prstGeom prst="rect">
            <a:avLst/>
          </a:prstGeom>
          <a:solidFill>
            <a:srgbClr val="FCF4F6"/>
          </a:solidFill>
          <a:ln>
            <a:solidFill>
              <a:schemeClr val="accent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just"/>
            <a:r>
              <a:rPr lang="en-US" sz="2600" dirty="0" err="1">
                <a:solidFill>
                  <a:schemeClr val="bg1">
                    <a:lumMod val="10000"/>
                  </a:schemeClr>
                </a:solidFill>
                <a:latin typeface="Times New Roman" pitchFamily="18" charset="0"/>
                <a:cs typeface="Times New Roman" pitchFamily="18" charset="0"/>
              </a:rPr>
              <a:t>Hãnh</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diện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với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cái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tên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Mèo</a:t>
            </a:r>
            <a:endParaRPr lang="en-US" sz="2600" dirty="0">
              <a:solidFill>
                <a:schemeClr val="bg1">
                  <a:lumMod val="10000"/>
                </a:schemeClr>
              </a:solidFill>
              <a:latin typeface="Times New Roman" pitchFamily="18" charset="0"/>
              <a:cs typeface="Times New Roman" pitchFamily="18" charset="0"/>
            </a:endParaRPr>
          </a:p>
        </p:txBody>
      </p:sp>
      <p:sp>
        <p:nvSpPr>
          <p:cNvPr id="50" name="Rectangle 49">
            <a:extLst>
              <a:ext uri="{FF2B5EF4-FFF2-40B4-BE49-F238E27FC236}">
                <a16:creationId xmlns:a16="http://schemas.microsoft.com/office/drawing/2014/main" id="{9BB7C7C8-BEBD-9245-8960-C49148BE454B}"/>
              </a:ext>
            </a:extLst>
          </p:cNvPr>
          <p:cNvSpPr/>
          <p:nvPr/>
        </p:nvSpPr>
        <p:spPr>
          <a:xfrm>
            <a:off x="996043" y="1669952"/>
            <a:ext cx="4379564" cy="795661"/>
          </a:xfrm>
          <a:prstGeom prst="rect">
            <a:avLst/>
          </a:prstGeom>
          <a:solidFill>
            <a:srgbClr val="FCF4F6"/>
          </a:solidFill>
          <a:ln>
            <a:solidFill>
              <a:schemeClr val="accent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just"/>
            <a:r>
              <a:rPr lang="en-US" sz="2600" dirty="0" err="1">
                <a:solidFill>
                  <a:schemeClr val="bg1">
                    <a:lumMod val="10000"/>
                  </a:schemeClr>
                </a:solidFill>
                <a:latin typeface="Times New Roman" pitchFamily="18" charset="0"/>
                <a:cs typeface="Times New Roman" pitchFamily="18" charset="0"/>
              </a:rPr>
              <a:t>Vui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vẻ</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làm</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việc</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nhà</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vừa</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làm</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vừa</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hát</a:t>
            </a:r>
            <a:endParaRPr lang="en-US" sz="2600" dirty="0">
              <a:solidFill>
                <a:schemeClr val="bg1">
                  <a:lumMod val="10000"/>
                </a:schemeClr>
              </a:solidFill>
              <a:latin typeface="Times New Roman" pitchFamily="18" charset="0"/>
              <a:cs typeface="Times New Roman" pitchFamily="18" charset="0"/>
            </a:endParaRPr>
          </a:p>
        </p:txBody>
      </p:sp>
      <p:sp>
        <p:nvSpPr>
          <p:cNvPr id="51" name="Rectangle 50">
            <a:extLst>
              <a:ext uri="{FF2B5EF4-FFF2-40B4-BE49-F238E27FC236}">
                <a16:creationId xmlns:a16="http://schemas.microsoft.com/office/drawing/2014/main" id="{949F46B2-6462-724C-924E-3981389488C2}"/>
              </a:ext>
            </a:extLst>
          </p:cNvPr>
          <p:cNvSpPr/>
          <p:nvPr/>
        </p:nvSpPr>
        <p:spPr>
          <a:xfrm>
            <a:off x="996043" y="2678596"/>
            <a:ext cx="4379564" cy="640540"/>
          </a:xfrm>
          <a:prstGeom prst="rect">
            <a:avLst/>
          </a:prstGeom>
          <a:solidFill>
            <a:srgbClr val="FCF4F6"/>
          </a:solidFill>
          <a:ln>
            <a:solidFill>
              <a:schemeClr val="accent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just"/>
            <a:r>
              <a:rPr lang="en-US" sz="2600" dirty="0" err="1">
                <a:solidFill>
                  <a:schemeClr val="bg1">
                    <a:lumMod val="10000"/>
                  </a:schemeClr>
                </a:solidFill>
                <a:latin typeface="Times New Roman" pitchFamily="18" charset="0"/>
                <a:cs typeface="Times New Roman" pitchFamily="18" charset="0"/>
              </a:rPr>
              <a:t>Thích</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lục</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lọi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đồ</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đạc</a:t>
            </a:r>
            <a:endParaRPr lang="en-US" sz="2600" dirty="0">
              <a:solidFill>
                <a:schemeClr val="bg1">
                  <a:lumMod val="10000"/>
                </a:schemeClr>
              </a:solidFill>
              <a:latin typeface="Times New Roman" pitchFamily="18" charset="0"/>
              <a:cs typeface="Times New Roman" pitchFamily="18" charset="0"/>
            </a:endParaRPr>
          </a:p>
        </p:txBody>
      </p:sp>
      <p:sp>
        <p:nvSpPr>
          <p:cNvPr id="52" name="Rectangle 51">
            <a:extLst>
              <a:ext uri="{FF2B5EF4-FFF2-40B4-BE49-F238E27FC236}">
                <a16:creationId xmlns:a16="http://schemas.microsoft.com/office/drawing/2014/main" id="{EC23FF9D-DDFB-854F-B37D-DC555F370D7E}"/>
              </a:ext>
            </a:extLst>
          </p:cNvPr>
          <p:cNvSpPr/>
          <p:nvPr/>
        </p:nvSpPr>
        <p:spPr>
          <a:xfrm>
            <a:off x="996043" y="3532119"/>
            <a:ext cx="4379564" cy="1007224"/>
          </a:xfrm>
          <a:prstGeom prst="rect">
            <a:avLst/>
          </a:prstGeom>
          <a:solidFill>
            <a:srgbClr val="FCF4F6"/>
          </a:solidFill>
          <a:ln>
            <a:solidFill>
              <a:schemeClr val="accent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just"/>
            <a:r>
              <a:rPr lang="en-US" sz="2600" dirty="0" err="1">
                <a:solidFill>
                  <a:schemeClr val="bg1">
                    <a:lumMod val="10000"/>
                  </a:schemeClr>
                </a:solidFill>
                <a:latin typeface="Times New Roman" pitchFamily="18" charset="0"/>
                <a:cs typeface="Times New Roman" pitchFamily="18" charset="0"/>
              </a:rPr>
              <a:t>Mày</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mò</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tự</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chế</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màu</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vẽ</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bằng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nguyên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liệu</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có</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sẵn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trong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bếp</a:t>
            </a:r>
            <a:endParaRPr lang="en-US" sz="2600" dirty="0">
              <a:solidFill>
                <a:schemeClr val="bg1">
                  <a:lumMod val="10000"/>
                </a:schemeClr>
              </a:solidFill>
              <a:latin typeface="Times New Roman" pitchFamily="18" charset="0"/>
              <a:cs typeface="Times New Roman" pitchFamily="18" charset="0"/>
            </a:endParaRPr>
          </a:p>
        </p:txBody>
      </p:sp>
      <p:sp>
        <p:nvSpPr>
          <p:cNvPr id="18" name="Right Brace 17">
            <a:extLst>
              <a:ext uri="{FF2B5EF4-FFF2-40B4-BE49-F238E27FC236}">
                <a16:creationId xmlns:a16="http://schemas.microsoft.com/office/drawing/2014/main" id="{49C0D542-BC8D-EA49-B0F6-5A58EF05FFBF}"/>
              </a:ext>
            </a:extLst>
          </p:cNvPr>
          <p:cNvSpPr/>
          <p:nvPr/>
        </p:nvSpPr>
        <p:spPr>
          <a:xfrm>
            <a:off x="5551714" y="816429"/>
            <a:ext cx="489857" cy="3722914"/>
          </a:xfrm>
          <a:prstGeom prst="rightBrac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VN"/>
          </a:p>
        </p:txBody>
      </p:sp>
      <p:sp>
        <p:nvSpPr>
          <p:cNvPr id="54" name="Rectangle 53">
            <a:extLst>
              <a:ext uri="{FF2B5EF4-FFF2-40B4-BE49-F238E27FC236}">
                <a16:creationId xmlns:a16="http://schemas.microsoft.com/office/drawing/2014/main" id="{F1AEED88-EBA0-364A-9F48-C20FE9C6ACEC}"/>
              </a:ext>
            </a:extLst>
          </p:cNvPr>
          <p:cNvSpPr/>
          <p:nvPr/>
        </p:nvSpPr>
        <p:spPr>
          <a:xfrm>
            <a:off x="6258939" y="1028733"/>
            <a:ext cx="2231918" cy="3323573"/>
          </a:xfrm>
          <a:prstGeom prst="rect">
            <a:avLst/>
          </a:prstGeom>
          <a:solidFill>
            <a:srgbClr val="D5F1F1"/>
          </a:solidFill>
          <a:ln>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600" b="1" dirty="0" err="1">
                <a:solidFill>
                  <a:schemeClr val="bg1">
                    <a:lumMod val="10000"/>
                  </a:schemeClr>
                </a:solidFill>
                <a:latin typeface="Times New Roman" pitchFamily="18" charset="0"/>
                <a:cs typeface="Times New Roman" pitchFamily="18" charset="0"/>
              </a:rPr>
              <a:t>Dễ</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thương</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trong</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sáng</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chăm</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chỉ</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sáng</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tạo</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có</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tài</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năng</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hội</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hoạ</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nhân</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hậu</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quý</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mến</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anh</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trai</a:t>
            </a:r>
            <a:endParaRPr lang="en-US" sz="2600" b="1" dirty="0">
              <a:solidFill>
                <a:schemeClr val="bg1">
                  <a:lumMod val="10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dissolv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dissolve">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dissolve">
                                      <p:cBhvr>
                                        <p:cTn id="17" dur="5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dissolve">
                                      <p:cBhvr>
                                        <p:cTn id="22" dur="500"/>
                                        <p:tgtEl>
                                          <p:spTgt spid="5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dissolve">
                                      <p:cBhvr>
                                        <p:cTn id="27" dur="500"/>
                                        <p:tgtEl>
                                          <p:spTgt spid="54"/>
                                        </p:tgtEl>
                                      </p:cBhvr>
                                    </p:animEffect>
                                  </p:childTnLst>
                                </p:cTn>
                              </p:par>
                              <p:par>
                                <p:cTn id="28" presetID="2" presetClass="entr" presetSubtype="4"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50" grpId="0" animBg="1"/>
      <p:bldP spid="51" grpId="0" animBg="1"/>
      <p:bldP spid="52" grpId="0" animBg="1"/>
      <p:bldP spid="18" grpId="0" animBg="1"/>
      <p:bldP spid="5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EADC"/>
        </a:solidFill>
        <a:effectLst/>
      </p:bgPr>
    </p:bg>
    <p:spTree>
      <p:nvGrpSpPr>
        <p:cNvPr id="1" name="Shape 728"/>
        <p:cNvGrpSpPr/>
        <p:nvPr/>
      </p:nvGrpSpPr>
      <p:grpSpPr>
        <a:xfrm>
          <a:off x="0" y="0"/>
          <a:ext cx="0" cy="0"/>
          <a:chOff x="0" y="0"/>
          <a:chExt cx="0" cy="0"/>
        </a:xfrm>
      </p:grpSpPr>
      <p:sp>
        <p:nvSpPr>
          <p:cNvPr id="8" name="Google Shape;751;p42">
            <a:extLst>
              <a:ext uri="{FF2B5EF4-FFF2-40B4-BE49-F238E27FC236}">
                <a16:creationId xmlns:a16="http://schemas.microsoft.com/office/drawing/2014/main" id="{9E8D5EA3-4581-194C-8355-DE231CAD6A88}"/>
              </a:ext>
            </a:extLst>
          </p:cNvPr>
          <p:cNvSpPr txBox="1">
            <a:spLocks/>
          </p:cNvSpPr>
          <p:nvPr/>
        </p:nvSpPr>
        <p:spPr>
          <a:xfrm>
            <a:off x="3492512" y="2000228"/>
            <a:ext cx="3822687" cy="245747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dirty="0">
                <a:solidFill>
                  <a:schemeClr val="accent6">
                    <a:lumMod val="75000"/>
                  </a:schemeClr>
                </a:solidFill>
                <a:latin typeface="Times New Roman" panose="02020603050405020304" pitchFamily="18" charset="0"/>
                <a:cs typeface="Times New Roman" panose="02020603050405020304" pitchFamily="18" charset="0"/>
              </a:rPr>
              <a:t>2.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Nhân</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vật</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p>
          <a:p>
            <a:pPr algn="ctr"/>
            <a:r>
              <a:rPr lang="en-US" sz="2800" b="1" dirty="0" err="1">
                <a:solidFill>
                  <a:schemeClr val="accent6">
                    <a:lumMod val="75000"/>
                  </a:schemeClr>
                </a:solidFill>
                <a:latin typeface="Times New Roman" panose="02020603050405020304" pitchFamily="18" charset="0"/>
                <a:cs typeface="Times New Roman" panose="02020603050405020304" pitchFamily="18" charset="0"/>
              </a:rPr>
              <a:t>người</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anh</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trai</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trước</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khi</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xem</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bức</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chân</a:t>
            </a:r>
            <a:r>
              <a:rPr lang="en-US" sz="2800" b="1" dirty="0">
                <a:solidFill>
                  <a:schemeClr val="accent6">
                    <a:lumMod val="75000"/>
                  </a:schemeClr>
                </a:solidFill>
                <a:latin typeface="Times New Roman" panose="02020603050405020304" pitchFamily="18" charset="0"/>
                <a:cs typeface="Times New Roman" panose="02020603050405020304" pitchFamily="18" charset="0"/>
              </a:rPr>
              <a:t> dung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của</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mình</a:t>
            </a:r>
            <a:r>
              <a:rPr lang="en-US" sz="2800" b="1" dirty="0">
                <a:solidFill>
                  <a:schemeClr val="accent6">
                    <a:lumMod val="75000"/>
                  </a:schemeClr>
                </a:solidFill>
                <a:latin typeface="Times New Roman" panose="02020603050405020304" pitchFamily="18" charset="0"/>
                <a:cs typeface="Times New Roman" panose="02020603050405020304" pitchFamily="18" charset="0"/>
              </a:rPr>
              <a:t> do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em</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gái</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vẽ</a:t>
            </a:r>
            <a:endParaRPr lang="en-US" sz="2800" b="1"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9" name="Picture 8" descr="A picture containing toy, doll&#10;&#10;Description automatically generated">
            <a:extLst>
              <a:ext uri="{FF2B5EF4-FFF2-40B4-BE49-F238E27FC236}">
                <a16:creationId xmlns:a16="http://schemas.microsoft.com/office/drawing/2014/main" id="{25DB4217-2250-3F4F-B87B-6B26ED7C2A2A}"/>
              </a:ext>
            </a:extLst>
          </p:cNvPr>
          <p:cNvPicPr>
            <a:picLocks noChangeAspect="1"/>
          </p:cNvPicPr>
          <p:nvPr/>
        </p:nvPicPr>
        <p:blipFill>
          <a:blip r:embed="rId3"/>
          <a:stretch>
            <a:fillRect/>
          </a:stretch>
        </p:blipFill>
        <p:spPr>
          <a:xfrm>
            <a:off x="-630569" y="-148393"/>
            <a:ext cx="5787803" cy="51435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FB853538-3870-184D-8BC3-8EF1DA8738F6}"/>
              </a:ext>
            </a:extLst>
          </p:cNvPr>
          <p:cNvPicPr>
            <a:picLocks noChangeAspect="1"/>
          </p:cNvPicPr>
          <p:nvPr/>
        </p:nvPicPr>
        <p:blipFill>
          <a:blip r:embed="rId2"/>
          <a:stretch>
            <a:fillRect/>
          </a:stretch>
        </p:blipFill>
        <p:spPr>
          <a:xfrm>
            <a:off x="1666617" y="0"/>
            <a:ext cx="5810765" cy="5143500"/>
          </a:xfrm>
          <a:prstGeom prst="rect">
            <a:avLst/>
          </a:prstGeom>
        </p:spPr>
      </p:pic>
    </p:spTree>
    <p:extLst>
      <p:ext uri="{BB962C8B-B14F-4D97-AF65-F5344CB8AC3E}">
        <p14:creationId xmlns:p14="http://schemas.microsoft.com/office/powerpoint/2010/main" val="39619651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EADC"/>
        </a:solidFill>
        <a:effectLst/>
      </p:bgPr>
    </p:bg>
    <p:spTree>
      <p:nvGrpSpPr>
        <p:cNvPr id="1" name="Shape 740"/>
        <p:cNvGrpSpPr/>
        <p:nvPr/>
      </p:nvGrpSpPr>
      <p:grpSpPr>
        <a:xfrm>
          <a:off x="0" y="0"/>
          <a:ext cx="0" cy="0"/>
          <a:chOff x="0" y="0"/>
          <a:chExt cx="0" cy="0"/>
        </a:xfrm>
      </p:grpSpPr>
      <p:sp>
        <p:nvSpPr>
          <p:cNvPr id="741" name="Google Shape;741;p41"/>
          <p:cNvSpPr txBox="1">
            <a:spLocks noGrp="1"/>
          </p:cNvSpPr>
          <p:nvPr>
            <p:ph type="title"/>
          </p:nvPr>
        </p:nvSpPr>
        <p:spPr>
          <a:xfrm>
            <a:off x="208715" y="1112026"/>
            <a:ext cx="4069371"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500" dirty="0" err="1">
                <a:solidFill>
                  <a:schemeClr val="dk1"/>
                </a:solidFill>
                <a:latin typeface="#9Slide05 SVNShintia Script" panose="02000804000000020003" pitchFamily="2" charset="0"/>
              </a:rPr>
              <a:t>Kĩ</a:t>
            </a:r>
            <a:r>
              <a:rPr lang="en" sz="4500" dirty="0">
                <a:solidFill>
                  <a:schemeClr val="dk1"/>
                </a:solidFill>
                <a:latin typeface="#9Slide05 SVNShintia Script" panose="02000804000000020003" pitchFamily="2" charset="0"/>
              </a:rPr>
              <a:t> </a:t>
            </a:r>
            <a:r>
              <a:rPr lang="en" sz="4500" dirty="0" err="1">
                <a:solidFill>
                  <a:schemeClr val="dk1"/>
                </a:solidFill>
                <a:latin typeface="#9Slide05 SVNShintia Script" panose="02000804000000020003" pitchFamily="2" charset="0"/>
              </a:rPr>
              <a:t>thuật</a:t>
            </a:r>
            <a:br>
              <a:rPr lang="en" sz="4500" dirty="0">
                <a:solidFill>
                  <a:schemeClr val="dk1"/>
                </a:solidFill>
                <a:latin typeface="#9Slide05 SVNShintia Script" panose="02000804000000020003" pitchFamily="2" charset="0"/>
              </a:rPr>
            </a:br>
            <a:r>
              <a:rPr lang="en" sz="4500" dirty="0" err="1">
                <a:solidFill>
                  <a:schemeClr val="dk1"/>
                </a:solidFill>
                <a:latin typeface="#9Slide05 SVNShintia Script" panose="02000804000000020003" pitchFamily="2" charset="0"/>
              </a:rPr>
              <a:t>Khăn</a:t>
            </a:r>
            <a:r>
              <a:rPr lang="en" sz="4500" dirty="0">
                <a:solidFill>
                  <a:schemeClr val="dk1"/>
                </a:solidFill>
                <a:latin typeface="#9Slide05 SVNShintia Script" panose="02000804000000020003" pitchFamily="2" charset="0"/>
              </a:rPr>
              <a:t> </a:t>
            </a:r>
            <a:r>
              <a:rPr lang="en" sz="4500" dirty="0" err="1">
                <a:solidFill>
                  <a:schemeClr val="dk1"/>
                </a:solidFill>
                <a:latin typeface="#9Slide05 SVNShintia Script" panose="02000804000000020003" pitchFamily="2" charset="0"/>
              </a:rPr>
              <a:t>trải</a:t>
            </a:r>
            <a:r>
              <a:rPr lang="en" sz="4500" dirty="0">
                <a:solidFill>
                  <a:schemeClr val="dk1"/>
                </a:solidFill>
                <a:latin typeface="#9Slide05 SVNShintia Script" panose="02000804000000020003" pitchFamily="2" charset="0"/>
              </a:rPr>
              <a:t> </a:t>
            </a:r>
            <a:r>
              <a:rPr lang="en" sz="4500" dirty="0" err="1">
                <a:solidFill>
                  <a:schemeClr val="dk1"/>
                </a:solidFill>
                <a:latin typeface="#9Slide05 SVNShintia Script" panose="02000804000000020003" pitchFamily="2" charset="0"/>
              </a:rPr>
              <a:t>bàn</a:t>
            </a:r>
            <a:endParaRPr sz="4500" dirty="0">
              <a:solidFill>
                <a:schemeClr val="dk1"/>
              </a:solidFill>
              <a:latin typeface="#9Slide05 SVNShintia Script" panose="02000804000000020003" pitchFamily="2" charset="0"/>
            </a:endParaRPr>
          </a:p>
        </p:txBody>
      </p:sp>
      <p:sp>
        <p:nvSpPr>
          <p:cNvPr id="16" name="Rectangle 15">
            <a:extLst>
              <a:ext uri="{FF2B5EF4-FFF2-40B4-BE49-F238E27FC236}">
                <a16:creationId xmlns:a16="http://schemas.microsoft.com/office/drawing/2014/main" id="{2609636D-1960-CF49-BB34-FC79E1D09A07}"/>
              </a:ext>
            </a:extLst>
          </p:cNvPr>
          <p:cNvSpPr/>
          <p:nvPr/>
        </p:nvSpPr>
        <p:spPr>
          <a:xfrm>
            <a:off x="5403166" y="2771764"/>
            <a:ext cx="3185662" cy="1882346"/>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just"/>
            <a:r>
              <a:rPr lang="en-US" sz="2600" dirty="0" err="1">
                <a:solidFill>
                  <a:schemeClr val="bg1">
                    <a:lumMod val="10000"/>
                  </a:schemeClr>
                </a:solidFill>
                <a:latin typeface="Times New Roman" pitchFamily="18" charset="0"/>
                <a:cs typeface="Times New Roman" pitchFamily="18" charset="0"/>
              </a:rPr>
              <a:t>Tìm</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hiểu</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cảm</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xúc</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thái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độ</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hành</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động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của</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người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anh</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trong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cuộc</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sống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hàng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ngày</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với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em</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gái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Nhận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xét</a:t>
            </a:r>
            <a:r>
              <a:rPr lang="en-US" sz="2600" dirty="0">
                <a:solidFill>
                  <a:schemeClr val="bg1">
                    <a:lumMod val="10000"/>
                  </a:schemeClr>
                </a:solidFill>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741"/>
                                        </p:tgtEl>
                                        <p:attrNameLst>
                                          <p:attrName>style.visibility</p:attrName>
                                        </p:attrNameLst>
                                      </p:cBhvr>
                                      <p:to>
                                        <p:strVal val="visible"/>
                                      </p:to>
                                    </p:set>
                                    <p:animEffect transition="in" filter="checkerboard(across)">
                                      <p:cBhvr>
                                        <p:cTn id="10" dur="500"/>
                                        <p:tgtEl>
                                          <p:spTgt spid="7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1"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9">
            <a:extLst>
              <a:ext uri="{FF2B5EF4-FFF2-40B4-BE49-F238E27FC236}">
                <a16:creationId xmlns:a16="http://schemas.microsoft.com/office/drawing/2014/main" id="{AE9B725B-D937-E34B-87F3-F450139913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628650"/>
            <a:ext cx="5430715" cy="3886200"/>
          </a:xfrm>
          <a:prstGeom prst="rect">
            <a:avLst/>
          </a:prstGeom>
        </p:spPr>
      </p:pic>
      <p:pic>
        <p:nvPicPr>
          <p:cNvPr id="4" name="图片 13">
            <a:extLst>
              <a:ext uri="{FF2B5EF4-FFF2-40B4-BE49-F238E27FC236}">
                <a16:creationId xmlns:a16="http://schemas.microsoft.com/office/drawing/2014/main" id="{5D6AB20D-E6DA-DF47-98DA-2C856D2290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4" y="0"/>
            <a:ext cx="5269734" cy="2435794"/>
          </a:xfrm>
          <a:prstGeom prst="rect">
            <a:avLst/>
          </a:prstGeom>
        </p:spPr>
      </p:pic>
      <p:sp>
        <p:nvSpPr>
          <p:cNvPr id="5" name="Rectangle 4">
            <a:extLst>
              <a:ext uri="{FF2B5EF4-FFF2-40B4-BE49-F238E27FC236}">
                <a16:creationId xmlns:a16="http://schemas.microsoft.com/office/drawing/2014/main" id="{A264E29C-78DF-2E4D-A12B-C8966B99E07C}"/>
              </a:ext>
            </a:extLst>
          </p:cNvPr>
          <p:cNvSpPr/>
          <p:nvPr/>
        </p:nvSpPr>
        <p:spPr>
          <a:xfrm rot="21239404">
            <a:off x="886867" y="1281077"/>
            <a:ext cx="4104544" cy="36576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600" i="1" dirty="0" err="1">
                <a:latin typeface="Times New Roman" pitchFamily="18" charset="0"/>
                <a:cs typeface="Times New Roman" pitchFamily="18" charset="0"/>
              </a:rPr>
              <a:t>Kể</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lại</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những</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câu</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chuyện</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dân</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gian</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viết</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về</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sự</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mâu</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thuẫn</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giữa</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anh</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chị</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em</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trong</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gia</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đình</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mà</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em</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biết</a:t>
            </a:r>
            <a:endParaRPr lang="en-US" sz="2600" i="1" dirty="0">
              <a:latin typeface="Times New Roman" pitchFamily="18" charset="0"/>
              <a:cs typeface="Times New Roman" pitchFamily="18" charset="0"/>
            </a:endParaRPr>
          </a:p>
        </p:txBody>
      </p:sp>
      <p:pic>
        <p:nvPicPr>
          <p:cNvPr id="7" name="Picture 6" descr="A picture containing doll&#10;&#10;Description automatically generated">
            <a:extLst>
              <a:ext uri="{FF2B5EF4-FFF2-40B4-BE49-F238E27FC236}">
                <a16:creationId xmlns:a16="http://schemas.microsoft.com/office/drawing/2014/main" id="{0252941C-737D-D244-9DCB-A353E96031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8334" y="1217897"/>
            <a:ext cx="3545302" cy="4067249"/>
          </a:xfrm>
          <a:prstGeom prst="rect">
            <a:avLst/>
          </a:prstGeom>
        </p:spPr>
      </p:pic>
    </p:spTree>
    <p:extLst>
      <p:ext uri="{BB962C8B-B14F-4D97-AF65-F5344CB8AC3E}">
        <p14:creationId xmlns:p14="http://schemas.microsoft.com/office/powerpoint/2010/main" val="2244675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grpSp>
        <p:nvGrpSpPr>
          <p:cNvPr id="801" name="Google Shape;801;p44"/>
          <p:cNvGrpSpPr/>
          <p:nvPr/>
        </p:nvGrpSpPr>
        <p:grpSpPr>
          <a:xfrm>
            <a:off x="1823613" y="497165"/>
            <a:ext cx="1309788" cy="1268656"/>
            <a:chOff x="783989" y="1444222"/>
            <a:chExt cx="1309788" cy="1268656"/>
          </a:xfrm>
        </p:grpSpPr>
        <p:sp>
          <p:nvSpPr>
            <p:cNvPr id="802" name="Google Shape;802;p44"/>
            <p:cNvSpPr/>
            <p:nvPr/>
          </p:nvSpPr>
          <p:spPr>
            <a:xfrm rot="-9000085">
              <a:off x="938901" y="1634750"/>
              <a:ext cx="999965" cy="887600"/>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3" name="Google Shape;803;p44"/>
            <p:cNvGrpSpPr/>
            <p:nvPr/>
          </p:nvGrpSpPr>
          <p:grpSpPr>
            <a:xfrm>
              <a:off x="1222783" y="1909111"/>
              <a:ext cx="432223" cy="379922"/>
              <a:chOff x="898875" y="244725"/>
              <a:chExt cx="481800" cy="423500"/>
            </a:xfrm>
          </p:grpSpPr>
          <p:sp>
            <p:nvSpPr>
              <p:cNvPr id="804" name="Google Shape;804;p44"/>
              <p:cNvSpPr/>
              <p:nvPr/>
            </p:nvSpPr>
            <p:spPr>
              <a:xfrm>
                <a:off x="1125675" y="470575"/>
                <a:ext cx="28275" cy="28250"/>
              </a:xfrm>
              <a:custGeom>
                <a:avLst/>
                <a:gdLst/>
                <a:ahLst/>
                <a:cxnLst/>
                <a:rect l="l" t="t" r="r" b="b"/>
                <a:pathLst>
                  <a:path w="1131" h="1130" extrusionOk="0">
                    <a:moveTo>
                      <a:pt x="564" y="1"/>
                    </a:moveTo>
                    <a:cubicBezTo>
                      <a:pt x="251" y="1"/>
                      <a:pt x="1" y="251"/>
                      <a:pt x="1" y="564"/>
                    </a:cubicBezTo>
                    <a:cubicBezTo>
                      <a:pt x="1" y="877"/>
                      <a:pt x="251" y="1130"/>
                      <a:pt x="564" y="1130"/>
                    </a:cubicBezTo>
                    <a:cubicBezTo>
                      <a:pt x="877" y="1130"/>
                      <a:pt x="1130" y="877"/>
                      <a:pt x="1130" y="564"/>
                    </a:cubicBezTo>
                    <a:cubicBezTo>
                      <a:pt x="1130" y="251"/>
                      <a:pt x="877" y="1"/>
                      <a:pt x="5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05" name="Google Shape;805;p44"/>
              <p:cNvSpPr/>
              <p:nvPr/>
            </p:nvSpPr>
            <p:spPr>
              <a:xfrm>
                <a:off x="898875" y="244725"/>
                <a:ext cx="481800" cy="225875"/>
              </a:xfrm>
              <a:custGeom>
                <a:avLst/>
                <a:gdLst/>
                <a:ahLst/>
                <a:cxnLst/>
                <a:rect l="l" t="t" r="r" b="b"/>
                <a:pathLst>
                  <a:path w="19272" h="9035" extrusionOk="0">
                    <a:moveTo>
                      <a:pt x="2825" y="1130"/>
                    </a:moveTo>
                    <a:cubicBezTo>
                      <a:pt x="3135" y="1130"/>
                      <a:pt x="3388" y="1380"/>
                      <a:pt x="3388" y="1693"/>
                    </a:cubicBezTo>
                    <a:lnTo>
                      <a:pt x="3388" y="2259"/>
                    </a:lnTo>
                    <a:lnTo>
                      <a:pt x="2258" y="2259"/>
                    </a:lnTo>
                    <a:lnTo>
                      <a:pt x="2258" y="1693"/>
                    </a:lnTo>
                    <a:cubicBezTo>
                      <a:pt x="2258" y="1380"/>
                      <a:pt x="2511" y="1130"/>
                      <a:pt x="2825" y="1130"/>
                    </a:cubicBezTo>
                    <a:close/>
                    <a:moveTo>
                      <a:pt x="11894" y="1130"/>
                    </a:moveTo>
                    <a:cubicBezTo>
                      <a:pt x="12208" y="1130"/>
                      <a:pt x="12461" y="1380"/>
                      <a:pt x="12461" y="1693"/>
                    </a:cubicBezTo>
                    <a:lnTo>
                      <a:pt x="12461" y="2259"/>
                    </a:lnTo>
                    <a:lnTo>
                      <a:pt x="6814" y="2259"/>
                    </a:lnTo>
                    <a:lnTo>
                      <a:pt x="6814" y="1693"/>
                    </a:lnTo>
                    <a:cubicBezTo>
                      <a:pt x="6814" y="1380"/>
                      <a:pt x="7064" y="1130"/>
                      <a:pt x="7378" y="1130"/>
                    </a:cubicBezTo>
                    <a:close/>
                    <a:moveTo>
                      <a:pt x="5083" y="4518"/>
                    </a:moveTo>
                    <a:cubicBezTo>
                      <a:pt x="5586" y="4518"/>
                      <a:pt x="5836" y="5123"/>
                      <a:pt x="5480" y="5481"/>
                    </a:cubicBezTo>
                    <a:cubicBezTo>
                      <a:pt x="5366" y="5596"/>
                      <a:pt x="5225" y="5647"/>
                      <a:pt x="5086" y="5647"/>
                    </a:cubicBezTo>
                    <a:cubicBezTo>
                      <a:pt x="4796" y="5647"/>
                      <a:pt x="4517" y="5422"/>
                      <a:pt x="4517" y="5081"/>
                    </a:cubicBezTo>
                    <a:cubicBezTo>
                      <a:pt x="4517" y="4768"/>
                      <a:pt x="4770" y="4518"/>
                      <a:pt x="5083" y="4518"/>
                    </a:cubicBezTo>
                    <a:close/>
                    <a:moveTo>
                      <a:pt x="2825" y="1"/>
                    </a:moveTo>
                    <a:cubicBezTo>
                      <a:pt x="1888" y="1"/>
                      <a:pt x="1129" y="757"/>
                      <a:pt x="1129" y="1693"/>
                    </a:cubicBezTo>
                    <a:lnTo>
                      <a:pt x="1129" y="2362"/>
                    </a:lnTo>
                    <a:cubicBezTo>
                      <a:pt x="455" y="2600"/>
                      <a:pt x="3" y="3235"/>
                      <a:pt x="0" y="3952"/>
                    </a:cubicBezTo>
                    <a:lnTo>
                      <a:pt x="0" y="4518"/>
                    </a:lnTo>
                    <a:lnTo>
                      <a:pt x="1695" y="4518"/>
                    </a:lnTo>
                    <a:cubicBezTo>
                      <a:pt x="2629" y="4518"/>
                      <a:pt x="3388" y="5274"/>
                      <a:pt x="3388" y="6210"/>
                    </a:cubicBezTo>
                    <a:lnTo>
                      <a:pt x="3388" y="9035"/>
                    </a:lnTo>
                    <a:lnTo>
                      <a:pt x="5742" y="9035"/>
                    </a:lnTo>
                    <a:cubicBezTo>
                      <a:pt x="6016" y="7123"/>
                      <a:pt x="7652" y="5647"/>
                      <a:pt x="9636" y="5647"/>
                    </a:cubicBezTo>
                    <a:cubicBezTo>
                      <a:pt x="11620" y="5647"/>
                      <a:pt x="13256" y="7123"/>
                      <a:pt x="13533" y="9035"/>
                    </a:cubicBezTo>
                    <a:lnTo>
                      <a:pt x="15884" y="9035"/>
                    </a:lnTo>
                    <a:lnTo>
                      <a:pt x="15884" y="6210"/>
                    </a:lnTo>
                    <a:cubicBezTo>
                      <a:pt x="15884" y="5274"/>
                      <a:pt x="16643" y="4518"/>
                      <a:pt x="17580" y="4518"/>
                    </a:cubicBezTo>
                    <a:lnTo>
                      <a:pt x="19272" y="4518"/>
                    </a:lnTo>
                    <a:lnTo>
                      <a:pt x="19272" y="3952"/>
                    </a:lnTo>
                    <a:cubicBezTo>
                      <a:pt x="19272" y="3015"/>
                      <a:pt x="18513" y="2259"/>
                      <a:pt x="17580" y="2259"/>
                    </a:cubicBezTo>
                    <a:lnTo>
                      <a:pt x="13590" y="2259"/>
                    </a:lnTo>
                    <a:lnTo>
                      <a:pt x="13590" y="1693"/>
                    </a:lnTo>
                    <a:cubicBezTo>
                      <a:pt x="13587" y="757"/>
                      <a:pt x="12831" y="1"/>
                      <a:pt x="11894" y="1"/>
                    </a:cubicBezTo>
                    <a:lnTo>
                      <a:pt x="7378" y="1"/>
                    </a:lnTo>
                    <a:cubicBezTo>
                      <a:pt x="6441" y="1"/>
                      <a:pt x="5685" y="757"/>
                      <a:pt x="5685" y="1693"/>
                    </a:cubicBezTo>
                    <a:lnTo>
                      <a:pt x="5685" y="2259"/>
                    </a:lnTo>
                    <a:lnTo>
                      <a:pt x="4517" y="2259"/>
                    </a:lnTo>
                    <a:lnTo>
                      <a:pt x="4517" y="1693"/>
                    </a:lnTo>
                    <a:cubicBezTo>
                      <a:pt x="4517" y="757"/>
                      <a:pt x="3758" y="1"/>
                      <a:pt x="28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06" name="Google Shape;806;p44"/>
              <p:cNvSpPr/>
              <p:nvPr/>
            </p:nvSpPr>
            <p:spPr>
              <a:xfrm>
                <a:off x="1324200" y="385900"/>
                <a:ext cx="56475" cy="197625"/>
              </a:xfrm>
              <a:custGeom>
                <a:avLst/>
                <a:gdLst/>
                <a:ahLst/>
                <a:cxnLst/>
                <a:rect l="l" t="t" r="r" b="b"/>
                <a:pathLst>
                  <a:path w="2259" h="7905" extrusionOk="0">
                    <a:moveTo>
                      <a:pt x="567" y="0"/>
                    </a:moveTo>
                    <a:cubicBezTo>
                      <a:pt x="254" y="0"/>
                      <a:pt x="1" y="250"/>
                      <a:pt x="1" y="563"/>
                    </a:cubicBezTo>
                    <a:lnTo>
                      <a:pt x="1" y="7339"/>
                    </a:lnTo>
                    <a:cubicBezTo>
                      <a:pt x="1" y="7652"/>
                      <a:pt x="254" y="7905"/>
                      <a:pt x="567" y="7905"/>
                    </a:cubicBezTo>
                    <a:lnTo>
                      <a:pt x="2259" y="7905"/>
                    </a:lnTo>
                    <a:lnTo>
                      <a:pt x="22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07" name="Google Shape;807;p44"/>
              <p:cNvSpPr/>
              <p:nvPr/>
            </p:nvSpPr>
            <p:spPr>
              <a:xfrm>
                <a:off x="898875" y="385900"/>
                <a:ext cx="56475" cy="197625"/>
              </a:xfrm>
              <a:custGeom>
                <a:avLst/>
                <a:gdLst/>
                <a:ahLst/>
                <a:cxnLst/>
                <a:rect l="l" t="t" r="r" b="b"/>
                <a:pathLst>
                  <a:path w="2259" h="7905" extrusionOk="0">
                    <a:moveTo>
                      <a:pt x="0" y="0"/>
                    </a:moveTo>
                    <a:lnTo>
                      <a:pt x="0" y="7905"/>
                    </a:lnTo>
                    <a:lnTo>
                      <a:pt x="1695" y="7905"/>
                    </a:lnTo>
                    <a:cubicBezTo>
                      <a:pt x="2005" y="7905"/>
                      <a:pt x="2258" y="7652"/>
                      <a:pt x="2258" y="7339"/>
                    </a:cubicBezTo>
                    <a:lnTo>
                      <a:pt x="2258" y="563"/>
                    </a:lnTo>
                    <a:cubicBezTo>
                      <a:pt x="2258" y="250"/>
                      <a:pt x="2005" y="0"/>
                      <a:pt x="16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08" name="Google Shape;808;p44"/>
              <p:cNvSpPr/>
              <p:nvPr/>
            </p:nvSpPr>
            <p:spPr>
              <a:xfrm>
                <a:off x="1063650" y="414125"/>
                <a:ext cx="146750" cy="141125"/>
              </a:xfrm>
              <a:custGeom>
                <a:avLst/>
                <a:gdLst/>
                <a:ahLst/>
                <a:cxnLst/>
                <a:rect l="l" t="t" r="r" b="b"/>
                <a:pathLst>
                  <a:path w="5870" h="5645" extrusionOk="0">
                    <a:moveTo>
                      <a:pt x="3045" y="1127"/>
                    </a:moveTo>
                    <a:cubicBezTo>
                      <a:pt x="3263" y="1127"/>
                      <a:pt x="3483" y="1169"/>
                      <a:pt x="3692" y="1256"/>
                    </a:cubicBezTo>
                    <a:cubicBezTo>
                      <a:pt x="4325" y="1518"/>
                      <a:pt x="4740" y="2135"/>
                      <a:pt x="4740" y="2822"/>
                    </a:cubicBezTo>
                    <a:cubicBezTo>
                      <a:pt x="4737" y="3758"/>
                      <a:pt x="3981" y="4514"/>
                      <a:pt x="3045" y="4517"/>
                    </a:cubicBezTo>
                    <a:cubicBezTo>
                      <a:pt x="2358" y="4517"/>
                      <a:pt x="1741" y="4102"/>
                      <a:pt x="1479" y="3469"/>
                    </a:cubicBezTo>
                    <a:cubicBezTo>
                      <a:pt x="1217" y="2837"/>
                      <a:pt x="1362" y="2108"/>
                      <a:pt x="1847" y="1623"/>
                    </a:cubicBezTo>
                    <a:cubicBezTo>
                      <a:pt x="2171" y="1299"/>
                      <a:pt x="2604" y="1127"/>
                      <a:pt x="3045" y="1127"/>
                    </a:cubicBezTo>
                    <a:close/>
                    <a:moveTo>
                      <a:pt x="3045" y="0"/>
                    </a:moveTo>
                    <a:cubicBezTo>
                      <a:pt x="1904" y="0"/>
                      <a:pt x="874" y="687"/>
                      <a:pt x="437" y="1741"/>
                    </a:cubicBezTo>
                    <a:cubicBezTo>
                      <a:pt x="1" y="2798"/>
                      <a:pt x="242" y="4011"/>
                      <a:pt x="1049" y="4818"/>
                    </a:cubicBezTo>
                    <a:cubicBezTo>
                      <a:pt x="1588" y="5358"/>
                      <a:pt x="2310" y="5645"/>
                      <a:pt x="3045" y="5645"/>
                    </a:cubicBezTo>
                    <a:cubicBezTo>
                      <a:pt x="3409" y="5645"/>
                      <a:pt x="3776" y="5574"/>
                      <a:pt x="4126" y="5430"/>
                    </a:cubicBezTo>
                    <a:cubicBezTo>
                      <a:pt x="5180" y="4993"/>
                      <a:pt x="5870" y="3963"/>
                      <a:pt x="5870" y="2822"/>
                    </a:cubicBezTo>
                    <a:cubicBezTo>
                      <a:pt x="5867" y="1262"/>
                      <a:pt x="4605" y="0"/>
                      <a:pt x="30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09" name="Google Shape;809;p44"/>
              <p:cNvSpPr/>
              <p:nvPr/>
            </p:nvSpPr>
            <p:spPr>
              <a:xfrm>
                <a:off x="898875" y="498800"/>
                <a:ext cx="481800" cy="169425"/>
              </a:xfrm>
              <a:custGeom>
                <a:avLst/>
                <a:gdLst/>
                <a:ahLst/>
                <a:cxnLst/>
                <a:rect l="l" t="t" r="r" b="b"/>
                <a:pathLst>
                  <a:path w="19272" h="6777" extrusionOk="0">
                    <a:moveTo>
                      <a:pt x="3388" y="1"/>
                    </a:moveTo>
                    <a:lnTo>
                      <a:pt x="3388" y="2823"/>
                    </a:lnTo>
                    <a:cubicBezTo>
                      <a:pt x="3388" y="3759"/>
                      <a:pt x="2629" y="4515"/>
                      <a:pt x="1695" y="4518"/>
                    </a:cubicBezTo>
                    <a:lnTo>
                      <a:pt x="0" y="4518"/>
                    </a:lnTo>
                    <a:lnTo>
                      <a:pt x="0" y="5081"/>
                    </a:lnTo>
                    <a:cubicBezTo>
                      <a:pt x="0" y="6017"/>
                      <a:pt x="759" y="6773"/>
                      <a:pt x="1695" y="6776"/>
                    </a:cubicBezTo>
                    <a:lnTo>
                      <a:pt x="17580" y="6776"/>
                    </a:lnTo>
                    <a:cubicBezTo>
                      <a:pt x="18513" y="6773"/>
                      <a:pt x="19272" y="6017"/>
                      <a:pt x="19272" y="5081"/>
                    </a:cubicBezTo>
                    <a:lnTo>
                      <a:pt x="19272" y="4518"/>
                    </a:lnTo>
                    <a:lnTo>
                      <a:pt x="17580" y="4518"/>
                    </a:lnTo>
                    <a:cubicBezTo>
                      <a:pt x="16643" y="4515"/>
                      <a:pt x="15884" y="3759"/>
                      <a:pt x="15884" y="2823"/>
                    </a:cubicBezTo>
                    <a:lnTo>
                      <a:pt x="15884" y="1"/>
                    </a:lnTo>
                    <a:lnTo>
                      <a:pt x="13533" y="1"/>
                    </a:lnTo>
                    <a:cubicBezTo>
                      <a:pt x="13256" y="1910"/>
                      <a:pt x="11620" y="3389"/>
                      <a:pt x="9636" y="3389"/>
                    </a:cubicBezTo>
                    <a:cubicBezTo>
                      <a:pt x="7652" y="3389"/>
                      <a:pt x="6016" y="1910"/>
                      <a:pt x="57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grpSp>
        <p:nvGrpSpPr>
          <p:cNvPr id="810" name="Google Shape;810;p44"/>
          <p:cNvGrpSpPr/>
          <p:nvPr/>
        </p:nvGrpSpPr>
        <p:grpSpPr>
          <a:xfrm>
            <a:off x="4285362" y="497164"/>
            <a:ext cx="1067175" cy="1085300"/>
            <a:chOff x="2995288" y="1464550"/>
            <a:chExt cx="1067175" cy="1085300"/>
          </a:xfrm>
        </p:grpSpPr>
        <p:sp>
          <p:nvSpPr>
            <p:cNvPr id="811" name="Google Shape;811;p44"/>
            <p:cNvSpPr/>
            <p:nvPr/>
          </p:nvSpPr>
          <p:spPr>
            <a:xfrm>
              <a:off x="2995288" y="1464550"/>
              <a:ext cx="1067175" cy="1085300"/>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44"/>
            <p:cNvSpPr/>
            <p:nvPr/>
          </p:nvSpPr>
          <p:spPr>
            <a:xfrm>
              <a:off x="3339371" y="1865799"/>
              <a:ext cx="379027" cy="425451"/>
            </a:xfrm>
            <a:custGeom>
              <a:avLst/>
              <a:gdLst/>
              <a:ahLst/>
              <a:cxnLst/>
              <a:rect l="l" t="t" r="r" b="b"/>
              <a:pathLst>
                <a:path w="17168" h="19273" extrusionOk="0">
                  <a:moveTo>
                    <a:pt x="15361" y="1130"/>
                  </a:moveTo>
                  <a:cubicBezTo>
                    <a:pt x="15671" y="1130"/>
                    <a:pt x="15924" y="1382"/>
                    <a:pt x="15924" y="1696"/>
                  </a:cubicBezTo>
                  <a:cubicBezTo>
                    <a:pt x="15924" y="2006"/>
                    <a:pt x="15671" y="2259"/>
                    <a:pt x="15361" y="2259"/>
                  </a:cubicBezTo>
                  <a:lnTo>
                    <a:pt x="1810" y="2259"/>
                  </a:lnTo>
                  <a:cubicBezTo>
                    <a:pt x="1497" y="2259"/>
                    <a:pt x="1244" y="2006"/>
                    <a:pt x="1244" y="1696"/>
                  </a:cubicBezTo>
                  <a:cubicBezTo>
                    <a:pt x="1244" y="1382"/>
                    <a:pt x="1497" y="1130"/>
                    <a:pt x="1810" y="1130"/>
                  </a:cubicBezTo>
                  <a:close/>
                  <a:moveTo>
                    <a:pt x="15361" y="11332"/>
                  </a:moveTo>
                  <a:cubicBezTo>
                    <a:pt x="15671" y="11332"/>
                    <a:pt x="15924" y="11582"/>
                    <a:pt x="15924" y="11895"/>
                  </a:cubicBezTo>
                  <a:cubicBezTo>
                    <a:pt x="15924" y="12208"/>
                    <a:pt x="15671" y="12461"/>
                    <a:pt x="15361" y="12461"/>
                  </a:cubicBezTo>
                  <a:lnTo>
                    <a:pt x="1810" y="12461"/>
                  </a:lnTo>
                  <a:cubicBezTo>
                    <a:pt x="1497" y="12461"/>
                    <a:pt x="1244" y="12208"/>
                    <a:pt x="1244" y="11895"/>
                  </a:cubicBezTo>
                  <a:cubicBezTo>
                    <a:pt x="1244" y="11582"/>
                    <a:pt x="1497" y="11332"/>
                    <a:pt x="1810" y="11332"/>
                  </a:cubicBezTo>
                  <a:close/>
                  <a:moveTo>
                    <a:pt x="1804" y="0"/>
                  </a:moveTo>
                  <a:cubicBezTo>
                    <a:pt x="982" y="0"/>
                    <a:pt x="277" y="593"/>
                    <a:pt x="139" y="1404"/>
                  </a:cubicBezTo>
                  <a:cubicBezTo>
                    <a:pt x="1" y="2217"/>
                    <a:pt x="467" y="3012"/>
                    <a:pt x="1244" y="3286"/>
                  </a:cubicBezTo>
                  <a:lnTo>
                    <a:pt x="1244" y="10305"/>
                  </a:lnTo>
                  <a:cubicBezTo>
                    <a:pt x="570" y="10543"/>
                    <a:pt x="118" y="11178"/>
                    <a:pt x="115" y="11895"/>
                  </a:cubicBezTo>
                  <a:cubicBezTo>
                    <a:pt x="115" y="12831"/>
                    <a:pt x="874" y="13587"/>
                    <a:pt x="1810" y="13590"/>
                  </a:cubicBezTo>
                  <a:lnTo>
                    <a:pt x="6752" y="13590"/>
                  </a:lnTo>
                  <a:lnTo>
                    <a:pt x="2518" y="18333"/>
                  </a:lnTo>
                  <a:cubicBezTo>
                    <a:pt x="2316" y="18565"/>
                    <a:pt x="2337" y="18914"/>
                    <a:pt x="2566" y="19122"/>
                  </a:cubicBezTo>
                  <a:cubicBezTo>
                    <a:pt x="2674" y="19218"/>
                    <a:pt x="2809" y="19266"/>
                    <a:pt x="2943" y="19266"/>
                  </a:cubicBezTo>
                  <a:cubicBezTo>
                    <a:pt x="3095" y="19266"/>
                    <a:pt x="3247" y="19205"/>
                    <a:pt x="3358" y="19086"/>
                  </a:cubicBezTo>
                  <a:lnTo>
                    <a:pt x="8020" y="13867"/>
                  </a:lnTo>
                  <a:lnTo>
                    <a:pt x="8020" y="18709"/>
                  </a:lnTo>
                  <a:cubicBezTo>
                    <a:pt x="8020" y="19019"/>
                    <a:pt x="8273" y="19272"/>
                    <a:pt x="8586" y="19272"/>
                  </a:cubicBezTo>
                  <a:cubicBezTo>
                    <a:pt x="8896" y="19272"/>
                    <a:pt x="9149" y="19019"/>
                    <a:pt x="9149" y="18709"/>
                  </a:cubicBezTo>
                  <a:lnTo>
                    <a:pt x="9149" y="13867"/>
                  </a:lnTo>
                  <a:lnTo>
                    <a:pt x="13810" y="19086"/>
                  </a:lnTo>
                  <a:cubicBezTo>
                    <a:pt x="13922" y="19203"/>
                    <a:pt x="14072" y="19263"/>
                    <a:pt x="14224" y="19263"/>
                  </a:cubicBezTo>
                  <a:cubicBezTo>
                    <a:pt x="14359" y="19263"/>
                    <a:pt x="14494" y="19215"/>
                    <a:pt x="14602" y="19119"/>
                  </a:cubicBezTo>
                  <a:cubicBezTo>
                    <a:pt x="14831" y="18914"/>
                    <a:pt x="14852" y="18562"/>
                    <a:pt x="14650" y="18330"/>
                  </a:cubicBezTo>
                  <a:lnTo>
                    <a:pt x="10417" y="13590"/>
                  </a:lnTo>
                  <a:lnTo>
                    <a:pt x="15361" y="13590"/>
                  </a:lnTo>
                  <a:cubicBezTo>
                    <a:pt x="16183" y="13590"/>
                    <a:pt x="16891" y="12997"/>
                    <a:pt x="17029" y="12184"/>
                  </a:cubicBezTo>
                  <a:cubicBezTo>
                    <a:pt x="17168" y="11374"/>
                    <a:pt x="16701" y="10579"/>
                    <a:pt x="15924" y="10305"/>
                  </a:cubicBezTo>
                  <a:lnTo>
                    <a:pt x="15924" y="3286"/>
                  </a:lnTo>
                  <a:cubicBezTo>
                    <a:pt x="16701" y="3012"/>
                    <a:pt x="17168" y="2217"/>
                    <a:pt x="17029" y="1404"/>
                  </a:cubicBezTo>
                  <a:cubicBezTo>
                    <a:pt x="16891" y="593"/>
                    <a:pt x="16187" y="0"/>
                    <a:pt x="15367" y="0"/>
                  </a:cubicBezTo>
                  <a:cubicBezTo>
                    <a:pt x="15365" y="0"/>
                    <a:pt x="15363" y="0"/>
                    <a:pt x="15361" y="0"/>
                  </a:cubicBezTo>
                  <a:lnTo>
                    <a:pt x="1810" y="0"/>
                  </a:lnTo>
                  <a:cubicBezTo>
                    <a:pt x="1808" y="0"/>
                    <a:pt x="1806" y="0"/>
                    <a:pt x="18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813" name="Google Shape;813;p44"/>
          <p:cNvGrpSpPr/>
          <p:nvPr/>
        </p:nvGrpSpPr>
        <p:grpSpPr>
          <a:xfrm>
            <a:off x="6119642" y="397584"/>
            <a:ext cx="1475682" cy="1427146"/>
            <a:chOff x="4881030" y="1364970"/>
            <a:chExt cx="1475682" cy="1427146"/>
          </a:xfrm>
        </p:grpSpPr>
        <p:sp>
          <p:nvSpPr>
            <p:cNvPr id="814" name="Google Shape;814;p44"/>
            <p:cNvSpPr/>
            <p:nvPr/>
          </p:nvSpPr>
          <p:spPr>
            <a:xfrm rot="-1272592">
              <a:off x="5036797" y="1539008"/>
              <a:ext cx="1164148" cy="1079070"/>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5" name="Google Shape;815;p44"/>
            <p:cNvGrpSpPr/>
            <p:nvPr/>
          </p:nvGrpSpPr>
          <p:grpSpPr>
            <a:xfrm>
              <a:off x="5419185" y="1862435"/>
              <a:ext cx="432245" cy="432245"/>
              <a:chOff x="6235400" y="249400"/>
              <a:chExt cx="481825" cy="481825"/>
            </a:xfrm>
          </p:grpSpPr>
          <p:sp>
            <p:nvSpPr>
              <p:cNvPr id="816" name="Google Shape;816;p44"/>
              <p:cNvSpPr/>
              <p:nvPr/>
            </p:nvSpPr>
            <p:spPr>
              <a:xfrm>
                <a:off x="6425625" y="482025"/>
                <a:ext cx="177700" cy="135375"/>
              </a:xfrm>
              <a:custGeom>
                <a:avLst/>
                <a:gdLst/>
                <a:ahLst/>
                <a:cxnLst/>
                <a:rect l="l" t="t" r="r" b="b"/>
                <a:pathLst>
                  <a:path w="7108" h="5415" extrusionOk="0">
                    <a:moveTo>
                      <a:pt x="5415" y="0"/>
                    </a:moveTo>
                    <a:lnTo>
                      <a:pt x="1" y="5415"/>
                    </a:lnTo>
                    <a:lnTo>
                      <a:pt x="7107" y="5415"/>
                    </a:lnTo>
                    <a:lnTo>
                      <a:pt x="7107" y="1696"/>
                    </a:lnTo>
                    <a:lnTo>
                      <a:pt x="541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17" name="Google Shape;817;p44"/>
              <p:cNvSpPr/>
              <p:nvPr/>
            </p:nvSpPr>
            <p:spPr>
              <a:xfrm>
                <a:off x="6462150" y="419775"/>
                <a:ext cx="28250" cy="28250"/>
              </a:xfrm>
              <a:custGeom>
                <a:avLst/>
                <a:gdLst/>
                <a:ahLst/>
                <a:cxnLst/>
                <a:rect l="l" t="t" r="r" b="b"/>
                <a:pathLst>
                  <a:path w="1130" h="1130" extrusionOk="0">
                    <a:moveTo>
                      <a:pt x="566" y="0"/>
                    </a:moveTo>
                    <a:cubicBezTo>
                      <a:pt x="253" y="0"/>
                      <a:pt x="0" y="250"/>
                      <a:pt x="0" y="563"/>
                    </a:cubicBezTo>
                    <a:cubicBezTo>
                      <a:pt x="0" y="876"/>
                      <a:pt x="253" y="1129"/>
                      <a:pt x="566" y="1129"/>
                    </a:cubicBezTo>
                    <a:cubicBezTo>
                      <a:pt x="877" y="1129"/>
                      <a:pt x="1130" y="876"/>
                      <a:pt x="1130" y="563"/>
                    </a:cubicBezTo>
                    <a:cubicBezTo>
                      <a:pt x="1130" y="250"/>
                      <a:pt x="877" y="0"/>
                      <a:pt x="5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18" name="Google Shape;818;p44"/>
              <p:cNvSpPr/>
              <p:nvPr/>
            </p:nvSpPr>
            <p:spPr>
              <a:xfrm>
                <a:off x="6349225" y="508600"/>
                <a:ext cx="113625" cy="108800"/>
              </a:xfrm>
              <a:custGeom>
                <a:avLst/>
                <a:gdLst/>
                <a:ahLst/>
                <a:cxnLst/>
                <a:rect l="l" t="t" r="r" b="b"/>
                <a:pathLst>
                  <a:path w="4545" h="4352" extrusionOk="0">
                    <a:moveTo>
                      <a:pt x="2858" y="0"/>
                    </a:moveTo>
                    <a:lnTo>
                      <a:pt x="0" y="2623"/>
                    </a:lnTo>
                    <a:lnTo>
                      <a:pt x="0" y="4352"/>
                    </a:lnTo>
                    <a:lnTo>
                      <a:pt x="1461" y="4352"/>
                    </a:lnTo>
                    <a:lnTo>
                      <a:pt x="4544" y="1265"/>
                    </a:lnTo>
                    <a:lnTo>
                      <a:pt x="285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19" name="Google Shape;819;p44"/>
              <p:cNvSpPr/>
              <p:nvPr/>
            </p:nvSpPr>
            <p:spPr>
              <a:xfrm>
                <a:off x="6349225" y="363300"/>
                <a:ext cx="254100" cy="172575"/>
              </a:xfrm>
              <a:custGeom>
                <a:avLst/>
                <a:gdLst/>
                <a:ahLst/>
                <a:cxnLst/>
                <a:rect l="l" t="t" r="r" b="b"/>
                <a:pathLst>
                  <a:path w="10164" h="6903" extrusionOk="0">
                    <a:moveTo>
                      <a:pt x="5083" y="1130"/>
                    </a:moveTo>
                    <a:cubicBezTo>
                      <a:pt x="5767" y="1130"/>
                      <a:pt x="6384" y="1542"/>
                      <a:pt x="6646" y="2175"/>
                    </a:cubicBezTo>
                    <a:cubicBezTo>
                      <a:pt x="6908" y="2807"/>
                      <a:pt x="6764" y="3536"/>
                      <a:pt x="6279" y="4021"/>
                    </a:cubicBezTo>
                    <a:cubicBezTo>
                      <a:pt x="5955" y="4345"/>
                      <a:pt x="5521" y="4517"/>
                      <a:pt x="5081" y="4517"/>
                    </a:cubicBezTo>
                    <a:cubicBezTo>
                      <a:pt x="4862" y="4517"/>
                      <a:pt x="4642" y="4475"/>
                      <a:pt x="4433" y="4388"/>
                    </a:cubicBezTo>
                    <a:cubicBezTo>
                      <a:pt x="3801" y="4126"/>
                      <a:pt x="3388" y="3509"/>
                      <a:pt x="3388" y="2822"/>
                    </a:cubicBezTo>
                    <a:cubicBezTo>
                      <a:pt x="3388" y="1886"/>
                      <a:pt x="4147" y="1130"/>
                      <a:pt x="5083" y="1130"/>
                    </a:cubicBezTo>
                    <a:close/>
                    <a:moveTo>
                      <a:pt x="0" y="1"/>
                    </a:moveTo>
                    <a:lnTo>
                      <a:pt x="0" y="6903"/>
                    </a:lnTo>
                    <a:lnTo>
                      <a:pt x="2443" y="4665"/>
                    </a:lnTo>
                    <a:cubicBezTo>
                      <a:pt x="2549" y="4567"/>
                      <a:pt x="2686" y="4517"/>
                      <a:pt x="2824" y="4517"/>
                    </a:cubicBezTo>
                    <a:cubicBezTo>
                      <a:pt x="2943" y="4517"/>
                      <a:pt x="3062" y="4554"/>
                      <a:pt x="3162" y="4629"/>
                    </a:cubicBezTo>
                    <a:lnTo>
                      <a:pt x="5351" y="6270"/>
                    </a:lnTo>
                    <a:lnTo>
                      <a:pt x="8071" y="3551"/>
                    </a:lnTo>
                    <a:cubicBezTo>
                      <a:pt x="8181" y="3441"/>
                      <a:pt x="8325" y="3386"/>
                      <a:pt x="8470" y="3386"/>
                    </a:cubicBezTo>
                    <a:cubicBezTo>
                      <a:pt x="8614" y="3386"/>
                      <a:pt x="8759" y="3441"/>
                      <a:pt x="8869" y="3551"/>
                    </a:cubicBezTo>
                    <a:lnTo>
                      <a:pt x="10163" y="4846"/>
                    </a:lnTo>
                    <a:lnTo>
                      <a:pt x="101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20" name="Google Shape;820;p44"/>
              <p:cNvSpPr/>
              <p:nvPr/>
            </p:nvSpPr>
            <p:spPr>
              <a:xfrm>
                <a:off x="6235400" y="249400"/>
                <a:ext cx="481825" cy="481825"/>
              </a:xfrm>
              <a:custGeom>
                <a:avLst/>
                <a:gdLst/>
                <a:ahLst/>
                <a:cxnLst/>
                <a:rect l="l" t="t" r="r" b="b"/>
                <a:pathLst>
                  <a:path w="19273" h="19273" extrusionOk="0">
                    <a:moveTo>
                      <a:pt x="15283" y="3427"/>
                    </a:moveTo>
                    <a:cubicBezTo>
                      <a:pt x="15593" y="3427"/>
                      <a:pt x="15846" y="3677"/>
                      <a:pt x="15846" y="3991"/>
                    </a:cubicBezTo>
                    <a:lnTo>
                      <a:pt x="15846" y="15283"/>
                    </a:lnTo>
                    <a:cubicBezTo>
                      <a:pt x="15846" y="15596"/>
                      <a:pt x="15593" y="15849"/>
                      <a:pt x="15283" y="15849"/>
                    </a:cubicBezTo>
                    <a:lnTo>
                      <a:pt x="3990" y="15849"/>
                    </a:lnTo>
                    <a:cubicBezTo>
                      <a:pt x="3677" y="15849"/>
                      <a:pt x="3424" y="15596"/>
                      <a:pt x="3424" y="15283"/>
                    </a:cubicBezTo>
                    <a:lnTo>
                      <a:pt x="3424" y="3991"/>
                    </a:lnTo>
                    <a:cubicBezTo>
                      <a:pt x="3424" y="3677"/>
                      <a:pt x="3677" y="3427"/>
                      <a:pt x="3990" y="3427"/>
                    </a:cubicBezTo>
                    <a:close/>
                    <a:moveTo>
                      <a:pt x="564" y="1"/>
                    </a:moveTo>
                    <a:cubicBezTo>
                      <a:pt x="250" y="1"/>
                      <a:pt x="0" y="254"/>
                      <a:pt x="0" y="567"/>
                    </a:cubicBezTo>
                    <a:lnTo>
                      <a:pt x="0" y="2861"/>
                    </a:lnTo>
                    <a:cubicBezTo>
                      <a:pt x="0" y="3175"/>
                      <a:pt x="250" y="3427"/>
                      <a:pt x="564" y="3427"/>
                    </a:cubicBezTo>
                    <a:cubicBezTo>
                      <a:pt x="877" y="3427"/>
                      <a:pt x="1127" y="3677"/>
                      <a:pt x="1127" y="3991"/>
                    </a:cubicBezTo>
                    <a:cubicBezTo>
                      <a:pt x="1127" y="4304"/>
                      <a:pt x="877" y="4557"/>
                      <a:pt x="564" y="4557"/>
                    </a:cubicBezTo>
                    <a:cubicBezTo>
                      <a:pt x="250" y="4557"/>
                      <a:pt x="0" y="4807"/>
                      <a:pt x="0" y="5120"/>
                    </a:cubicBezTo>
                    <a:lnTo>
                      <a:pt x="0" y="8507"/>
                    </a:lnTo>
                    <a:cubicBezTo>
                      <a:pt x="0" y="8821"/>
                      <a:pt x="250" y="9074"/>
                      <a:pt x="564" y="9074"/>
                    </a:cubicBezTo>
                    <a:cubicBezTo>
                      <a:pt x="877" y="9074"/>
                      <a:pt x="1127" y="9324"/>
                      <a:pt x="1127" y="9637"/>
                    </a:cubicBezTo>
                    <a:cubicBezTo>
                      <a:pt x="1127" y="9950"/>
                      <a:pt x="877" y="10203"/>
                      <a:pt x="564" y="10203"/>
                    </a:cubicBezTo>
                    <a:cubicBezTo>
                      <a:pt x="250" y="10203"/>
                      <a:pt x="0" y="10453"/>
                      <a:pt x="0" y="10766"/>
                    </a:cubicBezTo>
                    <a:lnTo>
                      <a:pt x="0" y="14154"/>
                    </a:lnTo>
                    <a:cubicBezTo>
                      <a:pt x="0" y="14467"/>
                      <a:pt x="250" y="14720"/>
                      <a:pt x="564" y="14720"/>
                    </a:cubicBezTo>
                    <a:cubicBezTo>
                      <a:pt x="877" y="14720"/>
                      <a:pt x="1127" y="14970"/>
                      <a:pt x="1127" y="15283"/>
                    </a:cubicBezTo>
                    <a:cubicBezTo>
                      <a:pt x="1127" y="15596"/>
                      <a:pt x="877" y="15849"/>
                      <a:pt x="564" y="15849"/>
                    </a:cubicBezTo>
                    <a:cubicBezTo>
                      <a:pt x="250" y="15849"/>
                      <a:pt x="0" y="16099"/>
                      <a:pt x="0" y="16412"/>
                    </a:cubicBezTo>
                    <a:lnTo>
                      <a:pt x="0" y="18710"/>
                    </a:lnTo>
                    <a:cubicBezTo>
                      <a:pt x="0" y="19020"/>
                      <a:pt x="250" y="19273"/>
                      <a:pt x="564" y="19273"/>
                    </a:cubicBezTo>
                    <a:lnTo>
                      <a:pt x="2861" y="19273"/>
                    </a:lnTo>
                    <a:cubicBezTo>
                      <a:pt x="3171" y="19273"/>
                      <a:pt x="3424" y="19020"/>
                      <a:pt x="3424" y="18710"/>
                    </a:cubicBezTo>
                    <a:cubicBezTo>
                      <a:pt x="3424" y="18396"/>
                      <a:pt x="3677" y="18143"/>
                      <a:pt x="3990" y="18143"/>
                    </a:cubicBezTo>
                    <a:cubicBezTo>
                      <a:pt x="4300" y="18143"/>
                      <a:pt x="4553" y="18396"/>
                      <a:pt x="4553" y="18710"/>
                    </a:cubicBezTo>
                    <a:cubicBezTo>
                      <a:pt x="4553" y="19020"/>
                      <a:pt x="4806" y="19273"/>
                      <a:pt x="5120" y="19273"/>
                    </a:cubicBezTo>
                    <a:lnTo>
                      <a:pt x="8507" y="19273"/>
                    </a:lnTo>
                    <a:cubicBezTo>
                      <a:pt x="8817" y="19273"/>
                      <a:pt x="9070" y="19020"/>
                      <a:pt x="9070" y="18710"/>
                    </a:cubicBezTo>
                    <a:cubicBezTo>
                      <a:pt x="9070" y="18396"/>
                      <a:pt x="9323" y="18143"/>
                      <a:pt x="9636" y="18143"/>
                    </a:cubicBezTo>
                    <a:cubicBezTo>
                      <a:pt x="9947" y="18143"/>
                      <a:pt x="10200" y="18396"/>
                      <a:pt x="10200" y="18710"/>
                    </a:cubicBezTo>
                    <a:cubicBezTo>
                      <a:pt x="10200" y="19020"/>
                      <a:pt x="10452" y="19273"/>
                      <a:pt x="10766" y="19273"/>
                    </a:cubicBezTo>
                    <a:lnTo>
                      <a:pt x="14153" y="19273"/>
                    </a:lnTo>
                    <a:cubicBezTo>
                      <a:pt x="14463" y="19273"/>
                      <a:pt x="14716" y="19020"/>
                      <a:pt x="14716" y="18710"/>
                    </a:cubicBezTo>
                    <a:cubicBezTo>
                      <a:pt x="14716" y="18396"/>
                      <a:pt x="14969" y="18143"/>
                      <a:pt x="15283" y="18143"/>
                    </a:cubicBezTo>
                    <a:cubicBezTo>
                      <a:pt x="15593" y="18143"/>
                      <a:pt x="15846" y="18396"/>
                      <a:pt x="15846" y="18710"/>
                    </a:cubicBezTo>
                    <a:cubicBezTo>
                      <a:pt x="15846" y="19020"/>
                      <a:pt x="16099" y="19273"/>
                      <a:pt x="16412" y="19273"/>
                    </a:cubicBezTo>
                    <a:lnTo>
                      <a:pt x="18706" y="19273"/>
                    </a:lnTo>
                    <a:cubicBezTo>
                      <a:pt x="19019" y="19273"/>
                      <a:pt x="19272" y="19020"/>
                      <a:pt x="19272" y="18710"/>
                    </a:cubicBezTo>
                    <a:lnTo>
                      <a:pt x="19272" y="16412"/>
                    </a:lnTo>
                    <a:cubicBezTo>
                      <a:pt x="19272" y="16099"/>
                      <a:pt x="19019" y="15849"/>
                      <a:pt x="18706" y="15849"/>
                    </a:cubicBezTo>
                    <a:cubicBezTo>
                      <a:pt x="18393" y="15849"/>
                      <a:pt x="18143" y="15596"/>
                      <a:pt x="18143" y="15283"/>
                    </a:cubicBezTo>
                    <a:cubicBezTo>
                      <a:pt x="18143" y="14970"/>
                      <a:pt x="18393" y="14720"/>
                      <a:pt x="18706" y="14720"/>
                    </a:cubicBezTo>
                    <a:cubicBezTo>
                      <a:pt x="19019" y="14720"/>
                      <a:pt x="19272" y="14467"/>
                      <a:pt x="19272" y="14154"/>
                    </a:cubicBezTo>
                    <a:lnTo>
                      <a:pt x="19272" y="10766"/>
                    </a:lnTo>
                    <a:cubicBezTo>
                      <a:pt x="19272" y="10453"/>
                      <a:pt x="19019" y="10203"/>
                      <a:pt x="18706" y="10203"/>
                    </a:cubicBezTo>
                    <a:cubicBezTo>
                      <a:pt x="18393" y="10203"/>
                      <a:pt x="18143" y="9950"/>
                      <a:pt x="18143" y="9637"/>
                    </a:cubicBezTo>
                    <a:cubicBezTo>
                      <a:pt x="18143" y="9324"/>
                      <a:pt x="18393" y="9074"/>
                      <a:pt x="18706" y="9074"/>
                    </a:cubicBezTo>
                    <a:cubicBezTo>
                      <a:pt x="19019" y="9074"/>
                      <a:pt x="19272" y="8821"/>
                      <a:pt x="19272" y="8507"/>
                    </a:cubicBezTo>
                    <a:lnTo>
                      <a:pt x="19272" y="5120"/>
                    </a:lnTo>
                    <a:cubicBezTo>
                      <a:pt x="19272" y="4807"/>
                      <a:pt x="19019" y="4557"/>
                      <a:pt x="18706" y="4557"/>
                    </a:cubicBezTo>
                    <a:cubicBezTo>
                      <a:pt x="18393" y="4557"/>
                      <a:pt x="18143" y="4304"/>
                      <a:pt x="18143" y="3991"/>
                    </a:cubicBezTo>
                    <a:cubicBezTo>
                      <a:pt x="18143" y="3677"/>
                      <a:pt x="18393" y="3427"/>
                      <a:pt x="18706" y="3427"/>
                    </a:cubicBezTo>
                    <a:cubicBezTo>
                      <a:pt x="19019" y="3427"/>
                      <a:pt x="19272" y="3175"/>
                      <a:pt x="19272" y="2861"/>
                    </a:cubicBezTo>
                    <a:lnTo>
                      <a:pt x="19272" y="567"/>
                    </a:lnTo>
                    <a:cubicBezTo>
                      <a:pt x="19272" y="254"/>
                      <a:pt x="19019" y="1"/>
                      <a:pt x="18706" y="1"/>
                    </a:cubicBezTo>
                    <a:lnTo>
                      <a:pt x="16412" y="1"/>
                    </a:lnTo>
                    <a:cubicBezTo>
                      <a:pt x="16099" y="1"/>
                      <a:pt x="15846" y="254"/>
                      <a:pt x="15846" y="567"/>
                    </a:cubicBezTo>
                    <a:cubicBezTo>
                      <a:pt x="15846" y="877"/>
                      <a:pt x="15593" y="1130"/>
                      <a:pt x="15283" y="1130"/>
                    </a:cubicBezTo>
                    <a:cubicBezTo>
                      <a:pt x="14969" y="1130"/>
                      <a:pt x="14716" y="877"/>
                      <a:pt x="14716" y="567"/>
                    </a:cubicBezTo>
                    <a:cubicBezTo>
                      <a:pt x="14716" y="254"/>
                      <a:pt x="14463" y="1"/>
                      <a:pt x="14153" y="1"/>
                    </a:cubicBezTo>
                    <a:lnTo>
                      <a:pt x="10766" y="1"/>
                    </a:lnTo>
                    <a:cubicBezTo>
                      <a:pt x="10452" y="1"/>
                      <a:pt x="10200" y="254"/>
                      <a:pt x="10200" y="567"/>
                    </a:cubicBezTo>
                    <a:cubicBezTo>
                      <a:pt x="10200" y="877"/>
                      <a:pt x="9947" y="1130"/>
                      <a:pt x="9636" y="1130"/>
                    </a:cubicBezTo>
                    <a:cubicBezTo>
                      <a:pt x="9323" y="1130"/>
                      <a:pt x="9070" y="877"/>
                      <a:pt x="9070" y="567"/>
                    </a:cubicBezTo>
                    <a:cubicBezTo>
                      <a:pt x="9070" y="254"/>
                      <a:pt x="8817" y="1"/>
                      <a:pt x="8507" y="1"/>
                    </a:cubicBezTo>
                    <a:lnTo>
                      <a:pt x="5120" y="1"/>
                    </a:lnTo>
                    <a:cubicBezTo>
                      <a:pt x="4806" y="1"/>
                      <a:pt x="4553" y="254"/>
                      <a:pt x="4553" y="567"/>
                    </a:cubicBezTo>
                    <a:cubicBezTo>
                      <a:pt x="4553" y="877"/>
                      <a:pt x="4300" y="1130"/>
                      <a:pt x="3990" y="1130"/>
                    </a:cubicBezTo>
                    <a:cubicBezTo>
                      <a:pt x="3677" y="1130"/>
                      <a:pt x="3424" y="877"/>
                      <a:pt x="3424" y="567"/>
                    </a:cubicBezTo>
                    <a:cubicBezTo>
                      <a:pt x="3424" y="254"/>
                      <a:pt x="3171" y="1"/>
                      <a:pt x="28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sp>
        <p:nvSpPr>
          <p:cNvPr id="52" name="Rectangle 51">
            <a:extLst>
              <a:ext uri="{FF2B5EF4-FFF2-40B4-BE49-F238E27FC236}">
                <a16:creationId xmlns:a16="http://schemas.microsoft.com/office/drawing/2014/main" id="{167476E8-DC91-684A-A3E6-7C324AF6522E}"/>
              </a:ext>
            </a:extLst>
          </p:cNvPr>
          <p:cNvSpPr/>
          <p:nvPr/>
        </p:nvSpPr>
        <p:spPr>
          <a:xfrm>
            <a:off x="1588609" y="1496559"/>
            <a:ext cx="1719389" cy="1882346"/>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algn="just"/>
            <a:r>
              <a:rPr lang="en-US" sz="2600" dirty="0" err="1">
                <a:solidFill>
                  <a:schemeClr val="bg1">
                    <a:lumMod val="10000"/>
                  </a:schemeClr>
                </a:solidFill>
                <a:latin typeface="Times New Roman" pitchFamily="18" charset="0"/>
                <a:cs typeface="Times New Roman" pitchFamily="18" charset="0"/>
              </a:rPr>
              <a:t>Gọi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em</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là</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Mèo</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vì</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mặt</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luôn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bị</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chính</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nó</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bôi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bẩn</a:t>
            </a:r>
            <a:r>
              <a:rPr lang="en-US" sz="2600" dirty="0">
                <a:solidFill>
                  <a:schemeClr val="bg1">
                    <a:lumMod val="10000"/>
                  </a:schemeClr>
                </a:solidFill>
                <a:latin typeface="Times New Roman" pitchFamily="18" charset="0"/>
                <a:cs typeface="Times New Roman" pitchFamily="18" charset="0"/>
              </a:rPr>
              <a:t>)</a:t>
            </a:r>
          </a:p>
        </p:txBody>
      </p:sp>
      <p:sp>
        <p:nvSpPr>
          <p:cNvPr id="53" name="Rectangle 52">
            <a:extLst>
              <a:ext uri="{FF2B5EF4-FFF2-40B4-BE49-F238E27FC236}">
                <a16:creationId xmlns:a16="http://schemas.microsoft.com/office/drawing/2014/main" id="{4BA60892-0F3C-0248-8956-662337C14954}"/>
              </a:ext>
            </a:extLst>
          </p:cNvPr>
          <p:cNvSpPr/>
          <p:nvPr/>
        </p:nvSpPr>
        <p:spPr>
          <a:xfrm>
            <a:off x="3895043" y="1495333"/>
            <a:ext cx="1719389" cy="1882346"/>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algn="just"/>
            <a:r>
              <a:rPr lang="en-US" sz="2600" dirty="0" err="1">
                <a:solidFill>
                  <a:schemeClr val="bg1">
                    <a:lumMod val="10000"/>
                  </a:schemeClr>
                </a:solidFill>
                <a:latin typeface="Times New Roman" pitchFamily="18" charset="0"/>
                <a:cs typeface="Times New Roman" pitchFamily="18" charset="0"/>
              </a:rPr>
              <a:t>Luôn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để</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ý</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từng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tí</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một</a:t>
            </a:r>
            <a:endParaRPr lang="en-US" sz="2600" dirty="0">
              <a:solidFill>
                <a:schemeClr val="bg1">
                  <a:lumMod val="10000"/>
                </a:schemeClr>
              </a:solidFill>
              <a:latin typeface="Times New Roman" pitchFamily="18" charset="0"/>
              <a:cs typeface="Times New Roman" pitchFamily="18" charset="0"/>
            </a:endParaRPr>
          </a:p>
        </p:txBody>
      </p:sp>
      <p:sp>
        <p:nvSpPr>
          <p:cNvPr id="54" name="Rectangle 53">
            <a:extLst>
              <a:ext uri="{FF2B5EF4-FFF2-40B4-BE49-F238E27FC236}">
                <a16:creationId xmlns:a16="http://schemas.microsoft.com/office/drawing/2014/main" id="{235F3147-6348-5141-9CC2-88ADDA2E3343}"/>
              </a:ext>
            </a:extLst>
          </p:cNvPr>
          <p:cNvSpPr/>
          <p:nvPr/>
        </p:nvSpPr>
        <p:spPr>
          <a:xfrm>
            <a:off x="6116454" y="1532071"/>
            <a:ext cx="1719389" cy="1882346"/>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algn="just"/>
            <a:r>
              <a:rPr lang="en-US" sz="2600" dirty="0" err="1">
                <a:solidFill>
                  <a:schemeClr val="bg1">
                    <a:lumMod val="10000"/>
                  </a:schemeClr>
                </a:solidFill>
                <a:latin typeface="Times New Roman" pitchFamily="18" charset="0"/>
                <a:cs typeface="Times New Roman" pitchFamily="18" charset="0"/>
              </a:rPr>
              <a:t>Bí</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mật</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theo</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dõi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việc</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chế</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tạo</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thuốc</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vẽ</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của</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em</a:t>
            </a:r>
            <a:endParaRPr lang="en-US" sz="2600" dirty="0">
              <a:solidFill>
                <a:schemeClr val="bg1">
                  <a:lumMod val="10000"/>
                </a:schemeClr>
              </a:solidFill>
              <a:latin typeface="Times New Roman" pitchFamily="18" charset="0"/>
              <a:cs typeface="Times New Roman" pitchFamily="18" charset="0"/>
            </a:endParaRPr>
          </a:p>
        </p:txBody>
      </p:sp>
      <p:sp>
        <p:nvSpPr>
          <p:cNvPr id="55" name="Right Brace 54">
            <a:extLst>
              <a:ext uri="{FF2B5EF4-FFF2-40B4-BE49-F238E27FC236}">
                <a16:creationId xmlns:a16="http://schemas.microsoft.com/office/drawing/2014/main" id="{A9F3A498-9AFF-8348-BE05-DEC0F8D17621}"/>
              </a:ext>
            </a:extLst>
          </p:cNvPr>
          <p:cNvSpPr/>
          <p:nvPr/>
        </p:nvSpPr>
        <p:spPr>
          <a:xfrm rot="5400000">
            <a:off x="4447870" y="983990"/>
            <a:ext cx="489857" cy="5738371"/>
          </a:xfrm>
          <a:prstGeom prst="rightBrace">
            <a:avLst>
              <a:gd name="adj1" fmla="val 0"/>
              <a:gd name="adj2" fmla="val 50000"/>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VN"/>
          </a:p>
        </p:txBody>
      </p:sp>
      <p:sp>
        <p:nvSpPr>
          <p:cNvPr id="56" name="Rectangle 55">
            <a:extLst>
              <a:ext uri="{FF2B5EF4-FFF2-40B4-BE49-F238E27FC236}">
                <a16:creationId xmlns:a16="http://schemas.microsoft.com/office/drawing/2014/main" id="{73C19E91-4AF0-7B4A-977D-3F65833B78F8}"/>
              </a:ext>
            </a:extLst>
          </p:cNvPr>
          <p:cNvSpPr/>
          <p:nvPr/>
        </p:nvSpPr>
        <p:spPr>
          <a:xfrm>
            <a:off x="2862529" y="4079960"/>
            <a:ext cx="3912839" cy="937889"/>
          </a:xfrm>
          <a:prstGeom prst="rect">
            <a:avLst/>
          </a:prstGeom>
          <a:solidFill>
            <a:schemeClr val="accent6">
              <a:lumMod val="20000"/>
              <a:lumOff val="80000"/>
            </a:schemeClr>
          </a:solidFill>
          <a:ln>
            <a:solidFill>
              <a:schemeClr val="tx2"/>
            </a:solidFill>
          </a:ln>
        </p:spPr>
        <p:style>
          <a:lnRef idx="2">
            <a:schemeClr val="dk1"/>
          </a:lnRef>
          <a:fillRef idx="1">
            <a:schemeClr val="lt1"/>
          </a:fillRef>
          <a:effectRef idx="0">
            <a:schemeClr val="dk1"/>
          </a:effectRef>
          <a:fontRef idx="minor">
            <a:schemeClr val="dk1"/>
          </a:fontRef>
        </p:style>
        <p:txBody>
          <a:bodyPr rtlCol="0" anchor="t"/>
          <a:lstStyle/>
          <a:p>
            <a:pPr algn="ctr"/>
            <a:r>
              <a:rPr lang="en-US" sz="2600" b="1" dirty="0" err="1">
                <a:solidFill>
                  <a:schemeClr val="bg1">
                    <a:lumMod val="10000"/>
                  </a:schemeClr>
                </a:solidFill>
                <a:latin typeface="Times New Roman" pitchFamily="18" charset="0"/>
                <a:cs typeface="Times New Roman" pitchFamily="18" charset="0"/>
              </a:rPr>
              <a:t>Tò</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mò</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xét</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nét</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coi</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thường</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khó</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chịu</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về</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em</a:t>
            </a:r>
            <a:endParaRPr lang="en-US" sz="2600" b="1" dirty="0">
              <a:solidFill>
                <a:schemeClr val="bg1">
                  <a:lumMod val="10000"/>
                </a:schemeClr>
              </a:solidFill>
              <a:latin typeface="Times New Roman" pitchFamily="18" charset="0"/>
              <a:cs typeface="Times New Roman" pitchFamily="18" charset="0"/>
            </a:endParaRPr>
          </a:p>
        </p:txBody>
      </p:sp>
      <p:sp>
        <p:nvSpPr>
          <p:cNvPr id="57" name="Google Shape;741;p41">
            <a:extLst>
              <a:ext uri="{FF2B5EF4-FFF2-40B4-BE49-F238E27FC236}">
                <a16:creationId xmlns:a16="http://schemas.microsoft.com/office/drawing/2014/main" id="{776F3996-98B2-A04A-9761-1D0377003FF9}"/>
              </a:ext>
            </a:extLst>
          </p:cNvPr>
          <p:cNvSpPr txBox="1">
            <a:spLocks noGrp="1"/>
          </p:cNvSpPr>
          <p:nvPr>
            <p:ph type="title"/>
          </p:nvPr>
        </p:nvSpPr>
        <p:spPr>
          <a:xfrm>
            <a:off x="847468" y="114115"/>
            <a:ext cx="7449064" cy="55928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dirty="0">
                <a:solidFill>
                  <a:schemeClr val="bg2">
                    <a:lumMod val="50000"/>
                  </a:schemeClr>
                </a:solidFill>
                <a:latin typeface="#9Slide05 SVNShintia Script" panose="02000804000000020003" pitchFamily="2" charset="0"/>
              </a:rPr>
              <a:t>a. </a:t>
            </a:r>
            <a:r>
              <a:rPr lang="en" sz="3200" dirty="0" err="1">
                <a:solidFill>
                  <a:schemeClr val="bg2">
                    <a:lumMod val="50000"/>
                  </a:schemeClr>
                </a:solidFill>
                <a:latin typeface="#9Slide05 SVNShintia Script" panose="02000804000000020003" pitchFamily="2" charset="0"/>
              </a:rPr>
              <a:t>Trong</a:t>
            </a:r>
            <a:r>
              <a:rPr lang="en" sz="3200" dirty="0">
                <a:solidFill>
                  <a:schemeClr val="bg2">
                    <a:lumMod val="50000"/>
                  </a:schemeClr>
                </a:solidFill>
                <a:latin typeface="#9Slide05 SVNShintia Script" panose="02000804000000020003" pitchFamily="2" charset="0"/>
              </a:rPr>
              <a:t> </a:t>
            </a:r>
            <a:r>
              <a:rPr lang="en" sz="3200" dirty="0" err="1">
                <a:solidFill>
                  <a:schemeClr val="bg2">
                    <a:lumMod val="50000"/>
                  </a:schemeClr>
                </a:solidFill>
                <a:latin typeface="#9Slide05 SVNShintia Script" panose="02000804000000020003" pitchFamily="2" charset="0"/>
              </a:rPr>
              <a:t>cuộc</a:t>
            </a:r>
            <a:r>
              <a:rPr lang="en" sz="3200" dirty="0">
                <a:solidFill>
                  <a:schemeClr val="bg2">
                    <a:lumMod val="50000"/>
                  </a:schemeClr>
                </a:solidFill>
                <a:latin typeface="#9Slide05 SVNShintia Script" panose="02000804000000020003" pitchFamily="2" charset="0"/>
              </a:rPr>
              <a:t> </a:t>
            </a:r>
            <a:r>
              <a:rPr lang="en" sz="3200" dirty="0" err="1">
                <a:solidFill>
                  <a:schemeClr val="bg2">
                    <a:lumMod val="50000"/>
                  </a:schemeClr>
                </a:solidFill>
                <a:latin typeface="#9Slide05 SVNShintia Script" panose="02000804000000020003" pitchFamily="2" charset="0"/>
              </a:rPr>
              <a:t>sống</a:t>
            </a:r>
            <a:r>
              <a:rPr lang="en" sz="3200" dirty="0">
                <a:solidFill>
                  <a:schemeClr val="bg2">
                    <a:lumMod val="50000"/>
                  </a:schemeClr>
                </a:solidFill>
                <a:latin typeface="#9Slide05 SVNShintia Script" panose="02000804000000020003" pitchFamily="2" charset="0"/>
              </a:rPr>
              <a:t> h</a:t>
            </a:r>
            <a:r>
              <a:rPr lang="en-US" sz="3200" dirty="0" err="1">
                <a:solidFill>
                  <a:schemeClr val="bg2">
                    <a:lumMod val="50000"/>
                  </a:schemeClr>
                </a:solidFill>
                <a:latin typeface="#9Slide05 SVNShintia Script" panose="02000804000000020003" pitchFamily="2" charset="0"/>
              </a:rPr>
              <a:t>à</a:t>
            </a:r>
            <a:r>
              <a:rPr lang="en" sz="3200" dirty="0">
                <a:solidFill>
                  <a:schemeClr val="bg2">
                    <a:lumMod val="50000"/>
                  </a:schemeClr>
                </a:solidFill>
                <a:latin typeface="#9Slide05 SVNShintia Script" panose="02000804000000020003" pitchFamily="2" charset="0"/>
              </a:rPr>
              <a:t>ng </a:t>
            </a:r>
            <a:r>
              <a:rPr lang="en" sz="3200" dirty="0" err="1">
                <a:solidFill>
                  <a:schemeClr val="bg2">
                    <a:lumMod val="50000"/>
                  </a:schemeClr>
                </a:solidFill>
                <a:latin typeface="#9Slide05 SVNShintia Script" panose="02000804000000020003" pitchFamily="2" charset="0"/>
              </a:rPr>
              <a:t>ngày</a:t>
            </a:r>
            <a:r>
              <a:rPr lang="en" sz="3200" dirty="0">
                <a:solidFill>
                  <a:schemeClr val="bg2">
                    <a:lumMod val="50000"/>
                  </a:schemeClr>
                </a:solidFill>
                <a:latin typeface="#9Slide05 SVNShintia Script" panose="02000804000000020003" pitchFamily="2" charset="0"/>
              </a:rPr>
              <a:t> </a:t>
            </a:r>
            <a:r>
              <a:rPr lang="en" sz="3200" dirty="0" err="1">
                <a:solidFill>
                  <a:schemeClr val="bg2">
                    <a:lumMod val="50000"/>
                  </a:schemeClr>
                </a:solidFill>
                <a:latin typeface="#9Slide05 SVNShintia Script" panose="02000804000000020003" pitchFamily="2" charset="0"/>
              </a:rPr>
              <a:t>với</a:t>
            </a:r>
            <a:r>
              <a:rPr lang="en" sz="3200" dirty="0">
                <a:solidFill>
                  <a:schemeClr val="bg2">
                    <a:lumMod val="50000"/>
                  </a:schemeClr>
                </a:solidFill>
                <a:latin typeface="#9Slide05 SVNShintia Script" panose="02000804000000020003" pitchFamily="2" charset="0"/>
              </a:rPr>
              <a:t> </a:t>
            </a:r>
            <a:r>
              <a:rPr lang="en" sz="3200" dirty="0" err="1">
                <a:solidFill>
                  <a:schemeClr val="bg2">
                    <a:lumMod val="50000"/>
                  </a:schemeClr>
                </a:solidFill>
                <a:latin typeface="#9Slide05 SVNShintia Script" panose="02000804000000020003" pitchFamily="2" charset="0"/>
              </a:rPr>
              <a:t>em</a:t>
            </a:r>
            <a:endParaRPr sz="3200" dirty="0">
              <a:solidFill>
                <a:schemeClr val="bg2">
                  <a:lumMod val="50000"/>
                </a:schemeClr>
              </a:solidFill>
              <a:latin typeface="#9Slide05 SVNShintia Script" panose="02000804000000020003"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dissolve">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dissolve">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dissolve">
                                      <p:cBhvr>
                                        <p:cTn id="17" dur="500"/>
                                        <p:tgtEl>
                                          <p:spTgt spid="54"/>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dissolve">
                                      <p:cBhvr>
                                        <p:cTn id="20" dur="500"/>
                                        <p:tgtEl>
                                          <p:spTgt spid="56"/>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checkerboard(across)">
                                      <p:cBhvr>
                                        <p:cTn id="23"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4" grpId="0"/>
      <p:bldP spid="55" grpId="0" animBg="1"/>
      <p:bldP spid="5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grpSp>
        <p:nvGrpSpPr>
          <p:cNvPr id="910" name="Google Shape;910;p47"/>
          <p:cNvGrpSpPr/>
          <p:nvPr/>
        </p:nvGrpSpPr>
        <p:grpSpPr>
          <a:xfrm rot="-127571">
            <a:off x="2350906" y="81789"/>
            <a:ext cx="4442188" cy="1788184"/>
            <a:chOff x="517284" y="2523995"/>
            <a:chExt cx="4442239" cy="2296661"/>
          </a:xfrm>
        </p:grpSpPr>
        <p:sp>
          <p:nvSpPr>
            <p:cNvPr id="911" name="Google Shape;911;p47"/>
            <p:cNvSpPr/>
            <p:nvPr/>
          </p:nvSpPr>
          <p:spPr>
            <a:xfrm rot="333856">
              <a:off x="596717" y="2726870"/>
              <a:ext cx="4283373" cy="1678836"/>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7"/>
            <p:cNvSpPr/>
            <p:nvPr/>
          </p:nvSpPr>
          <p:spPr>
            <a:xfrm rot="-333856" flipH="1">
              <a:off x="596717" y="2938945"/>
              <a:ext cx="4283373" cy="1678836"/>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741;p41">
            <a:extLst>
              <a:ext uri="{FF2B5EF4-FFF2-40B4-BE49-F238E27FC236}">
                <a16:creationId xmlns:a16="http://schemas.microsoft.com/office/drawing/2014/main" id="{EE326E8F-A3B3-5048-B725-DA831724A2C3}"/>
              </a:ext>
            </a:extLst>
          </p:cNvPr>
          <p:cNvSpPr txBox="1">
            <a:spLocks noGrp="1"/>
          </p:cNvSpPr>
          <p:nvPr>
            <p:ph type="title"/>
          </p:nvPr>
        </p:nvSpPr>
        <p:spPr>
          <a:xfrm>
            <a:off x="2706671" y="332340"/>
            <a:ext cx="3724532" cy="55928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VN" sz="3200" dirty="0">
                <a:solidFill>
                  <a:schemeClr val="bg2">
                    <a:lumMod val="50000"/>
                  </a:schemeClr>
                </a:solidFill>
                <a:latin typeface="#9Slide05 SVNShintia Script" panose="02000804000000020003" pitchFamily="2" charset="0"/>
              </a:rPr>
              <a:t>b. Khi tài năng hội hoạ của em được phát hiện</a:t>
            </a:r>
            <a:endParaRPr sz="3200" dirty="0">
              <a:solidFill>
                <a:schemeClr val="bg2">
                  <a:lumMod val="50000"/>
                </a:schemeClr>
              </a:solidFill>
              <a:latin typeface="#9Slide05 SVNShintia Script" panose="02000804000000020003" pitchFamily="2" charset="0"/>
            </a:endParaRPr>
          </a:p>
        </p:txBody>
      </p:sp>
      <p:sp>
        <p:nvSpPr>
          <p:cNvPr id="6" name="Rounded Rectangle 5">
            <a:extLst>
              <a:ext uri="{FF2B5EF4-FFF2-40B4-BE49-F238E27FC236}">
                <a16:creationId xmlns:a16="http://schemas.microsoft.com/office/drawing/2014/main" id="{8AD5FEF9-550B-1E4E-9B73-A4510A72EFF0}"/>
              </a:ext>
            </a:extLst>
          </p:cNvPr>
          <p:cNvSpPr/>
          <p:nvPr/>
        </p:nvSpPr>
        <p:spPr>
          <a:xfrm>
            <a:off x="228600" y="2237606"/>
            <a:ext cx="1531014" cy="186858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VN" sz="2800" b="1" dirty="0">
                <a:latin typeface="Times New Roman" panose="02020603050405020304" pitchFamily="18" charset="0"/>
                <a:cs typeface="Times New Roman" panose="02020603050405020304" pitchFamily="18" charset="0"/>
              </a:rPr>
              <a:t>Thái độ của mọi người</a:t>
            </a:r>
          </a:p>
        </p:txBody>
      </p:sp>
      <p:cxnSp>
        <p:nvCxnSpPr>
          <p:cNvPr id="8" name="Straight Arrow Connector 7">
            <a:extLst>
              <a:ext uri="{FF2B5EF4-FFF2-40B4-BE49-F238E27FC236}">
                <a16:creationId xmlns:a16="http://schemas.microsoft.com/office/drawing/2014/main" id="{D5378A8C-AFF0-B444-A3D3-8B5C2CC57A04}"/>
              </a:ext>
            </a:extLst>
          </p:cNvPr>
          <p:cNvCxnSpPr>
            <a:stCxn id="6" idx="3"/>
          </p:cNvCxnSpPr>
          <p:nvPr/>
        </p:nvCxnSpPr>
        <p:spPr>
          <a:xfrm flipV="1">
            <a:off x="1759614" y="2334986"/>
            <a:ext cx="605588" cy="83691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1" name="Rectangle 20">
            <a:extLst>
              <a:ext uri="{FF2B5EF4-FFF2-40B4-BE49-F238E27FC236}">
                <a16:creationId xmlns:a16="http://schemas.microsoft.com/office/drawing/2014/main" id="{4E534B39-4337-8F4B-A3CF-ACC94831E20E}"/>
              </a:ext>
            </a:extLst>
          </p:cNvPr>
          <p:cNvSpPr/>
          <p:nvPr/>
        </p:nvSpPr>
        <p:spPr>
          <a:xfrm>
            <a:off x="2391934" y="1793537"/>
            <a:ext cx="4419722" cy="120305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algn="just"/>
            <a:r>
              <a:rPr lang="en-US" sz="2600" dirty="0" err="1">
                <a:solidFill>
                  <a:schemeClr val="bg1">
                    <a:lumMod val="10000"/>
                  </a:schemeClr>
                </a:solidFill>
                <a:latin typeface="Times New Roman" pitchFamily="18" charset="0"/>
                <a:cs typeface="Times New Roman" pitchFamily="18" charset="0"/>
              </a:rPr>
              <a:t>Chú</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Tiến</a:t>
            </a:r>
            <a:r>
              <a:rPr lang="en-US" sz="2600" dirty="0">
                <a:solidFill>
                  <a:schemeClr val="bg1">
                    <a:lumMod val="10000"/>
                  </a:schemeClr>
                </a:solidFill>
                <a:latin typeface="Times New Roman" pitchFamily="18" charset="0"/>
                <a:cs typeface="Times New Roman" pitchFamily="18" charset="0"/>
              </a:rPr>
              <a:t> Lê:</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mặt</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rạng</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rỡ</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cho</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rằng</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bé</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là</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thiên</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tài</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hội</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hoạ</a:t>
            </a:r>
            <a:r>
              <a:rPr lang="en-US" sz="2600" i="1" dirty="0">
                <a:solidFill>
                  <a:schemeClr val="bg1">
                    <a:lumMod val="10000"/>
                  </a:schemeClr>
                </a:solidFill>
                <a:latin typeface="Times New Roman" pitchFamily="18" charset="0"/>
                <a:cs typeface="Times New Roman" pitchFamily="18" charset="0"/>
              </a:rPr>
              <a:t>.</a:t>
            </a:r>
            <a:endParaRPr lang="en-US" sz="2600" dirty="0">
              <a:solidFill>
                <a:schemeClr val="bg1">
                  <a:lumMod val="10000"/>
                </a:schemeClr>
              </a:solidFill>
              <a:latin typeface="Times New Roman" pitchFamily="18" charset="0"/>
              <a:cs typeface="Times New Roman" pitchFamily="18" charset="0"/>
            </a:endParaRPr>
          </a:p>
        </p:txBody>
      </p:sp>
      <p:cxnSp>
        <p:nvCxnSpPr>
          <p:cNvPr id="22" name="Straight Arrow Connector 21">
            <a:extLst>
              <a:ext uri="{FF2B5EF4-FFF2-40B4-BE49-F238E27FC236}">
                <a16:creationId xmlns:a16="http://schemas.microsoft.com/office/drawing/2014/main" id="{CCE23D40-99CA-4D4B-9E2F-F6FBBE3EB5C0}"/>
              </a:ext>
            </a:extLst>
          </p:cNvPr>
          <p:cNvCxnSpPr>
            <a:cxnSpLocks/>
            <a:stCxn id="6" idx="3"/>
            <a:endCxn id="23" idx="1"/>
          </p:cNvCxnSpPr>
          <p:nvPr/>
        </p:nvCxnSpPr>
        <p:spPr>
          <a:xfrm>
            <a:off x="1759614" y="3171899"/>
            <a:ext cx="632320" cy="278114"/>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3" name="Rectangle 22">
            <a:extLst>
              <a:ext uri="{FF2B5EF4-FFF2-40B4-BE49-F238E27FC236}">
                <a16:creationId xmlns:a16="http://schemas.microsoft.com/office/drawing/2014/main" id="{B8F35211-DB7D-4942-80FF-1443F579B5D0}"/>
              </a:ext>
            </a:extLst>
          </p:cNvPr>
          <p:cNvSpPr/>
          <p:nvPr/>
        </p:nvSpPr>
        <p:spPr>
          <a:xfrm>
            <a:off x="2391934" y="2848487"/>
            <a:ext cx="4419722" cy="120305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algn="just"/>
            <a:r>
              <a:rPr lang="en-US" sz="2600" dirty="0" err="1">
                <a:solidFill>
                  <a:schemeClr val="bg1">
                    <a:lumMod val="10000"/>
                  </a:schemeClr>
                </a:solidFill>
                <a:latin typeface="Times New Roman" pitchFamily="18" charset="0"/>
                <a:cs typeface="Times New Roman" pitchFamily="18" charset="0"/>
              </a:rPr>
              <a:t>Bố</a:t>
            </a:r>
            <a:r>
              <a:rPr lang="en-US" sz="2600" dirty="0">
                <a:solidFill>
                  <a:schemeClr val="bg1">
                    <a:lumMod val="10000"/>
                  </a:schemeClr>
                </a:solidFill>
                <a:latin typeface="Times New Roman" pitchFamily="18" charset="0"/>
                <a:cs typeface="Times New Roman" pitchFamily="18" charset="0"/>
              </a:rPr>
              <a:t>:</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ngây</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người</a:t>
            </a:r>
            <a:r>
              <a:rPr lang="en-US" sz="2600" i="1" dirty="0">
                <a:solidFill>
                  <a:schemeClr val="bg1">
                    <a:lumMod val="10000"/>
                  </a:schemeClr>
                </a:solidFill>
                <a:latin typeface="Times New Roman" pitchFamily="18" charset="0"/>
                <a:cs typeface="Times New Roman" pitchFamily="18" charset="0"/>
              </a:rPr>
              <a:t> ra </a:t>
            </a:r>
            <a:r>
              <a:rPr lang="en-US" sz="2600" i="1" dirty="0" err="1">
                <a:solidFill>
                  <a:schemeClr val="bg1">
                    <a:lumMod val="10000"/>
                  </a:schemeClr>
                </a:solidFill>
                <a:latin typeface="Times New Roman" pitchFamily="18" charset="0"/>
                <a:cs typeface="Times New Roman" pitchFamily="18" charset="0"/>
              </a:rPr>
              <a:t>như</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không</a:t>
            </a:r>
            <a:r>
              <a:rPr lang="en-US" sz="2600" i="1" dirty="0">
                <a:solidFill>
                  <a:schemeClr val="bg1">
                    <a:lumMod val="10000"/>
                  </a:schemeClr>
                </a:solidFill>
                <a:latin typeface="Times New Roman" pitchFamily="18" charset="0"/>
                <a:cs typeface="Times New Roman" pitchFamily="18" charset="0"/>
              </a:rPr>
              <a:t> tin </a:t>
            </a:r>
            <a:r>
              <a:rPr lang="en-US" sz="2600" i="1" dirty="0" err="1">
                <a:solidFill>
                  <a:schemeClr val="bg1">
                    <a:lumMod val="10000"/>
                  </a:schemeClr>
                </a:solidFill>
                <a:latin typeface="Times New Roman" pitchFamily="18" charset="0"/>
                <a:cs typeface="Times New Roman" pitchFamily="18" charset="0"/>
              </a:rPr>
              <a:t>vào</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mắt</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mình</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không</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kìm</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được</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ôm</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thốc</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bé</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lên</a:t>
            </a:r>
            <a:r>
              <a:rPr lang="en-US" sz="2600" i="1" dirty="0">
                <a:solidFill>
                  <a:schemeClr val="bg1">
                    <a:lumMod val="10000"/>
                  </a:schemeClr>
                </a:solidFill>
                <a:latin typeface="Times New Roman" pitchFamily="18" charset="0"/>
                <a:cs typeface="Times New Roman" pitchFamily="18" charset="0"/>
              </a:rPr>
              <a:t>.</a:t>
            </a:r>
            <a:endParaRPr lang="en-US" sz="2600" dirty="0">
              <a:solidFill>
                <a:schemeClr val="bg1">
                  <a:lumMod val="10000"/>
                </a:schemeClr>
              </a:solidFill>
              <a:latin typeface="Times New Roman" pitchFamily="18" charset="0"/>
              <a:cs typeface="Times New Roman" pitchFamily="18" charset="0"/>
            </a:endParaRPr>
          </a:p>
        </p:txBody>
      </p:sp>
      <p:cxnSp>
        <p:nvCxnSpPr>
          <p:cNvPr id="25" name="Straight Arrow Connector 24">
            <a:extLst>
              <a:ext uri="{FF2B5EF4-FFF2-40B4-BE49-F238E27FC236}">
                <a16:creationId xmlns:a16="http://schemas.microsoft.com/office/drawing/2014/main" id="{2FE0E3F5-EDC5-0C45-856B-9137228EF8E3}"/>
              </a:ext>
            </a:extLst>
          </p:cNvPr>
          <p:cNvCxnSpPr>
            <a:cxnSpLocks/>
          </p:cNvCxnSpPr>
          <p:nvPr/>
        </p:nvCxnSpPr>
        <p:spPr>
          <a:xfrm>
            <a:off x="1759614" y="3171899"/>
            <a:ext cx="659052" cy="144908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6" name="Rectangle 25">
            <a:extLst>
              <a:ext uri="{FF2B5EF4-FFF2-40B4-BE49-F238E27FC236}">
                <a16:creationId xmlns:a16="http://schemas.microsoft.com/office/drawing/2014/main" id="{A5C9BA12-CA8D-E54B-B97A-F5B7788FAFF0}"/>
              </a:ext>
            </a:extLst>
          </p:cNvPr>
          <p:cNvSpPr/>
          <p:nvPr/>
        </p:nvSpPr>
        <p:spPr>
          <a:xfrm>
            <a:off x="2405300" y="4265089"/>
            <a:ext cx="4419722" cy="120305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algn="just"/>
            <a:r>
              <a:rPr lang="en-US" sz="2600" dirty="0" err="1">
                <a:solidFill>
                  <a:schemeClr val="bg1">
                    <a:lumMod val="10000"/>
                  </a:schemeClr>
                </a:solidFill>
                <a:latin typeface="Times New Roman" pitchFamily="18" charset="0"/>
                <a:cs typeface="Times New Roman" pitchFamily="18" charset="0"/>
              </a:rPr>
              <a:t>Mẹ</a:t>
            </a:r>
            <a:r>
              <a:rPr lang="en-US" sz="2600" dirty="0">
                <a:solidFill>
                  <a:schemeClr val="bg1">
                    <a:lumMod val="10000"/>
                  </a:schemeClr>
                </a:solidFill>
                <a:latin typeface="Times New Roman" pitchFamily="18" charset="0"/>
                <a:cs typeface="Times New Roman" pitchFamily="18" charset="0"/>
              </a:rPr>
              <a:t>:</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không</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kìm</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được</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xúc</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động</a:t>
            </a:r>
            <a:endParaRPr lang="en-US" sz="2600" dirty="0">
              <a:solidFill>
                <a:schemeClr val="bg1">
                  <a:lumMod val="10000"/>
                </a:schemeClr>
              </a:solidFill>
              <a:latin typeface="Times New Roman" pitchFamily="18" charset="0"/>
              <a:cs typeface="Times New Roman" pitchFamily="18" charset="0"/>
            </a:endParaRPr>
          </a:p>
        </p:txBody>
      </p:sp>
      <p:sp>
        <p:nvSpPr>
          <p:cNvPr id="30" name="Right Brace 29">
            <a:extLst>
              <a:ext uri="{FF2B5EF4-FFF2-40B4-BE49-F238E27FC236}">
                <a16:creationId xmlns:a16="http://schemas.microsoft.com/office/drawing/2014/main" id="{3ABA0C5F-8131-5642-9B13-4D0997740B3B}"/>
              </a:ext>
            </a:extLst>
          </p:cNvPr>
          <p:cNvSpPr/>
          <p:nvPr/>
        </p:nvSpPr>
        <p:spPr>
          <a:xfrm>
            <a:off x="6593459" y="1887758"/>
            <a:ext cx="489857" cy="2865368"/>
          </a:xfrm>
          <a:prstGeom prst="rightBrac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VN"/>
          </a:p>
        </p:txBody>
      </p:sp>
      <p:sp>
        <p:nvSpPr>
          <p:cNvPr id="31" name="Rectangle 30">
            <a:extLst>
              <a:ext uri="{FF2B5EF4-FFF2-40B4-BE49-F238E27FC236}">
                <a16:creationId xmlns:a16="http://schemas.microsoft.com/office/drawing/2014/main" id="{35391BE3-373B-394B-8564-3903950CE955}"/>
              </a:ext>
            </a:extLst>
          </p:cNvPr>
          <p:cNvSpPr/>
          <p:nvPr/>
        </p:nvSpPr>
        <p:spPr>
          <a:xfrm>
            <a:off x="7204772" y="1807415"/>
            <a:ext cx="1531014" cy="2865368"/>
          </a:xfrm>
          <a:prstGeom prst="rect">
            <a:avLst/>
          </a:prstGeom>
          <a:solidFill>
            <a:schemeClr val="accent6">
              <a:lumMod val="20000"/>
              <a:lumOff val="80000"/>
            </a:schemeClr>
          </a:solidFill>
          <a:ln>
            <a:solidFill>
              <a:schemeClr val="tx2"/>
            </a:solidFill>
          </a:ln>
        </p:spPr>
        <p:style>
          <a:lnRef idx="2">
            <a:schemeClr val="dk1"/>
          </a:lnRef>
          <a:fillRef idx="1">
            <a:schemeClr val="lt1"/>
          </a:fillRef>
          <a:effectRef idx="0">
            <a:schemeClr val="dk1"/>
          </a:effectRef>
          <a:fontRef idx="minor">
            <a:schemeClr val="dk1"/>
          </a:fontRef>
        </p:style>
        <p:txBody>
          <a:bodyPr rtlCol="0" anchor="t"/>
          <a:lstStyle/>
          <a:p>
            <a:pPr algn="ctr"/>
            <a:r>
              <a:rPr lang="en-US" sz="2600" b="1" dirty="0" err="1">
                <a:solidFill>
                  <a:schemeClr val="bg1">
                    <a:lumMod val="10000"/>
                  </a:schemeClr>
                </a:solidFill>
                <a:latin typeface="Times New Roman" pitchFamily="18" charset="0"/>
                <a:cs typeface="Times New Roman" pitchFamily="18" charset="0"/>
              </a:rPr>
              <a:t>Ngạc</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nhiên</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xúc</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động</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hãnh</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diện</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tự</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hào</a:t>
            </a:r>
            <a:endParaRPr lang="en-US" sz="2600" b="1" dirty="0">
              <a:solidFill>
                <a:schemeClr val="bg1">
                  <a:lumMod val="10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dissolve">
                                      <p:cBhvr>
                                        <p:cTn id="12" dur="500"/>
                                        <p:tgtEl>
                                          <p:spTgt spid="21"/>
                                        </p:tgtEl>
                                      </p:cBhvr>
                                    </p:animEffect>
                                  </p:childTnLst>
                                </p:cTn>
                              </p:par>
                              <p:par>
                                <p:cTn id="13" presetID="5"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heckerboard(across)">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dissolve">
                                      <p:cBhvr>
                                        <p:cTn id="20" dur="500"/>
                                        <p:tgtEl>
                                          <p:spTgt spid="23"/>
                                        </p:tgtEl>
                                      </p:cBhvr>
                                    </p:animEffect>
                                  </p:childTnLst>
                                </p:cTn>
                              </p:par>
                              <p:par>
                                <p:cTn id="21" presetID="5" presetClass="entr" presetSubtype="1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checkerboard(across)">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dissolve">
                                      <p:cBhvr>
                                        <p:cTn id="28" dur="500"/>
                                        <p:tgtEl>
                                          <p:spTgt spid="26"/>
                                        </p:tgtEl>
                                      </p:cBhvr>
                                    </p:animEffect>
                                  </p:childTnLst>
                                </p:cTn>
                              </p:par>
                              <p:par>
                                <p:cTn id="29" presetID="5" presetClass="entr" presetSubtype="1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checkerboard(across)">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dissolve">
                                      <p:cBhvr>
                                        <p:cTn id="36" dur="500"/>
                                        <p:tgtEl>
                                          <p:spTgt spid="31"/>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checkerboard(across)">
                                      <p:cBhvr>
                                        <p:cTn id="3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1" grpId="0"/>
      <p:bldP spid="23" grpId="0"/>
      <p:bldP spid="26" grpId="0"/>
      <p:bldP spid="30" grpId="0" animBg="1"/>
      <p:bldP spid="3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grpSp>
        <p:nvGrpSpPr>
          <p:cNvPr id="910" name="Google Shape;910;p47"/>
          <p:cNvGrpSpPr/>
          <p:nvPr/>
        </p:nvGrpSpPr>
        <p:grpSpPr>
          <a:xfrm rot="-127571">
            <a:off x="2350906" y="81789"/>
            <a:ext cx="4442188" cy="1788184"/>
            <a:chOff x="517284" y="2523995"/>
            <a:chExt cx="4442239" cy="2296661"/>
          </a:xfrm>
        </p:grpSpPr>
        <p:sp>
          <p:nvSpPr>
            <p:cNvPr id="911" name="Google Shape;911;p47"/>
            <p:cNvSpPr/>
            <p:nvPr/>
          </p:nvSpPr>
          <p:spPr>
            <a:xfrm rot="333856">
              <a:off x="596717" y="2726870"/>
              <a:ext cx="4283373" cy="1678836"/>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7"/>
            <p:cNvSpPr/>
            <p:nvPr/>
          </p:nvSpPr>
          <p:spPr>
            <a:xfrm rot="-333856" flipH="1">
              <a:off x="596717" y="2938945"/>
              <a:ext cx="4283373" cy="1678836"/>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741;p41">
            <a:extLst>
              <a:ext uri="{FF2B5EF4-FFF2-40B4-BE49-F238E27FC236}">
                <a16:creationId xmlns:a16="http://schemas.microsoft.com/office/drawing/2014/main" id="{EE326E8F-A3B3-5048-B725-DA831724A2C3}"/>
              </a:ext>
            </a:extLst>
          </p:cNvPr>
          <p:cNvSpPr txBox="1">
            <a:spLocks noGrp="1"/>
          </p:cNvSpPr>
          <p:nvPr>
            <p:ph type="title"/>
          </p:nvPr>
        </p:nvSpPr>
        <p:spPr>
          <a:xfrm>
            <a:off x="2706671" y="332340"/>
            <a:ext cx="3724532" cy="55928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VN" sz="3200" dirty="0">
                <a:solidFill>
                  <a:schemeClr val="bg2">
                    <a:lumMod val="50000"/>
                  </a:schemeClr>
                </a:solidFill>
                <a:latin typeface="#9Slide05 SVNShintia Script" panose="02000804000000020003" pitchFamily="2" charset="0"/>
              </a:rPr>
              <a:t>b. Khi tài năng hội hoạ của em được phát hiện</a:t>
            </a:r>
            <a:endParaRPr sz="3200" dirty="0">
              <a:solidFill>
                <a:schemeClr val="bg2">
                  <a:lumMod val="50000"/>
                </a:schemeClr>
              </a:solidFill>
              <a:latin typeface="#9Slide05 SVNShintia Script" panose="02000804000000020003" pitchFamily="2" charset="0"/>
            </a:endParaRPr>
          </a:p>
        </p:txBody>
      </p:sp>
      <p:sp>
        <p:nvSpPr>
          <p:cNvPr id="6" name="Rounded Rectangle 5">
            <a:extLst>
              <a:ext uri="{FF2B5EF4-FFF2-40B4-BE49-F238E27FC236}">
                <a16:creationId xmlns:a16="http://schemas.microsoft.com/office/drawing/2014/main" id="{8AD5FEF9-550B-1E4E-9B73-A4510A72EFF0}"/>
              </a:ext>
            </a:extLst>
          </p:cNvPr>
          <p:cNvSpPr/>
          <p:nvPr/>
        </p:nvSpPr>
        <p:spPr>
          <a:xfrm>
            <a:off x="228600" y="2237606"/>
            <a:ext cx="1531014" cy="1868586"/>
          </a:xfrm>
          <a:prstGeom prst="roundRect">
            <a:avLst/>
          </a:prstGeom>
          <a:solidFill>
            <a:srgbClr val="FCF4F6"/>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VN" sz="2800" b="1" dirty="0">
                <a:latin typeface="Times New Roman" panose="02020603050405020304" pitchFamily="18" charset="0"/>
                <a:cs typeface="Times New Roman" panose="02020603050405020304" pitchFamily="18" charset="0"/>
              </a:rPr>
              <a:t>Thái độ của người anh</a:t>
            </a:r>
          </a:p>
        </p:txBody>
      </p:sp>
      <p:cxnSp>
        <p:nvCxnSpPr>
          <p:cNvPr id="8" name="Straight Arrow Connector 7">
            <a:extLst>
              <a:ext uri="{FF2B5EF4-FFF2-40B4-BE49-F238E27FC236}">
                <a16:creationId xmlns:a16="http://schemas.microsoft.com/office/drawing/2014/main" id="{D5378A8C-AFF0-B444-A3D3-8B5C2CC57A04}"/>
              </a:ext>
            </a:extLst>
          </p:cNvPr>
          <p:cNvCxnSpPr>
            <a:stCxn id="6" idx="3"/>
          </p:cNvCxnSpPr>
          <p:nvPr/>
        </p:nvCxnSpPr>
        <p:spPr>
          <a:xfrm flipV="1">
            <a:off x="1759614" y="2334986"/>
            <a:ext cx="605588" cy="83691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1" name="Rectangle 20">
            <a:extLst>
              <a:ext uri="{FF2B5EF4-FFF2-40B4-BE49-F238E27FC236}">
                <a16:creationId xmlns:a16="http://schemas.microsoft.com/office/drawing/2014/main" id="{4E534B39-4337-8F4B-A3CF-ACC94831E20E}"/>
              </a:ext>
            </a:extLst>
          </p:cNvPr>
          <p:cNvSpPr/>
          <p:nvPr/>
        </p:nvSpPr>
        <p:spPr>
          <a:xfrm>
            <a:off x="2391934" y="1793537"/>
            <a:ext cx="4419722" cy="120305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algn="just"/>
            <a:r>
              <a:rPr lang="en-US" sz="2600" dirty="0" err="1">
                <a:solidFill>
                  <a:schemeClr val="bg1">
                    <a:lumMod val="10000"/>
                  </a:schemeClr>
                </a:solidFill>
                <a:latin typeface="Times New Roman" pitchFamily="18" charset="0"/>
                <a:cs typeface="Times New Roman" pitchFamily="18" charset="0"/>
              </a:rPr>
              <a:t>Lúc</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ngồi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trên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bàn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học</a:t>
            </a:r>
            <a:r>
              <a:rPr lang="en-US" sz="2600" dirty="0">
                <a:solidFill>
                  <a:schemeClr val="bg1">
                    <a:lumMod val="10000"/>
                  </a:schemeClr>
                </a:solidFill>
                <a:latin typeface="Times New Roman" pitchFamily="18" charset="0"/>
                <a:cs typeface="Times New Roman" pitchFamily="18" charset="0"/>
              </a:rPr>
              <a:t>:</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chỉ</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muốn</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gục</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khóc</a:t>
            </a:r>
            <a:endParaRPr lang="en-US" sz="2600" dirty="0">
              <a:solidFill>
                <a:schemeClr val="bg1">
                  <a:lumMod val="10000"/>
                </a:schemeClr>
              </a:solidFill>
              <a:latin typeface="Times New Roman" pitchFamily="18" charset="0"/>
              <a:cs typeface="Times New Roman" pitchFamily="18" charset="0"/>
            </a:endParaRPr>
          </a:p>
        </p:txBody>
      </p:sp>
      <p:cxnSp>
        <p:nvCxnSpPr>
          <p:cNvPr id="22" name="Straight Arrow Connector 21">
            <a:extLst>
              <a:ext uri="{FF2B5EF4-FFF2-40B4-BE49-F238E27FC236}">
                <a16:creationId xmlns:a16="http://schemas.microsoft.com/office/drawing/2014/main" id="{CCE23D40-99CA-4D4B-9E2F-F6FBBE3EB5C0}"/>
              </a:ext>
            </a:extLst>
          </p:cNvPr>
          <p:cNvCxnSpPr>
            <a:cxnSpLocks/>
            <a:stCxn id="6" idx="3"/>
          </p:cNvCxnSpPr>
          <p:nvPr/>
        </p:nvCxnSpPr>
        <p:spPr>
          <a:xfrm>
            <a:off x="1759614" y="3171899"/>
            <a:ext cx="685784" cy="6820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3" name="Rectangle 22">
            <a:extLst>
              <a:ext uri="{FF2B5EF4-FFF2-40B4-BE49-F238E27FC236}">
                <a16:creationId xmlns:a16="http://schemas.microsoft.com/office/drawing/2014/main" id="{B8F35211-DB7D-4942-80FF-1443F579B5D0}"/>
              </a:ext>
            </a:extLst>
          </p:cNvPr>
          <p:cNvSpPr/>
          <p:nvPr/>
        </p:nvSpPr>
        <p:spPr>
          <a:xfrm>
            <a:off x="2445398" y="2753442"/>
            <a:ext cx="4419722" cy="120305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algn="just"/>
            <a:r>
              <a:rPr lang="en-US" sz="2600" dirty="0" err="1">
                <a:solidFill>
                  <a:schemeClr val="bg1">
                    <a:lumMod val="10000"/>
                  </a:schemeClr>
                </a:solidFill>
                <a:latin typeface="Times New Roman" pitchFamily="18" charset="0"/>
                <a:cs typeface="Times New Roman" pitchFamily="18" charset="0"/>
              </a:rPr>
              <a:t>Không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tìm</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thấy</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ở</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mình</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một</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tài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năng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gì</a:t>
            </a:r>
            <a:endParaRPr lang="en-US" sz="2600" dirty="0">
              <a:solidFill>
                <a:schemeClr val="bg1">
                  <a:lumMod val="10000"/>
                </a:schemeClr>
              </a:solidFill>
              <a:latin typeface="Times New Roman" pitchFamily="18" charset="0"/>
              <a:cs typeface="Times New Roman" pitchFamily="18" charset="0"/>
            </a:endParaRPr>
          </a:p>
        </p:txBody>
      </p:sp>
      <p:cxnSp>
        <p:nvCxnSpPr>
          <p:cNvPr id="25" name="Straight Arrow Connector 24">
            <a:extLst>
              <a:ext uri="{FF2B5EF4-FFF2-40B4-BE49-F238E27FC236}">
                <a16:creationId xmlns:a16="http://schemas.microsoft.com/office/drawing/2014/main" id="{2FE0E3F5-EDC5-0C45-856B-9137228EF8E3}"/>
              </a:ext>
            </a:extLst>
          </p:cNvPr>
          <p:cNvCxnSpPr>
            <a:cxnSpLocks/>
          </p:cNvCxnSpPr>
          <p:nvPr/>
        </p:nvCxnSpPr>
        <p:spPr>
          <a:xfrm>
            <a:off x="1759614" y="3171899"/>
            <a:ext cx="670298" cy="78459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6" name="Rectangle 25">
            <a:extLst>
              <a:ext uri="{FF2B5EF4-FFF2-40B4-BE49-F238E27FC236}">
                <a16:creationId xmlns:a16="http://schemas.microsoft.com/office/drawing/2014/main" id="{A5C9BA12-CA8D-E54B-B97A-F5B7788FAFF0}"/>
              </a:ext>
            </a:extLst>
          </p:cNvPr>
          <p:cNvSpPr/>
          <p:nvPr/>
        </p:nvSpPr>
        <p:spPr>
          <a:xfrm>
            <a:off x="2437655" y="3725384"/>
            <a:ext cx="4419722" cy="120305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algn="just"/>
            <a:r>
              <a:rPr lang="en-US" sz="2600" dirty="0" err="1">
                <a:solidFill>
                  <a:schemeClr val="bg1">
                    <a:lumMod val="10000"/>
                  </a:schemeClr>
                </a:solidFill>
                <a:latin typeface="Times New Roman" pitchFamily="18" charset="0"/>
                <a:cs typeface="Times New Roman" pitchFamily="18" charset="0"/>
              </a:rPr>
              <a:t>Khó</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chịu</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gắt</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gỏng</a:t>
            </a:r>
            <a:endParaRPr lang="en-US" sz="2600" dirty="0">
              <a:solidFill>
                <a:schemeClr val="bg1">
                  <a:lumMod val="10000"/>
                </a:schemeClr>
              </a:solidFill>
              <a:latin typeface="Times New Roman" pitchFamily="18" charset="0"/>
              <a:cs typeface="Times New Roman" pitchFamily="18" charset="0"/>
            </a:endParaRPr>
          </a:p>
        </p:txBody>
      </p:sp>
      <p:sp>
        <p:nvSpPr>
          <p:cNvPr id="30" name="Right Brace 29">
            <a:extLst>
              <a:ext uri="{FF2B5EF4-FFF2-40B4-BE49-F238E27FC236}">
                <a16:creationId xmlns:a16="http://schemas.microsoft.com/office/drawing/2014/main" id="{3ABA0C5F-8131-5642-9B13-4D0997740B3B}"/>
              </a:ext>
            </a:extLst>
          </p:cNvPr>
          <p:cNvSpPr/>
          <p:nvPr/>
        </p:nvSpPr>
        <p:spPr>
          <a:xfrm>
            <a:off x="6593459" y="1887758"/>
            <a:ext cx="489857" cy="2865368"/>
          </a:xfrm>
          <a:prstGeom prst="rightBrac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VN"/>
          </a:p>
        </p:txBody>
      </p:sp>
      <p:sp>
        <p:nvSpPr>
          <p:cNvPr id="31" name="Rectangle 30">
            <a:extLst>
              <a:ext uri="{FF2B5EF4-FFF2-40B4-BE49-F238E27FC236}">
                <a16:creationId xmlns:a16="http://schemas.microsoft.com/office/drawing/2014/main" id="{35391BE3-373B-394B-8564-3903950CE955}"/>
              </a:ext>
            </a:extLst>
          </p:cNvPr>
          <p:cNvSpPr/>
          <p:nvPr/>
        </p:nvSpPr>
        <p:spPr>
          <a:xfrm>
            <a:off x="7204772" y="1807415"/>
            <a:ext cx="1531014" cy="2865368"/>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600" b="1" dirty="0" err="1">
                <a:solidFill>
                  <a:schemeClr val="bg1">
                    <a:lumMod val="10000"/>
                  </a:schemeClr>
                </a:solidFill>
                <a:latin typeface="Times New Roman" pitchFamily="18" charset="0"/>
                <a:cs typeface="Times New Roman" pitchFamily="18" charset="0"/>
              </a:rPr>
              <a:t>Tự</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ái</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mặc</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cảm</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tự</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ti</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có</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phần</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đố</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kị</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với</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người</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em</a:t>
            </a:r>
            <a:endParaRPr lang="en-US" sz="2600" b="1" dirty="0">
              <a:solidFill>
                <a:schemeClr val="bg1">
                  <a:lumMod val="10000"/>
                </a:schemeClr>
              </a:solidFill>
              <a:latin typeface="Times New Roman" pitchFamily="18" charset="0"/>
              <a:cs typeface="Times New Roman" pitchFamily="18" charset="0"/>
            </a:endParaRPr>
          </a:p>
        </p:txBody>
      </p:sp>
      <p:cxnSp>
        <p:nvCxnSpPr>
          <p:cNvPr id="19" name="Straight Arrow Connector 18">
            <a:extLst>
              <a:ext uri="{FF2B5EF4-FFF2-40B4-BE49-F238E27FC236}">
                <a16:creationId xmlns:a16="http://schemas.microsoft.com/office/drawing/2014/main" id="{52C2DF73-8DD6-104B-8C90-B34C7AB438AA}"/>
              </a:ext>
            </a:extLst>
          </p:cNvPr>
          <p:cNvCxnSpPr>
            <a:cxnSpLocks/>
            <a:stCxn id="6" idx="3"/>
          </p:cNvCxnSpPr>
          <p:nvPr/>
        </p:nvCxnSpPr>
        <p:spPr>
          <a:xfrm>
            <a:off x="1759614" y="3171899"/>
            <a:ext cx="678041" cy="133238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0" name="Rectangle 19">
            <a:extLst>
              <a:ext uri="{FF2B5EF4-FFF2-40B4-BE49-F238E27FC236}">
                <a16:creationId xmlns:a16="http://schemas.microsoft.com/office/drawing/2014/main" id="{0600CCFA-D924-9C49-94CC-8CD9F8133F8F}"/>
              </a:ext>
            </a:extLst>
          </p:cNvPr>
          <p:cNvSpPr/>
          <p:nvPr/>
        </p:nvSpPr>
        <p:spPr>
          <a:xfrm>
            <a:off x="2445398" y="4273174"/>
            <a:ext cx="4419722" cy="120305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algn="just"/>
            <a:r>
              <a:rPr lang="en-US" sz="2600" dirty="0" err="1">
                <a:solidFill>
                  <a:schemeClr val="bg1">
                    <a:lumMod val="10000"/>
                  </a:schemeClr>
                </a:solidFill>
                <a:latin typeface="Times New Roman" pitchFamily="18" charset="0"/>
                <a:cs typeface="Times New Roman" pitchFamily="18" charset="0"/>
              </a:rPr>
              <a:t>Không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thân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với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Mèo</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như</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trước</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nữa</a:t>
            </a:r>
            <a:endParaRPr lang="en-US" sz="2600" dirty="0">
              <a:solidFill>
                <a:schemeClr val="bg1">
                  <a:lumMod val="1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501938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dissolve">
                                      <p:cBhvr>
                                        <p:cTn id="12" dur="500"/>
                                        <p:tgtEl>
                                          <p:spTgt spid="21"/>
                                        </p:tgtEl>
                                      </p:cBhvr>
                                    </p:animEffect>
                                  </p:childTnLst>
                                </p:cTn>
                              </p:par>
                              <p:par>
                                <p:cTn id="13" presetID="3"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dissolve">
                                      <p:cBhvr>
                                        <p:cTn id="20" dur="500"/>
                                        <p:tgtEl>
                                          <p:spTgt spid="23"/>
                                        </p:tgtEl>
                                      </p:cBhvr>
                                    </p:animEffect>
                                  </p:childTnLst>
                                </p:cTn>
                              </p:par>
                              <p:par>
                                <p:cTn id="21" presetID="3" presetClass="entr" presetSubtype="1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linds(horizontal)">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dissolve">
                                      <p:cBhvr>
                                        <p:cTn id="28" dur="500"/>
                                        <p:tgtEl>
                                          <p:spTgt spid="26"/>
                                        </p:tgtEl>
                                      </p:cBhvr>
                                    </p:animEffect>
                                  </p:childTnLst>
                                </p:cTn>
                              </p:par>
                              <p:par>
                                <p:cTn id="29" presetID="3" presetClass="entr" presetSubtype="1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blinds(horizontal)">
                                      <p:cBhvr>
                                        <p:cTn id="31" dur="500"/>
                                        <p:tgtEl>
                                          <p:spTgt spid="25"/>
                                        </p:tgtEl>
                                      </p:cBhvr>
                                    </p:animEffect>
                                  </p:childTnLst>
                                </p:cTn>
                              </p:par>
                              <p:par>
                                <p:cTn id="32" presetID="3" presetClass="entr" presetSubtype="1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linds(horizontal)">
                                      <p:cBhvr>
                                        <p:cTn id="34" dur="500"/>
                                        <p:tgtEl>
                                          <p:spTgt spid="19"/>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dissolv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dissolve">
                                      <p:cBhvr>
                                        <p:cTn id="42" dur="500"/>
                                        <p:tgtEl>
                                          <p:spTgt spid="31"/>
                                        </p:tgtEl>
                                      </p:cBhvr>
                                    </p:animEffect>
                                  </p:childTnLst>
                                </p:cTn>
                              </p:par>
                              <p:par>
                                <p:cTn id="43" presetID="2" presetClass="entr" presetSubtype="4"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 calcmode="lin" valueType="num">
                                      <p:cBhvr additive="base">
                                        <p:cTn id="45" dur="500" fill="hold"/>
                                        <p:tgtEl>
                                          <p:spTgt spid="30"/>
                                        </p:tgtEl>
                                        <p:attrNameLst>
                                          <p:attrName>ppt_x</p:attrName>
                                        </p:attrNameLst>
                                      </p:cBhvr>
                                      <p:tavLst>
                                        <p:tav tm="0">
                                          <p:val>
                                            <p:strVal val="#ppt_x"/>
                                          </p:val>
                                        </p:tav>
                                        <p:tav tm="100000">
                                          <p:val>
                                            <p:strVal val="#ppt_x"/>
                                          </p:val>
                                        </p:tav>
                                      </p:tavLst>
                                    </p:anim>
                                    <p:anim calcmode="lin" valueType="num">
                                      <p:cBhvr additive="base">
                                        <p:cTn id="4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1" grpId="0"/>
      <p:bldP spid="23" grpId="0"/>
      <p:bldP spid="26" grpId="0"/>
      <p:bldP spid="30" grpId="0" animBg="1"/>
      <p:bldP spid="31" grpId="0" animBg="1"/>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EADC"/>
        </a:solidFill>
        <a:effectLst/>
      </p:bgPr>
    </p:bg>
    <p:spTree>
      <p:nvGrpSpPr>
        <p:cNvPr id="1" name="Shape 728"/>
        <p:cNvGrpSpPr/>
        <p:nvPr/>
      </p:nvGrpSpPr>
      <p:grpSpPr>
        <a:xfrm>
          <a:off x="0" y="0"/>
          <a:ext cx="0" cy="0"/>
          <a:chOff x="0" y="0"/>
          <a:chExt cx="0" cy="0"/>
        </a:xfrm>
      </p:grpSpPr>
      <p:sp>
        <p:nvSpPr>
          <p:cNvPr id="8" name="Google Shape;751;p42">
            <a:extLst>
              <a:ext uri="{FF2B5EF4-FFF2-40B4-BE49-F238E27FC236}">
                <a16:creationId xmlns:a16="http://schemas.microsoft.com/office/drawing/2014/main" id="{9E8D5EA3-4581-194C-8355-DE231CAD6A88}"/>
              </a:ext>
            </a:extLst>
          </p:cNvPr>
          <p:cNvSpPr txBox="1">
            <a:spLocks/>
          </p:cNvSpPr>
          <p:nvPr/>
        </p:nvSpPr>
        <p:spPr>
          <a:xfrm>
            <a:off x="3492512" y="2000228"/>
            <a:ext cx="3822687" cy="245747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dirty="0">
                <a:solidFill>
                  <a:schemeClr val="accent6">
                    <a:lumMod val="75000"/>
                  </a:schemeClr>
                </a:solidFill>
                <a:latin typeface="Times New Roman" panose="02020603050405020304" pitchFamily="18" charset="0"/>
                <a:cs typeface="Times New Roman" panose="02020603050405020304" pitchFamily="18" charset="0"/>
              </a:rPr>
              <a:t>2.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Nhân</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vật</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p>
          <a:p>
            <a:pPr algn="ctr"/>
            <a:r>
              <a:rPr lang="en-US" sz="2800" b="1" dirty="0" err="1">
                <a:solidFill>
                  <a:schemeClr val="accent6">
                    <a:lumMod val="75000"/>
                  </a:schemeClr>
                </a:solidFill>
                <a:latin typeface="Times New Roman" panose="02020603050405020304" pitchFamily="18" charset="0"/>
                <a:cs typeface="Times New Roman" panose="02020603050405020304" pitchFamily="18" charset="0"/>
              </a:rPr>
              <a:t>người</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anh</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trai</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sau</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khi</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xem</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bức</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chân</a:t>
            </a:r>
            <a:r>
              <a:rPr lang="en-US" sz="2800" b="1" dirty="0">
                <a:solidFill>
                  <a:schemeClr val="accent6">
                    <a:lumMod val="75000"/>
                  </a:schemeClr>
                </a:solidFill>
                <a:latin typeface="Times New Roman" panose="02020603050405020304" pitchFamily="18" charset="0"/>
                <a:cs typeface="Times New Roman" panose="02020603050405020304" pitchFamily="18" charset="0"/>
              </a:rPr>
              <a:t> dung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của</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mình</a:t>
            </a:r>
            <a:r>
              <a:rPr lang="en-US" sz="2800" b="1" dirty="0">
                <a:solidFill>
                  <a:schemeClr val="accent6">
                    <a:lumMod val="75000"/>
                  </a:schemeClr>
                </a:solidFill>
                <a:latin typeface="Times New Roman" panose="02020603050405020304" pitchFamily="18" charset="0"/>
                <a:cs typeface="Times New Roman" panose="02020603050405020304" pitchFamily="18" charset="0"/>
              </a:rPr>
              <a:t> do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em</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gái</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vẽ</a:t>
            </a:r>
            <a:endParaRPr lang="en-US" sz="2800" b="1"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9" name="Picture 8" descr="A picture containing toy, doll&#10;&#10;Description automatically generated">
            <a:extLst>
              <a:ext uri="{FF2B5EF4-FFF2-40B4-BE49-F238E27FC236}">
                <a16:creationId xmlns:a16="http://schemas.microsoft.com/office/drawing/2014/main" id="{25DB4217-2250-3F4F-B87B-6B26ED7C2A2A}"/>
              </a:ext>
            </a:extLst>
          </p:cNvPr>
          <p:cNvPicPr>
            <a:picLocks noChangeAspect="1"/>
          </p:cNvPicPr>
          <p:nvPr/>
        </p:nvPicPr>
        <p:blipFill>
          <a:blip r:embed="rId3"/>
          <a:stretch>
            <a:fillRect/>
          </a:stretch>
        </p:blipFill>
        <p:spPr>
          <a:xfrm>
            <a:off x="-630569" y="-148393"/>
            <a:ext cx="5787803" cy="5143500"/>
          </a:xfrm>
          <a:prstGeom prst="rect">
            <a:avLst/>
          </a:prstGeom>
        </p:spPr>
      </p:pic>
      <p:grpSp>
        <p:nvGrpSpPr>
          <p:cNvPr id="4" name="Google Shape;8356;p81">
            <a:extLst>
              <a:ext uri="{FF2B5EF4-FFF2-40B4-BE49-F238E27FC236}">
                <a16:creationId xmlns:a16="http://schemas.microsoft.com/office/drawing/2014/main" id="{E6AF575F-84E7-994D-ABC8-0260799682F2}"/>
              </a:ext>
            </a:extLst>
          </p:cNvPr>
          <p:cNvGrpSpPr/>
          <p:nvPr/>
        </p:nvGrpSpPr>
        <p:grpSpPr>
          <a:xfrm rot="18336973">
            <a:off x="7488050" y="532751"/>
            <a:ext cx="760883" cy="865063"/>
            <a:chOff x="-20945825" y="3692175"/>
            <a:chExt cx="304050" cy="303850"/>
          </a:xfrm>
          <a:solidFill>
            <a:srgbClr val="FFFF00"/>
          </a:solidFill>
        </p:grpSpPr>
        <p:sp>
          <p:nvSpPr>
            <p:cNvPr id="5" name="Google Shape;8357;p81">
              <a:extLst>
                <a:ext uri="{FF2B5EF4-FFF2-40B4-BE49-F238E27FC236}">
                  <a16:creationId xmlns:a16="http://schemas.microsoft.com/office/drawing/2014/main" id="{B6048733-AC6E-584A-821E-45630C3AA3EE}"/>
                </a:ext>
              </a:extLst>
            </p:cNvPr>
            <p:cNvSpPr/>
            <p:nvPr/>
          </p:nvSpPr>
          <p:spPr>
            <a:xfrm>
              <a:off x="-20841850" y="3692175"/>
              <a:ext cx="92950" cy="89600"/>
            </a:xfrm>
            <a:custGeom>
              <a:avLst/>
              <a:gdLst/>
              <a:ahLst/>
              <a:cxnLst/>
              <a:rect l="l" t="t" r="r" b="b"/>
              <a:pathLst>
                <a:path w="3718" h="3584" extrusionOk="0">
                  <a:moveTo>
                    <a:pt x="410" y="0"/>
                  </a:moveTo>
                  <a:cubicBezTo>
                    <a:pt x="323" y="0"/>
                    <a:pt x="237" y="40"/>
                    <a:pt x="158" y="118"/>
                  </a:cubicBezTo>
                  <a:cubicBezTo>
                    <a:pt x="0" y="276"/>
                    <a:pt x="0" y="465"/>
                    <a:pt x="158" y="622"/>
                  </a:cubicBezTo>
                  <a:lnTo>
                    <a:pt x="819" y="1221"/>
                  </a:lnTo>
                  <a:cubicBezTo>
                    <a:pt x="630" y="1442"/>
                    <a:pt x="473" y="1788"/>
                    <a:pt x="473" y="2166"/>
                  </a:cubicBezTo>
                  <a:cubicBezTo>
                    <a:pt x="473" y="2954"/>
                    <a:pt x="1103" y="3584"/>
                    <a:pt x="1891" y="3584"/>
                  </a:cubicBezTo>
                  <a:cubicBezTo>
                    <a:pt x="2678" y="3584"/>
                    <a:pt x="3308" y="2954"/>
                    <a:pt x="3308" y="2166"/>
                  </a:cubicBezTo>
                  <a:cubicBezTo>
                    <a:pt x="3308" y="1788"/>
                    <a:pt x="3182" y="1473"/>
                    <a:pt x="2962" y="1221"/>
                  </a:cubicBezTo>
                  <a:lnTo>
                    <a:pt x="3560" y="622"/>
                  </a:lnTo>
                  <a:cubicBezTo>
                    <a:pt x="3718" y="465"/>
                    <a:pt x="3718" y="276"/>
                    <a:pt x="3560" y="118"/>
                  </a:cubicBezTo>
                  <a:cubicBezTo>
                    <a:pt x="3482" y="40"/>
                    <a:pt x="3387" y="0"/>
                    <a:pt x="3293" y="0"/>
                  </a:cubicBezTo>
                  <a:cubicBezTo>
                    <a:pt x="3198" y="0"/>
                    <a:pt x="3103" y="40"/>
                    <a:pt x="3025" y="118"/>
                  </a:cubicBezTo>
                  <a:lnTo>
                    <a:pt x="2332" y="811"/>
                  </a:lnTo>
                  <a:cubicBezTo>
                    <a:pt x="2174" y="780"/>
                    <a:pt x="2017" y="748"/>
                    <a:pt x="1859" y="748"/>
                  </a:cubicBezTo>
                  <a:cubicBezTo>
                    <a:pt x="1702" y="748"/>
                    <a:pt x="1544" y="780"/>
                    <a:pt x="1386" y="811"/>
                  </a:cubicBezTo>
                  <a:lnTo>
                    <a:pt x="662" y="118"/>
                  </a:lnTo>
                  <a:cubicBezTo>
                    <a:pt x="583" y="40"/>
                    <a:pt x="496" y="0"/>
                    <a:pt x="410" y="0"/>
                  </a:cubicBezTo>
                  <a:close/>
                </a:path>
              </a:pathLst>
            </a:cu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8358;p81">
              <a:extLst>
                <a:ext uri="{FF2B5EF4-FFF2-40B4-BE49-F238E27FC236}">
                  <a16:creationId xmlns:a16="http://schemas.microsoft.com/office/drawing/2014/main" id="{97F0CCFB-0F2F-724F-B95C-1C84C7A25540}"/>
                </a:ext>
              </a:extLst>
            </p:cNvPr>
            <p:cNvSpPr/>
            <p:nvPr/>
          </p:nvSpPr>
          <p:spPr>
            <a:xfrm>
              <a:off x="-20945825" y="3746325"/>
              <a:ext cx="304050" cy="70900"/>
            </a:xfrm>
            <a:custGeom>
              <a:avLst/>
              <a:gdLst/>
              <a:ahLst/>
              <a:cxnLst/>
              <a:rect l="l" t="t" r="r" b="b"/>
              <a:pathLst>
                <a:path w="12162" h="2836" extrusionOk="0">
                  <a:moveTo>
                    <a:pt x="1072" y="0"/>
                  </a:moveTo>
                  <a:cubicBezTo>
                    <a:pt x="473" y="0"/>
                    <a:pt x="1" y="473"/>
                    <a:pt x="1" y="1071"/>
                  </a:cubicBezTo>
                  <a:lnTo>
                    <a:pt x="1" y="1953"/>
                  </a:lnTo>
                  <a:cubicBezTo>
                    <a:pt x="1" y="2426"/>
                    <a:pt x="379" y="2836"/>
                    <a:pt x="851" y="2836"/>
                  </a:cubicBezTo>
                  <a:lnTo>
                    <a:pt x="11311" y="2836"/>
                  </a:lnTo>
                  <a:cubicBezTo>
                    <a:pt x="11783" y="2836"/>
                    <a:pt x="12162" y="2426"/>
                    <a:pt x="12162" y="1953"/>
                  </a:cubicBezTo>
                  <a:lnTo>
                    <a:pt x="12162" y="1071"/>
                  </a:lnTo>
                  <a:cubicBezTo>
                    <a:pt x="12162" y="473"/>
                    <a:pt x="11657" y="0"/>
                    <a:pt x="11059" y="0"/>
                  </a:cubicBezTo>
                  <a:cubicBezTo>
                    <a:pt x="9988" y="0"/>
                    <a:pt x="8916" y="284"/>
                    <a:pt x="8034" y="819"/>
                  </a:cubicBezTo>
                  <a:cubicBezTo>
                    <a:pt x="7719" y="1607"/>
                    <a:pt x="6932" y="2174"/>
                    <a:pt x="6050" y="2174"/>
                  </a:cubicBezTo>
                  <a:cubicBezTo>
                    <a:pt x="5136" y="2174"/>
                    <a:pt x="4411" y="1607"/>
                    <a:pt x="4096" y="819"/>
                  </a:cubicBezTo>
                  <a:cubicBezTo>
                    <a:pt x="3183" y="315"/>
                    <a:pt x="2111" y="0"/>
                    <a:pt x="1072" y="0"/>
                  </a:cubicBezTo>
                  <a:close/>
                </a:path>
              </a:pathLst>
            </a:cu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8359;p81">
              <a:extLst>
                <a:ext uri="{FF2B5EF4-FFF2-40B4-BE49-F238E27FC236}">
                  <a16:creationId xmlns:a16="http://schemas.microsoft.com/office/drawing/2014/main" id="{E8B756C7-E127-2247-8EAC-5915EBDEE720}"/>
                </a:ext>
              </a:extLst>
            </p:cNvPr>
            <p:cNvSpPr/>
            <p:nvPr/>
          </p:nvSpPr>
          <p:spPr>
            <a:xfrm>
              <a:off x="-20814300" y="3864450"/>
              <a:ext cx="39425" cy="131575"/>
            </a:xfrm>
            <a:custGeom>
              <a:avLst/>
              <a:gdLst/>
              <a:ahLst/>
              <a:cxnLst/>
              <a:rect l="l" t="t" r="r" b="b"/>
              <a:pathLst>
                <a:path w="1577" h="5263" extrusionOk="0">
                  <a:moveTo>
                    <a:pt x="789" y="1"/>
                  </a:moveTo>
                  <a:cubicBezTo>
                    <a:pt x="568" y="221"/>
                    <a:pt x="284" y="410"/>
                    <a:pt x="1" y="631"/>
                  </a:cubicBezTo>
                  <a:cubicBezTo>
                    <a:pt x="127" y="757"/>
                    <a:pt x="284" y="852"/>
                    <a:pt x="442" y="883"/>
                  </a:cubicBezTo>
                  <a:lnTo>
                    <a:pt x="442" y="4916"/>
                  </a:lnTo>
                  <a:cubicBezTo>
                    <a:pt x="442" y="5105"/>
                    <a:pt x="600" y="5262"/>
                    <a:pt x="789" y="5262"/>
                  </a:cubicBezTo>
                  <a:cubicBezTo>
                    <a:pt x="978" y="5262"/>
                    <a:pt x="1135" y="5105"/>
                    <a:pt x="1135" y="4916"/>
                  </a:cubicBezTo>
                  <a:lnTo>
                    <a:pt x="1135" y="883"/>
                  </a:lnTo>
                  <a:cubicBezTo>
                    <a:pt x="1293" y="852"/>
                    <a:pt x="1450" y="757"/>
                    <a:pt x="1576" y="631"/>
                  </a:cubicBezTo>
                  <a:cubicBezTo>
                    <a:pt x="1293" y="410"/>
                    <a:pt x="1041" y="221"/>
                    <a:pt x="789" y="1"/>
                  </a:cubicBezTo>
                  <a:close/>
                </a:path>
              </a:pathLst>
            </a:cu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8360;p81">
              <a:extLst>
                <a:ext uri="{FF2B5EF4-FFF2-40B4-BE49-F238E27FC236}">
                  <a16:creationId xmlns:a16="http://schemas.microsoft.com/office/drawing/2014/main" id="{1948FA2F-8652-474F-91A7-D19F8510C21E}"/>
                </a:ext>
              </a:extLst>
            </p:cNvPr>
            <p:cNvSpPr/>
            <p:nvPr/>
          </p:nvSpPr>
          <p:spPr>
            <a:xfrm>
              <a:off x="-20929275" y="3834525"/>
              <a:ext cx="268600" cy="53600"/>
            </a:xfrm>
            <a:custGeom>
              <a:avLst/>
              <a:gdLst/>
              <a:ahLst/>
              <a:cxnLst/>
              <a:rect l="l" t="t" r="r" b="b"/>
              <a:pathLst>
                <a:path w="10744" h="2144" extrusionOk="0">
                  <a:moveTo>
                    <a:pt x="788" y="1"/>
                  </a:moveTo>
                  <a:cubicBezTo>
                    <a:pt x="441" y="1"/>
                    <a:pt x="126" y="284"/>
                    <a:pt x="32" y="631"/>
                  </a:cubicBezTo>
                  <a:cubicBezTo>
                    <a:pt x="0" y="788"/>
                    <a:pt x="0" y="914"/>
                    <a:pt x="0" y="1072"/>
                  </a:cubicBezTo>
                  <a:cubicBezTo>
                    <a:pt x="0" y="1670"/>
                    <a:pt x="473" y="2143"/>
                    <a:pt x="1071" y="2143"/>
                  </a:cubicBezTo>
                  <a:cubicBezTo>
                    <a:pt x="2111" y="2143"/>
                    <a:pt x="3308" y="1828"/>
                    <a:pt x="4253" y="1103"/>
                  </a:cubicBezTo>
                  <a:lnTo>
                    <a:pt x="4285" y="1072"/>
                  </a:lnTo>
                  <a:cubicBezTo>
                    <a:pt x="4537" y="914"/>
                    <a:pt x="4757" y="725"/>
                    <a:pt x="5009" y="473"/>
                  </a:cubicBezTo>
                  <a:lnTo>
                    <a:pt x="5104" y="379"/>
                  </a:lnTo>
                  <a:cubicBezTo>
                    <a:pt x="5167" y="316"/>
                    <a:pt x="5262" y="284"/>
                    <a:pt x="5360" y="284"/>
                  </a:cubicBezTo>
                  <a:cubicBezTo>
                    <a:pt x="5458" y="284"/>
                    <a:pt x="5561" y="316"/>
                    <a:pt x="5640" y="379"/>
                  </a:cubicBezTo>
                  <a:lnTo>
                    <a:pt x="5766" y="473"/>
                  </a:lnTo>
                  <a:cubicBezTo>
                    <a:pt x="5955" y="694"/>
                    <a:pt x="6175" y="914"/>
                    <a:pt x="6459" y="1072"/>
                  </a:cubicBezTo>
                  <a:lnTo>
                    <a:pt x="6490" y="1103"/>
                  </a:lnTo>
                  <a:cubicBezTo>
                    <a:pt x="7341" y="1702"/>
                    <a:pt x="8475" y="2143"/>
                    <a:pt x="9704" y="2143"/>
                  </a:cubicBezTo>
                  <a:cubicBezTo>
                    <a:pt x="10271" y="2143"/>
                    <a:pt x="10743" y="1670"/>
                    <a:pt x="10743" y="1072"/>
                  </a:cubicBezTo>
                  <a:cubicBezTo>
                    <a:pt x="10743" y="914"/>
                    <a:pt x="10743" y="788"/>
                    <a:pt x="10712" y="631"/>
                  </a:cubicBezTo>
                  <a:cubicBezTo>
                    <a:pt x="10712" y="284"/>
                    <a:pt x="10397" y="1"/>
                    <a:pt x="9987" y="1"/>
                  </a:cubicBezTo>
                  <a:close/>
                </a:path>
              </a:pathLst>
            </a:cu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979199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 text&#10;&#10;Description automatically generated with medium confidence">
            <a:extLst>
              <a:ext uri="{FF2B5EF4-FFF2-40B4-BE49-F238E27FC236}">
                <a16:creationId xmlns:a16="http://schemas.microsoft.com/office/drawing/2014/main" id="{E23C4847-CEF7-7D48-8618-E66B88768014}"/>
              </a:ext>
            </a:extLst>
          </p:cNvPr>
          <p:cNvPicPr>
            <a:picLocks noChangeAspect="1"/>
          </p:cNvPicPr>
          <p:nvPr/>
        </p:nvPicPr>
        <p:blipFill>
          <a:blip r:embed="rId2"/>
          <a:stretch>
            <a:fillRect/>
          </a:stretch>
        </p:blipFill>
        <p:spPr>
          <a:xfrm>
            <a:off x="2023009" y="0"/>
            <a:ext cx="5097982" cy="5143500"/>
          </a:xfrm>
          <a:prstGeom prst="rect">
            <a:avLst/>
          </a:prstGeom>
        </p:spPr>
      </p:pic>
    </p:spTree>
    <p:extLst>
      <p:ext uri="{BB962C8B-B14F-4D97-AF65-F5344CB8AC3E}">
        <p14:creationId xmlns:p14="http://schemas.microsoft.com/office/powerpoint/2010/main" val="1812519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65379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sp>
        <p:nvSpPr>
          <p:cNvPr id="95" name="Rounded Rectangle 94">
            <a:extLst>
              <a:ext uri="{FF2B5EF4-FFF2-40B4-BE49-F238E27FC236}">
                <a16:creationId xmlns:a16="http://schemas.microsoft.com/office/drawing/2014/main" id="{435C016E-6733-B544-B7FA-67C8C0864BFB}"/>
              </a:ext>
            </a:extLst>
          </p:cNvPr>
          <p:cNvSpPr/>
          <p:nvPr/>
        </p:nvSpPr>
        <p:spPr>
          <a:xfrm>
            <a:off x="1072243" y="822778"/>
            <a:ext cx="2408466" cy="3047093"/>
          </a:xfrm>
          <a:prstGeom prst="round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700" dirty="0">
                <a:solidFill>
                  <a:schemeClr val="bg1">
                    <a:lumMod val="25000"/>
                  </a:schemeClr>
                </a:solidFill>
                <a:latin typeface="Times New Roman" panose="02020603050405020304" pitchFamily="18" charset="0"/>
                <a:cs typeface="Times New Roman" panose="02020603050405020304" pitchFamily="18" charset="0"/>
              </a:rPr>
              <a:t>Ngạc nhiên cao độ, không ngờ mình được em yêu quý và tôn trọng. </a:t>
            </a:r>
          </a:p>
        </p:txBody>
      </p:sp>
      <p:sp>
        <p:nvSpPr>
          <p:cNvPr id="29" name="Rounded Rectangle 28">
            <a:extLst>
              <a:ext uri="{FF2B5EF4-FFF2-40B4-BE49-F238E27FC236}">
                <a16:creationId xmlns:a16="http://schemas.microsoft.com/office/drawing/2014/main" id="{ED893053-4573-0946-A7CA-8DA080A0441F}"/>
              </a:ext>
            </a:extLst>
          </p:cNvPr>
          <p:cNvSpPr/>
          <p:nvPr/>
        </p:nvSpPr>
        <p:spPr>
          <a:xfrm>
            <a:off x="1344386" y="376462"/>
            <a:ext cx="1865457" cy="586921"/>
          </a:xfrm>
          <a:prstGeom prst="round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700" b="1" dirty="0">
                <a:solidFill>
                  <a:schemeClr val="bg1">
                    <a:lumMod val="25000"/>
                  </a:schemeClr>
                </a:solidFill>
                <a:latin typeface="Times New Roman" panose="02020603050405020304" pitchFamily="18" charset="0"/>
                <a:cs typeface="Times New Roman" panose="02020603050405020304" pitchFamily="18" charset="0"/>
              </a:rPr>
              <a:t>Ngỡ ngàng</a:t>
            </a:r>
          </a:p>
        </p:txBody>
      </p:sp>
      <p:sp>
        <p:nvSpPr>
          <p:cNvPr id="96" name="Rounded Rectangle 95">
            <a:extLst>
              <a:ext uri="{FF2B5EF4-FFF2-40B4-BE49-F238E27FC236}">
                <a16:creationId xmlns:a16="http://schemas.microsoft.com/office/drawing/2014/main" id="{25D6BEA5-CB4D-8240-A7C2-04D68E6C07C1}"/>
              </a:ext>
            </a:extLst>
          </p:cNvPr>
          <p:cNvSpPr/>
          <p:nvPr/>
        </p:nvSpPr>
        <p:spPr>
          <a:xfrm>
            <a:off x="3748767" y="865864"/>
            <a:ext cx="2408466" cy="3047093"/>
          </a:xfrm>
          <a:prstGeom prst="roundRect">
            <a:avLst/>
          </a:prstGeom>
          <a:solidFill>
            <a:schemeClr val="tx2"/>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700" dirty="0">
                <a:solidFill>
                  <a:schemeClr val="bg1">
                    <a:lumMod val="25000"/>
                  </a:schemeClr>
                </a:solidFill>
                <a:latin typeface="Times New Roman" panose="02020603050405020304" pitchFamily="18" charset="0"/>
                <a:cs typeface="Times New Roman" panose="02020603050405020304" pitchFamily="18" charset="0"/>
              </a:rPr>
              <a:t>Trong mắt em, mình thật hoàn hảo và đẹp đẽ. Em gái là một tài năng hội hoạ đặc biệt</a:t>
            </a:r>
          </a:p>
        </p:txBody>
      </p:sp>
      <p:sp>
        <p:nvSpPr>
          <p:cNvPr id="97" name="Rounded Rectangle 96">
            <a:extLst>
              <a:ext uri="{FF2B5EF4-FFF2-40B4-BE49-F238E27FC236}">
                <a16:creationId xmlns:a16="http://schemas.microsoft.com/office/drawing/2014/main" id="{313D7B43-6A23-AC44-921B-B182EEA47EA8}"/>
              </a:ext>
            </a:extLst>
          </p:cNvPr>
          <p:cNvSpPr/>
          <p:nvPr/>
        </p:nvSpPr>
        <p:spPr>
          <a:xfrm>
            <a:off x="6425291" y="865864"/>
            <a:ext cx="2408466" cy="3047093"/>
          </a:xfrm>
          <a:prstGeom prst="roundRect">
            <a:avLst/>
          </a:prstGeom>
          <a:solidFill>
            <a:schemeClr val="tx2"/>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700" dirty="0">
                <a:solidFill>
                  <a:schemeClr val="bg1">
                    <a:lumMod val="25000"/>
                  </a:schemeClr>
                </a:solidFill>
                <a:latin typeface="Times New Roman" panose="02020603050405020304" pitchFamily="18" charset="0"/>
                <a:cs typeface="Times New Roman" panose="02020603050405020304" pitchFamily="18" charset="0"/>
              </a:rPr>
              <a:t>“Muốn khóc quá”, nhận thấy mình trước đây quá ích kỉ, nhỏ nhen, hẹp hòi</a:t>
            </a:r>
          </a:p>
        </p:txBody>
      </p:sp>
      <p:sp>
        <p:nvSpPr>
          <p:cNvPr id="92" name="Rounded Rectangle 91">
            <a:extLst>
              <a:ext uri="{FF2B5EF4-FFF2-40B4-BE49-F238E27FC236}">
                <a16:creationId xmlns:a16="http://schemas.microsoft.com/office/drawing/2014/main" id="{81EC0F01-16AC-B945-803C-9224F1D25557}"/>
              </a:ext>
            </a:extLst>
          </p:cNvPr>
          <p:cNvSpPr/>
          <p:nvPr/>
        </p:nvSpPr>
        <p:spPr>
          <a:xfrm>
            <a:off x="4014106" y="376462"/>
            <a:ext cx="1865457" cy="586921"/>
          </a:xfrm>
          <a:prstGeom prst="roundRect">
            <a:avLst/>
          </a:prstGeom>
          <a:solidFill>
            <a:schemeClr val="tx2"/>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700" b="1" dirty="0">
                <a:solidFill>
                  <a:schemeClr val="bg1">
                    <a:lumMod val="25000"/>
                  </a:schemeClr>
                </a:solidFill>
                <a:latin typeface="Times New Roman" panose="02020603050405020304" pitchFamily="18" charset="0"/>
                <a:cs typeface="Times New Roman" panose="02020603050405020304" pitchFamily="18" charset="0"/>
              </a:rPr>
              <a:t>Hãnh diện</a:t>
            </a:r>
          </a:p>
        </p:txBody>
      </p:sp>
      <p:sp>
        <p:nvSpPr>
          <p:cNvPr id="94" name="Rounded Rectangle 93">
            <a:extLst>
              <a:ext uri="{FF2B5EF4-FFF2-40B4-BE49-F238E27FC236}">
                <a16:creationId xmlns:a16="http://schemas.microsoft.com/office/drawing/2014/main" id="{EAD805E3-6BE9-8B4B-AD22-F1981D9515A6}"/>
              </a:ext>
            </a:extLst>
          </p:cNvPr>
          <p:cNvSpPr/>
          <p:nvPr/>
        </p:nvSpPr>
        <p:spPr>
          <a:xfrm>
            <a:off x="6618515" y="376462"/>
            <a:ext cx="1865457" cy="586921"/>
          </a:xfrm>
          <a:prstGeom prst="roundRect">
            <a:avLst/>
          </a:prstGeom>
          <a:solidFill>
            <a:schemeClr val="tx2"/>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700" b="1" dirty="0">
                <a:solidFill>
                  <a:schemeClr val="bg1">
                    <a:lumMod val="25000"/>
                  </a:schemeClr>
                </a:solidFill>
                <a:latin typeface="Times New Roman" panose="02020603050405020304" pitchFamily="18" charset="0"/>
                <a:cs typeface="Times New Roman" panose="02020603050405020304" pitchFamily="18" charset="0"/>
              </a:rPr>
              <a:t>Tự hào</a:t>
            </a:r>
          </a:p>
        </p:txBody>
      </p:sp>
      <p:sp>
        <p:nvSpPr>
          <p:cNvPr id="31" name="Triangle 30">
            <a:extLst>
              <a:ext uri="{FF2B5EF4-FFF2-40B4-BE49-F238E27FC236}">
                <a16:creationId xmlns:a16="http://schemas.microsoft.com/office/drawing/2014/main" id="{7A9B4A21-2C36-9742-AE28-8C981EE36485}"/>
              </a:ext>
            </a:extLst>
          </p:cNvPr>
          <p:cNvSpPr/>
          <p:nvPr/>
        </p:nvSpPr>
        <p:spPr>
          <a:xfrm rot="5400000">
            <a:off x="3381374" y="1831523"/>
            <a:ext cx="533397" cy="620486"/>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99" name="Triangle 98">
            <a:extLst>
              <a:ext uri="{FF2B5EF4-FFF2-40B4-BE49-F238E27FC236}">
                <a16:creationId xmlns:a16="http://schemas.microsoft.com/office/drawing/2014/main" id="{BCFBE7CD-95FC-D843-8724-50F2194367F0}"/>
              </a:ext>
            </a:extLst>
          </p:cNvPr>
          <p:cNvSpPr/>
          <p:nvPr/>
        </p:nvSpPr>
        <p:spPr>
          <a:xfrm rot="5400000">
            <a:off x="6041574" y="1831523"/>
            <a:ext cx="533397" cy="620486"/>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00" name="Picture 99">
            <a:extLst>
              <a:ext uri="{FF2B5EF4-FFF2-40B4-BE49-F238E27FC236}">
                <a16:creationId xmlns:a16="http://schemas.microsoft.com/office/drawing/2014/main" id="{A8A8AF8E-AAE2-DC4D-88CB-525390CC93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846" y="3530728"/>
            <a:ext cx="1819475" cy="1819475"/>
          </a:xfrm>
          <a:prstGeom prst="rect">
            <a:avLst/>
          </a:prstGeom>
        </p:spPr>
      </p:pic>
      <p:sp>
        <p:nvSpPr>
          <p:cNvPr id="101" name="Rectangle 100">
            <a:extLst>
              <a:ext uri="{FF2B5EF4-FFF2-40B4-BE49-F238E27FC236}">
                <a16:creationId xmlns:a16="http://schemas.microsoft.com/office/drawing/2014/main" id="{2E2272EC-D3C1-A749-A66C-50CAD56DCB3A}"/>
              </a:ext>
            </a:extLst>
          </p:cNvPr>
          <p:cNvSpPr/>
          <p:nvPr/>
        </p:nvSpPr>
        <p:spPr>
          <a:xfrm>
            <a:off x="1888549" y="3994150"/>
            <a:ext cx="6096121" cy="884924"/>
          </a:xfrm>
          <a:prstGeom prst="rect">
            <a:avLst/>
          </a:prstGeom>
          <a:ln/>
        </p:spPr>
        <p:style>
          <a:lnRef idx="1">
            <a:schemeClr val="accent5"/>
          </a:lnRef>
          <a:fillRef idx="3">
            <a:schemeClr val="accent5"/>
          </a:fillRef>
          <a:effectRef idx="2">
            <a:schemeClr val="accent5"/>
          </a:effectRef>
          <a:fontRef idx="minor">
            <a:schemeClr val="lt1"/>
          </a:fontRef>
        </p:style>
        <p:txBody>
          <a:bodyPr rtlCol="0" anchor="t"/>
          <a:lstStyle/>
          <a:p>
            <a:pPr algn="just"/>
            <a:r>
              <a:rPr lang="en-US" sz="2600" dirty="0" err="1">
                <a:solidFill>
                  <a:schemeClr val="bg1">
                    <a:lumMod val="10000"/>
                  </a:schemeClr>
                </a:solidFill>
                <a:latin typeface="Times New Roman" pitchFamily="18" charset="0"/>
                <a:cs typeface="Times New Roman" pitchFamily="18" charset="0"/>
              </a:rPr>
              <a:t>Được</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thức</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tỉnh</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nhận</a:t>
            </a:r>
            <a:r>
              <a:rPr lang="en-US" sz="2600" dirty="0">
                <a:solidFill>
                  <a:schemeClr val="bg1">
                    <a:lumMod val="10000"/>
                  </a:schemeClr>
                </a:solidFill>
                <a:latin typeface="Times New Roman" pitchFamily="18" charset="0"/>
                <a:cs typeface="Times New Roman" pitchFamily="18" charset="0"/>
              </a:rPr>
              <a:t> ra </a:t>
            </a:r>
            <a:r>
              <a:rPr lang="en-US" sz="2600" dirty="0" err="1">
                <a:solidFill>
                  <a:schemeClr val="bg1">
                    <a:lumMod val="10000"/>
                  </a:schemeClr>
                </a:solidFill>
                <a:latin typeface="Times New Roman" pitchFamily="18" charset="0"/>
                <a:cs typeface="Times New Roman" pitchFamily="18" charset="0"/>
              </a:rPr>
              <a:t>hạn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chế</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của</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mình</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và</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tình</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cảm</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cao</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đẹp</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sự</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nhân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hậu</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của</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em</a:t>
            </a:r>
            <a:r>
              <a:rPr lang="en-US" sz="2600" dirty="0">
                <a:solidFill>
                  <a:schemeClr val="bg1">
                    <a:lumMod val="10000"/>
                  </a:schemeClr>
                </a:solidFill>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checkerboard(across)">
                                      <p:cBhvr>
                                        <p:cTn id="7" dur="500"/>
                                        <p:tgtEl>
                                          <p:spTgt spid="29"/>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95"/>
                                        </p:tgtEl>
                                        <p:attrNameLst>
                                          <p:attrName>style.visibility</p:attrName>
                                        </p:attrNameLst>
                                      </p:cBhvr>
                                      <p:to>
                                        <p:strVal val="visible"/>
                                      </p:to>
                                    </p:set>
                                    <p:animEffect transition="in" filter="checkerboard(across)">
                                      <p:cBhvr>
                                        <p:cTn id="10" dur="500"/>
                                        <p:tgtEl>
                                          <p:spTgt spid="95"/>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checkerboard(across)">
                                      <p:cBhvr>
                                        <p:cTn id="15" dur="500"/>
                                        <p:tgtEl>
                                          <p:spTgt spid="31"/>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96"/>
                                        </p:tgtEl>
                                        <p:attrNameLst>
                                          <p:attrName>style.visibility</p:attrName>
                                        </p:attrNameLst>
                                      </p:cBhvr>
                                      <p:to>
                                        <p:strVal val="visible"/>
                                      </p:to>
                                    </p:set>
                                    <p:animEffect transition="in" filter="checkerboard(across)">
                                      <p:cBhvr>
                                        <p:cTn id="18" dur="500"/>
                                        <p:tgtEl>
                                          <p:spTgt spid="96"/>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92"/>
                                        </p:tgtEl>
                                        <p:attrNameLst>
                                          <p:attrName>style.visibility</p:attrName>
                                        </p:attrNameLst>
                                      </p:cBhvr>
                                      <p:to>
                                        <p:strVal val="visible"/>
                                      </p:to>
                                    </p:set>
                                    <p:animEffect transition="in" filter="checkerboard(across)">
                                      <p:cBhvr>
                                        <p:cTn id="21" dur="500"/>
                                        <p:tgtEl>
                                          <p:spTgt spid="92"/>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94"/>
                                        </p:tgtEl>
                                        <p:attrNameLst>
                                          <p:attrName>style.visibility</p:attrName>
                                        </p:attrNameLst>
                                      </p:cBhvr>
                                      <p:to>
                                        <p:strVal val="visible"/>
                                      </p:to>
                                    </p:set>
                                    <p:animEffect transition="in" filter="dissolve">
                                      <p:cBhvr>
                                        <p:cTn id="26" dur="500"/>
                                        <p:tgtEl>
                                          <p:spTgt spid="94"/>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97"/>
                                        </p:tgtEl>
                                        <p:attrNameLst>
                                          <p:attrName>style.visibility</p:attrName>
                                        </p:attrNameLst>
                                      </p:cBhvr>
                                      <p:to>
                                        <p:strVal val="visible"/>
                                      </p:to>
                                    </p:set>
                                    <p:animEffect transition="in" filter="dissolve">
                                      <p:cBhvr>
                                        <p:cTn id="29" dur="500"/>
                                        <p:tgtEl>
                                          <p:spTgt spid="97"/>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99"/>
                                        </p:tgtEl>
                                        <p:attrNameLst>
                                          <p:attrName>style.visibility</p:attrName>
                                        </p:attrNameLst>
                                      </p:cBhvr>
                                      <p:to>
                                        <p:strVal val="visible"/>
                                      </p:to>
                                    </p:set>
                                    <p:animEffect transition="in" filter="dissolve">
                                      <p:cBhvr>
                                        <p:cTn id="32" dur="500"/>
                                        <p:tgtEl>
                                          <p:spTgt spid="99"/>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00"/>
                                        </p:tgtEl>
                                        <p:attrNameLst>
                                          <p:attrName>style.visibility</p:attrName>
                                        </p:attrNameLst>
                                      </p:cBhvr>
                                      <p:to>
                                        <p:strVal val="visible"/>
                                      </p:to>
                                    </p:set>
                                    <p:animEffect transition="in" filter="randombar(horizontal)">
                                      <p:cBhvr>
                                        <p:cTn id="37" dur="500"/>
                                        <p:tgtEl>
                                          <p:spTgt spid="100"/>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101"/>
                                        </p:tgtEl>
                                        <p:attrNameLst>
                                          <p:attrName>style.visibility</p:attrName>
                                        </p:attrNameLst>
                                      </p:cBhvr>
                                      <p:to>
                                        <p:strVal val="visible"/>
                                      </p:to>
                                    </p:set>
                                    <p:animEffect transition="in" filter="dissolve">
                                      <p:cBhvr>
                                        <p:cTn id="40"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P spid="29" grpId="0" animBg="1"/>
      <p:bldP spid="96" grpId="0" animBg="1"/>
      <p:bldP spid="97" grpId="0" animBg="1"/>
      <p:bldP spid="92" grpId="0" animBg="1"/>
      <p:bldP spid="94" grpId="0" animBg="1"/>
      <p:bldP spid="31" grpId="0" animBg="1"/>
      <p:bldP spid="99" grpId="0" animBg="1"/>
      <p:bldP spid="10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42"/>
          <p:cNvSpPr txBox="1">
            <a:spLocks noGrp="1"/>
          </p:cNvSpPr>
          <p:nvPr>
            <p:ph type="title"/>
          </p:nvPr>
        </p:nvSpPr>
        <p:spPr>
          <a:xfrm>
            <a:off x="2479771" y="2516133"/>
            <a:ext cx="4184457" cy="80759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500" dirty="0">
                <a:latin typeface="#9Slide03 SVNEvery Movie Every " panose="02000500000000000000" pitchFamily="2" charset="77"/>
              </a:rPr>
              <a:t>LUYỆN TẬP</a:t>
            </a:r>
            <a:endParaRPr sz="4500" dirty="0">
              <a:latin typeface="#9Slide03 SVNEvery Movie Every " panose="02000500000000000000" pitchFamily="2" charset="77"/>
            </a:endParaRPr>
          </a:p>
        </p:txBody>
      </p:sp>
      <p:sp>
        <p:nvSpPr>
          <p:cNvPr id="751" name="Google Shape;751;p42"/>
          <p:cNvSpPr txBox="1">
            <a:spLocks noGrp="1"/>
          </p:cNvSpPr>
          <p:nvPr>
            <p:ph type="title" idx="2"/>
          </p:nvPr>
        </p:nvSpPr>
        <p:spPr>
          <a:xfrm>
            <a:off x="2890900" y="863082"/>
            <a:ext cx="3362100" cy="1270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III</a:t>
            </a:r>
            <a:endParaRPr dirty="0"/>
          </a:p>
        </p:txBody>
      </p:sp>
    </p:spTree>
    <p:extLst>
      <p:ext uri="{BB962C8B-B14F-4D97-AF65-F5344CB8AC3E}">
        <p14:creationId xmlns:p14="http://schemas.microsoft.com/office/powerpoint/2010/main" val="32838747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21"/>
        <p:cNvGrpSpPr/>
        <p:nvPr/>
      </p:nvGrpSpPr>
      <p:grpSpPr>
        <a:xfrm>
          <a:off x="0" y="0"/>
          <a:ext cx="0" cy="0"/>
          <a:chOff x="0" y="0"/>
          <a:chExt cx="0" cy="0"/>
        </a:xfrm>
      </p:grpSpPr>
      <p:graphicFrame>
        <p:nvGraphicFramePr>
          <p:cNvPr id="12" name="Table 12">
            <a:extLst>
              <a:ext uri="{FF2B5EF4-FFF2-40B4-BE49-F238E27FC236}">
                <a16:creationId xmlns:a16="http://schemas.microsoft.com/office/drawing/2014/main" id="{748592CC-B2C8-CD41-9CBA-40C297A7BA9D}"/>
              </a:ext>
            </a:extLst>
          </p:cNvPr>
          <p:cNvGraphicFramePr>
            <a:graphicFrameLocks noGrp="1"/>
          </p:cNvGraphicFramePr>
          <p:nvPr>
            <p:extLst>
              <p:ext uri="{D42A27DB-BD31-4B8C-83A1-F6EECF244321}">
                <p14:modId xmlns:p14="http://schemas.microsoft.com/office/powerpoint/2010/main" val="2426548368"/>
              </p:ext>
            </p:extLst>
          </p:nvPr>
        </p:nvGraphicFramePr>
        <p:xfrm>
          <a:off x="1589310" y="147862"/>
          <a:ext cx="7277102" cy="3705681"/>
        </p:xfrm>
        <a:graphic>
          <a:graphicData uri="http://schemas.openxmlformats.org/drawingml/2006/table">
            <a:tbl>
              <a:tblPr firstRow="1" bandRow="1">
                <a:tableStyleId>{23AB10BD-D609-4068-8081-EE78C023890E}</a:tableStyleId>
              </a:tblPr>
              <a:tblGrid>
                <a:gridCol w="519793">
                  <a:extLst>
                    <a:ext uri="{9D8B030D-6E8A-4147-A177-3AD203B41FA5}">
                      <a16:colId xmlns:a16="http://schemas.microsoft.com/office/drawing/2014/main" val="1655479672"/>
                    </a:ext>
                  </a:extLst>
                </a:gridCol>
                <a:gridCol w="519793">
                  <a:extLst>
                    <a:ext uri="{9D8B030D-6E8A-4147-A177-3AD203B41FA5}">
                      <a16:colId xmlns:a16="http://schemas.microsoft.com/office/drawing/2014/main" val="613389317"/>
                    </a:ext>
                  </a:extLst>
                </a:gridCol>
                <a:gridCol w="519793">
                  <a:extLst>
                    <a:ext uri="{9D8B030D-6E8A-4147-A177-3AD203B41FA5}">
                      <a16:colId xmlns:a16="http://schemas.microsoft.com/office/drawing/2014/main" val="3443064797"/>
                    </a:ext>
                  </a:extLst>
                </a:gridCol>
                <a:gridCol w="519793">
                  <a:extLst>
                    <a:ext uri="{9D8B030D-6E8A-4147-A177-3AD203B41FA5}">
                      <a16:colId xmlns:a16="http://schemas.microsoft.com/office/drawing/2014/main" val="1702331013"/>
                    </a:ext>
                  </a:extLst>
                </a:gridCol>
                <a:gridCol w="519793">
                  <a:extLst>
                    <a:ext uri="{9D8B030D-6E8A-4147-A177-3AD203B41FA5}">
                      <a16:colId xmlns:a16="http://schemas.microsoft.com/office/drawing/2014/main" val="1565940121"/>
                    </a:ext>
                  </a:extLst>
                </a:gridCol>
                <a:gridCol w="519793">
                  <a:extLst>
                    <a:ext uri="{9D8B030D-6E8A-4147-A177-3AD203B41FA5}">
                      <a16:colId xmlns:a16="http://schemas.microsoft.com/office/drawing/2014/main" val="213594661"/>
                    </a:ext>
                  </a:extLst>
                </a:gridCol>
                <a:gridCol w="519793">
                  <a:extLst>
                    <a:ext uri="{9D8B030D-6E8A-4147-A177-3AD203B41FA5}">
                      <a16:colId xmlns:a16="http://schemas.microsoft.com/office/drawing/2014/main" val="4224078677"/>
                    </a:ext>
                  </a:extLst>
                </a:gridCol>
                <a:gridCol w="519793">
                  <a:extLst>
                    <a:ext uri="{9D8B030D-6E8A-4147-A177-3AD203B41FA5}">
                      <a16:colId xmlns:a16="http://schemas.microsoft.com/office/drawing/2014/main" val="3540313494"/>
                    </a:ext>
                  </a:extLst>
                </a:gridCol>
                <a:gridCol w="519793">
                  <a:extLst>
                    <a:ext uri="{9D8B030D-6E8A-4147-A177-3AD203B41FA5}">
                      <a16:colId xmlns:a16="http://schemas.microsoft.com/office/drawing/2014/main" val="992988094"/>
                    </a:ext>
                  </a:extLst>
                </a:gridCol>
                <a:gridCol w="519793">
                  <a:extLst>
                    <a:ext uri="{9D8B030D-6E8A-4147-A177-3AD203B41FA5}">
                      <a16:colId xmlns:a16="http://schemas.microsoft.com/office/drawing/2014/main" val="2987005512"/>
                    </a:ext>
                  </a:extLst>
                </a:gridCol>
                <a:gridCol w="519793">
                  <a:extLst>
                    <a:ext uri="{9D8B030D-6E8A-4147-A177-3AD203B41FA5}">
                      <a16:colId xmlns:a16="http://schemas.microsoft.com/office/drawing/2014/main" val="3032959453"/>
                    </a:ext>
                  </a:extLst>
                </a:gridCol>
                <a:gridCol w="519793">
                  <a:extLst>
                    <a:ext uri="{9D8B030D-6E8A-4147-A177-3AD203B41FA5}">
                      <a16:colId xmlns:a16="http://schemas.microsoft.com/office/drawing/2014/main" val="3726650991"/>
                    </a:ext>
                  </a:extLst>
                </a:gridCol>
                <a:gridCol w="519793">
                  <a:extLst>
                    <a:ext uri="{9D8B030D-6E8A-4147-A177-3AD203B41FA5}">
                      <a16:colId xmlns:a16="http://schemas.microsoft.com/office/drawing/2014/main" val="1735260192"/>
                    </a:ext>
                  </a:extLst>
                </a:gridCol>
                <a:gridCol w="519793">
                  <a:extLst>
                    <a:ext uri="{9D8B030D-6E8A-4147-A177-3AD203B41FA5}">
                      <a16:colId xmlns:a16="http://schemas.microsoft.com/office/drawing/2014/main" val="494149224"/>
                    </a:ext>
                  </a:extLst>
                </a:gridCol>
              </a:tblGrid>
              <a:tr h="529383">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M</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Â</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Y</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V</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À</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Ó</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N</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bg2">
                              <a:lumMod val="50000"/>
                            </a:schemeClr>
                          </a:solidFill>
                          <a:latin typeface="Times New Roman" panose="02020603050405020304" pitchFamily="18" charset="0"/>
                          <a:cs typeface="Times New Roman" panose="02020603050405020304" pitchFamily="18" charset="0"/>
                        </a:rPr>
                        <a:t>G</a:t>
                      </a:r>
                    </a:p>
                  </a:txBody>
                  <a:tcP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60000"/>
                        <a:lumOff val="4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3499686"/>
                  </a:ext>
                </a:extLst>
              </a:tr>
              <a:tr h="529383">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T</a:t>
                      </a:r>
                    </a:p>
                  </a:txBody>
                  <a:tcP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bg2">
                              <a:lumMod val="50000"/>
                            </a:schemeClr>
                          </a:solidFill>
                          <a:latin typeface="Times New Roman" panose="02020603050405020304" pitchFamily="18" charset="0"/>
                          <a:cs typeface="Times New Roman" panose="02020603050405020304" pitchFamily="18" charset="0"/>
                        </a:rPr>
                        <a:t>I</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60000"/>
                        <a:lumOff val="40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Ế</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N</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L</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Ê</a:t>
                      </a:r>
                    </a:p>
                  </a:txBody>
                  <a:tcP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6646888"/>
                  </a:ext>
                </a:extLst>
              </a:tr>
              <a:tr h="529383">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T</a:t>
                      </a:r>
                    </a:p>
                  </a:txBody>
                  <a:tcP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bg2">
                              <a:lumMod val="50000"/>
                            </a:schemeClr>
                          </a:solidFill>
                          <a:latin typeface="Times New Roman" panose="02020603050405020304" pitchFamily="18" charset="0"/>
                          <a:cs typeface="Times New Roman" panose="02020603050405020304" pitchFamily="18" charset="0"/>
                        </a:rPr>
                        <a:t>A</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60000"/>
                        <a:lumOff val="40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Y</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C</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H</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Â</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N</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834759967"/>
                  </a:ext>
                </a:extLst>
              </a:tr>
              <a:tr h="529383">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Đ</a:t>
                      </a:r>
                    </a:p>
                  </a:txBody>
                  <a:tcP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Ố</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I</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bg2">
                              <a:lumMod val="50000"/>
                            </a:schemeClr>
                          </a:solidFill>
                          <a:latin typeface="Times New Roman" panose="02020603050405020304" pitchFamily="18" charset="0"/>
                          <a:cs typeface="Times New Roman" panose="02020603050405020304" pitchFamily="18" charset="0"/>
                        </a:rPr>
                        <a:t>Đ</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60000"/>
                        <a:lumOff val="40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Á</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P</a:t>
                      </a:r>
                    </a:p>
                  </a:txBody>
                  <a:tcP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64920867"/>
                  </a:ext>
                </a:extLst>
              </a:tr>
              <a:tr h="529383">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T</a:t>
                      </a:r>
                    </a:p>
                  </a:txBody>
                  <a:tcP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H</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I</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Ê</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N</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T</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À</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bg2">
                              <a:lumMod val="50000"/>
                            </a:schemeClr>
                          </a:solidFill>
                          <a:latin typeface="Times New Roman" panose="02020603050405020304" pitchFamily="18" charset="0"/>
                          <a:cs typeface="Times New Roman" panose="02020603050405020304" pitchFamily="18" charset="0"/>
                        </a:rPr>
                        <a:t>I</a:t>
                      </a:r>
                    </a:p>
                  </a:txBody>
                  <a:tcP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60000"/>
                        <a:lumOff val="4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815813"/>
                  </a:ext>
                </a:extLst>
              </a:tr>
              <a:tr h="529383">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T</a:t>
                      </a:r>
                    </a:p>
                  </a:txBody>
                  <a:tcP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Ạ</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D</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U</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Y</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A</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bg2">
                              <a:lumMod val="50000"/>
                            </a:schemeClr>
                          </a:solidFill>
                          <a:latin typeface="Times New Roman" panose="02020603050405020304" pitchFamily="18" charset="0"/>
                          <a:cs typeface="Times New Roman" panose="02020603050405020304" pitchFamily="18" charset="0"/>
                        </a:rPr>
                        <a:t>N</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60000"/>
                        <a:lumOff val="40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H</a:t>
                      </a:r>
                    </a:p>
                  </a:txBody>
                  <a:tcP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2183001"/>
                  </a:ext>
                </a:extLst>
              </a:tr>
              <a:tr h="529383">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T</a:t>
                      </a:r>
                    </a:p>
                  </a:txBody>
                  <a:tcP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bg2">
                              <a:lumMod val="50000"/>
                            </a:schemeClr>
                          </a:solidFill>
                          <a:latin typeface="Times New Roman" panose="02020603050405020304" pitchFamily="18" charset="0"/>
                          <a:cs typeface="Times New Roman" panose="02020603050405020304" pitchFamily="18" charset="0"/>
                        </a:rPr>
                        <a:t>H</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60000"/>
                        <a:lumOff val="40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Ứ</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N</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H</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Ấ</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T</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4099992521"/>
                  </a:ext>
                </a:extLst>
              </a:tr>
            </a:tbl>
          </a:graphicData>
        </a:graphic>
      </p:graphicFrame>
      <p:graphicFrame>
        <p:nvGraphicFramePr>
          <p:cNvPr id="18" name="hàng 7">
            <a:extLst>
              <a:ext uri="{FF2B5EF4-FFF2-40B4-BE49-F238E27FC236}">
                <a16:creationId xmlns:a16="http://schemas.microsoft.com/office/drawing/2014/main" id="{B0F06B3F-C556-C240-A2C2-AA4BA1E72968}"/>
              </a:ext>
            </a:extLst>
          </p:cNvPr>
          <p:cNvGraphicFramePr>
            <a:graphicFrameLocks noGrp="1"/>
          </p:cNvGraphicFramePr>
          <p:nvPr>
            <p:extLst>
              <p:ext uri="{D42A27DB-BD31-4B8C-83A1-F6EECF244321}">
                <p14:modId xmlns:p14="http://schemas.microsoft.com/office/powerpoint/2010/main" val="3965767316"/>
              </p:ext>
            </p:extLst>
          </p:nvPr>
        </p:nvGraphicFramePr>
        <p:xfrm>
          <a:off x="1589310" y="3325288"/>
          <a:ext cx="7277102" cy="529383"/>
        </p:xfrm>
        <a:graphic>
          <a:graphicData uri="http://schemas.openxmlformats.org/drawingml/2006/table">
            <a:tbl>
              <a:tblPr firstRow="1" bandRow="1">
                <a:tableStyleId>{23AB10BD-D609-4068-8081-EE78C023890E}</a:tableStyleId>
              </a:tblPr>
              <a:tblGrid>
                <a:gridCol w="519793">
                  <a:extLst>
                    <a:ext uri="{9D8B030D-6E8A-4147-A177-3AD203B41FA5}">
                      <a16:colId xmlns:a16="http://schemas.microsoft.com/office/drawing/2014/main" val="1655479672"/>
                    </a:ext>
                  </a:extLst>
                </a:gridCol>
                <a:gridCol w="519793">
                  <a:extLst>
                    <a:ext uri="{9D8B030D-6E8A-4147-A177-3AD203B41FA5}">
                      <a16:colId xmlns:a16="http://schemas.microsoft.com/office/drawing/2014/main" val="613389317"/>
                    </a:ext>
                  </a:extLst>
                </a:gridCol>
                <a:gridCol w="519793">
                  <a:extLst>
                    <a:ext uri="{9D8B030D-6E8A-4147-A177-3AD203B41FA5}">
                      <a16:colId xmlns:a16="http://schemas.microsoft.com/office/drawing/2014/main" val="3443064797"/>
                    </a:ext>
                  </a:extLst>
                </a:gridCol>
                <a:gridCol w="519793">
                  <a:extLst>
                    <a:ext uri="{9D8B030D-6E8A-4147-A177-3AD203B41FA5}">
                      <a16:colId xmlns:a16="http://schemas.microsoft.com/office/drawing/2014/main" val="1702331013"/>
                    </a:ext>
                  </a:extLst>
                </a:gridCol>
                <a:gridCol w="519793">
                  <a:extLst>
                    <a:ext uri="{9D8B030D-6E8A-4147-A177-3AD203B41FA5}">
                      <a16:colId xmlns:a16="http://schemas.microsoft.com/office/drawing/2014/main" val="1565940121"/>
                    </a:ext>
                  </a:extLst>
                </a:gridCol>
                <a:gridCol w="519793">
                  <a:extLst>
                    <a:ext uri="{9D8B030D-6E8A-4147-A177-3AD203B41FA5}">
                      <a16:colId xmlns:a16="http://schemas.microsoft.com/office/drawing/2014/main" val="213594661"/>
                    </a:ext>
                  </a:extLst>
                </a:gridCol>
                <a:gridCol w="519793">
                  <a:extLst>
                    <a:ext uri="{9D8B030D-6E8A-4147-A177-3AD203B41FA5}">
                      <a16:colId xmlns:a16="http://schemas.microsoft.com/office/drawing/2014/main" val="4224078677"/>
                    </a:ext>
                  </a:extLst>
                </a:gridCol>
                <a:gridCol w="519793">
                  <a:extLst>
                    <a:ext uri="{9D8B030D-6E8A-4147-A177-3AD203B41FA5}">
                      <a16:colId xmlns:a16="http://schemas.microsoft.com/office/drawing/2014/main" val="3540313494"/>
                    </a:ext>
                  </a:extLst>
                </a:gridCol>
                <a:gridCol w="519793">
                  <a:extLst>
                    <a:ext uri="{9D8B030D-6E8A-4147-A177-3AD203B41FA5}">
                      <a16:colId xmlns:a16="http://schemas.microsoft.com/office/drawing/2014/main" val="992988094"/>
                    </a:ext>
                  </a:extLst>
                </a:gridCol>
                <a:gridCol w="519793">
                  <a:extLst>
                    <a:ext uri="{9D8B030D-6E8A-4147-A177-3AD203B41FA5}">
                      <a16:colId xmlns:a16="http://schemas.microsoft.com/office/drawing/2014/main" val="2987005512"/>
                    </a:ext>
                  </a:extLst>
                </a:gridCol>
                <a:gridCol w="519793">
                  <a:extLst>
                    <a:ext uri="{9D8B030D-6E8A-4147-A177-3AD203B41FA5}">
                      <a16:colId xmlns:a16="http://schemas.microsoft.com/office/drawing/2014/main" val="3032959453"/>
                    </a:ext>
                  </a:extLst>
                </a:gridCol>
                <a:gridCol w="519793">
                  <a:extLst>
                    <a:ext uri="{9D8B030D-6E8A-4147-A177-3AD203B41FA5}">
                      <a16:colId xmlns:a16="http://schemas.microsoft.com/office/drawing/2014/main" val="3726650991"/>
                    </a:ext>
                  </a:extLst>
                </a:gridCol>
                <a:gridCol w="519793">
                  <a:extLst>
                    <a:ext uri="{9D8B030D-6E8A-4147-A177-3AD203B41FA5}">
                      <a16:colId xmlns:a16="http://schemas.microsoft.com/office/drawing/2014/main" val="1735260192"/>
                    </a:ext>
                  </a:extLst>
                </a:gridCol>
                <a:gridCol w="519793">
                  <a:extLst>
                    <a:ext uri="{9D8B030D-6E8A-4147-A177-3AD203B41FA5}">
                      <a16:colId xmlns:a16="http://schemas.microsoft.com/office/drawing/2014/main" val="494149224"/>
                    </a:ext>
                  </a:extLst>
                </a:gridCol>
              </a:tblGrid>
              <a:tr h="529383">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extLst>
                  <a:ext uri="{0D108BD9-81ED-4DB2-BD59-A6C34878D82A}">
                    <a16:rowId xmlns:a16="http://schemas.microsoft.com/office/drawing/2014/main" val="4099992521"/>
                  </a:ext>
                </a:extLst>
              </a:tr>
            </a:tbl>
          </a:graphicData>
        </a:graphic>
      </p:graphicFrame>
      <p:graphicFrame>
        <p:nvGraphicFramePr>
          <p:cNvPr id="19" name="hàng 1">
            <a:extLst>
              <a:ext uri="{FF2B5EF4-FFF2-40B4-BE49-F238E27FC236}">
                <a16:creationId xmlns:a16="http://schemas.microsoft.com/office/drawing/2014/main" id="{437E6053-FC54-2B49-86FB-3D2B51D117A6}"/>
              </a:ext>
            </a:extLst>
          </p:cNvPr>
          <p:cNvGraphicFramePr>
            <a:graphicFrameLocks noGrp="1"/>
          </p:cNvGraphicFramePr>
          <p:nvPr>
            <p:extLst>
              <p:ext uri="{D42A27DB-BD31-4B8C-83A1-F6EECF244321}">
                <p14:modId xmlns:p14="http://schemas.microsoft.com/office/powerpoint/2010/main" val="526445937"/>
              </p:ext>
            </p:extLst>
          </p:nvPr>
        </p:nvGraphicFramePr>
        <p:xfrm>
          <a:off x="1589310" y="144747"/>
          <a:ext cx="7277102" cy="529383"/>
        </p:xfrm>
        <a:graphic>
          <a:graphicData uri="http://schemas.openxmlformats.org/drawingml/2006/table">
            <a:tbl>
              <a:tblPr firstRow="1" bandRow="1">
                <a:tableStyleId>{23AB10BD-D609-4068-8081-EE78C023890E}</a:tableStyleId>
              </a:tblPr>
              <a:tblGrid>
                <a:gridCol w="519793">
                  <a:extLst>
                    <a:ext uri="{9D8B030D-6E8A-4147-A177-3AD203B41FA5}">
                      <a16:colId xmlns:a16="http://schemas.microsoft.com/office/drawing/2014/main" val="1655479672"/>
                    </a:ext>
                  </a:extLst>
                </a:gridCol>
                <a:gridCol w="519793">
                  <a:extLst>
                    <a:ext uri="{9D8B030D-6E8A-4147-A177-3AD203B41FA5}">
                      <a16:colId xmlns:a16="http://schemas.microsoft.com/office/drawing/2014/main" val="613389317"/>
                    </a:ext>
                  </a:extLst>
                </a:gridCol>
                <a:gridCol w="519793">
                  <a:extLst>
                    <a:ext uri="{9D8B030D-6E8A-4147-A177-3AD203B41FA5}">
                      <a16:colId xmlns:a16="http://schemas.microsoft.com/office/drawing/2014/main" val="3443064797"/>
                    </a:ext>
                  </a:extLst>
                </a:gridCol>
                <a:gridCol w="519793">
                  <a:extLst>
                    <a:ext uri="{9D8B030D-6E8A-4147-A177-3AD203B41FA5}">
                      <a16:colId xmlns:a16="http://schemas.microsoft.com/office/drawing/2014/main" val="1702331013"/>
                    </a:ext>
                  </a:extLst>
                </a:gridCol>
                <a:gridCol w="519793">
                  <a:extLst>
                    <a:ext uri="{9D8B030D-6E8A-4147-A177-3AD203B41FA5}">
                      <a16:colId xmlns:a16="http://schemas.microsoft.com/office/drawing/2014/main" val="1565940121"/>
                    </a:ext>
                  </a:extLst>
                </a:gridCol>
                <a:gridCol w="519793">
                  <a:extLst>
                    <a:ext uri="{9D8B030D-6E8A-4147-A177-3AD203B41FA5}">
                      <a16:colId xmlns:a16="http://schemas.microsoft.com/office/drawing/2014/main" val="213594661"/>
                    </a:ext>
                  </a:extLst>
                </a:gridCol>
                <a:gridCol w="519793">
                  <a:extLst>
                    <a:ext uri="{9D8B030D-6E8A-4147-A177-3AD203B41FA5}">
                      <a16:colId xmlns:a16="http://schemas.microsoft.com/office/drawing/2014/main" val="4224078677"/>
                    </a:ext>
                  </a:extLst>
                </a:gridCol>
                <a:gridCol w="519793">
                  <a:extLst>
                    <a:ext uri="{9D8B030D-6E8A-4147-A177-3AD203B41FA5}">
                      <a16:colId xmlns:a16="http://schemas.microsoft.com/office/drawing/2014/main" val="3540313494"/>
                    </a:ext>
                  </a:extLst>
                </a:gridCol>
                <a:gridCol w="519793">
                  <a:extLst>
                    <a:ext uri="{9D8B030D-6E8A-4147-A177-3AD203B41FA5}">
                      <a16:colId xmlns:a16="http://schemas.microsoft.com/office/drawing/2014/main" val="992988094"/>
                    </a:ext>
                  </a:extLst>
                </a:gridCol>
                <a:gridCol w="519793">
                  <a:extLst>
                    <a:ext uri="{9D8B030D-6E8A-4147-A177-3AD203B41FA5}">
                      <a16:colId xmlns:a16="http://schemas.microsoft.com/office/drawing/2014/main" val="2987005512"/>
                    </a:ext>
                  </a:extLst>
                </a:gridCol>
                <a:gridCol w="519793">
                  <a:extLst>
                    <a:ext uri="{9D8B030D-6E8A-4147-A177-3AD203B41FA5}">
                      <a16:colId xmlns:a16="http://schemas.microsoft.com/office/drawing/2014/main" val="3032959453"/>
                    </a:ext>
                  </a:extLst>
                </a:gridCol>
                <a:gridCol w="519793">
                  <a:extLst>
                    <a:ext uri="{9D8B030D-6E8A-4147-A177-3AD203B41FA5}">
                      <a16:colId xmlns:a16="http://schemas.microsoft.com/office/drawing/2014/main" val="3726650991"/>
                    </a:ext>
                  </a:extLst>
                </a:gridCol>
                <a:gridCol w="519793">
                  <a:extLst>
                    <a:ext uri="{9D8B030D-6E8A-4147-A177-3AD203B41FA5}">
                      <a16:colId xmlns:a16="http://schemas.microsoft.com/office/drawing/2014/main" val="1735260192"/>
                    </a:ext>
                  </a:extLst>
                </a:gridCol>
                <a:gridCol w="519793">
                  <a:extLst>
                    <a:ext uri="{9D8B030D-6E8A-4147-A177-3AD203B41FA5}">
                      <a16:colId xmlns:a16="http://schemas.microsoft.com/office/drawing/2014/main" val="494149224"/>
                    </a:ext>
                  </a:extLst>
                </a:gridCol>
              </a:tblGrid>
              <a:tr h="529383">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3499686"/>
                  </a:ext>
                </a:extLst>
              </a:tr>
            </a:tbl>
          </a:graphicData>
        </a:graphic>
      </p:graphicFrame>
      <p:graphicFrame>
        <p:nvGraphicFramePr>
          <p:cNvPr id="20" name="hàng 2">
            <a:extLst>
              <a:ext uri="{FF2B5EF4-FFF2-40B4-BE49-F238E27FC236}">
                <a16:creationId xmlns:a16="http://schemas.microsoft.com/office/drawing/2014/main" id="{2D9ADA3E-1D4F-554F-8A4D-02DD51549ED0}"/>
              </a:ext>
            </a:extLst>
          </p:cNvPr>
          <p:cNvGraphicFramePr>
            <a:graphicFrameLocks noGrp="1"/>
          </p:cNvGraphicFramePr>
          <p:nvPr>
            <p:extLst>
              <p:ext uri="{D42A27DB-BD31-4B8C-83A1-F6EECF244321}">
                <p14:modId xmlns:p14="http://schemas.microsoft.com/office/powerpoint/2010/main" val="3600381179"/>
              </p:ext>
            </p:extLst>
          </p:nvPr>
        </p:nvGraphicFramePr>
        <p:xfrm>
          <a:off x="1585456" y="688017"/>
          <a:ext cx="7277102" cy="529383"/>
        </p:xfrm>
        <a:graphic>
          <a:graphicData uri="http://schemas.openxmlformats.org/drawingml/2006/table">
            <a:tbl>
              <a:tblPr firstRow="1" bandRow="1">
                <a:tableStyleId>{23AB10BD-D609-4068-8081-EE78C023890E}</a:tableStyleId>
              </a:tblPr>
              <a:tblGrid>
                <a:gridCol w="519793">
                  <a:extLst>
                    <a:ext uri="{9D8B030D-6E8A-4147-A177-3AD203B41FA5}">
                      <a16:colId xmlns:a16="http://schemas.microsoft.com/office/drawing/2014/main" val="1655479672"/>
                    </a:ext>
                  </a:extLst>
                </a:gridCol>
                <a:gridCol w="519793">
                  <a:extLst>
                    <a:ext uri="{9D8B030D-6E8A-4147-A177-3AD203B41FA5}">
                      <a16:colId xmlns:a16="http://schemas.microsoft.com/office/drawing/2014/main" val="613389317"/>
                    </a:ext>
                  </a:extLst>
                </a:gridCol>
                <a:gridCol w="519793">
                  <a:extLst>
                    <a:ext uri="{9D8B030D-6E8A-4147-A177-3AD203B41FA5}">
                      <a16:colId xmlns:a16="http://schemas.microsoft.com/office/drawing/2014/main" val="3443064797"/>
                    </a:ext>
                  </a:extLst>
                </a:gridCol>
                <a:gridCol w="519793">
                  <a:extLst>
                    <a:ext uri="{9D8B030D-6E8A-4147-A177-3AD203B41FA5}">
                      <a16:colId xmlns:a16="http://schemas.microsoft.com/office/drawing/2014/main" val="1702331013"/>
                    </a:ext>
                  </a:extLst>
                </a:gridCol>
                <a:gridCol w="519793">
                  <a:extLst>
                    <a:ext uri="{9D8B030D-6E8A-4147-A177-3AD203B41FA5}">
                      <a16:colId xmlns:a16="http://schemas.microsoft.com/office/drawing/2014/main" val="1565940121"/>
                    </a:ext>
                  </a:extLst>
                </a:gridCol>
                <a:gridCol w="519793">
                  <a:extLst>
                    <a:ext uri="{9D8B030D-6E8A-4147-A177-3AD203B41FA5}">
                      <a16:colId xmlns:a16="http://schemas.microsoft.com/office/drawing/2014/main" val="213594661"/>
                    </a:ext>
                  </a:extLst>
                </a:gridCol>
                <a:gridCol w="519793">
                  <a:extLst>
                    <a:ext uri="{9D8B030D-6E8A-4147-A177-3AD203B41FA5}">
                      <a16:colId xmlns:a16="http://schemas.microsoft.com/office/drawing/2014/main" val="4224078677"/>
                    </a:ext>
                  </a:extLst>
                </a:gridCol>
                <a:gridCol w="519793">
                  <a:extLst>
                    <a:ext uri="{9D8B030D-6E8A-4147-A177-3AD203B41FA5}">
                      <a16:colId xmlns:a16="http://schemas.microsoft.com/office/drawing/2014/main" val="3540313494"/>
                    </a:ext>
                  </a:extLst>
                </a:gridCol>
                <a:gridCol w="519793">
                  <a:extLst>
                    <a:ext uri="{9D8B030D-6E8A-4147-A177-3AD203B41FA5}">
                      <a16:colId xmlns:a16="http://schemas.microsoft.com/office/drawing/2014/main" val="992988094"/>
                    </a:ext>
                  </a:extLst>
                </a:gridCol>
                <a:gridCol w="519793">
                  <a:extLst>
                    <a:ext uri="{9D8B030D-6E8A-4147-A177-3AD203B41FA5}">
                      <a16:colId xmlns:a16="http://schemas.microsoft.com/office/drawing/2014/main" val="2987005512"/>
                    </a:ext>
                  </a:extLst>
                </a:gridCol>
                <a:gridCol w="519793">
                  <a:extLst>
                    <a:ext uri="{9D8B030D-6E8A-4147-A177-3AD203B41FA5}">
                      <a16:colId xmlns:a16="http://schemas.microsoft.com/office/drawing/2014/main" val="3032959453"/>
                    </a:ext>
                  </a:extLst>
                </a:gridCol>
                <a:gridCol w="519793">
                  <a:extLst>
                    <a:ext uri="{9D8B030D-6E8A-4147-A177-3AD203B41FA5}">
                      <a16:colId xmlns:a16="http://schemas.microsoft.com/office/drawing/2014/main" val="3726650991"/>
                    </a:ext>
                  </a:extLst>
                </a:gridCol>
                <a:gridCol w="519793">
                  <a:extLst>
                    <a:ext uri="{9D8B030D-6E8A-4147-A177-3AD203B41FA5}">
                      <a16:colId xmlns:a16="http://schemas.microsoft.com/office/drawing/2014/main" val="1735260192"/>
                    </a:ext>
                  </a:extLst>
                </a:gridCol>
                <a:gridCol w="519793">
                  <a:extLst>
                    <a:ext uri="{9D8B030D-6E8A-4147-A177-3AD203B41FA5}">
                      <a16:colId xmlns:a16="http://schemas.microsoft.com/office/drawing/2014/main" val="494149224"/>
                    </a:ext>
                  </a:extLst>
                </a:gridCol>
              </a:tblGrid>
              <a:tr h="529383">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6646888"/>
                  </a:ext>
                </a:extLst>
              </a:tr>
            </a:tbl>
          </a:graphicData>
        </a:graphic>
      </p:graphicFrame>
      <p:graphicFrame>
        <p:nvGraphicFramePr>
          <p:cNvPr id="21" name="hàng 3">
            <a:extLst>
              <a:ext uri="{FF2B5EF4-FFF2-40B4-BE49-F238E27FC236}">
                <a16:creationId xmlns:a16="http://schemas.microsoft.com/office/drawing/2014/main" id="{6C9C4B27-CF63-5247-888F-0FF42BBDB7C5}"/>
              </a:ext>
            </a:extLst>
          </p:cNvPr>
          <p:cNvGraphicFramePr>
            <a:graphicFrameLocks noGrp="1"/>
          </p:cNvGraphicFramePr>
          <p:nvPr>
            <p:extLst>
              <p:ext uri="{D42A27DB-BD31-4B8C-83A1-F6EECF244321}">
                <p14:modId xmlns:p14="http://schemas.microsoft.com/office/powerpoint/2010/main" val="4271736650"/>
              </p:ext>
            </p:extLst>
          </p:nvPr>
        </p:nvGraphicFramePr>
        <p:xfrm>
          <a:off x="1585456" y="1217400"/>
          <a:ext cx="7277102" cy="529383"/>
        </p:xfrm>
        <a:graphic>
          <a:graphicData uri="http://schemas.openxmlformats.org/drawingml/2006/table">
            <a:tbl>
              <a:tblPr firstRow="1" bandRow="1">
                <a:tableStyleId>{23AB10BD-D609-4068-8081-EE78C023890E}</a:tableStyleId>
              </a:tblPr>
              <a:tblGrid>
                <a:gridCol w="519793">
                  <a:extLst>
                    <a:ext uri="{9D8B030D-6E8A-4147-A177-3AD203B41FA5}">
                      <a16:colId xmlns:a16="http://schemas.microsoft.com/office/drawing/2014/main" val="1655479672"/>
                    </a:ext>
                  </a:extLst>
                </a:gridCol>
                <a:gridCol w="519793">
                  <a:extLst>
                    <a:ext uri="{9D8B030D-6E8A-4147-A177-3AD203B41FA5}">
                      <a16:colId xmlns:a16="http://schemas.microsoft.com/office/drawing/2014/main" val="613389317"/>
                    </a:ext>
                  </a:extLst>
                </a:gridCol>
                <a:gridCol w="519793">
                  <a:extLst>
                    <a:ext uri="{9D8B030D-6E8A-4147-A177-3AD203B41FA5}">
                      <a16:colId xmlns:a16="http://schemas.microsoft.com/office/drawing/2014/main" val="3443064797"/>
                    </a:ext>
                  </a:extLst>
                </a:gridCol>
                <a:gridCol w="519793">
                  <a:extLst>
                    <a:ext uri="{9D8B030D-6E8A-4147-A177-3AD203B41FA5}">
                      <a16:colId xmlns:a16="http://schemas.microsoft.com/office/drawing/2014/main" val="1702331013"/>
                    </a:ext>
                  </a:extLst>
                </a:gridCol>
                <a:gridCol w="519793">
                  <a:extLst>
                    <a:ext uri="{9D8B030D-6E8A-4147-A177-3AD203B41FA5}">
                      <a16:colId xmlns:a16="http://schemas.microsoft.com/office/drawing/2014/main" val="1565940121"/>
                    </a:ext>
                  </a:extLst>
                </a:gridCol>
                <a:gridCol w="519793">
                  <a:extLst>
                    <a:ext uri="{9D8B030D-6E8A-4147-A177-3AD203B41FA5}">
                      <a16:colId xmlns:a16="http://schemas.microsoft.com/office/drawing/2014/main" val="213594661"/>
                    </a:ext>
                  </a:extLst>
                </a:gridCol>
                <a:gridCol w="519793">
                  <a:extLst>
                    <a:ext uri="{9D8B030D-6E8A-4147-A177-3AD203B41FA5}">
                      <a16:colId xmlns:a16="http://schemas.microsoft.com/office/drawing/2014/main" val="4224078677"/>
                    </a:ext>
                  </a:extLst>
                </a:gridCol>
                <a:gridCol w="519793">
                  <a:extLst>
                    <a:ext uri="{9D8B030D-6E8A-4147-A177-3AD203B41FA5}">
                      <a16:colId xmlns:a16="http://schemas.microsoft.com/office/drawing/2014/main" val="3540313494"/>
                    </a:ext>
                  </a:extLst>
                </a:gridCol>
                <a:gridCol w="519793">
                  <a:extLst>
                    <a:ext uri="{9D8B030D-6E8A-4147-A177-3AD203B41FA5}">
                      <a16:colId xmlns:a16="http://schemas.microsoft.com/office/drawing/2014/main" val="992988094"/>
                    </a:ext>
                  </a:extLst>
                </a:gridCol>
                <a:gridCol w="519793">
                  <a:extLst>
                    <a:ext uri="{9D8B030D-6E8A-4147-A177-3AD203B41FA5}">
                      <a16:colId xmlns:a16="http://schemas.microsoft.com/office/drawing/2014/main" val="2987005512"/>
                    </a:ext>
                  </a:extLst>
                </a:gridCol>
                <a:gridCol w="519793">
                  <a:extLst>
                    <a:ext uri="{9D8B030D-6E8A-4147-A177-3AD203B41FA5}">
                      <a16:colId xmlns:a16="http://schemas.microsoft.com/office/drawing/2014/main" val="3032959453"/>
                    </a:ext>
                  </a:extLst>
                </a:gridCol>
                <a:gridCol w="519793">
                  <a:extLst>
                    <a:ext uri="{9D8B030D-6E8A-4147-A177-3AD203B41FA5}">
                      <a16:colId xmlns:a16="http://schemas.microsoft.com/office/drawing/2014/main" val="3726650991"/>
                    </a:ext>
                  </a:extLst>
                </a:gridCol>
                <a:gridCol w="519793">
                  <a:extLst>
                    <a:ext uri="{9D8B030D-6E8A-4147-A177-3AD203B41FA5}">
                      <a16:colId xmlns:a16="http://schemas.microsoft.com/office/drawing/2014/main" val="1735260192"/>
                    </a:ext>
                  </a:extLst>
                </a:gridCol>
                <a:gridCol w="519793">
                  <a:extLst>
                    <a:ext uri="{9D8B030D-6E8A-4147-A177-3AD203B41FA5}">
                      <a16:colId xmlns:a16="http://schemas.microsoft.com/office/drawing/2014/main" val="494149224"/>
                    </a:ext>
                  </a:extLst>
                </a:gridCol>
              </a:tblGrid>
              <a:tr h="529383">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28575"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extLst>
                  <a:ext uri="{0D108BD9-81ED-4DB2-BD59-A6C34878D82A}">
                    <a16:rowId xmlns:a16="http://schemas.microsoft.com/office/drawing/2014/main" val="834759967"/>
                  </a:ext>
                </a:extLst>
              </a:tr>
            </a:tbl>
          </a:graphicData>
        </a:graphic>
      </p:graphicFrame>
      <p:graphicFrame>
        <p:nvGraphicFramePr>
          <p:cNvPr id="22" name="hàng 4">
            <a:extLst>
              <a:ext uri="{FF2B5EF4-FFF2-40B4-BE49-F238E27FC236}">
                <a16:creationId xmlns:a16="http://schemas.microsoft.com/office/drawing/2014/main" id="{3F50092F-FB08-9347-B111-EEFAFDE182E2}"/>
              </a:ext>
            </a:extLst>
          </p:cNvPr>
          <p:cNvGraphicFramePr>
            <a:graphicFrameLocks noGrp="1"/>
          </p:cNvGraphicFramePr>
          <p:nvPr>
            <p:extLst>
              <p:ext uri="{D42A27DB-BD31-4B8C-83A1-F6EECF244321}">
                <p14:modId xmlns:p14="http://schemas.microsoft.com/office/powerpoint/2010/main" val="2373121077"/>
              </p:ext>
            </p:extLst>
          </p:nvPr>
        </p:nvGraphicFramePr>
        <p:xfrm>
          <a:off x="1581602" y="1751605"/>
          <a:ext cx="7277102" cy="529383"/>
        </p:xfrm>
        <a:graphic>
          <a:graphicData uri="http://schemas.openxmlformats.org/drawingml/2006/table">
            <a:tbl>
              <a:tblPr firstRow="1" bandRow="1">
                <a:tableStyleId>{23AB10BD-D609-4068-8081-EE78C023890E}</a:tableStyleId>
              </a:tblPr>
              <a:tblGrid>
                <a:gridCol w="519793">
                  <a:extLst>
                    <a:ext uri="{9D8B030D-6E8A-4147-A177-3AD203B41FA5}">
                      <a16:colId xmlns:a16="http://schemas.microsoft.com/office/drawing/2014/main" val="1655479672"/>
                    </a:ext>
                  </a:extLst>
                </a:gridCol>
                <a:gridCol w="519793">
                  <a:extLst>
                    <a:ext uri="{9D8B030D-6E8A-4147-A177-3AD203B41FA5}">
                      <a16:colId xmlns:a16="http://schemas.microsoft.com/office/drawing/2014/main" val="613389317"/>
                    </a:ext>
                  </a:extLst>
                </a:gridCol>
                <a:gridCol w="519793">
                  <a:extLst>
                    <a:ext uri="{9D8B030D-6E8A-4147-A177-3AD203B41FA5}">
                      <a16:colId xmlns:a16="http://schemas.microsoft.com/office/drawing/2014/main" val="3443064797"/>
                    </a:ext>
                  </a:extLst>
                </a:gridCol>
                <a:gridCol w="519793">
                  <a:extLst>
                    <a:ext uri="{9D8B030D-6E8A-4147-A177-3AD203B41FA5}">
                      <a16:colId xmlns:a16="http://schemas.microsoft.com/office/drawing/2014/main" val="1702331013"/>
                    </a:ext>
                  </a:extLst>
                </a:gridCol>
                <a:gridCol w="519793">
                  <a:extLst>
                    <a:ext uri="{9D8B030D-6E8A-4147-A177-3AD203B41FA5}">
                      <a16:colId xmlns:a16="http://schemas.microsoft.com/office/drawing/2014/main" val="1565940121"/>
                    </a:ext>
                  </a:extLst>
                </a:gridCol>
                <a:gridCol w="519793">
                  <a:extLst>
                    <a:ext uri="{9D8B030D-6E8A-4147-A177-3AD203B41FA5}">
                      <a16:colId xmlns:a16="http://schemas.microsoft.com/office/drawing/2014/main" val="213594661"/>
                    </a:ext>
                  </a:extLst>
                </a:gridCol>
                <a:gridCol w="519793">
                  <a:extLst>
                    <a:ext uri="{9D8B030D-6E8A-4147-A177-3AD203B41FA5}">
                      <a16:colId xmlns:a16="http://schemas.microsoft.com/office/drawing/2014/main" val="4224078677"/>
                    </a:ext>
                  </a:extLst>
                </a:gridCol>
                <a:gridCol w="519793">
                  <a:extLst>
                    <a:ext uri="{9D8B030D-6E8A-4147-A177-3AD203B41FA5}">
                      <a16:colId xmlns:a16="http://schemas.microsoft.com/office/drawing/2014/main" val="3540313494"/>
                    </a:ext>
                  </a:extLst>
                </a:gridCol>
                <a:gridCol w="519793">
                  <a:extLst>
                    <a:ext uri="{9D8B030D-6E8A-4147-A177-3AD203B41FA5}">
                      <a16:colId xmlns:a16="http://schemas.microsoft.com/office/drawing/2014/main" val="992988094"/>
                    </a:ext>
                  </a:extLst>
                </a:gridCol>
                <a:gridCol w="519793">
                  <a:extLst>
                    <a:ext uri="{9D8B030D-6E8A-4147-A177-3AD203B41FA5}">
                      <a16:colId xmlns:a16="http://schemas.microsoft.com/office/drawing/2014/main" val="2987005512"/>
                    </a:ext>
                  </a:extLst>
                </a:gridCol>
                <a:gridCol w="519793">
                  <a:extLst>
                    <a:ext uri="{9D8B030D-6E8A-4147-A177-3AD203B41FA5}">
                      <a16:colId xmlns:a16="http://schemas.microsoft.com/office/drawing/2014/main" val="3032959453"/>
                    </a:ext>
                  </a:extLst>
                </a:gridCol>
                <a:gridCol w="519793">
                  <a:extLst>
                    <a:ext uri="{9D8B030D-6E8A-4147-A177-3AD203B41FA5}">
                      <a16:colId xmlns:a16="http://schemas.microsoft.com/office/drawing/2014/main" val="3726650991"/>
                    </a:ext>
                  </a:extLst>
                </a:gridCol>
                <a:gridCol w="519793">
                  <a:extLst>
                    <a:ext uri="{9D8B030D-6E8A-4147-A177-3AD203B41FA5}">
                      <a16:colId xmlns:a16="http://schemas.microsoft.com/office/drawing/2014/main" val="1735260192"/>
                    </a:ext>
                  </a:extLst>
                </a:gridCol>
                <a:gridCol w="519793">
                  <a:extLst>
                    <a:ext uri="{9D8B030D-6E8A-4147-A177-3AD203B41FA5}">
                      <a16:colId xmlns:a16="http://schemas.microsoft.com/office/drawing/2014/main" val="494149224"/>
                    </a:ext>
                  </a:extLst>
                </a:gridCol>
              </a:tblGrid>
              <a:tr h="529383">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28575"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64920867"/>
                  </a:ext>
                </a:extLst>
              </a:tr>
            </a:tbl>
          </a:graphicData>
        </a:graphic>
      </p:graphicFrame>
      <p:graphicFrame>
        <p:nvGraphicFramePr>
          <p:cNvPr id="23" name="hàng 5">
            <a:extLst>
              <a:ext uri="{FF2B5EF4-FFF2-40B4-BE49-F238E27FC236}">
                <a16:creationId xmlns:a16="http://schemas.microsoft.com/office/drawing/2014/main" id="{844A8C81-B0DC-1347-A12D-B984D9E47D19}"/>
              </a:ext>
            </a:extLst>
          </p:cNvPr>
          <p:cNvGraphicFramePr>
            <a:graphicFrameLocks noGrp="1"/>
          </p:cNvGraphicFramePr>
          <p:nvPr>
            <p:extLst>
              <p:ext uri="{D42A27DB-BD31-4B8C-83A1-F6EECF244321}">
                <p14:modId xmlns:p14="http://schemas.microsoft.com/office/powerpoint/2010/main" val="276248957"/>
              </p:ext>
            </p:extLst>
          </p:nvPr>
        </p:nvGraphicFramePr>
        <p:xfrm>
          <a:off x="1589310" y="2273755"/>
          <a:ext cx="7277102" cy="529383"/>
        </p:xfrm>
        <a:graphic>
          <a:graphicData uri="http://schemas.openxmlformats.org/drawingml/2006/table">
            <a:tbl>
              <a:tblPr firstRow="1" bandRow="1">
                <a:tableStyleId>{23AB10BD-D609-4068-8081-EE78C023890E}</a:tableStyleId>
              </a:tblPr>
              <a:tblGrid>
                <a:gridCol w="519793">
                  <a:extLst>
                    <a:ext uri="{9D8B030D-6E8A-4147-A177-3AD203B41FA5}">
                      <a16:colId xmlns:a16="http://schemas.microsoft.com/office/drawing/2014/main" val="1655479672"/>
                    </a:ext>
                  </a:extLst>
                </a:gridCol>
                <a:gridCol w="519793">
                  <a:extLst>
                    <a:ext uri="{9D8B030D-6E8A-4147-A177-3AD203B41FA5}">
                      <a16:colId xmlns:a16="http://schemas.microsoft.com/office/drawing/2014/main" val="613389317"/>
                    </a:ext>
                  </a:extLst>
                </a:gridCol>
                <a:gridCol w="519793">
                  <a:extLst>
                    <a:ext uri="{9D8B030D-6E8A-4147-A177-3AD203B41FA5}">
                      <a16:colId xmlns:a16="http://schemas.microsoft.com/office/drawing/2014/main" val="3443064797"/>
                    </a:ext>
                  </a:extLst>
                </a:gridCol>
                <a:gridCol w="519793">
                  <a:extLst>
                    <a:ext uri="{9D8B030D-6E8A-4147-A177-3AD203B41FA5}">
                      <a16:colId xmlns:a16="http://schemas.microsoft.com/office/drawing/2014/main" val="1702331013"/>
                    </a:ext>
                  </a:extLst>
                </a:gridCol>
                <a:gridCol w="519793">
                  <a:extLst>
                    <a:ext uri="{9D8B030D-6E8A-4147-A177-3AD203B41FA5}">
                      <a16:colId xmlns:a16="http://schemas.microsoft.com/office/drawing/2014/main" val="1565940121"/>
                    </a:ext>
                  </a:extLst>
                </a:gridCol>
                <a:gridCol w="519793">
                  <a:extLst>
                    <a:ext uri="{9D8B030D-6E8A-4147-A177-3AD203B41FA5}">
                      <a16:colId xmlns:a16="http://schemas.microsoft.com/office/drawing/2014/main" val="213594661"/>
                    </a:ext>
                  </a:extLst>
                </a:gridCol>
                <a:gridCol w="519793">
                  <a:extLst>
                    <a:ext uri="{9D8B030D-6E8A-4147-A177-3AD203B41FA5}">
                      <a16:colId xmlns:a16="http://schemas.microsoft.com/office/drawing/2014/main" val="4224078677"/>
                    </a:ext>
                  </a:extLst>
                </a:gridCol>
                <a:gridCol w="519793">
                  <a:extLst>
                    <a:ext uri="{9D8B030D-6E8A-4147-A177-3AD203B41FA5}">
                      <a16:colId xmlns:a16="http://schemas.microsoft.com/office/drawing/2014/main" val="3540313494"/>
                    </a:ext>
                  </a:extLst>
                </a:gridCol>
                <a:gridCol w="519793">
                  <a:extLst>
                    <a:ext uri="{9D8B030D-6E8A-4147-A177-3AD203B41FA5}">
                      <a16:colId xmlns:a16="http://schemas.microsoft.com/office/drawing/2014/main" val="992988094"/>
                    </a:ext>
                  </a:extLst>
                </a:gridCol>
                <a:gridCol w="519793">
                  <a:extLst>
                    <a:ext uri="{9D8B030D-6E8A-4147-A177-3AD203B41FA5}">
                      <a16:colId xmlns:a16="http://schemas.microsoft.com/office/drawing/2014/main" val="2987005512"/>
                    </a:ext>
                  </a:extLst>
                </a:gridCol>
                <a:gridCol w="519793">
                  <a:extLst>
                    <a:ext uri="{9D8B030D-6E8A-4147-A177-3AD203B41FA5}">
                      <a16:colId xmlns:a16="http://schemas.microsoft.com/office/drawing/2014/main" val="3032959453"/>
                    </a:ext>
                  </a:extLst>
                </a:gridCol>
                <a:gridCol w="519793">
                  <a:extLst>
                    <a:ext uri="{9D8B030D-6E8A-4147-A177-3AD203B41FA5}">
                      <a16:colId xmlns:a16="http://schemas.microsoft.com/office/drawing/2014/main" val="3726650991"/>
                    </a:ext>
                  </a:extLst>
                </a:gridCol>
                <a:gridCol w="519793">
                  <a:extLst>
                    <a:ext uri="{9D8B030D-6E8A-4147-A177-3AD203B41FA5}">
                      <a16:colId xmlns:a16="http://schemas.microsoft.com/office/drawing/2014/main" val="1735260192"/>
                    </a:ext>
                  </a:extLst>
                </a:gridCol>
                <a:gridCol w="519793">
                  <a:extLst>
                    <a:ext uri="{9D8B030D-6E8A-4147-A177-3AD203B41FA5}">
                      <a16:colId xmlns:a16="http://schemas.microsoft.com/office/drawing/2014/main" val="494149224"/>
                    </a:ext>
                  </a:extLst>
                </a:gridCol>
              </a:tblGrid>
              <a:tr h="529383">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28575"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815813"/>
                  </a:ext>
                </a:extLst>
              </a:tr>
            </a:tbl>
          </a:graphicData>
        </a:graphic>
      </p:graphicFrame>
      <p:graphicFrame>
        <p:nvGraphicFramePr>
          <p:cNvPr id="24" name="hàng 6">
            <a:extLst>
              <a:ext uri="{FF2B5EF4-FFF2-40B4-BE49-F238E27FC236}">
                <a16:creationId xmlns:a16="http://schemas.microsoft.com/office/drawing/2014/main" id="{321A3518-5694-D14D-8805-4E818D929141}"/>
              </a:ext>
            </a:extLst>
          </p:cNvPr>
          <p:cNvGraphicFramePr>
            <a:graphicFrameLocks noGrp="1"/>
          </p:cNvGraphicFramePr>
          <p:nvPr>
            <p:extLst>
              <p:ext uri="{D42A27DB-BD31-4B8C-83A1-F6EECF244321}">
                <p14:modId xmlns:p14="http://schemas.microsoft.com/office/powerpoint/2010/main" val="2845268665"/>
              </p:ext>
            </p:extLst>
          </p:nvPr>
        </p:nvGraphicFramePr>
        <p:xfrm>
          <a:off x="1589310" y="2810371"/>
          <a:ext cx="7277102" cy="529383"/>
        </p:xfrm>
        <a:graphic>
          <a:graphicData uri="http://schemas.openxmlformats.org/drawingml/2006/table">
            <a:tbl>
              <a:tblPr firstRow="1" bandRow="1">
                <a:tableStyleId>{23AB10BD-D609-4068-8081-EE78C023890E}</a:tableStyleId>
              </a:tblPr>
              <a:tblGrid>
                <a:gridCol w="519793">
                  <a:extLst>
                    <a:ext uri="{9D8B030D-6E8A-4147-A177-3AD203B41FA5}">
                      <a16:colId xmlns:a16="http://schemas.microsoft.com/office/drawing/2014/main" val="1655479672"/>
                    </a:ext>
                  </a:extLst>
                </a:gridCol>
                <a:gridCol w="519793">
                  <a:extLst>
                    <a:ext uri="{9D8B030D-6E8A-4147-A177-3AD203B41FA5}">
                      <a16:colId xmlns:a16="http://schemas.microsoft.com/office/drawing/2014/main" val="613389317"/>
                    </a:ext>
                  </a:extLst>
                </a:gridCol>
                <a:gridCol w="519793">
                  <a:extLst>
                    <a:ext uri="{9D8B030D-6E8A-4147-A177-3AD203B41FA5}">
                      <a16:colId xmlns:a16="http://schemas.microsoft.com/office/drawing/2014/main" val="3443064797"/>
                    </a:ext>
                  </a:extLst>
                </a:gridCol>
                <a:gridCol w="519793">
                  <a:extLst>
                    <a:ext uri="{9D8B030D-6E8A-4147-A177-3AD203B41FA5}">
                      <a16:colId xmlns:a16="http://schemas.microsoft.com/office/drawing/2014/main" val="1702331013"/>
                    </a:ext>
                  </a:extLst>
                </a:gridCol>
                <a:gridCol w="519793">
                  <a:extLst>
                    <a:ext uri="{9D8B030D-6E8A-4147-A177-3AD203B41FA5}">
                      <a16:colId xmlns:a16="http://schemas.microsoft.com/office/drawing/2014/main" val="1565940121"/>
                    </a:ext>
                  </a:extLst>
                </a:gridCol>
                <a:gridCol w="519793">
                  <a:extLst>
                    <a:ext uri="{9D8B030D-6E8A-4147-A177-3AD203B41FA5}">
                      <a16:colId xmlns:a16="http://schemas.microsoft.com/office/drawing/2014/main" val="213594661"/>
                    </a:ext>
                  </a:extLst>
                </a:gridCol>
                <a:gridCol w="519793">
                  <a:extLst>
                    <a:ext uri="{9D8B030D-6E8A-4147-A177-3AD203B41FA5}">
                      <a16:colId xmlns:a16="http://schemas.microsoft.com/office/drawing/2014/main" val="4224078677"/>
                    </a:ext>
                  </a:extLst>
                </a:gridCol>
                <a:gridCol w="519793">
                  <a:extLst>
                    <a:ext uri="{9D8B030D-6E8A-4147-A177-3AD203B41FA5}">
                      <a16:colId xmlns:a16="http://schemas.microsoft.com/office/drawing/2014/main" val="3540313494"/>
                    </a:ext>
                  </a:extLst>
                </a:gridCol>
                <a:gridCol w="519793">
                  <a:extLst>
                    <a:ext uri="{9D8B030D-6E8A-4147-A177-3AD203B41FA5}">
                      <a16:colId xmlns:a16="http://schemas.microsoft.com/office/drawing/2014/main" val="992988094"/>
                    </a:ext>
                  </a:extLst>
                </a:gridCol>
                <a:gridCol w="519793">
                  <a:extLst>
                    <a:ext uri="{9D8B030D-6E8A-4147-A177-3AD203B41FA5}">
                      <a16:colId xmlns:a16="http://schemas.microsoft.com/office/drawing/2014/main" val="2987005512"/>
                    </a:ext>
                  </a:extLst>
                </a:gridCol>
                <a:gridCol w="519793">
                  <a:extLst>
                    <a:ext uri="{9D8B030D-6E8A-4147-A177-3AD203B41FA5}">
                      <a16:colId xmlns:a16="http://schemas.microsoft.com/office/drawing/2014/main" val="3032959453"/>
                    </a:ext>
                  </a:extLst>
                </a:gridCol>
                <a:gridCol w="519793">
                  <a:extLst>
                    <a:ext uri="{9D8B030D-6E8A-4147-A177-3AD203B41FA5}">
                      <a16:colId xmlns:a16="http://schemas.microsoft.com/office/drawing/2014/main" val="3726650991"/>
                    </a:ext>
                  </a:extLst>
                </a:gridCol>
                <a:gridCol w="519793">
                  <a:extLst>
                    <a:ext uri="{9D8B030D-6E8A-4147-A177-3AD203B41FA5}">
                      <a16:colId xmlns:a16="http://schemas.microsoft.com/office/drawing/2014/main" val="1735260192"/>
                    </a:ext>
                  </a:extLst>
                </a:gridCol>
                <a:gridCol w="519793">
                  <a:extLst>
                    <a:ext uri="{9D8B030D-6E8A-4147-A177-3AD203B41FA5}">
                      <a16:colId xmlns:a16="http://schemas.microsoft.com/office/drawing/2014/main" val="494149224"/>
                    </a:ext>
                  </a:extLst>
                </a:gridCol>
              </a:tblGrid>
              <a:tr h="529383">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2183001"/>
                  </a:ext>
                </a:extLst>
              </a:tr>
            </a:tbl>
          </a:graphicData>
        </a:graphic>
      </p:graphicFrame>
      <p:grpSp>
        <p:nvGrpSpPr>
          <p:cNvPr id="14" name="ô 1">
            <a:extLst>
              <a:ext uri="{FF2B5EF4-FFF2-40B4-BE49-F238E27FC236}">
                <a16:creationId xmlns:a16="http://schemas.microsoft.com/office/drawing/2014/main" id="{8DFC9445-4D97-0E4C-A48F-06E4E646E844}"/>
              </a:ext>
            </a:extLst>
          </p:cNvPr>
          <p:cNvGrpSpPr/>
          <p:nvPr/>
        </p:nvGrpSpPr>
        <p:grpSpPr>
          <a:xfrm>
            <a:off x="763325" y="83440"/>
            <a:ext cx="591048" cy="658226"/>
            <a:chOff x="763325" y="83440"/>
            <a:chExt cx="591048" cy="658226"/>
          </a:xfrm>
        </p:grpSpPr>
        <p:pic>
          <p:nvPicPr>
            <p:cNvPr id="25" name="图片 19">
              <a:extLst>
                <a:ext uri="{FF2B5EF4-FFF2-40B4-BE49-F238E27FC236}">
                  <a16:creationId xmlns:a16="http://schemas.microsoft.com/office/drawing/2014/main" id="{18B2962B-E1C0-714F-A229-FF5B932C91B8}"/>
                </a:ext>
              </a:extLst>
            </p:cNvPr>
            <p:cNvPicPr>
              <a:picLocks noChangeAspect="1"/>
            </p:cNvPicPr>
            <p:nvPr/>
          </p:nvPicPr>
          <p:blipFill rotWithShape="1">
            <a:blip r:embed="rId3">
              <a:extLst>
                <a:ext uri="{28A0092B-C50C-407E-A947-70E740481C1C}">
                  <a14:useLocalDpi xmlns:a14="http://schemas.microsoft.com/office/drawing/2010/main" val="0"/>
                </a:ext>
              </a:extLst>
            </a:blip>
            <a:srcRect l="82706" t="6693" r="8148" b="75200"/>
            <a:stretch/>
          </p:blipFill>
          <p:spPr>
            <a:xfrm>
              <a:off x="763325" y="83440"/>
              <a:ext cx="591048" cy="658226"/>
            </a:xfrm>
            <a:prstGeom prst="rect">
              <a:avLst/>
            </a:prstGeom>
          </p:spPr>
        </p:pic>
        <p:sp>
          <p:nvSpPr>
            <p:cNvPr id="13" name="TextBox 12">
              <a:extLst>
                <a:ext uri="{FF2B5EF4-FFF2-40B4-BE49-F238E27FC236}">
                  <a16:creationId xmlns:a16="http://schemas.microsoft.com/office/drawing/2014/main" id="{89EAE23E-0F5C-EA42-AF22-80F26EDB4CA2}"/>
                </a:ext>
              </a:extLst>
            </p:cNvPr>
            <p:cNvSpPr txBox="1"/>
            <p:nvPr/>
          </p:nvSpPr>
          <p:spPr>
            <a:xfrm>
              <a:off x="881799" y="212498"/>
              <a:ext cx="393362" cy="400110"/>
            </a:xfrm>
            <a:prstGeom prst="rect">
              <a:avLst/>
            </a:prstGeom>
            <a:noFill/>
          </p:spPr>
          <p:txBody>
            <a:bodyPr wrap="square" rtlCol="0">
              <a:spAutoFit/>
            </a:bodyPr>
            <a:lstStyle/>
            <a:p>
              <a:r>
                <a:rPr lang="en-VN" sz="2000" b="1" dirty="0"/>
                <a:t>1</a:t>
              </a:r>
            </a:p>
          </p:txBody>
        </p:sp>
      </p:grpSp>
      <p:grpSp>
        <p:nvGrpSpPr>
          <p:cNvPr id="28" name="ô 2">
            <a:extLst>
              <a:ext uri="{FF2B5EF4-FFF2-40B4-BE49-F238E27FC236}">
                <a16:creationId xmlns:a16="http://schemas.microsoft.com/office/drawing/2014/main" id="{AEC5EDB1-51D7-4D4C-8536-96088C957181}"/>
              </a:ext>
            </a:extLst>
          </p:cNvPr>
          <p:cNvGrpSpPr/>
          <p:nvPr/>
        </p:nvGrpSpPr>
        <p:grpSpPr>
          <a:xfrm>
            <a:off x="763325" y="613038"/>
            <a:ext cx="591048" cy="658226"/>
            <a:chOff x="763325" y="83440"/>
            <a:chExt cx="591048" cy="658226"/>
          </a:xfrm>
        </p:grpSpPr>
        <p:pic>
          <p:nvPicPr>
            <p:cNvPr id="29" name="图片 19">
              <a:extLst>
                <a:ext uri="{FF2B5EF4-FFF2-40B4-BE49-F238E27FC236}">
                  <a16:creationId xmlns:a16="http://schemas.microsoft.com/office/drawing/2014/main" id="{0431C144-0C1D-6C4D-A8C2-A232F7AAE551}"/>
                </a:ext>
              </a:extLst>
            </p:cNvPr>
            <p:cNvPicPr>
              <a:picLocks noChangeAspect="1"/>
            </p:cNvPicPr>
            <p:nvPr/>
          </p:nvPicPr>
          <p:blipFill rotWithShape="1">
            <a:blip r:embed="rId3">
              <a:extLst>
                <a:ext uri="{28A0092B-C50C-407E-A947-70E740481C1C}">
                  <a14:useLocalDpi xmlns:a14="http://schemas.microsoft.com/office/drawing/2010/main" val="0"/>
                </a:ext>
              </a:extLst>
            </a:blip>
            <a:srcRect l="82706" t="6693" r="8148" b="75200"/>
            <a:stretch/>
          </p:blipFill>
          <p:spPr>
            <a:xfrm>
              <a:off x="763325" y="83440"/>
              <a:ext cx="591048" cy="658226"/>
            </a:xfrm>
            <a:prstGeom prst="rect">
              <a:avLst/>
            </a:prstGeom>
          </p:spPr>
        </p:pic>
        <p:sp>
          <p:nvSpPr>
            <p:cNvPr id="30" name="TextBox 29">
              <a:extLst>
                <a:ext uri="{FF2B5EF4-FFF2-40B4-BE49-F238E27FC236}">
                  <a16:creationId xmlns:a16="http://schemas.microsoft.com/office/drawing/2014/main" id="{0A5BF571-1E91-5342-9DCB-DD6614A8E455}"/>
                </a:ext>
              </a:extLst>
            </p:cNvPr>
            <p:cNvSpPr txBox="1"/>
            <p:nvPr/>
          </p:nvSpPr>
          <p:spPr>
            <a:xfrm>
              <a:off x="881799" y="212498"/>
              <a:ext cx="393362" cy="400110"/>
            </a:xfrm>
            <a:prstGeom prst="rect">
              <a:avLst/>
            </a:prstGeom>
            <a:noFill/>
          </p:spPr>
          <p:txBody>
            <a:bodyPr wrap="square" rtlCol="0">
              <a:spAutoFit/>
            </a:bodyPr>
            <a:lstStyle/>
            <a:p>
              <a:r>
                <a:rPr lang="en-VN" sz="2000" b="1" dirty="0"/>
                <a:t>2</a:t>
              </a:r>
            </a:p>
          </p:txBody>
        </p:sp>
      </p:grpSp>
      <p:grpSp>
        <p:nvGrpSpPr>
          <p:cNvPr id="31" name="ô 3">
            <a:extLst>
              <a:ext uri="{FF2B5EF4-FFF2-40B4-BE49-F238E27FC236}">
                <a16:creationId xmlns:a16="http://schemas.microsoft.com/office/drawing/2014/main" id="{134338E5-53FD-4849-BDEE-00F9C62033D0}"/>
              </a:ext>
            </a:extLst>
          </p:cNvPr>
          <p:cNvGrpSpPr/>
          <p:nvPr/>
        </p:nvGrpSpPr>
        <p:grpSpPr>
          <a:xfrm>
            <a:off x="765181" y="1142206"/>
            <a:ext cx="591048" cy="658226"/>
            <a:chOff x="763325" y="83440"/>
            <a:chExt cx="591048" cy="658226"/>
          </a:xfrm>
        </p:grpSpPr>
        <p:pic>
          <p:nvPicPr>
            <p:cNvPr id="32" name="图片 19">
              <a:extLst>
                <a:ext uri="{FF2B5EF4-FFF2-40B4-BE49-F238E27FC236}">
                  <a16:creationId xmlns:a16="http://schemas.microsoft.com/office/drawing/2014/main" id="{E785F99D-CF3C-BC41-A83C-90B976CCB378}"/>
                </a:ext>
              </a:extLst>
            </p:cNvPr>
            <p:cNvPicPr>
              <a:picLocks noChangeAspect="1"/>
            </p:cNvPicPr>
            <p:nvPr/>
          </p:nvPicPr>
          <p:blipFill rotWithShape="1">
            <a:blip r:embed="rId3">
              <a:extLst>
                <a:ext uri="{28A0092B-C50C-407E-A947-70E740481C1C}">
                  <a14:useLocalDpi xmlns:a14="http://schemas.microsoft.com/office/drawing/2010/main" val="0"/>
                </a:ext>
              </a:extLst>
            </a:blip>
            <a:srcRect l="82706" t="6693" r="8148" b="75200"/>
            <a:stretch/>
          </p:blipFill>
          <p:spPr>
            <a:xfrm>
              <a:off x="763325" y="83440"/>
              <a:ext cx="591048" cy="658226"/>
            </a:xfrm>
            <a:prstGeom prst="rect">
              <a:avLst/>
            </a:prstGeom>
          </p:spPr>
        </p:pic>
        <p:sp>
          <p:nvSpPr>
            <p:cNvPr id="33" name="TextBox 32">
              <a:extLst>
                <a:ext uri="{FF2B5EF4-FFF2-40B4-BE49-F238E27FC236}">
                  <a16:creationId xmlns:a16="http://schemas.microsoft.com/office/drawing/2014/main" id="{7EB0ED57-4626-BB4A-B360-7350891DDFDF}"/>
                </a:ext>
              </a:extLst>
            </p:cNvPr>
            <p:cNvSpPr txBox="1"/>
            <p:nvPr/>
          </p:nvSpPr>
          <p:spPr>
            <a:xfrm>
              <a:off x="881799" y="212498"/>
              <a:ext cx="393362" cy="400110"/>
            </a:xfrm>
            <a:prstGeom prst="rect">
              <a:avLst/>
            </a:prstGeom>
            <a:noFill/>
          </p:spPr>
          <p:txBody>
            <a:bodyPr wrap="square" rtlCol="0">
              <a:spAutoFit/>
            </a:bodyPr>
            <a:lstStyle/>
            <a:p>
              <a:r>
                <a:rPr lang="en-VN" sz="2000" b="1" dirty="0"/>
                <a:t>3</a:t>
              </a:r>
            </a:p>
          </p:txBody>
        </p:sp>
      </p:grpSp>
      <p:grpSp>
        <p:nvGrpSpPr>
          <p:cNvPr id="34" name="ô 4">
            <a:extLst>
              <a:ext uri="{FF2B5EF4-FFF2-40B4-BE49-F238E27FC236}">
                <a16:creationId xmlns:a16="http://schemas.microsoft.com/office/drawing/2014/main" id="{14471E5E-84AB-3949-A3E0-8D7EF2C08395}"/>
              </a:ext>
            </a:extLst>
          </p:cNvPr>
          <p:cNvGrpSpPr/>
          <p:nvPr/>
        </p:nvGrpSpPr>
        <p:grpSpPr>
          <a:xfrm>
            <a:off x="766772" y="1671589"/>
            <a:ext cx="591048" cy="658226"/>
            <a:chOff x="763325" y="83440"/>
            <a:chExt cx="591048" cy="658226"/>
          </a:xfrm>
        </p:grpSpPr>
        <p:pic>
          <p:nvPicPr>
            <p:cNvPr id="35" name="图片 19">
              <a:extLst>
                <a:ext uri="{FF2B5EF4-FFF2-40B4-BE49-F238E27FC236}">
                  <a16:creationId xmlns:a16="http://schemas.microsoft.com/office/drawing/2014/main" id="{C8D3CC37-0DA7-2F4B-AFF6-FC72074C019B}"/>
                </a:ext>
              </a:extLst>
            </p:cNvPr>
            <p:cNvPicPr>
              <a:picLocks noChangeAspect="1"/>
            </p:cNvPicPr>
            <p:nvPr/>
          </p:nvPicPr>
          <p:blipFill rotWithShape="1">
            <a:blip r:embed="rId3">
              <a:extLst>
                <a:ext uri="{28A0092B-C50C-407E-A947-70E740481C1C}">
                  <a14:useLocalDpi xmlns:a14="http://schemas.microsoft.com/office/drawing/2010/main" val="0"/>
                </a:ext>
              </a:extLst>
            </a:blip>
            <a:srcRect l="82706" t="6693" r="8148" b="75200"/>
            <a:stretch/>
          </p:blipFill>
          <p:spPr>
            <a:xfrm>
              <a:off x="763325" y="83440"/>
              <a:ext cx="591048" cy="658226"/>
            </a:xfrm>
            <a:prstGeom prst="rect">
              <a:avLst/>
            </a:prstGeom>
          </p:spPr>
        </p:pic>
        <p:sp>
          <p:nvSpPr>
            <p:cNvPr id="36" name="TextBox 35">
              <a:extLst>
                <a:ext uri="{FF2B5EF4-FFF2-40B4-BE49-F238E27FC236}">
                  <a16:creationId xmlns:a16="http://schemas.microsoft.com/office/drawing/2014/main" id="{09209FAD-E033-4B4C-A8A4-1063131F219E}"/>
                </a:ext>
              </a:extLst>
            </p:cNvPr>
            <p:cNvSpPr txBox="1"/>
            <p:nvPr/>
          </p:nvSpPr>
          <p:spPr>
            <a:xfrm>
              <a:off x="881799" y="212498"/>
              <a:ext cx="393362" cy="400110"/>
            </a:xfrm>
            <a:prstGeom prst="rect">
              <a:avLst/>
            </a:prstGeom>
            <a:noFill/>
          </p:spPr>
          <p:txBody>
            <a:bodyPr wrap="square" rtlCol="0">
              <a:spAutoFit/>
            </a:bodyPr>
            <a:lstStyle/>
            <a:p>
              <a:r>
                <a:rPr lang="en-VN" sz="2000" b="1" dirty="0"/>
                <a:t>4</a:t>
              </a:r>
            </a:p>
          </p:txBody>
        </p:sp>
      </p:grpSp>
      <p:grpSp>
        <p:nvGrpSpPr>
          <p:cNvPr id="37" name="ô 5">
            <a:extLst>
              <a:ext uri="{FF2B5EF4-FFF2-40B4-BE49-F238E27FC236}">
                <a16:creationId xmlns:a16="http://schemas.microsoft.com/office/drawing/2014/main" id="{79BDD4D1-81A5-CA48-AFCF-FCD8EFAD296D}"/>
              </a:ext>
            </a:extLst>
          </p:cNvPr>
          <p:cNvGrpSpPr/>
          <p:nvPr/>
        </p:nvGrpSpPr>
        <p:grpSpPr>
          <a:xfrm>
            <a:off x="770626" y="2210093"/>
            <a:ext cx="591048" cy="658226"/>
            <a:chOff x="763325" y="83440"/>
            <a:chExt cx="591048" cy="658226"/>
          </a:xfrm>
        </p:grpSpPr>
        <p:pic>
          <p:nvPicPr>
            <p:cNvPr id="38" name="图片 19">
              <a:extLst>
                <a:ext uri="{FF2B5EF4-FFF2-40B4-BE49-F238E27FC236}">
                  <a16:creationId xmlns:a16="http://schemas.microsoft.com/office/drawing/2014/main" id="{8B4AF2B7-9FDC-BE4B-92D3-8062E8E06382}"/>
                </a:ext>
              </a:extLst>
            </p:cNvPr>
            <p:cNvPicPr>
              <a:picLocks noChangeAspect="1"/>
            </p:cNvPicPr>
            <p:nvPr/>
          </p:nvPicPr>
          <p:blipFill rotWithShape="1">
            <a:blip r:embed="rId3">
              <a:extLst>
                <a:ext uri="{28A0092B-C50C-407E-A947-70E740481C1C}">
                  <a14:useLocalDpi xmlns:a14="http://schemas.microsoft.com/office/drawing/2010/main" val="0"/>
                </a:ext>
              </a:extLst>
            </a:blip>
            <a:srcRect l="82706" t="6693" r="8148" b="75200"/>
            <a:stretch/>
          </p:blipFill>
          <p:spPr>
            <a:xfrm>
              <a:off x="763325" y="83440"/>
              <a:ext cx="591048" cy="658226"/>
            </a:xfrm>
            <a:prstGeom prst="rect">
              <a:avLst/>
            </a:prstGeom>
          </p:spPr>
        </p:pic>
        <p:sp>
          <p:nvSpPr>
            <p:cNvPr id="39" name="TextBox 38">
              <a:extLst>
                <a:ext uri="{FF2B5EF4-FFF2-40B4-BE49-F238E27FC236}">
                  <a16:creationId xmlns:a16="http://schemas.microsoft.com/office/drawing/2014/main" id="{25B8EE97-73E0-F643-8D7B-C2A6B1DBC5FB}"/>
                </a:ext>
              </a:extLst>
            </p:cNvPr>
            <p:cNvSpPr txBox="1"/>
            <p:nvPr/>
          </p:nvSpPr>
          <p:spPr>
            <a:xfrm>
              <a:off x="881799" y="212498"/>
              <a:ext cx="393362" cy="400110"/>
            </a:xfrm>
            <a:prstGeom prst="rect">
              <a:avLst/>
            </a:prstGeom>
            <a:noFill/>
          </p:spPr>
          <p:txBody>
            <a:bodyPr wrap="square" rtlCol="0">
              <a:spAutoFit/>
            </a:bodyPr>
            <a:lstStyle/>
            <a:p>
              <a:r>
                <a:rPr lang="en-VN" sz="2000" b="1" dirty="0"/>
                <a:t>5</a:t>
              </a:r>
            </a:p>
          </p:txBody>
        </p:sp>
      </p:grpSp>
      <p:grpSp>
        <p:nvGrpSpPr>
          <p:cNvPr id="40" name="ô 6">
            <a:extLst>
              <a:ext uri="{FF2B5EF4-FFF2-40B4-BE49-F238E27FC236}">
                <a16:creationId xmlns:a16="http://schemas.microsoft.com/office/drawing/2014/main" id="{764B3FF7-E86B-8745-B017-45049C2F3112}"/>
              </a:ext>
            </a:extLst>
          </p:cNvPr>
          <p:cNvGrpSpPr/>
          <p:nvPr/>
        </p:nvGrpSpPr>
        <p:grpSpPr>
          <a:xfrm>
            <a:off x="782956" y="2752076"/>
            <a:ext cx="591048" cy="658226"/>
            <a:chOff x="763325" y="83440"/>
            <a:chExt cx="591048" cy="658226"/>
          </a:xfrm>
        </p:grpSpPr>
        <p:pic>
          <p:nvPicPr>
            <p:cNvPr id="41" name="图片 19">
              <a:extLst>
                <a:ext uri="{FF2B5EF4-FFF2-40B4-BE49-F238E27FC236}">
                  <a16:creationId xmlns:a16="http://schemas.microsoft.com/office/drawing/2014/main" id="{DF31E81B-FBA9-D649-B091-05FD4C111FAB}"/>
                </a:ext>
              </a:extLst>
            </p:cNvPr>
            <p:cNvPicPr>
              <a:picLocks noChangeAspect="1"/>
            </p:cNvPicPr>
            <p:nvPr/>
          </p:nvPicPr>
          <p:blipFill rotWithShape="1">
            <a:blip r:embed="rId3">
              <a:extLst>
                <a:ext uri="{28A0092B-C50C-407E-A947-70E740481C1C}">
                  <a14:useLocalDpi xmlns:a14="http://schemas.microsoft.com/office/drawing/2010/main" val="0"/>
                </a:ext>
              </a:extLst>
            </a:blip>
            <a:srcRect l="82706" t="6693" r="8148" b="75200"/>
            <a:stretch/>
          </p:blipFill>
          <p:spPr>
            <a:xfrm>
              <a:off x="763325" y="83440"/>
              <a:ext cx="591048" cy="658226"/>
            </a:xfrm>
            <a:prstGeom prst="rect">
              <a:avLst/>
            </a:prstGeom>
          </p:spPr>
        </p:pic>
        <p:sp>
          <p:nvSpPr>
            <p:cNvPr id="42" name="TextBox 41">
              <a:extLst>
                <a:ext uri="{FF2B5EF4-FFF2-40B4-BE49-F238E27FC236}">
                  <a16:creationId xmlns:a16="http://schemas.microsoft.com/office/drawing/2014/main" id="{99092F7D-9077-A649-90FA-EB92B0414CCA}"/>
                </a:ext>
              </a:extLst>
            </p:cNvPr>
            <p:cNvSpPr txBox="1"/>
            <p:nvPr/>
          </p:nvSpPr>
          <p:spPr>
            <a:xfrm>
              <a:off x="881799" y="212498"/>
              <a:ext cx="393362" cy="400110"/>
            </a:xfrm>
            <a:prstGeom prst="rect">
              <a:avLst/>
            </a:prstGeom>
            <a:noFill/>
          </p:spPr>
          <p:txBody>
            <a:bodyPr wrap="square" rtlCol="0">
              <a:spAutoFit/>
            </a:bodyPr>
            <a:lstStyle/>
            <a:p>
              <a:r>
                <a:rPr lang="en-VN" sz="2000" b="1" dirty="0"/>
                <a:t>6</a:t>
              </a:r>
            </a:p>
          </p:txBody>
        </p:sp>
      </p:grpSp>
      <p:grpSp>
        <p:nvGrpSpPr>
          <p:cNvPr id="43" name="ô 7">
            <a:extLst>
              <a:ext uri="{FF2B5EF4-FFF2-40B4-BE49-F238E27FC236}">
                <a16:creationId xmlns:a16="http://schemas.microsoft.com/office/drawing/2014/main" id="{6FDAFB82-D062-B44A-A70E-E16BBBAE36AC}"/>
              </a:ext>
            </a:extLst>
          </p:cNvPr>
          <p:cNvGrpSpPr/>
          <p:nvPr/>
        </p:nvGrpSpPr>
        <p:grpSpPr>
          <a:xfrm>
            <a:off x="770626" y="3255799"/>
            <a:ext cx="591048" cy="658226"/>
            <a:chOff x="763325" y="83440"/>
            <a:chExt cx="591048" cy="658226"/>
          </a:xfrm>
        </p:grpSpPr>
        <p:pic>
          <p:nvPicPr>
            <p:cNvPr id="44" name="图片 19">
              <a:extLst>
                <a:ext uri="{FF2B5EF4-FFF2-40B4-BE49-F238E27FC236}">
                  <a16:creationId xmlns:a16="http://schemas.microsoft.com/office/drawing/2014/main" id="{1D1B026E-E4A4-9245-9968-B89C4CF543C5}"/>
                </a:ext>
              </a:extLst>
            </p:cNvPr>
            <p:cNvPicPr>
              <a:picLocks noChangeAspect="1"/>
            </p:cNvPicPr>
            <p:nvPr/>
          </p:nvPicPr>
          <p:blipFill rotWithShape="1">
            <a:blip r:embed="rId3">
              <a:extLst>
                <a:ext uri="{28A0092B-C50C-407E-A947-70E740481C1C}">
                  <a14:useLocalDpi xmlns:a14="http://schemas.microsoft.com/office/drawing/2010/main" val="0"/>
                </a:ext>
              </a:extLst>
            </a:blip>
            <a:srcRect l="82706" t="6693" r="8148" b="75200"/>
            <a:stretch/>
          </p:blipFill>
          <p:spPr>
            <a:xfrm>
              <a:off x="763325" y="83440"/>
              <a:ext cx="591048" cy="658226"/>
            </a:xfrm>
            <a:prstGeom prst="rect">
              <a:avLst/>
            </a:prstGeom>
          </p:spPr>
        </p:pic>
        <p:sp>
          <p:nvSpPr>
            <p:cNvPr id="45" name="TextBox 44">
              <a:extLst>
                <a:ext uri="{FF2B5EF4-FFF2-40B4-BE49-F238E27FC236}">
                  <a16:creationId xmlns:a16="http://schemas.microsoft.com/office/drawing/2014/main" id="{9E8DEC8C-21F0-E34E-A7A5-AD2C96FC1E66}"/>
                </a:ext>
              </a:extLst>
            </p:cNvPr>
            <p:cNvSpPr txBox="1"/>
            <p:nvPr/>
          </p:nvSpPr>
          <p:spPr>
            <a:xfrm>
              <a:off x="881799" y="212498"/>
              <a:ext cx="393362" cy="400110"/>
            </a:xfrm>
            <a:prstGeom prst="rect">
              <a:avLst/>
            </a:prstGeom>
            <a:noFill/>
          </p:spPr>
          <p:txBody>
            <a:bodyPr wrap="square" rtlCol="0">
              <a:spAutoFit/>
            </a:bodyPr>
            <a:lstStyle/>
            <a:p>
              <a:r>
                <a:rPr lang="en-VN" sz="2000" b="1" dirty="0"/>
                <a:t>7</a:t>
              </a:r>
            </a:p>
          </p:txBody>
        </p:sp>
      </p:grpSp>
      <p:sp>
        <p:nvSpPr>
          <p:cNvPr id="46" name="Rounded Rectangle 45">
            <a:extLst>
              <a:ext uri="{FF2B5EF4-FFF2-40B4-BE49-F238E27FC236}">
                <a16:creationId xmlns:a16="http://schemas.microsoft.com/office/drawing/2014/main" id="{1A78CA2C-83D5-EA49-86EF-227D1E44F705}"/>
              </a:ext>
            </a:extLst>
          </p:cNvPr>
          <p:cNvSpPr/>
          <p:nvPr/>
        </p:nvSpPr>
        <p:spPr>
          <a:xfrm>
            <a:off x="1069204" y="3987725"/>
            <a:ext cx="7111410" cy="1007914"/>
          </a:xfrm>
          <a:prstGeom prst="round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700" dirty="0">
                <a:solidFill>
                  <a:schemeClr val="bg1">
                    <a:lumMod val="25000"/>
                  </a:schemeClr>
                </a:solidFill>
                <a:latin typeface="Times New Roman" panose="02020603050405020304" pitchFamily="18" charset="0"/>
                <a:cs typeface="Times New Roman" panose="02020603050405020304" pitchFamily="18" charset="0"/>
              </a:rPr>
              <a:t>Đây là một bài thơ ca ngợi tình mẫu tử?</a:t>
            </a:r>
          </a:p>
        </p:txBody>
      </p:sp>
      <p:sp>
        <p:nvSpPr>
          <p:cNvPr id="47" name="Rounded Rectangle 46">
            <a:extLst>
              <a:ext uri="{FF2B5EF4-FFF2-40B4-BE49-F238E27FC236}">
                <a16:creationId xmlns:a16="http://schemas.microsoft.com/office/drawing/2014/main" id="{65FDB16D-E018-F146-8169-05E5B4A838EF}"/>
              </a:ext>
            </a:extLst>
          </p:cNvPr>
          <p:cNvSpPr/>
          <p:nvPr/>
        </p:nvSpPr>
        <p:spPr>
          <a:xfrm>
            <a:off x="1066150" y="3990839"/>
            <a:ext cx="7111410" cy="1007914"/>
          </a:xfrm>
          <a:prstGeom prst="round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700" dirty="0">
                <a:solidFill>
                  <a:schemeClr val="bg1">
                    <a:lumMod val="25000"/>
                  </a:schemeClr>
                </a:solidFill>
                <a:latin typeface="Times New Roman" panose="02020603050405020304" pitchFamily="18" charset="0"/>
                <a:cs typeface="Times New Roman" panose="02020603050405020304" pitchFamily="18" charset="0"/>
              </a:rPr>
              <a:t>Tên nhân vật hoạ sĩ đã phát hiện ra tài năng của bé Mèo?</a:t>
            </a:r>
          </a:p>
        </p:txBody>
      </p:sp>
      <p:sp>
        <p:nvSpPr>
          <p:cNvPr id="48" name="Rounded Rectangle 47">
            <a:extLst>
              <a:ext uri="{FF2B5EF4-FFF2-40B4-BE49-F238E27FC236}">
                <a16:creationId xmlns:a16="http://schemas.microsoft.com/office/drawing/2014/main" id="{8BFC66DA-3137-B048-8704-E6FCCB263594}"/>
              </a:ext>
            </a:extLst>
          </p:cNvPr>
          <p:cNvSpPr/>
          <p:nvPr/>
        </p:nvSpPr>
        <p:spPr>
          <a:xfrm>
            <a:off x="1066150" y="3982601"/>
            <a:ext cx="7111410" cy="1007914"/>
          </a:xfrm>
          <a:prstGeom prst="round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700" dirty="0">
                <a:solidFill>
                  <a:schemeClr val="bg1">
                    <a:lumMod val="25000"/>
                  </a:schemeClr>
                </a:solidFill>
                <a:latin typeface="Times New Roman" panose="02020603050405020304" pitchFamily="18" charset="0"/>
                <a:cs typeface="Times New Roman" panose="02020603050405020304" pitchFamily="18" charset="0"/>
              </a:rPr>
              <a:t>Điền từ còn thiếu vào câu ca dao:</a:t>
            </a:r>
            <a:r>
              <a:rPr lang="en-VN" sz="2700" i="1" dirty="0">
                <a:solidFill>
                  <a:schemeClr val="bg1">
                    <a:lumMod val="25000"/>
                  </a:schemeClr>
                </a:solidFill>
                <a:latin typeface="Times New Roman" panose="02020603050405020304" pitchFamily="18" charset="0"/>
                <a:cs typeface="Times New Roman" panose="02020603050405020304" pitchFamily="18" charset="0"/>
              </a:rPr>
              <a:t> “Anh em như thể … / Rách lành đùm bọc dở hay đỡ đần”</a:t>
            </a:r>
            <a:endParaRPr lang="en-VN" sz="2700" dirty="0">
              <a:solidFill>
                <a:schemeClr val="bg1">
                  <a:lumMod val="25000"/>
                </a:schemeClr>
              </a:solidFill>
              <a:latin typeface="Times New Roman" panose="02020603050405020304" pitchFamily="18" charset="0"/>
              <a:cs typeface="Times New Roman" panose="02020603050405020304" pitchFamily="18" charset="0"/>
            </a:endParaRPr>
          </a:p>
        </p:txBody>
      </p:sp>
      <p:sp>
        <p:nvSpPr>
          <p:cNvPr id="49" name="Rounded Rectangle 48">
            <a:extLst>
              <a:ext uri="{FF2B5EF4-FFF2-40B4-BE49-F238E27FC236}">
                <a16:creationId xmlns:a16="http://schemas.microsoft.com/office/drawing/2014/main" id="{84E760EC-3F61-9046-800E-3CAEAD179FD4}"/>
              </a:ext>
            </a:extLst>
          </p:cNvPr>
          <p:cNvSpPr/>
          <p:nvPr/>
        </p:nvSpPr>
        <p:spPr>
          <a:xfrm>
            <a:off x="1058849" y="3966662"/>
            <a:ext cx="7111410" cy="1007914"/>
          </a:xfrm>
          <a:prstGeom prst="round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700" dirty="0">
                <a:solidFill>
                  <a:schemeClr val="bg1">
                    <a:lumMod val="25000"/>
                  </a:schemeClr>
                </a:solidFill>
                <a:latin typeface="Times New Roman" panose="02020603050405020304" pitchFamily="18" charset="0"/>
                <a:cs typeface="Times New Roman" panose="02020603050405020304" pitchFamily="18" charset="0"/>
              </a:rPr>
              <a:t>Điền từ còn thiếu:</a:t>
            </a:r>
            <a:r>
              <a:rPr lang="en-VN" sz="2700" i="1" dirty="0">
                <a:solidFill>
                  <a:schemeClr val="bg1">
                    <a:lumMod val="25000"/>
                  </a:schemeClr>
                </a:solidFill>
                <a:latin typeface="Times New Roman" panose="02020603050405020304" pitchFamily="18" charset="0"/>
                <a:cs typeface="Times New Roman" panose="02020603050405020304" pitchFamily="18" charset="0"/>
              </a:rPr>
              <a:t> “Khôn ngoan … người ngoài / Gà cùng một mẹ chớ hoài đá nhau”</a:t>
            </a:r>
            <a:endParaRPr lang="en-VN" sz="2700" dirty="0">
              <a:solidFill>
                <a:schemeClr val="bg1">
                  <a:lumMod val="25000"/>
                </a:schemeClr>
              </a:solidFill>
              <a:latin typeface="Times New Roman" panose="02020603050405020304" pitchFamily="18" charset="0"/>
              <a:cs typeface="Times New Roman" panose="02020603050405020304" pitchFamily="18" charset="0"/>
            </a:endParaRPr>
          </a:p>
        </p:txBody>
      </p:sp>
      <p:sp>
        <p:nvSpPr>
          <p:cNvPr id="50" name="Rounded Rectangle 49">
            <a:extLst>
              <a:ext uri="{FF2B5EF4-FFF2-40B4-BE49-F238E27FC236}">
                <a16:creationId xmlns:a16="http://schemas.microsoft.com/office/drawing/2014/main" id="{166CF133-80DA-9048-ABA4-189D121A905D}"/>
              </a:ext>
            </a:extLst>
          </p:cNvPr>
          <p:cNvSpPr/>
          <p:nvPr/>
        </p:nvSpPr>
        <p:spPr>
          <a:xfrm>
            <a:off x="1055795" y="3957949"/>
            <a:ext cx="7111410" cy="1007914"/>
          </a:xfrm>
          <a:prstGeom prst="round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500" dirty="0">
                <a:solidFill>
                  <a:schemeClr val="bg1">
                    <a:lumMod val="25000"/>
                  </a:schemeClr>
                </a:solidFill>
                <a:latin typeface="Times New Roman" panose="02020603050405020304" pitchFamily="18" charset="0"/>
                <a:cs typeface="Times New Roman" panose="02020603050405020304" pitchFamily="18" charset="0"/>
              </a:rPr>
              <a:t>Điền từ còn thiếu vào chỗ trống:</a:t>
            </a:r>
            <a:r>
              <a:rPr lang="en-VN" sz="2500" i="1" dirty="0">
                <a:solidFill>
                  <a:schemeClr val="bg1">
                    <a:lumMod val="25000"/>
                  </a:schemeClr>
                </a:solidFill>
                <a:latin typeface="Times New Roman" panose="02020603050405020304" pitchFamily="18" charset="0"/>
                <a:cs typeface="Times New Roman" panose="02020603050405020304" pitchFamily="18" charset="0"/>
              </a:rPr>
              <a:t> “…là tài năng nổi bật, hơn hẳn mọi người, dường như là được trời phú"</a:t>
            </a:r>
            <a:endParaRPr lang="en-VN" sz="2500" dirty="0">
              <a:solidFill>
                <a:schemeClr val="bg1">
                  <a:lumMod val="25000"/>
                </a:schemeClr>
              </a:solidFill>
              <a:latin typeface="Times New Roman" panose="02020603050405020304" pitchFamily="18" charset="0"/>
              <a:cs typeface="Times New Roman" panose="02020603050405020304" pitchFamily="18" charset="0"/>
            </a:endParaRPr>
          </a:p>
        </p:txBody>
      </p:sp>
      <p:sp>
        <p:nvSpPr>
          <p:cNvPr id="51" name="Rounded Rectangle 50">
            <a:extLst>
              <a:ext uri="{FF2B5EF4-FFF2-40B4-BE49-F238E27FC236}">
                <a16:creationId xmlns:a16="http://schemas.microsoft.com/office/drawing/2014/main" id="{AC3B514A-78BB-AA4B-BE5B-4BDE31071E0B}"/>
              </a:ext>
            </a:extLst>
          </p:cNvPr>
          <p:cNvSpPr/>
          <p:nvPr/>
        </p:nvSpPr>
        <p:spPr>
          <a:xfrm>
            <a:off x="1060705" y="3972957"/>
            <a:ext cx="7111410" cy="1007914"/>
          </a:xfrm>
          <a:prstGeom prst="round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700" dirty="0">
                <a:solidFill>
                  <a:schemeClr val="bg1">
                    <a:lumMod val="25000"/>
                  </a:schemeClr>
                </a:solidFill>
                <a:latin typeface="Times New Roman" panose="02020603050405020304" pitchFamily="18" charset="0"/>
                <a:cs typeface="Times New Roman" panose="02020603050405020304" pitchFamily="18" charset="0"/>
              </a:rPr>
              <a:t>Tác giả của truyện ngắn “Bức tranh của em gái tôi” là ai?</a:t>
            </a:r>
          </a:p>
        </p:txBody>
      </p:sp>
      <p:sp>
        <p:nvSpPr>
          <p:cNvPr id="52" name="Rounded Rectangle 51">
            <a:extLst>
              <a:ext uri="{FF2B5EF4-FFF2-40B4-BE49-F238E27FC236}">
                <a16:creationId xmlns:a16="http://schemas.microsoft.com/office/drawing/2014/main" id="{D3379B43-85B9-DC4E-B96E-24CFD1F2B704}"/>
              </a:ext>
            </a:extLst>
          </p:cNvPr>
          <p:cNvSpPr/>
          <p:nvPr/>
        </p:nvSpPr>
        <p:spPr>
          <a:xfrm>
            <a:off x="1062232" y="3953285"/>
            <a:ext cx="7111410" cy="1007914"/>
          </a:xfrm>
          <a:prstGeom prst="round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700" dirty="0">
                <a:solidFill>
                  <a:schemeClr val="bg1">
                    <a:lumMod val="25000"/>
                  </a:schemeClr>
                </a:solidFill>
                <a:latin typeface="Times New Roman" panose="02020603050405020304" pitchFamily="18" charset="0"/>
                <a:cs typeface="Times New Roman" panose="02020603050405020304" pitchFamily="18" charset="0"/>
              </a:rPr>
              <a:t>Truyện ngắn “Bức tranh của em gái tôi” được kể theo ngôi thứ mấy ?</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childTnLst>
              </p:cTn>
              <p:nextCondLst>
                <p:cond evt="onClick" delay="0">
                  <p:tgtEl>
                    <p:spTgt spid="14"/>
                  </p:tgtEl>
                </p:cond>
              </p:nextCondLst>
            </p:seq>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12" presetClass="exit" presetSubtype="4" fill="hold" nodeType="clickEffect">
                                  <p:stCondLst>
                                    <p:cond delay="0"/>
                                  </p:stCondLst>
                                  <p:childTnLst>
                                    <p:anim calcmode="lin" valueType="num">
                                      <p:cBhvr additive="base">
                                        <p:cTn id="12" dur="500"/>
                                        <p:tgtEl>
                                          <p:spTgt spid="19"/>
                                        </p:tgtEl>
                                        <p:attrNameLst>
                                          <p:attrName>ppt_y</p:attrName>
                                        </p:attrNameLst>
                                      </p:cBhvr>
                                      <p:tavLst>
                                        <p:tav tm="0">
                                          <p:val>
                                            <p:strVal val="#ppt_y"/>
                                          </p:val>
                                        </p:tav>
                                        <p:tav tm="100000">
                                          <p:val>
                                            <p:strVal val="#ppt_y+#ppt_h*1.125000"/>
                                          </p:val>
                                        </p:tav>
                                      </p:tavLst>
                                    </p:anim>
                                    <p:animEffect transition="out" filter="wipe(down)">
                                      <p:cBhvr>
                                        <p:cTn id="13" dur="500"/>
                                        <p:tgtEl>
                                          <p:spTgt spid="19"/>
                                        </p:tgtEl>
                                      </p:cBhvr>
                                    </p:animEffect>
                                    <p:set>
                                      <p:cBhvr>
                                        <p:cTn id="14" dur="1" fill="hold">
                                          <p:stCondLst>
                                            <p:cond delay="499"/>
                                          </p:stCondLst>
                                        </p:cTn>
                                        <p:tgtEl>
                                          <p:spTgt spid="19"/>
                                        </p:tgtEl>
                                        <p:attrNameLst>
                                          <p:attrName>style.visibility</p:attrName>
                                        </p:attrNameLst>
                                      </p:cBhvr>
                                      <p:to>
                                        <p:strVal val="hidden"/>
                                      </p:to>
                                    </p:set>
                                  </p:childTnLst>
                                </p:cTn>
                              </p:par>
                              <p:par>
                                <p:cTn id="15" presetID="21" presetClass="exit" presetSubtype="1" fill="hold" grpId="1" nodeType="withEffect">
                                  <p:stCondLst>
                                    <p:cond delay="0"/>
                                  </p:stCondLst>
                                  <p:childTnLst>
                                    <p:animEffect transition="out" filter="wheel(1)">
                                      <p:cBhvr>
                                        <p:cTn id="16" dur="2000"/>
                                        <p:tgtEl>
                                          <p:spTgt spid="46"/>
                                        </p:tgtEl>
                                      </p:cBhvr>
                                    </p:animEffect>
                                    <p:set>
                                      <p:cBhvr>
                                        <p:cTn id="17" dur="1" fill="hold">
                                          <p:stCondLst>
                                            <p:cond delay="1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8" restart="whenNotActive" fill="hold" evtFilter="cancelBubble" nodeType="interactiveSeq">
                <p:stCondLst>
                  <p:cond evt="onClick" delay="0">
                    <p:tgtEl>
                      <p:spTgt spid="28"/>
                    </p:tgtEl>
                  </p:cond>
                </p:stCondLst>
                <p:endSync evt="end" delay="0">
                  <p:rtn val="all"/>
                </p:endSync>
                <p:childTnLst>
                  <p:par>
                    <p:cTn id="19" fill="hold">
                      <p:stCondLst>
                        <p:cond delay="0"/>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circle(in)">
                                      <p:cBhvr>
                                        <p:cTn id="23" dur="2000"/>
                                        <p:tgtEl>
                                          <p:spTgt spid="47"/>
                                        </p:tgtEl>
                                      </p:cBhvr>
                                    </p:animEffect>
                                  </p:childTnLst>
                                </p:cTn>
                              </p:par>
                            </p:childTnLst>
                          </p:cTn>
                        </p:par>
                      </p:childTnLst>
                    </p:cTn>
                  </p:par>
                </p:childTnLst>
              </p:cTn>
              <p:nextCondLst>
                <p:cond evt="onClick" delay="0">
                  <p:tgtEl>
                    <p:spTgt spid="28"/>
                  </p:tgtEl>
                </p:cond>
              </p:nextCondLst>
            </p:seq>
            <p:seq concurrent="1" nextAc="seek">
              <p:cTn id="24" restart="whenNotActive" fill="hold" evtFilter="cancelBubble" nodeType="interactiveSeq">
                <p:stCondLst>
                  <p:cond evt="onClick" delay="0">
                    <p:tgtEl>
                      <p:spTgt spid="20"/>
                    </p:tgtEl>
                  </p:cond>
                </p:stCondLst>
                <p:endSync evt="end" delay="0">
                  <p:rtn val="all"/>
                </p:endSync>
                <p:childTnLst>
                  <p:par>
                    <p:cTn id="25" fill="hold">
                      <p:stCondLst>
                        <p:cond delay="0"/>
                      </p:stCondLst>
                      <p:childTnLst>
                        <p:par>
                          <p:cTn id="26" fill="hold">
                            <p:stCondLst>
                              <p:cond delay="0"/>
                            </p:stCondLst>
                            <p:childTnLst>
                              <p:par>
                                <p:cTn id="27" presetID="20" presetClass="exit" presetSubtype="0" fill="hold" grpId="1" nodeType="clickEffect">
                                  <p:stCondLst>
                                    <p:cond delay="0"/>
                                  </p:stCondLst>
                                  <p:childTnLst>
                                    <p:animEffect transition="out" filter="wedge">
                                      <p:cBhvr>
                                        <p:cTn id="28" dur="2000"/>
                                        <p:tgtEl>
                                          <p:spTgt spid="47"/>
                                        </p:tgtEl>
                                      </p:cBhvr>
                                    </p:animEffect>
                                    <p:set>
                                      <p:cBhvr>
                                        <p:cTn id="29" dur="1" fill="hold">
                                          <p:stCondLst>
                                            <p:cond delay="1999"/>
                                          </p:stCondLst>
                                        </p:cTn>
                                        <p:tgtEl>
                                          <p:spTgt spid="47"/>
                                        </p:tgtEl>
                                        <p:attrNameLst>
                                          <p:attrName>style.visibility</p:attrName>
                                        </p:attrNameLst>
                                      </p:cBhvr>
                                      <p:to>
                                        <p:strVal val="hidden"/>
                                      </p:to>
                                    </p:set>
                                  </p:childTnLst>
                                </p:cTn>
                              </p:par>
                              <p:par>
                                <p:cTn id="30" presetID="20" presetClass="exit" presetSubtype="0" fill="hold" nodeType="withEffect">
                                  <p:stCondLst>
                                    <p:cond delay="0"/>
                                  </p:stCondLst>
                                  <p:childTnLst>
                                    <p:animEffect transition="out" filter="wedge">
                                      <p:cBhvr>
                                        <p:cTn id="31" dur="2000"/>
                                        <p:tgtEl>
                                          <p:spTgt spid="20"/>
                                        </p:tgtEl>
                                      </p:cBhvr>
                                    </p:animEffect>
                                    <p:set>
                                      <p:cBhvr>
                                        <p:cTn id="32" dur="1" fill="hold">
                                          <p:stCondLst>
                                            <p:cond delay="1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3" restart="whenNotActive" fill="hold" evtFilter="cancelBubble" nodeType="interactiveSeq">
                <p:stCondLst>
                  <p:cond evt="onClick" delay="0">
                    <p:tgtEl>
                      <p:spTgt spid="31"/>
                    </p:tgtEl>
                  </p:cond>
                </p:stCondLst>
                <p:endSync evt="end" delay="0">
                  <p:rtn val="all"/>
                </p:endSync>
                <p:childTnLst>
                  <p:par>
                    <p:cTn id="34" fill="hold">
                      <p:stCondLst>
                        <p:cond delay="0"/>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48"/>
                                        </p:tgtEl>
                                        <p:attrNameLst>
                                          <p:attrName>style.visibility</p:attrName>
                                        </p:attrNameLst>
                                      </p:cBhvr>
                                      <p:to>
                                        <p:strVal val="visible"/>
                                      </p:to>
                                    </p:set>
                                    <p:anim calcmode="lin" valueType="num">
                                      <p:cBhvr>
                                        <p:cTn id="38" dur="500" fill="hold"/>
                                        <p:tgtEl>
                                          <p:spTgt spid="48"/>
                                        </p:tgtEl>
                                        <p:attrNameLst>
                                          <p:attrName>ppt_w</p:attrName>
                                        </p:attrNameLst>
                                      </p:cBhvr>
                                      <p:tavLst>
                                        <p:tav tm="0">
                                          <p:val>
                                            <p:fltVal val="0"/>
                                          </p:val>
                                        </p:tav>
                                        <p:tav tm="100000">
                                          <p:val>
                                            <p:strVal val="#ppt_w"/>
                                          </p:val>
                                        </p:tav>
                                      </p:tavLst>
                                    </p:anim>
                                    <p:anim calcmode="lin" valueType="num">
                                      <p:cBhvr>
                                        <p:cTn id="39" dur="500" fill="hold"/>
                                        <p:tgtEl>
                                          <p:spTgt spid="48"/>
                                        </p:tgtEl>
                                        <p:attrNameLst>
                                          <p:attrName>ppt_h</p:attrName>
                                        </p:attrNameLst>
                                      </p:cBhvr>
                                      <p:tavLst>
                                        <p:tav tm="0">
                                          <p:val>
                                            <p:fltVal val="0"/>
                                          </p:val>
                                        </p:tav>
                                        <p:tav tm="100000">
                                          <p:val>
                                            <p:strVal val="#ppt_h"/>
                                          </p:val>
                                        </p:tav>
                                      </p:tavLst>
                                    </p:anim>
                                    <p:animEffect transition="in" filter="fade">
                                      <p:cBhvr>
                                        <p:cTn id="40" dur="500"/>
                                        <p:tgtEl>
                                          <p:spTgt spid="48"/>
                                        </p:tgtEl>
                                      </p:cBhvr>
                                    </p:animEffect>
                                  </p:childTnLst>
                                </p:cTn>
                              </p:par>
                            </p:childTnLst>
                          </p:cTn>
                        </p:par>
                      </p:childTnLst>
                    </p:cTn>
                  </p:par>
                </p:childTnLst>
              </p:cTn>
              <p:nextCondLst>
                <p:cond evt="onClick" delay="0">
                  <p:tgtEl>
                    <p:spTgt spid="31"/>
                  </p:tgtEl>
                </p:cond>
              </p:nextCondLst>
            </p:seq>
            <p:seq concurrent="1" nextAc="seek">
              <p:cTn id="41" restart="whenNotActive" fill="hold" evtFilter="cancelBubble" nodeType="interactiveSeq">
                <p:stCondLst>
                  <p:cond evt="onClick" delay="0">
                    <p:tgtEl>
                      <p:spTgt spid="21"/>
                    </p:tgtEl>
                  </p:cond>
                </p:stCondLst>
                <p:endSync evt="end" delay="0">
                  <p:rtn val="all"/>
                </p:endSync>
                <p:childTnLst>
                  <p:par>
                    <p:cTn id="42" fill="hold">
                      <p:stCondLst>
                        <p:cond delay="0"/>
                      </p:stCondLst>
                      <p:childTnLst>
                        <p:par>
                          <p:cTn id="43" fill="hold">
                            <p:stCondLst>
                              <p:cond delay="0"/>
                            </p:stCondLst>
                            <p:childTnLst>
                              <p:par>
                                <p:cTn id="44" presetID="21" presetClass="exit" presetSubtype="1" fill="hold" grpId="1" nodeType="clickEffect">
                                  <p:stCondLst>
                                    <p:cond delay="0"/>
                                  </p:stCondLst>
                                  <p:childTnLst>
                                    <p:animEffect transition="out" filter="wheel(1)">
                                      <p:cBhvr>
                                        <p:cTn id="45" dur="2000"/>
                                        <p:tgtEl>
                                          <p:spTgt spid="48"/>
                                        </p:tgtEl>
                                      </p:cBhvr>
                                    </p:animEffect>
                                    <p:set>
                                      <p:cBhvr>
                                        <p:cTn id="46" dur="1" fill="hold">
                                          <p:stCondLst>
                                            <p:cond delay="1999"/>
                                          </p:stCondLst>
                                        </p:cTn>
                                        <p:tgtEl>
                                          <p:spTgt spid="48"/>
                                        </p:tgtEl>
                                        <p:attrNameLst>
                                          <p:attrName>style.visibility</p:attrName>
                                        </p:attrNameLst>
                                      </p:cBhvr>
                                      <p:to>
                                        <p:strVal val="hidden"/>
                                      </p:to>
                                    </p:set>
                                  </p:childTnLst>
                                </p:cTn>
                              </p:par>
                              <p:par>
                                <p:cTn id="47" presetID="5" presetClass="exit" presetSubtype="10" fill="hold" nodeType="withEffect">
                                  <p:stCondLst>
                                    <p:cond delay="0"/>
                                  </p:stCondLst>
                                  <p:childTnLst>
                                    <p:animEffect transition="out" filter="checkerboard(across)">
                                      <p:cBhvr>
                                        <p:cTn id="48" dur="500"/>
                                        <p:tgtEl>
                                          <p:spTgt spid="21"/>
                                        </p:tgtEl>
                                      </p:cBhvr>
                                    </p:animEffect>
                                    <p:set>
                                      <p:cBhvr>
                                        <p:cTn id="49"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50" restart="whenNotActive" fill="hold" evtFilter="cancelBubble" nodeType="interactiveSeq">
                <p:stCondLst>
                  <p:cond evt="onClick" delay="0">
                    <p:tgtEl>
                      <p:spTgt spid="34"/>
                    </p:tgtEl>
                  </p:cond>
                </p:stCondLst>
                <p:endSync evt="end" delay="0">
                  <p:rtn val="all"/>
                </p:endSync>
                <p:childTnLst>
                  <p:par>
                    <p:cTn id="51" fill="hold">
                      <p:stCondLst>
                        <p:cond delay="0"/>
                      </p:stCondLst>
                      <p:childTnLst>
                        <p:par>
                          <p:cTn id="52" fill="hold">
                            <p:stCondLst>
                              <p:cond delay="0"/>
                            </p:stCondLst>
                            <p:childTnLst>
                              <p:par>
                                <p:cTn id="53" presetID="45" presetClass="entr" presetSubtype="0" fill="hold" grpId="0" nodeType="click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2000"/>
                                        <p:tgtEl>
                                          <p:spTgt spid="49"/>
                                        </p:tgtEl>
                                      </p:cBhvr>
                                    </p:animEffect>
                                    <p:anim calcmode="lin" valueType="num">
                                      <p:cBhvr>
                                        <p:cTn id="56" dur="2000" fill="hold"/>
                                        <p:tgtEl>
                                          <p:spTgt spid="49"/>
                                        </p:tgtEl>
                                        <p:attrNameLst>
                                          <p:attrName>ppt_w</p:attrName>
                                        </p:attrNameLst>
                                      </p:cBhvr>
                                      <p:tavLst>
                                        <p:tav tm="0" fmla="#ppt_w*sin(2.5*pi*$)">
                                          <p:val>
                                            <p:fltVal val="0"/>
                                          </p:val>
                                        </p:tav>
                                        <p:tav tm="100000">
                                          <p:val>
                                            <p:fltVal val="1"/>
                                          </p:val>
                                        </p:tav>
                                      </p:tavLst>
                                    </p:anim>
                                    <p:anim calcmode="lin" valueType="num">
                                      <p:cBhvr>
                                        <p:cTn id="57" dur="2000" fill="hold"/>
                                        <p:tgtEl>
                                          <p:spTgt spid="49"/>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34"/>
                  </p:tgtEl>
                </p:cond>
              </p:nextCondLst>
            </p:seq>
            <p:seq concurrent="1" nextAc="seek">
              <p:cTn id="58" restart="whenNotActive" fill="hold" evtFilter="cancelBubble" nodeType="interactiveSeq">
                <p:stCondLst>
                  <p:cond evt="onClick" delay="0">
                    <p:tgtEl>
                      <p:spTgt spid="22"/>
                    </p:tgtEl>
                  </p:cond>
                </p:stCondLst>
                <p:endSync evt="end" delay="0">
                  <p:rtn val="all"/>
                </p:endSync>
                <p:childTnLst>
                  <p:par>
                    <p:cTn id="59" fill="hold">
                      <p:stCondLst>
                        <p:cond delay="0"/>
                      </p:stCondLst>
                      <p:childTnLst>
                        <p:par>
                          <p:cTn id="60" fill="hold">
                            <p:stCondLst>
                              <p:cond delay="0"/>
                            </p:stCondLst>
                            <p:childTnLst>
                              <p:par>
                                <p:cTn id="61" presetID="55" presetClass="exit" presetSubtype="0" fill="hold" grpId="1" nodeType="clickEffect">
                                  <p:stCondLst>
                                    <p:cond delay="0"/>
                                  </p:stCondLst>
                                  <p:childTnLst>
                                    <p:anim calcmode="lin" valueType="num">
                                      <p:cBhvr>
                                        <p:cTn id="62" dur="1000"/>
                                        <p:tgtEl>
                                          <p:spTgt spid="49"/>
                                        </p:tgtEl>
                                        <p:attrNameLst>
                                          <p:attrName>ppt_w</p:attrName>
                                        </p:attrNameLst>
                                      </p:cBhvr>
                                      <p:tavLst>
                                        <p:tav tm="0">
                                          <p:val>
                                            <p:strVal val="ppt_w"/>
                                          </p:val>
                                        </p:tav>
                                        <p:tav tm="100000">
                                          <p:val>
                                            <p:strVal val="ppt_w*0.70"/>
                                          </p:val>
                                        </p:tav>
                                      </p:tavLst>
                                    </p:anim>
                                    <p:anim calcmode="lin" valueType="num">
                                      <p:cBhvr>
                                        <p:cTn id="63" dur="1000"/>
                                        <p:tgtEl>
                                          <p:spTgt spid="49"/>
                                        </p:tgtEl>
                                        <p:attrNameLst>
                                          <p:attrName>ppt_h</p:attrName>
                                        </p:attrNameLst>
                                      </p:cBhvr>
                                      <p:tavLst>
                                        <p:tav tm="0">
                                          <p:val>
                                            <p:strVal val="ppt_h"/>
                                          </p:val>
                                        </p:tav>
                                        <p:tav tm="100000">
                                          <p:val>
                                            <p:strVal val="ppt_h"/>
                                          </p:val>
                                        </p:tav>
                                      </p:tavLst>
                                    </p:anim>
                                    <p:animEffect transition="out" filter="fade">
                                      <p:cBhvr>
                                        <p:cTn id="64" dur="1000"/>
                                        <p:tgtEl>
                                          <p:spTgt spid="49"/>
                                        </p:tgtEl>
                                      </p:cBhvr>
                                    </p:animEffect>
                                    <p:set>
                                      <p:cBhvr>
                                        <p:cTn id="65" dur="1" fill="hold">
                                          <p:stCondLst>
                                            <p:cond delay="999"/>
                                          </p:stCondLst>
                                        </p:cTn>
                                        <p:tgtEl>
                                          <p:spTgt spid="49"/>
                                        </p:tgtEl>
                                        <p:attrNameLst>
                                          <p:attrName>style.visibility</p:attrName>
                                        </p:attrNameLst>
                                      </p:cBhvr>
                                      <p:to>
                                        <p:strVal val="hidden"/>
                                      </p:to>
                                    </p:set>
                                  </p:childTnLst>
                                </p:cTn>
                              </p:par>
                              <p:par>
                                <p:cTn id="66" presetID="55" presetClass="exit" presetSubtype="0" fill="hold" nodeType="withEffect">
                                  <p:stCondLst>
                                    <p:cond delay="0"/>
                                  </p:stCondLst>
                                  <p:childTnLst>
                                    <p:anim calcmode="lin" valueType="num">
                                      <p:cBhvr>
                                        <p:cTn id="67" dur="1000"/>
                                        <p:tgtEl>
                                          <p:spTgt spid="22"/>
                                        </p:tgtEl>
                                        <p:attrNameLst>
                                          <p:attrName>ppt_w</p:attrName>
                                        </p:attrNameLst>
                                      </p:cBhvr>
                                      <p:tavLst>
                                        <p:tav tm="0">
                                          <p:val>
                                            <p:strVal val="ppt_w"/>
                                          </p:val>
                                        </p:tav>
                                        <p:tav tm="100000">
                                          <p:val>
                                            <p:strVal val="ppt_w*0.70"/>
                                          </p:val>
                                        </p:tav>
                                      </p:tavLst>
                                    </p:anim>
                                    <p:anim calcmode="lin" valueType="num">
                                      <p:cBhvr>
                                        <p:cTn id="68" dur="1000"/>
                                        <p:tgtEl>
                                          <p:spTgt spid="22"/>
                                        </p:tgtEl>
                                        <p:attrNameLst>
                                          <p:attrName>ppt_h</p:attrName>
                                        </p:attrNameLst>
                                      </p:cBhvr>
                                      <p:tavLst>
                                        <p:tav tm="0">
                                          <p:val>
                                            <p:strVal val="ppt_h"/>
                                          </p:val>
                                        </p:tav>
                                        <p:tav tm="100000">
                                          <p:val>
                                            <p:strVal val="ppt_h"/>
                                          </p:val>
                                        </p:tav>
                                      </p:tavLst>
                                    </p:anim>
                                    <p:animEffect transition="out" filter="fade">
                                      <p:cBhvr>
                                        <p:cTn id="69" dur="1000"/>
                                        <p:tgtEl>
                                          <p:spTgt spid="22"/>
                                        </p:tgtEl>
                                      </p:cBhvr>
                                    </p:animEffect>
                                    <p:set>
                                      <p:cBhvr>
                                        <p:cTn id="70"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1" restart="whenNotActive" fill="hold" evtFilter="cancelBubble" nodeType="interactiveSeq">
                <p:stCondLst>
                  <p:cond evt="onClick" delay="0">
                    <p:tgtEl>
                      <p:spTgt spid="37"/>
                    </p:tgtEl>
                  </p:cond>
                </p:stCondLst>
                <p:endSync evt="end" delay="0">
                  <p:rtn val="all"/>
                </p:endSync>
                <p:childTnLst>
                  <p:par>
                    <p:cTn id="72" fill="hold">
                      <p:stCondLst>
                        <p:cond delay="0"/>
                      </p:stCondLst>
                      <p:childTnLst>
                        <p:par>
                          <p:cTn id="73" fill="hold">
                            <p:stCondLst>
                              <p:cond delay="0"/>
                            </p:stCondLst>
                            <p:childTnLst>
                              <p:par>
                                <p:cTn id="74" presetID="45" presetClass="entr" presetSubtype="0" fill="hold" grpId="0" nodeType="clickEffect">
                                  <p:stCondLst>
                                    <p:cond delay="0"/>
                                  </p:stCondLst>
                                  <p:childTnLst>
                                    <p:set>
                                      <p:cBhvr>
                                        <p:cTn id="75" dur="1" fill="hold">
                                          <p:stCondLst>
                                            <p:cond delay="0"/>
                                          </p:stCondLst>
                                        </p:cTn>
                                        <p:tgtEl>
                                          <p:spTgt spid="50"/>
                                        </p:tgtEl>
                                        <p:attrNameLst>
                                          <p:attrName>style.visibility</p:attrName>
                                        </p:attrNameLst>
                                      </p:cBhvr>
                                      <p:to>
                                        <p:strVal val="visible"/>
                                      </p:to>
                                    </p:set>
                                    <p:animEffect transition="in" filter="fade">
                                      <p:cBhvr>
                                        <p:cTn id="76" dur="2000"/>
                                        <p:tgtEl>
                                          <p:spTgt spid="50"/>
                                        </p:tgtEl>
                                      </p:cBhvr>
                                    </p:animEffect>
                                    <p:anim calcmode="lin" valueType="num">
                                      <p:cBhvr>
                                        <p:cTn id="77" dur="2000" fill="hold"/>
                                        <p:tgtEl>
                                          <p:spTgt spid="50"/>
                                        </p:tgtEl>
                                        <p:attrNameLst>
                                          <p:attrName>ppt_w</p:attrName>
                                        </p:attrNameLst>
                                      </p:cBhvr>
                                      <p:tavLst>
                                        <p:tav tm="0" fmla="#ppt_w*sin(2.5*pi*$)">
                                          <p:val>
                                            <p:fltVal val="0"/>
                                          </p:val>
                                        </p:tav>
                                        <p:tav tm="100000">
                                          <p:val>
                                            <p:fltVal val="1"/>
                                          </p:val>
                                        </p:tav>
                                      </p:tavLst>
                                    </p:anim>
                                    <p:anim calcmode="lin" valueType="num">
                                      <p:cBhvr>
                                        <p:cTn id="78" dur="2000" fill="hold"/>
                                        <p:tgtEl>
                                          <p:spTgt spid="50"/>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37"/>
                  </p:tgtEl>
                </p:cond>
              </p:nextCondLst>
            </p:seq>
            <p:seq concurrent="1" nextAc="seek">
              <p:cTn id="79" restart="whenNotActive" fill="hold" evtFilter="cancelBubble" nodeType="interactiveSeq">
                <p:stCondLst>
                  <p:cond evt="onClick" delay="0">
                    <p:tgtEl>
                      <p:spTgt spid="23"/>
                    </p:tgtEl>
                  </p:cond>
                </p:stCondLst>
                <p:endSync evt="end" delay="0">
                  <p:rtn val="all"/>
                </p:endSync>
                <p:childTnLst>
                  <p:par>
                    <p:cTn id="80" fill="hold">
                      <p:stCondLst>
                        <p:cond delay="0"/>
                      </p:stCondLst>
                      <p:childTnLst>
                        <p:par>
                          <p:cTn id="81" fill="hold">
                            <p:stCondLst>
                              <p:cond delay="0"/>
                            </p:stCondLst>
                            <p:childTnLst>
                              <p:par>
                                <p:cTn id="82" presetID="6" presetClass="exit" presetSubtype="32" fill="hold" grpId="1" nodeType="clickEffect">
                                  <p:stCondLst>
                                    <p:cond delay="0"/>
                                  </p:stCondLst>
                                  <p:childTnLst>
                                    <p:animEffect transition="out" filter="circle(out)">
                                      <p:cBhvr>
                                        <p:cTn id="83" dur="2000"/>
                                        <p:tgtEl>
                                          <p:spTgt spid="50"/>
                                        </p:tgtEl>
                                      </p:cBhvr>
                                    </p:animEffect>
                                    <p:set>
                                      <p:cBhvr>
                                        <p:cTn id="84" dur="1" fill="hold">
                                          <p:stCondLst>
                                            <p:cond delay="1999"/>
                                          </p:stCondLst>
                                        </p:cTn>
                                        <p:tgtEl>
                                          <p:spTgt spid="50"/>
                                        </p:tgtEl>
                                        <p:attrNameLst>
                                          <p:attrName>style.visibility</p:attrName>
                                        </p:attrNameLst>
                                      </p:cBhvr>
                                      <p:to>
                                        <p:strVal val="hidden"/>
                                      </p:to>
                                    </p:set>
                                  </p:childTnLst>
                                </p:cTn>
                              </p:par>
                              <p:par>
                                <p:cTn id="85" presetID="12" presetClass="exit" presetSubtype="4" fill="hold" nodeType="withEffect">
                                  <p:stCondLst>
                                    <p:cond delay="0"/>
                                  </p:stCondLst>
                                  <p:childTnLst>
                                    <p:anim calcmode="lin" valueType="num">
                                      <p:cBhvr additive="base">
                                        <p:cTn id="86" dur="500"/>
                                        <p:tgtEl>
                                          <p:spTgt spid="23"/>
                                        </p:tgtEl>
                                        <p:attrNameLst>
                                          <p:attrName>ppt_y</p:attrName>
                                        </p:attrNameLst>
                                      </p:cBhvr>
                                      <p:tavLst>
                                        <p:tav tm="0">
                                          <p:val>
                                            <p:strVal val="#ppt_y"/>
                                          </p:val>
                                        </p:tav>
                                        <p:tav tm="100000">
                                          <p:val>
                                            <p:strVal val="#ppt_y+#ppt_h*1.125000"/>
                                          </p:val>
                                        </p:tav>
                                      </p:tavLst>
                                    </p:anim>
                                    <p:animEffect transition="out" filter="wipe(down)">
                                      <p:cBhvr>
                                        <p:cTn id="87" dur="500"/>
                                        <p:tgtEl>
                                          <p:spTgt spid="23"/>
                                        </p:tgtEl>
                                      </p:cBhvr>
                                    </p:animEffect>
                                    <p:set>
                                      <p:cBhvr>
                                        <p:cTn id="88"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9" restart="whenNotActive" fill="hold" evtFilter="cancelBubble" nodeType="interactiveSeq">
                <p:stCondLst>
                  <p:cond evt="onClick" delay="0">
                    <p:tgtEl>
                      <p:spTgt spid="40"/>
                    </p:tgtEl>
                  </p:cond>
                </p:stCondLst>
                <p:endSync evt="end" delay="0">
                  <p:rtn val="all"/>
                </p:endSync>
                <p:childTnLst>
                  <p:par>
                    <p:cTn id="90" fill="hold">
                      <p:stCondLst>
                        <p:cond delay="0"/>
                      </p:stCondLst>
                      <p:childTnLst>
                        <p:par>
                          <p:cTn id="91" fill="hold">
                            <p:stCondLst>
                              <p:cond delay="0"/>
                            </p:stCondLst>
                            <p:childTnLst>
                              <p:par>
                                <p:cTn id="92" presetID="22" presetClass="entr" presetSubtype="4" fill="hold" grpId="0" nodeType="clickEffect">
                                  <p:stCondLst>
                                    <p:cond delay="0"/>
                                  </p:stCondLst>
                                  <p:childTnLst>
                                    <p:set>
                                      <p:cBhvr>
                                        <p:cTn id="93" dur="1" fill="hold">
                                          <p:stCondLst>
                                            <p:cond delay="0"/>
                                          </p:stCondLst>
                                        </p:cTn>
                                        <p:tgtEl>
                                          <p:spTgt spid="51"/>
                                        </p:tgtEl>
                                        <p:attrNameLst>
                                          <p:attrName>style.visibility</p:attrName>
                                        </p:attrNameLst>
                                      </p:cBhvr>
                                      <p:to>
                                        <p:strVal val="visible"/>
                                      </p:to>
                                    </p:set>
                                    <p:animEffect transition="in" filter="wipe(down)">
                                      <p:cBhvr>
                                        <p:cTn id="94" dur="500"/>
                                        <p:tgtEl>
                                          <p:spTgt spid="51"/>
                                        </p:tgtEl>
                                      </p:cBhvr>
                                    </p:animEffect>
                                  </p:childTnLst>
                                </p:cTn>
                              </p:par>
                            </p:childTnLst>
                          </p:cTn>
                        </p:par>
                      </p:childTnLst>
                    </p:cTn>
                  </p:par>
                </p:childTnLst>
              </p:cTn>
              <p:nextCondLst>
                <p:cond evt="onClick" delay="0">
                  <p:tgtEl>
                    <p:spTgt spid="40"/>
                  </p:tgtEl>
                </p:cond>
              </p:nextCondLst>
            </p:seq>
            <p:seq concurrent="1" nextAc="seek">
              <p:cTn id="95" restart="whenNotActive" fill="hold" evtFilter="cancelBubble" nodeType="interactiveSeq">
                <p:stCondLst>
                  <p:cond evt="onClick" delay="0">
                    <p:tgtEl>
                      <p:spTgt spid="24"/>
                    </p:tgtEl>
                  </p:cond>
                </p:stCondLst>
                <p:endSync evt="end" delay="0">
                  <p:rtn val="all"/>
                </p:endSync>
                <p:childTnLst>
                  <p:par>
                    <p:cTn id="96" fill="hold">
                      <p:stCondLst>
                        <p:cond delay="0"/>
                      </p:stCondLst>
                      <p:childTnLst>
                        <p:par>
                          <p:cTn id="97" fill="hold">
                            <p:stCondLst>
                              <p:cond delay="0"/>
                            </p:stCondLst>
                            <p:childTnLst>
                              <p:par>
                                <p:cTn id="98" presetID="22" presetClass="exit" presetSubtype="4" fill="hold" grpId="1" nodeType="clickEffect">
                                  <p:stCondLst>
                                    <p:cond delay="0"/>
                                  </p:stCondLst>
                                  <p:childTnLst>
                                    <p:animEffect transition="out" filter="wipe(down)">
                                      <p:cBhvr>
                                        <p:cTn id="99" dur="500"/>
                                        <p:tgtEl>
                                          <p:spTgt spid="51"/>
                                        </p:tgtEl>
                                      </p:cBhvr>
                                    </p:animEffect>
                                    <p:set>
                                      <p:cBhvr>
                                        <p:cTn id="100" dur="1" fill="hold">
                                          <p:stCondLst>
                                            <p:cond delay="499"/>
                                          </p:stCondLst>
                                        </p:cTn>
                                        <p:tgtEl>
                                          <p:spTgt spid="51"/>
                                        </p:tgtEl>
                                        <p:attrNameLst>
                                          <p:attrName>style.visibility</p:attrName>
                                        </p:attrNameLst>
                                      </p:cBhvr>
                                      <p:to>
                                        <p:strVal val="hidden"/>
                                      </p:to>
                                    </p:set>
                                  </p:childTnLst>
                                </p:cTn>
                              </p:par>
                              <p:par>
                                <p:cTn id="101" presetID="14" presetClass="exit" presetSubtype="10" fill="hold" nodeType="withEffect">
                                  <p:stCondLst>
                                    <p:cond delay="0"/>
                                  </p:stCondLst>
                                  <p:childTnLst>
                                    <p:animEffect transition="out" filter="randombar(horizontal)">
                                      <p:cBhvr>
                                        <p:cTn id="102" dur="500"/>
                                        <p:tgtEl>
                                          <p:spTgt spid="24"/>
                                        </p:tgtEl>
                                      </p:cBhvr>
                                    </p:animEffect>
                                    <p:set>
                                      <p:cBhvr>
                                        <p:cTn id="10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04" restart="whenNotActive" fill="hold" evtFilter="cancelBubble" nodeType="interactiveSeq">
                <p:stCondLst>
                  <p:cond evt="onClick" delay="0">
                    <p:tgtEl>
                      <p:spTgt spid="43"/>
                    </p:tgtEl>
                  </p:cond>
                </p:stCondLst>
                <p:endSync evt="end" delay="0">
                  <p:rtn val="all"/>
                </p:endSync>
                <p:childTnLst>
                  <p:par>
                    <p:cTn id="105" fill="hold">
                      <p:stCondLst>
                        <p:cond delay="0"/>
                      </p:stCondLst>
                      <p:childTnLst>
                        <p:par>
                          <p:cTn id="106" fill="hold">
                            <p:stCondLst>
                              <p:cond delay="0"/>
                            </p:stCondLst>
                            <p:childTnLst>
                              <p:par>
                                <p:cTn id="107" presetID="3" presetClass="entr" presetSubtype="10" fill="hold" grpId="0" nodeType="clickEffect">
                                  <p:stCondLst>
                                    <p:cond delay="0"/>
                                  </p:stCondLst>
                                  <p:childTnLst>
                                    <p:set>
                                      <p:cBhvr>
                                        <p:cTn id="108" dur="1" fill="hold">
                                          <p:stCondLst>
                                            <p:cond delay="0"/>
                                          </p:stCondLst>
                                        </p:cTn>
                                        <p:tgtEl>
                                          <p:spTgt spid="52"/>
                                        </p:tgtEl>
                                        <p:attrNameLst>
                                          <p:attrName>style.visibility</p:attrName>
                                        </p:attrNameLst>
                                      </p:cBhvr>
                                      <p:to>
                                        <p:strVal val="visible"/>
                                      </p:to>
                                    </p:set>
                                    <p:animEffect transition="in" filter="blinds(horizontal)">
                                      <p:cBhvr>
                                        <p:cTn id="109" dur="500"/>
                                        <p:tgtEl>
                                          <p:spTgt spid="52"/>
                                        </p:tgtEl>
                                      </p:cBhvr>
                                    </p:animEffect>
                                  </p:childTnLst>
                                </p:cTn>
                              </p:par>
                            </p:childTnLst>
                          </p:cTn>
                        </p:par>
                      </p:childTnLst>
                    </p:cTn>
                  </p:par>
                </p:childTnLst>
              </p:cTn>
              <p:nextCondLst>
                <p:cond evt="onClick" delay="0">
                  <p:tgtEl>
                    <p:spTgt spid="43"/>
                  </p:tgtEl>
                </p:cond>
              </p:nextCondLst>
            </p:seq>
            <p:seq concurrent="1" nextAc="seek">
              <p:cTn id="110" restart="whenNotActive" fill="hold" evtFilter="cancelBubble" nodeType="interactiveSeq">
                <p:stCondLst>
                  <p:cond evt="onClick" delay="0">
                    <p:tgtEl>
                      <p:spTgt spid="18"/>
                    </p:tgtEl>
                  </p:cond>
                </p:stCondLst>
                <p:endSync evt="end" delay="0">
                  <p:rtn val="all"/>
                </p:endSync>
                <p:childTnLst>
                  <p:par>
                    <p:cTn id="111" fill="hold">
                      <p:stCondLst>
                        <p:cond delay="0"/>
                      </p:stCondLst>
                      <p:childTnLst>
                        <p:par>
                          <p:cTn id="112" fill="hold">
                            <p:stCondLst>
                              <p:cond delay="0"/>
                            </p:stCondLst>
                            <p:childTnLst>
                              <p:par>
                                <p:cTn id="113" presetID="2" presetClass="exit" presetSubtype="4" fill="hold" grpId="1" nodeType="clickEffect">
                                  <p:stCondLst>
                                    <p:cond delay="0"/>
                                  </p:stCondLst>
                                  <p:childTnLst>
                                    <p:anim calcmode="lin" valueType="num">
                                      <p:cBhvr additive="base">
                                        <p:cTn id="114" dur="500"/>
                                        <p:tgtEl>
                                          <p:spTgt spid="52"/>
                                        </p:tgtEl>
                                        <p:attrNameLst>
                                          <p:attrName>ppt_x</p:attrName>
                                        </p:attrNameLst>
                                      </p:cBhvr>
                                      <p:tavLst>
                                        <p:tav tm="0">
                                          <p:val>
                                            <p:strVal val="ppt_x"/>
                                          </p:val>
                                        </p:tav>
                                        <p:tav tm="100000">
                                          <p:val>
                                            <p:strVal val="ppt_x"/>
                                          </p:val>
                                        </p:tav>
                                      </p:tavLst>
                                    </p:anim>
                                    <p:anim calcmode="lin" valueType="num">
                                      <p:cBhvr additive="base">
                                        <p:cTn id="115" dur="500"/>
                                        <p:tgtEl>
                                          <p:spTgt spid="52"/>
                                        </p:tgtEl>
                                        <p:attrNameLst>
                                          <p:attrName>ppt_y</p:attrName>
                                        </p:attrNameLst>
                                      </p:cBhvr>
                                      <p:tavLst>
                                        <p:tav tm="0">
                                          <p:val>
                                            <p:strVal val="ppt_y"/>
                                          </p:val>
                                        </p:tav>
                                        <p:tav tm="100000">
                                          <p:val>
                                            <p:strVal val="1+ppt_h/2"/>
                                          </p:val>
                                        </p:tav>
                                      </p:tavLst>
                                    </p:anim>
                                    <p:set>
                                      <p:cBhvr>
                                        <p:cTn id="116" dur="1" fill="hold">
                                          <p:stCondLst>
                                            <p:cond delay="499"/>
                                          </p:stCondLst>
                                        </p:cTn>
                                        <p:tgtEl>
                                          <p:spTgt spid="52"/>
                                        </p:tgtEl>
                                        <p:attrNameLst>
                                          <p:attrName>style.visibility</p:attrName>
                                        </p:attrNameLst>
                                      </p:cBhvr>
                                      <p:to>
                                        <p:strVal val="hidden"/>
                                      </p:to>
                                    </p:set>
                                  </p:childTnLst>
                                </p:cTn>
                              </p:par>
                              <p:par>
                                <p:cTn id="117" presetID="31" presetClass="exit" presetSubtype="0" fill="hold" nodeType="withEffect">
                                  <p:stCondLst>
                                    <p:cond delay="0"/>
                                  </p:stCondLst>
                                  <p:childTnLst>
                                    <p:anim calcmode="lin" valueType="num">
                                      <p:cBhvr>
                                        <p:cTn id="118" dur="1000"/>
                                        <p:tgtEl>
                                          <p:spTgt spid="18"/>
                                        </p:tgtEl>
                                        <p:attrNameLst>
                                          <p:attrName>ppt_w</p:attrName>
                                        </p:attrNameLst>
                                      </p:cBhvr>
                                      <p:tavLst>
                                        <p:tav tm="0">
                                          <p:val>
                                            <p:strVal val="ppt_w"/>
                                          </p:val>
                                        </p:tav>
                                        <p:tav tm="100000">
                                          <p:val>
                                            <p:fltVal val="0"/>
                                          </p:val>
                                        </p:tav>
                                      </p:tavLst>
                                    </p:anim>
                                    <p:anim calcmode="lin" valueType="num">
                                      <p:cBhvr>
                                        <p:cTn id="119" dur="1000"/>
                                        <p:tgtEl>
                                          <p:spTgt spid="18"/>
                                        </p:tgtEl>
                                        <p:attrNameLst>
                                          <p:attrName>ppt_h</p:attrName>
                                        </p:attrNameLst>
                                      </p:cBhvr>
                                      <p:tavLst>
                                        <p:tav tm="0">
                                          <p:val>
                                            <p:strVal val="ppt_h"/>
                                          </p:val>
                                        </p:tav>
                                        <p:tav tm="100000">
                                          <p:val>
                                            <p:fltVal val="0"/>
                                          </p:val>
                                        </p:tav>
                                      </p:tavLst>
                                    </p:anim>
                                    <p:anim calcmode="lin" valueType="num">
                                      <p:cBhvr>
                                        <p:cTn id="120" dur="1000"/>
                                        <p:tgtEl>
                                          <p:spTgt spid="18"/>
                                        </p:tgtEl>
                                        <p:attrNameLst>
                                          <p:attrName>style.rotation</p:attrName>
                                        </p:attrNameLst>
                                      </p:cBhvr>
                                      <p:tavLst>
                                        <p:tav tm="0">
                                          <p:val>
                                            <p:fltVal val="0"/>
                                          </p:val>
                                        </p:tav>
                                        <p:tav tm="100000">
                                          <p:val>
                                            <p:fltVal val="90"/>
                                          </p:val>
                                        </p:tav>
                                      </p:tavLst>
                                    </p:anim>
                                    <p:animEffect transition="out" filter="fade">
                                      <p:cBhvr>
                                        <p:cTn id="121" dur="1000"/>
                                        <p:tgtEl>
                                          <p:spTgt spid="18"/>
                                        </p:tgtEl>
                                      </p:cBhvr>
                                    </p:animEffect>
                                    <p:set>
                                      <p:cBhvr>
                                        <p:cTn id="122"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76"/>
        <p:cNvGrpSpPr/>
        <p:nvPr/>
      </p:nvGrpSpPr>
      <p:grpSpPr>
        <a:xfrm>
          <a:off x="0" y="0"/>
          <a:ext cx="0" cy="0"/>
          <a:chOff x="0" y="0"/>
          <a:chExt cx="0" cy="0"/>
        </a:xfrm>
      </p:grpSpPr>
      <p:grpSp>
        <p:nvGrpSpPr>
          <p:cNvPr id="1077" name="Google Shape;1077;p57"/>
          <p:cNvGrpSpPr/>
          <p:nvPr/>
        </p:nvGrpSpPr>
        <p:grpSpPr>
          <a:xfrm flipH="1">
            <a:off x="5110842" y="653143"/>
            <a:ext cx="3606258" cy="4363139"/>
            <a:chOff x="1282762" y="26746"/>
            <a:chExt cx="6692744" cy="5156534"/>
          </a:xfrm>
        </p:grpSpPr>
        <p:sp>
          <p:nvSpPr>
            <p:cNvPr id="1078" name="Google Shape;1078;p57"/>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57"/>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77;p57">
            <a:extLst>
              <a:ext uri="{FF2B5EF4-FFF2-40B4-BE49-F238E27FC236}">
                <a16:creationId xmlns:a16="http://schemas.microsoft.com/office/drawing/2014/main" id="{A8E0D71D-D40A-554F-B8EC-FCF5B85E4850}"/>
              </a:ext>
            </a:extLst>
          </p:cNvPr>
          <p:cNvGrpSpPr/>
          <p:nvPr/>
        </p:nvGrpSpPr>
        <p:grpSpPr>
          <a:xfrm flipH="1">
            <a:off x="965742" y="636928"/>
            <a:ext cx="3606258" cy="4363139"/>
            <a:chOff x="1282762" y="26746"/>
            <a:chExt cx="6692744" cy="5156534"/>
          </a:xfrm>
        </p:grpSpPr>
        <p:sp>
          <p:nvSpPr>
            <p:cNvPr id="13" name="Google Shape;1078;p57">
              <a:extLst>
                <a:ext uri="{FF2B5EF4-FFF2-40B4-BE49-F238E27FC236}">
                  <a16:creationId xmlns:a16="http://schemas.microsoft.com/office/drawing/2014/main" id="{F1AACB7A-FC3E-F044-8E77-5935B09D8A17}"/>
                </a:ext>
              </a:extLst>
            </p:cNvPr>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079;p57">
              <a:extLst>
                <a:ext uri="{FF2B5EF4-FFF2-40B4-BE49-F238E27FC236}">
                  <a16:creationId xmlns:a16="http://schemas.microsoft.com/office/drawing/2014/main" id="{313F688E-2515-7445-94CB-3078FDB6113E}"/>
                </a:ext>
              </a:extLst>
            </p:cNvPr>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Rounded Rectangle 14">
            <a:extLst>
              <a:ext uri="{FF2B5EF4-FFF2-40B4-BE49-F238E27FC236}">
                <a16:creationId xmlns:a16="http://schemas.microsoft.com/office/drawing/2014/main" id="{665A6CA0-6595-F246-AD0E-EB78540ED3B6}"/>
              </a:ext>
            </a:extLst>
          </p:cNvPr>
          <p:cNvSpPr/>
          <p:nvPr/>
        </p:nvSpPr>
        <p:spPr>
          <a:xfrm>
            <a:off x="1439640" y="767143"/>
            <a:ext cx="2471054" cy="586921"/>
          </a:xfrm>
          <a:prstGeom prst="round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700" b="1" dirty="0">
                <a:solidFill>
                  <a:schemeClr val="bg1">
                    <a:lumMod val="25000"/>
                  </a:schemeClr>
                </a:solidFill>
                <a:latin typeface="Times New Roman" panose="02020603050405020304" pitchFamily="18" charset="0"/>
                <a:cs typeface="Times New Roman" panose="02020603050405020304" pitchFamily="18" charset="0"/>
              </a:rPr>
              <a:t>Nội dung</a:t>
            </a:r>
          </a:p>
        </p:txBody>
      </p:sp>
      <p:sp>
        <p:nvSpPr>
          <p:cNvPr id="16" name="Rounded Rectangle 15">
            <a:extLst>
              <a:ext uri="{FF2B5EF4-FFF2-40B4-BE49-F238E27FC236}">
                <a16:creationId xmlns:a16="http://schemas.microsoft.com/office/drawing/2014/main" id="{8F3B0AD2-B104-F240-9041-AF5C03CBF75C}"/>
              </a:ext>
            </a:extLst>
          </p:cNvPr>
          <p:cNvSpPr/>
          <p:nvPr/>
        </p:nvSpPr>
        <p:spPr>
          <a:xfrm>
            <a:off x="5513617" y="734715"/>
            <a:ext cx="2471054" cy="586921"/>
          </a:xfrm>
          <a:prstGeom prst="roundRect">
            <a:avLst/>
          </a:prstGeom>
          <a:solidFill>
            <a:schemeClr val="tx2"/>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700" b="1" dirty="0">
                <a:solidFill>
                  <a:schemeClr val="bg1">
                    <a:lumMod val="25000"/>
                  </a:schemeClr>
                </a:solidFill>
                <a:latin typeface="Times New Roman" panose="02020603050405020304" pitchFamily="18" charset="0"/>
                <a:cs typeface="Times New Roman" panose="02020603050405020304" pitchFamily="18" charset="0"/>
              </a:rPr>
              <a:t>Nghệ thuật</a:t>
            </a:r>
          </a:p>
        </p:txBody>
      </p:sp>
      <p:sp>
        <p:nvSpPr>
          <p:cNvPr id="17" name="Rectangle 16">
            <a:extLst>
              <a:ext uri="{FF2B5EF4-FFF2-40B4-BE49-F238E27FC236}">
                <a16:creationId xmlns:a16="http://schemas.microsoft.com/office/drawing/2014/main" id="{64BE4D97-E14D-AF4E-B06A-0DD91C484C66}"/>
              </a:ext>
            </a:extLst>
          </p:cNvPr>
          <p:cNvSpPr/>
          <p:nvPr/>
        </p:nvSpPr>
        <p:spPr>
          <a:xfrm>
            <a:off x="945759" y="1386492"/>
            <a:ext cx="3458815" cy="3022293"/>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marL="457200" indent="-457200" algn="just">
              <a:buFont typeface="Wingdings" pitchFamily="2" charset="2"/>
              <a:buChar char="ü"/>
            </a:pPr>
            <a:r>
              <a:rPr lang="en-US" sz="2600" dirty="0" err="1">
                <a:solidFill>
                  <a:schemeClr val="bg1">
                    <a:lumMod val="10000"/>
                  </a:schemeClr>
                </a:solidFill>
                <a:latin typeface="Times New Roman" pitchFamily="18" charset="0"/>
                <a:cs typeface="Times New Roman" pitchFamily="18" charset="0"/>
              </a:rPr>
              <a:t>Đề</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cao</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tình</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cảm</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yêu</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thương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gia</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đình</a:t>
            </a:r>
            <a:r>
              <a:rPr lang="en-US" sz="2600" dirty="0">
                <a:solidFill>
                  <a:schemeClr val="bg1">
                    <a:lumMod val="10000"/>
                  </a:schemeClr>
                </a:solidFill>
                <a:latin typeface="Times New Roman" pitchFamily="18" charset="0"/>
                <a:cs typeface="Times New Roman" pitchFamily="18" charset="0"/>
              </a:rPr>
              <a:t>.</a:t>
            </a:r>
          </a:p>
          <a:p>
            <a:pPr marL="457200" indent="-457200" algn="just">
              <a:buFont typeface="Wingdings" pitchFamily="2" charset="2"/>
              <a:buChar char="ü"/>
            </a:pPr>
            <a:r>
              <a:rPr lang="en-US" sz="2600" dirty="0" err="1">
                <a:solidFill>
                  <a:schemeClr val="bg1">
                    <a:lumMod val="10000"/>
                  </a:schemeClr>
                </a:solidFill>
                <a:latin typeface="Times New Roman" pitchFamily="18" charset="0"/>
                <a:cs typeface="Times New Roman" pitchFamily="18" charset="0"/>
              </a:rPr>
              <a:t>Tình</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cảm</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trong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sáng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nhân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hậu</a:t>
            </a:r>
            <a:r>
              <a:rPr lang="en-US" sz="2600" dirty="0">
                <a:solidFill>
                  <a:schemeClr val="bg1">
                    <a:lumMod val="10000"/>
                  </a:schemeClr>
                </a:solidFill>
                <a:latin typeface="Times New Roman" pitchFamily="18" charset="0"/>
                <a:cs typeface="Times New Roman" pitchFamily="18" charset="0"/>
              </a:rPr>
              <a:t> bao </a:t>
            </a:r>
            <a:r>
              <a:rPr lang="en-US" sz="2600" dirty="0" err="1">
                <a:solidFill>
                  <a:schemeClr val="bg1">
                    <a:lumMod val="10000"/>
                  </a:schemeClr>
                </a:solidFill>
                <a:latin typeface="Times New Roman" pitchFamily="18" charset="0"/>
                <a:cs typeface="Times New Roman" pitchFamily="18" charset="0"/>
              </a:rPr>
              <a:t>giờ</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cũng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lớn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hơn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cao</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đẹp</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hơn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lòng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ghen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ghét</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đố</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kị</a:t>
            </a:r>
            <a:r>
              <a:rPr lang="en-US" sz="2600" dirty="0">
                <a:solidFill>
                  <a:schemeClr val="bg1">
                    <a:lumMod val="10000"/>
                  </a:schemeClr>
                </a:solidFill>
                <a:latin typeface="Times New Roman" pitchFamily="18" charset="0"/>
                <a:cs typeface="Times New Roman" pitchFamily="18" charset="0"/>
              </a:rPr>
              <a:t>.</a:t>
            </a:r>
          </a:p>
        </p:txBody>
      </p:sp>
      <p:sp>
        <p:nvSpPr>
          <p:cNvPr id="18" name="Rectangle 17">
            <a:extLst>
              <a:ext uri="{FF2B5EF4-FFF2-40B4-BE49-F238E27FC236}">
                <a16:creationId xmlns:a16="http://schemas.microsoft.com/office/drawing/2014/main" id="{F869DE71-10B8-314A-9B0E-8FB4080E074A}"/>
              </a:ext>
            </a:extLst>
          </p:cNvPr>
          <p:cNvSpPr/>
          <p:nvPr/>
        </p:nvSpPr>
        <p:spPr>
          <a:xfrm>
            <a:off x="5182118" y="1386492"/>
            <a:ext cx="3458815" cy="3022293"/>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marL="457200" indent="-457200" algn="just">
              <a:buFont typeface="Wingdings" pitchFamily="2" charset="2"/>
              <a:buChar char="ü"/>
            </a:pPr>
            <a:r>
              <a:rPr lang="en-US" sz="2600" dirty="0" err="1">
                <a:solidFill>
                  <a:schemeClr val="bg1">
                    <a:lumMod val="10000"/>
                  </a:schemeClr>
                </a:solidFill>
                <a:latin typeface="Times New Roman" pitchFamily="18" charset="0"/>
                <a:cs typeface="Times New Roman" pitchFamily="18" charset="0"/>
              </a:rPr>
              <a:t>Kể</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chuyện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bằng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ngôi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thứ</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nhất</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tạo</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nên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sự</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chân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thật</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cho</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câu</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chuyện</a:t>
            </a:r>
            <a:r>
              <a:rPr lang="en-US" sz="2600" dirty="0">
                <a:solidFill>
                  <a:schemeClr val="bg1">
                    <a:lumMod val="10000"/>
                  </a:schemeClr>
                </a:solidFill>
                <a:latin typeface="Times New Roman" pitchFamily="18" charset="0"/>
                <a:cs typeface="Times New Roman" pitchFamily="18" charset="0"/>
              </a:rPr>
              <a:t>.</a:t>
            </a:r>
          </a:p>
          <a:p>
            <a:pPr marL="457200" indent="-457200" algn="just">
              <a:buFont typeface="Wingdings" pitchFamily="2" charset="2"/>
              <a:buChar char="ü"/>
            </a:pPr>
            <a:r>
              <a:rPr lang="en-US" sz="2600" dirty="0" err="1">
                <a:solidFill>
                  <a:schemeClr val="bg1">
                    <a:lumMod val="10000"/>
                  </a:schemeClr>
                </a:solidFill>
                <a:latin typeface="Times New Roman" pitchFamily="18" charset="0"/>
                <a:cs typeface="Times New Roman" pitchFamily="18" charset="0"/>
              </a:rPr>
              <a:t>Miêu</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tả</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chân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thực</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diễn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biến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tâm</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lí</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nhân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vật</a:t>
            </a:r>
            <a:r>
              <a:rPr lang="en-US" sz="2600" dirty="0">
                <a:solidFill>
                  <a:schemeClr val="bg1">
                    <a:lumMod val="10000"/>
                  </a:schemeClr>
                </a:solidFill>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ssolv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9">
            <a:extLst>
              <a:ext uri="{FF2B5EF4-FFF2-40B4-BE49-F238E27FC236}">
                <a16:creationId xmlns:a16="http://schemas.microsoft.com/office/drawing/2014/main" id="{AE9B725B-D937-E34B-87F3-F450139913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628650"/>
            <a:ext cx="5430715" cy="3886200"/>
          </a:xfrm>
          <a:prstGeom prst="rect">
            <a:avLst/>
          </a:prstGeom>
        </p:spPr>
      </p:pic>
      <p:pic>
        <p:nvPicPr>
          <p:cNvPr id="4" name="图片 13">
            <a:extLst>
              <a:ext uri="{FF2B5EF4-FFF2-40B4-BE49-F238E27FC236}">
                <a16:creationId xmlns:a16="http://schemas.microsoft.com/office/drawing/2014/main" id="{5D6AB20D-E6DA-DF47-98DA-2C856D2290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4" y="0"/>
            <a:ext cx="5269734" cy="2435794"/>
          </a:xfrm>
          <a:prstGeom prst="rect">
            <a:avLst/>
          </a:prstGeom>
        </p:spPr>
      </p:pic>
      <p:sp>
        <p:nvSpPr>
          <p:cNvPr id="5" name="Rectangle 4">
            <a:extLst>
              <a:ext uri="{FF2B5EF4-FFF2-40B4-BE49-F238E27FC236}">
                <a16:creationId xmlns:a16="http://schemas.microsoft.com/office/drawing/2014/main" id="{A264E29C-78DF-2E4D-A12B-C8966B99E07C}"/>
              </a:ext>
            </a:extLst>
          </p:cNvPr>
          <p:cNvSpPr/>
          <p:nvPr/>
        </p:nvSpPr>
        <p:spPr>
          <a:xfrm rot="21239404">
            <a:off x="886867" y="1281077"/>
            <a:ext cx="4104544" cy="36576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600" i="1" dirty="0" err="1">
                <a:latin typeface="Times New Roman" pitchFamily="18" charset="0"/>
                <a:cs typeface="Times New Roman" pitchFamily="18" charset="0"/>
              </a:rPr>
              <a:t>Đã</a:t>
            </a:r>
            <a:r>
              <a:rPr lang="en-US" sz="2600" i="1" dirty="0">
                <a:latin typeface="Times New Roman" pitchFamily="18" charset="0"/>
                <a:cs typeface="Times New Roman" pitchFamily="18" charset="0"/>
              </a:rPr>
              <a:t> bao </a:t>
            </a:r>
            <a:r>
              <a:rPr lang="en-US" sz="2600" i="1" dirty="0" err="1">
                <a:latin typeface="Times New Roman" pitchFamily="18" charset="0"/>
                <a:cs typeface="Times New Roman" pitchFamily="18" charset="0"/>
              </a:rPr>
              <a:t>giờ</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em</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ân</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hận</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ăn</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năm</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vì</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thái</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độ</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cư</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xử</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không</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đúng</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của</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mình</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với</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những</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người</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trong</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gia</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đình</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chưa</a:t>
            </a:r>
            <a:r>
              <a:rPr lang="en-US" sz="2600" i="1" dirty="0">
                <a:latin typeface="Times New Roman" pitchFamily="18" charset="0"/>
                <a:cs typeface="Times New Roman" pitchFamily="18" charset="0"/>
              </a:rPr>
              <a:t>?</a:t>
            </a:r>
          </a:p>
        </p:txBody>
      </p:sp>
      <p:pic>
        <p:nvPicPr>
          <p:cNvPr id="7" name="Picture 6" descr="A picture containing toy, doll&#10;&#10;Description automatically generated">
            <a:extLst>
              <a:ext uri="{FF2B5EF4-FFF2-40B4-BE49-F238E27FC236}">
                <a16:creationId xmlns:a16="http://schemas.microsoft.com/office/drawing/2014/main" id="{2E107669-5244-294B-8FCA-1456818E52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1593" y="628650"/>
            <a:ext cx="4098318" cy="4686300"/>
          </a:xfrm>
          <a:prstGeom prst="rect">
            <a:avLst/>
          </a:prstGeom>
        </p:spPr>
      </p:pic>
    </p:spTree>
    <p:extLst>
      <p:ext uri="{BB962C8B-B14F-4D97-AF65-F5344CB8AC3E}">
        <p14:creationId xmlns:p14="http://schemas.microsoft.com/office/powerpoint/2010/main" val="2615058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42"/>
          <p:cNvSpPr txBox="1">
            <a:spLocks noGrp="1"/>
          </p:cNvSpPr>
          <p:nvPr>
            <p:ph type="title"/>
          </p:nvPr>
        </p:nvSpPr>
        <p:spPr>
          <a:xfrm>
            <a:off x="2479771" y="2516133"/>
            <a:ext cx="4184457" cy="80759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500" dirty="0">
                <a:latin typeface="#9Slide03 SVNEvery Movie Every " panose="02000500000000000000" pitchFamily="2" charset="77"/>
              </a:rPr>
              <a:t>VẬN DỤNG</a:t>
            </a:r>
            <a:endParaRPr sz="4500" dirty="0">
              <a:latin typeface="#9Slide03 SVNEvery Movie Every " panose="02000500000000000000" pitchFamily="2" charset="77"/>
            </a:endParaRPr>
          </a:p>
        </p:txBody>
      </p:sp>
      <p:sp>
        <p:nvSpPr>
          <p:cNvPr id="751" name="Google Shape;751;p42"/>
          <p:cNvSpPr txBox="1">
            <a:spLocks noGrp="1"/>
          </p:cNvSpPr>
          <p:nvPr>
            <p:ph type="title" idx="2"/>
          </p:nvPr>
        </p:nvSpPr>
        <p:spPr>
          <a:xfrm>
            <a:off x="2890900" y="863082"/>
            <a:ext cx="3362100" cy="1270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IV</a:t>
            </a:r>
            <a:endParaRPr dirty="0"/>
          </a:p>
        </p:txBody>
      </p:sp>
    </p:spTree>
    <p:extLst>
      <p:ext uri="{BB962C8B-B14F-4D97-AF65-F5344CB8AC3E}">
        <p14:creationId xmlns:p14="http://schemas.microsoft.com/office/powerpoint/2010/main" val="29262424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sp>
        <p:nvSpPr>
          <p:cNvPr id="938" name="Google Shape;938;p50"/>
          <p:cNvSpPr txBox="1">
            <a:spLocks noGrp="1"/>
          </p:cNvSpPr>
          <p:nvPr>
            <p:ph type="subTitle" idx="1"/>
          </p:nvPr>
        </p:nvSpPr>
        <p:spPr>
          <a:xfrm>
            <a:off x="2094385" y="1193351"/>
            <a:ext cx="4596000" cy="2725506"/>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sz="2800" b="1" dirty="0" err="1">
                <a:solidFill>
                  <a:schemeClr val="bg2">
                    <a:lumMod val="25000"/>
                  </a:schemeClr>
                </a:solidFill>
                <a:latin typeface="#9Slide05 Fourth" pitchFamily="2" charset="77"/>
              </a:rPr>
              <a:t>Từ</a:t>
            </a:r>
            <a:r>
              <a:rPr lang="en" sz="2800" b="1" dirty="0">
                <a:solidFill>
                  <a:schemeClr val="bg2">
                    <a:lumMod val="25000"/>
                  </a:schemeClr>
                </a:solidFill>
                <a:latin typeface="#9Slide05 Fourth" pitchFamily="2" charset="77"/>
              </a:rPr>
              <a:t> </a:t>
            </a:r>
            <a:r>
              <a:rPr lang="en" sz="2800" b="1" dirty="0" err="1">
                <a:solidFill>
                  <a:schemeClr val="bg2">
                    <a:lumMod val="25000"/>
                  </a:schemeClr>
                </a:solidFill>
                <a:latin typeface="#9Slide05 Fourth" pitchFamily="2" charset="77"/>
              </a:rPr>
              <a:t>các</a:t>
            </a:r>
            <a:r>
              <a:rPr lang="en" sz="2800" b="1" dirty="0">
                <a:solidFill>
                  <a:schemeClr val="bg2">
                    <a:lumMod val="25000"/>
                  </a:schemeClr>
                </a:solidFill>
                <a:latin typeface="#9Slide05 Fourth" pitchFamily="2" charset="77"/>
              </a:rPr>
              <a:t> </a:t>
            </a:r>
            <a:r>
              <a:rPr lang="en" sz="2800" b="1" dirty="0" err="1">
                <a:solidFill>
                  <a:schemeClr val="bg2">
                    <a:lumMod val="25000"/>
                  </a:schemeClr>
                </a:solidFill>
                <a:latin typeface="#9Slide05 Fourth" pitchFamily="2" charset="77"/>
              </a:rPr>
              <a:t>văn</a:t>
            </a:r>
            <a:r>
              <a:rPr lang="en" sz="2800" b="1" dirty="0">
                <a:solidFill>
                  <a:schemeClr val="bg2">
                    <a:lumMod val="25000"/>
                  </a:schemeClr>
                </a:solidFill>
                <a:latin typeface="#9Slide05 Fourth" pitchFamily="2" charset="77"/>
              </a:rPr>
              <a:t> </a:t>
            </a:r>
            <a:r>
              <a:rPr lang="en" sz="2800" b="1" dirty="0" err="1">
                <a:solidFill>
                  <a:schemeClr val="bg2">
                    <a:lumMod val="25000"/>
                  </a:schemeClr>
                </a:solidFill>
                <a:latin typeface="#9Slide05 Fourth" pitchFamily="2" charset="77"/>
              </a:rPr>
              <a:t>bản</a:t>
            </a:r>
            <a:r>
              <a:rPr lang="en" sz="2800" b="1" dirty="0">
                <a:solidFill>
                  <a:schemeClr val="bg2">
                    <a:lumMod val="25000"/>
                  </a:schemeClr>
                </a:solidFill>
                <a:latin typeface="#9Slide05 Fourth" pitchFamily="2" charset="77"/>
              </a:rPr>
              <a:t> “</a:t>
            </a:r>
            <a:r>
              <a:rPr lang="en" sz="2800" b="1" dirty="0" err="1">
                <a:solidFill>
                  <a:schemeClr val="bg2">
                    <a:lumMod val="25000"/>
                  </a:schemeClr>
                </a:solidFill>
                <a:latin typeface="#9Slide05 Fourth" pitchFamily="2" charset="77"/>
              </a:rPr>
              <a:t>Chuyện</a:t>
            </a:r>
            <a:r>
              <a:rPr lang="en" sz="2800" b="1" dirty="0">
                <a:solidFill>
                  <a:schemeClr val="bg2">
                    <a:lumMod val="25000"/>
                  </a:schemeClr>
                </a:solidFill>
                <a:latin typeface="#9Slide05 Fourth" pitchFamily="2" charset="77"/>
              </a:rPr>
              <a:t> </a:t>
            </a:r>
            <a:r>
              <a:rPr lang="en" sz="2800" b="1" dirty="0" err="1">
                <a:solidFill>
                  <a:schemeClr val="bg2">
                    <a:lumMod val="25000"/>
                  </a:schemeClr>
                </a:solidFill>
                <a:latin typeface="#9Slide05 Fourth" pitchFamily="2" charset="77"/>
              </a:rPr>
              <a:t>cổ</a:t>
            </a:r>
            <a:r>
              <a:rPr lang="en" sz="2800" b="1" dirty="0">
                <a:solidFill>
                  <a:schemeClr val="bg2">
                    <a:lumMod val="25000"/>
                  </a:schemeClr>
                </a:solidFill>
                <a:latin typeface="#9Slide05 Fourth" pitchFamily="2" charset="77"/>
              </a:rPr>
              <a:t> </a:t>
            </a:r>
            <a:r>
              <a:rPr lang="en" sz="2800" b="1" dirty="0" err="1">
                <a:solidFill>
                  <a:schemeClr val="bg2">
                    <a:lumMod val="25000"/>
                  </a:schemeClr>
                </a:solidFill>
                <a:latin typeface="#9Slide05 Fourth" pitchFamily="2" charset="77"/>
              </a:rPr>
              <a:t>tích</a:t>
            </a:r>
            <a:r>
              <a:rPr lang="en" sz="2800" b="1" dirty="0">
                <a:solidFill>
                  <a:schemeClr val="bg2">
                    <a:lumMod val="25000"/>
                  </a:schemeClr>
                </a:solidFill>
                <a:latin typeface="#9Slide05 Fourth" pitchFamily="2" charset="77"/>
              </a:rPr>
              <a:t> </a:t>
            </a:r>
            <a:r>
              <a:rPr lang="en" sz="2800" b="1" dirty="0" err="1">
                <a:solidFill>
                  <a:schemeClr val="bg2">
                    <a:lumMod val="25000"/>
                  </a:schemeClr>
                </a:solidFill>
                <a:latin typeface="#9Slide05 Fourth" pitchFamily="2" charset="77"/>
              </a:rPr>
              <a:t>về</a:t>
            </a:r>
            <a:r>
              <a:rPr lang="en" sz="2800" b="1" dirty="0">
                <a:solidFill>
                  <a:schemeClr val="bg2">
                    <a:lumMod val="25000"/>
                  </a:schemeClr>
                </a:solidFill>
                <a:latin typeface="#9Slide05 Fourth" pitchFamily="2" charset="77"/>
              </a:rPr>
              <a:t> </a:t>
            </a:r>
            <a:r>
              <a:rPr lang="en" sz="2800" b="1" dirty="0" err="1">
                <a:solidFill>
                  <a:schemeClr val="bg2">
                    <a:lumMod val="25000"/>
                  </a:schemeClr>
                </a:solidFill>
                <a:latin typeface="#9Slide05 Fourth" pitchFamily="2" charset="77"/>
              </a:rPr>
              <a:t>loài</a:t>
            </a:r>
            <a:r>
              <a:rPr lang="en" sz="2800" b="1" dirty="0">
                <a:solidFill>
                  <a:schemeClr val="bg2">
                    <a:lumMod val="25000"/>
                  </a:schemeClr>
                </a:solidFill>
                <a:latin typeface="#9Slide05 Fourth" pitchFamily="2" charset="77"/>
              </a:rPr>
              <a:t> </a:t>
            </a:r>
            <a:r>
              <a:rPr lang="en" sz="2800" b="1" dirty="0" err="1">
                <a:solidFill>
                  <a:schemeClr val="bg2">
                    <a:lumMod val="25000"/>
                  </a:schemeClr>
                </a:solidFill>
                <a:latin typeface="#9Slide05 Fourth" pitchFamily="2" charset="77"/>
              </a:rPr>
              <a:t>người</a:t>
            </a:r>
            <a:r>
              <a:rPr lang="en" sz="2800" b="1" dirty="0">
                <a:solidFill>
                  <a:schemeClr val="bg2">
                    <a:lumMod val="25000"/>
                  </a:schemeClr>
                </a:solidFill>
                <a:latin typeface="#9Slide05 Fourth" pitchFamily="2" charset="77"/>
              </a:rPr>
              <a:t>”, “</a:t>
            </a:r>
            <a:r>
              <a:rPr lang="en" sz="2800" b="1" dirty="0" err="1">
                <a:solidFill>
                  <a:schemeClr val="bg2">
                    <a:lumMod val="25000"/>
                  </a:schemeClr>
                </a:solidFill>
                <a:latin typeface="#9Slide05 Fourth" pitchFamily="2" charset="77"/>
              </a:rPr>
              <a:t>Mây</a:t>
            </a:r>
            <a:r>
              <a:rPr lang="en" sz="2800" b="1" dirty="0">
                <a:solidFill>
                  <a:schemeClr val="bg2">
                    <a:lumMod val="25000"/>
                  </a:schemeClr>
                </a:solidFill>
                <a:latin typeface="#9Slide05 Fourth" pitchFamily="2" charset="77"/>
              </a:rPr>
              <a:t> </a:t>
            </a:r>
            <a:r>
              <a:rPr lang="en" sz="2800" b="1" dirty="0" err="1">
                <a:solidFill>
                  <a:schemeClr val="bg2">
                    <a:lumMod val="25000"/>
                  </a:schemeClr>
                </a:solidFill>
                <a:latin typeface="#9Slide05 Fourth" pitchFamily="2" charset="77"/>
              </a:rPr>
              <a:t>và</a:t>
            </a:r>
            <a:r>
              <a:rPr lang="en" sz="2800" b="1" dirty="0">
                <a:solidFill>
                  <a:schemeClr val="bg2">
                    <a:lumMod val="25000"/>
                  </a:schemeClr>
                </a:solidFill>
                <a:latin typeface="#9Slide05 Fourth" pitchFamily="2" charset="77"/>
              </a:rPr>
              <a:t> s</a:t>
            </a:r>
            <a:r>
              <a:rPr lang="en-US" sz="2800" b="1" dirty="0" err="1">
                <a:solidFill>
                  <a:schemeClr val="bg2">
                    <a:lumMod val="25000"/>
                  </a:schemeClr>
                </a:solidFill>
                <a:latin typeface="#9Slide05 Fourth" pitchFamily="2" charset="77"/>
              </a:rPr>
              <a:t>ó</a:t>
            </a:r>
            <a:r>
              <a:rPr lang="en" sz="2800" b="1" dirty="0">
                <a:solidFill>
                  <a:schemeClr val="bg2">
                    <a:lumMod val="25000"/>
                  </a:schemeClr>
                </a:solidFill>
                <a:latin typeface="#9Slide05 Fourth" pitchFamily="2" charset="77"/>
              </a:rPr>
              <a:t>ng”, “</a:t>
            </a:r>
            <a:r>
              <a:rPr lang="en" sz="2800" b="1" dirty="0" err="1">
                <a:solidFill>
                  <a:schemeClr val="bg2">
                    <a:lumMod val="25000"/>
                  </a:schemeClr>
                </a:solidFill>
                <a:latin typeface="#9Slide05 Fourth" pitchFamily="2" charset="77"/>
              </a:rPr>
              <a:t>Bức</a:t>
            </a:r>
            <a:r>
              <a:rPr lang="en" sz="2800" b="1" dirty="0">
                <a:solidFill>
                  <a:schemeClr val="bg2">
                    <a:lumMod val="25000"/>
                  </a:schemeClr>
                </a:solidFill>
                <a:latin typeface="#9Slide05 Fourth" pitchFamily="2" charset="77"/>
              </a:rPr>
              <a:t> </a:t>
            </a:r>
            <a:r>
              <a:rPr lang="en" sz="2800" b="1" dirty="0" err="1">
                <a:solidFill>
                  <a:schemeClr val="bg2">
                    <a:lumMod val="25000"/>
                  </a:schemeClr>
                </a:solidFill>
                <a:latin typeface="#9Slide05 Fourth" pitchFamily="2" charset="77"/>
              </a:rPr>
              <a:t>tranh</a:t>
            </a:r>
            <a:r>
              <a:rPr lang="en" sz="2800" b="1" dirty="0">
                <a:solidFill>
                  <a:schemeClr val="bg2">
                    <a:lumMod val="25000"/>
                  </a:schemeClr>
                </a:solidFill>
                <a:latin typeface="#9Slide05 Fourth" pitchFamily="2" charset="77"/>
              </a:rPr>
              <a:t> </a:t>
            </a:r>
            <a:r>
              <a:rPr lang="en" sz="2800" b="1" dirty="0" err="1">
                <a:solidFill>
                  <a:schemeClr val="bg2">
                    <a:lumMod val="25000"/>
                  </a:schemeClr>
                </a:solidFill>
                <a:latin typeface="#9Slide05 Fourth" pitchFamily="2" charset="77"/>
              </a:rPr>
              <a:t>của</a:t>
            </a:r>
            <a:r>
              <a:rPr lang="en" sz="2800" b="1" dirty="0">
                <a:solidFill>
                  <a:schemeClr val="bg2">
                    <a:lumMod val="25000"/>
                  </a:schemeClr>
                </a:solidFill>
                <a:latin typeface="#9Slide05 Fourth" pitchFamily="2" charset="77"/>
              </a:rPr>
              <a:t> </a:t>
            </a:r>
            <a:r>
              <a:rPr lang="en" sz="2800" b="1" dirty="0" err="1">
                <a:solidFill>
                  <a:schemeClr val="bg2">
                    <a:lumMod val="25000"/>
                  </a:schemeClr>
                </a:solidFill>
                <a:latin typeface="#9Slide05 Fourth" pitchFamily="2" charset="77"/>
              </a:rPr>
              <a:t>em</a:t>
            </a:r>
            <a:r>
              <a:rPr lang="en" sz="2800" b="1" dirty="0">
                <a:solidFill>
                  <a:schemeClr val="bg2">
                    <a:lumMod val="25000"/>
                  </a:schemeClr>
                </a:solidFill>
                <a:latin typeface="#9Slide05 Fourth" pitchFamily="2" charset="77"/>
              </a:rPr>
              <a:t> </a:t>
            </a:r>
            <a:r>
              <a:rPr lang="en" sz="2800" b="1" dirty="0" err="1">
                <a:solidFill>
                  <a:schemeClr val="bg2">
                    <a:lumMod val="25000"/>
                  </a:schemeClr>
                </a:solidFill>
                <a:latin typeface="#9Slide05 Fourth" pitchFamily="2" charset="77"/>
              </a:rPr>
              <a:t>gái</a:t>
            </a:r>
            <a:r>
              <a:rPr lang="en" sz="2800" b="1" dirty="0">
                <a:solidFill>
                  <a:schemeClr val="bg2">
                    <a:lumMod val="25000"/>
                  </a:schemeClr>
                </a:solidFill>
                <a:latin typeface="#9Slide05 Fourth" pitchFamily="2" charset="77"/>
              </a:rPr>
              <a:t> </a:t>
            </a:r>
            <a:r>
              <a:rPr lang="en" sz="2800" b="1" dirty="0" err="1">
                <a:solidFill>
                  <a:schemeClr val="bg2">
                    <a:lumMod val="25000"/>
                  </a:schemeClr>
                </a:solidFill>
                <a:latin typeface="#9Slide05 Fourth" pitchFamily="2" charset="77"/>
              </a:rPr>
              <a:t>tôi</a:t>
            </a:r>
            <a:r>
              <a:rPr lang="en" sz="2800" b="1" dirty="0">
                <a:solidFill>
                  <a:schemeClr val="bg2">
                    <a:lumMod val="25000"/>
                  </a:schemeClr>
                </a:solidFill>
                <a:latin typeface="#9Slide05 Fourth" pitchFamily="2" charset="77"/>
              </a:rPr>
              <a:t>”, </a:t>
            </a:r>
            <a:r>
              <a:rPr lang="en" sz="2800" b="1" dirty="0" err="1">
                <a:solidFill>
                  <a:schemeClr val="bg2">
                    <a:lumMod val="25000"/>
                  </a:schemeClr>
                </a:solidFill>
                <a:latin typeface="#9Slide05 Fourth" pitchFamily="2" charset="77"/>
              </a:rPr>
              <a:t>em</a:t>
            </a:r>
            <a:r>
              <a:rPr lang="en" sz="2800" b="1" dirty="0">
                <a:solidFill>
                  <a:schemeClr val="bg2">
                    <a:lumMod val="25000"/>
                  </a:schemeClr>
                </a:solidFill>
                <a:latin typeface="#9Slide05 Fourth" pitchFamily="2" charset="77"/>
              </a:rPr>
              <a:t> </a:t>
            </a:r>
            <a:r>
              <a:rPr lang="en" sz="2800" b="1" dirty="0" err="1">
                <a:solidFill>
                  <a:schemeClr val="bg2">
                    <a:lumMod val="25000"/>
                  </a:schemeClr>
                </a:solidFill>
                <a:latin typeface="#9Slide05 Fourth" pitchFamily="2" charset="77"/>
              </a:rPr>
              <a:t>nhận</a:t>
            </a:r>
            <a:r>
              <a:rPr lang="en" sz="2800" b="1" dirty="0">
                <a:solidFill>
                  <a:schemeClr val="bg2">
                    <a:lumMod val="25000"/>
                  </a:schemeClr>
                </a:solidFill>
                <a:latin typeface="#9Slide05 Fourth" pitchFamily="2" charset="77"/>
              </a:rPr>
              <a:t> </a:t>
            </a:r>
            <a:r>
              <a:rPr lang="en" sz="2800" b="1" dirty="0" err="1">
                <a:solidFill>
                  <a:schemeClr val="bg2">
                    <a:lumMod val="25000"/>
                  </a:schemeClr>
                </a:solidFill>
                <a:latin typeface="#9Slide05 Fourth" pitchFamily="2" charset="77"/>
              </a:rPr>
              <a:t>thấy</a:t>
            </a:r>
            <a:r>
              <a:rPr lang="en" sz="2800" b="1" dirty="0">
                <a:solidFill>
                  <a:schemeClr val="bg2">
                    <a:lumMod val="25000"/>
                  </a:schemeClr>
                </a:solidFill>
                <a:latin typeface="#9Slide05 Fourth" pitchFamily="2" charset="77"/>
              </a:rPr>
              <a:t> </a:t>
            </a:r>
            <a:r>
              <a:rPr lang="en" sz="2800" b="1" dirty="0" err="1">
                <a:solidFill>
                  <a:schemeClr val="bg2">
                    <a:lumMod val="25000"/>
                  </a:schemeClr>
                </a:solidFill>
                <a:latin typeface="#9Slide05 Fourth" pitchFamily="2" charset="77"/>
              </a:rPr>
              <a:t>điều</a:t>
            </a:r>
            <a:r>
              <a:rPr lang="en" sz="2800" b="1" dirty="0">
                <a:solidFill>
                  <a:schemeClr val="bg2">
                    <a:lumMod val="25000"/>
                  </a:schemeClr>
                </a:solidFill>
                <a:latin typeface="#9Slide05 Fourth" pitchFamily="2" charset="77"/>
              </a:rPr>
              <a:t> </a:t>
            </a:r>
            <a:r>
              <a:rPr lang="en" sz="2800" b="1" dirty="0" err="1">
                <a:solidFill>
                  <a:schemeClr val="bg2">
                    <a:lumMod val="25000"/>
                  </a:schemeClr>
                </a:solidFill>
                <a:latin typeface="#9Slide05 Fourth" pitchFamily="2" charset="77"/>
              </a:rPr>
              <a:t>quan</a:t>
            </a:r>
            <a:r>
              <a:rPr lang="en" sz="2800" b="1" dirty="0">
                <a:solidFill>
                  <a:schemeClr val="bg2">
                    <a:lumMod val="25000"/>
                  </a:schemeClr>
                </a:solidFill>
                <a:latin typeface="#9Slide05 Fourth" pitchFamily="2" charset="77"/>
              </a:rPr>
              <a:t> </a:t>
            </a:r>
            <a:r>
              <a:rPr lang="en" sz="2800" b="1" dirty="0" err="1">
                <a:solidFill>
                  <a:schemeClr val="bg2">
                    <a:lumMod val="25000"/>
                  </a:schemeClr>
                </a:solidFill>
                <a:latin typeface="#9Slide05 Fourth" pitchFamily="2" charset="77"/>
              </a:rPr>
              <a:t>trọng</a:t>
            </a:r>
            <a:r>
              <a:rPr lang="en" sz="2800" b="1" dirty="0">
                <a:solidFill>
                  <a:schemeClr val="bg2">
                    <a:lumMod val="25000"/>
                  </a:schemeClr>
                </a:solidFill>
                <a:latin typeface="#9Slide05 Fourth" pitchFamily="2" charset="77"/>
              </a:rPr>
              <a:t> </a:t>
            </a:r>
            <a:r>
              <a:rPr lang="en" sz="2800" b="1" dirty="0" err="1">
                <a:solidFill>
                  <a:schemeClr val="bg2">
                    <a:lumMod val="25000"/>
                  </a:schemeClr>
                </a:solidFill>
                <a:latin typeface="#9Slide05 Fourth" pitchFamily="2" charset="77"/>
              </a:rPr>
              <a:t>nhất</a:t>
            </a:r>
            <a:r>
              <a:rPr lang="en" sz="2800" b="1" dirty="0">
                <a:solidFill>
                  <a:schemeClr val="bg2">
                    <a:lumMod val="25000"/>
                  </a:schemeClr>
                </a:solidFill>
                <a:latin typeface="#9Slide05 Fourth" pitchFamily="2" charset="77"/>
              </a:rPr>
              <a:t> </a:t>
            </a:r>
            <a:r>
              <a:rPr lang="en" sz="2800" b="1" dirty="0" err="1">
                <a:solidFill>
                  <a:schemeClr val="bg2">
                    <a:lumMod val="25000"/>
                  </a:schemeClr>
                </a:solidFill>
                <a:latin typeface="#9Slide05 Fourth" pitchFamily="2" charset="77"/>
              </a:rPr>
              <a:t>có</a:t>
            </a:r>
            <a:r>
              <a:rPr lang="en" sz="2800" b="1" dirty="0">
                <a:solidFill>
                  <a:schemeClr val="bg2">
                    <a:lumMod val="25000"/>
                  </a:schemeClr>
                </a:solidFill>
                <a:latin typeface="#9Slide05 Fourth" pitchFamily="2" charset="77"/>
              </a:rPr>
              <a:t> </a:t>
            </a:r>
            <a:r>
              <a:rPr lang="en" sz="2800" b="1" dirty="0" err="1">
                <a:solidFill>
                  <a:schemeClr val="bg2">
                    <a:lumMod val="25000"/>
                  </a:schemeClr>
                </a:solidFill>
                <a:latin typeface="#9Slide05 Fourth" pitchFamily="2" charset="77"/>
              </a:rPr>
              <a:t>thể</a:t>
            </a:r>
            <a:r>
              <a:rPr lang="en" sz="2800" b="1" dirty="0">
                <a:solidFill>
                  <a:schemeClr val="bg2">
                    <a:lumMod val="25000"/>
                  </a:schemeClr>
                </a:solidFill>
                <a:latin typeface="#9Slide05 Fourth" pitchFamily="2" charset="77"/>
              </a:rPr>
              <a:t> </a:t>
            </a:r>
            <a:r>
              <a:rPr lang="en" sz="2800" b="1" dirty="0" err="1">
                <a:solidFill>
                  <a:schemeClr val="bg2">
                    <a:lumMod val="25000"/>
                  </a:schemeClr>
                </a:solidFill>
                <a:latin typeface="#9Slide05 Fourth" pitchFamily="2" charset="77"/>
              </a:rPr>
              <a:t>gắn</a:t>
            </a:r>
            <a:r>
              <a:rPr lang="en" sz="2800" b="1" dirty="0">
                <a:solidFill>
                  <a:schemeClr val="bg2">
                    <a:lumMod val="25000"/>
                  </a:schemeClr>
                </a:solidFill>
                <a:latin typeface="#9Slide05 Fourth" pitchFamily="2" charset="77"/>
              </a:rPr>
              <a:t> </a:t>
            </a:r>
            <a:r>
              <a:rPr lang="en" sz="2800" b="1" dirty="0" err="1">
                <a:solidFill>
                  <a:schemeClr val="bg2">
                    <a:lumMod val="25000"/>
                  </a:schemeClr>
                </a:solidFill>
                <a:latin typeface="#9Slide05 Fourth" pitchFamily="2" charset="77"/>
              </a:rPr>
              <a:t>kết</a:t>
            </a:r>
            <a:r>
              <a:rPr lang="en" sz="2800" b="1" dirty="0">
                <a:solidFill>
                  <a:schemeClr val="bg2">
                    <a:lumMod val="25000"/>
                  </a:schemeClr>
                </a:solidFill>
                <a:latin typeface="#9Slide05 Fourth" pitchFamily="2" charset="77"/>
              </a:rPr>
              <a:t> </a:t>
            </a:r>
            <a:r>
              <a:rPr lang="en" sz="2800" b="1" dirty="0" err="1">
                <a:solidFill>
                  <a:schemeClr val="bg2">
                    <a:lumMod val="25000"/>
                  </a:schemeClr>
                </a:solidFill>
                <a:latin typeface="#9Slide05 Fourth" pitchFamily="2" charset="77"/>
              </a:rPr>
              <a:t>các</a:t>
            </a:r>
            <a:r>
              <a:rPr lang="en" sz="2800" b="1" dirty="0">
                <a:solidFill>
                  <a:schemeClr val="bg2">
                    <a:lumMod val="25000"/>
                  </a:schemeClr>
                </a:solidFill>
                <a:latin typeface="#9Slide05 Fourth" pitchFamily="2" charset="77"/>
              </a:rPr>
              <a:t> </a:t>
            </a:r>
            <a:r>
              <a:rPr lang="en" sz="2800" b="1" dirty="0" err="1">
                <a:solidFill>
                  <a:schemeClr val="bg2">
                    <a:lumMod val="25000"/>
                  </a:schemeClr>
                </a:solidFill>
                <a:latin typeface="#9Slide05 Fourth" pitchFamily="2" charset="77"/>
              </a:rPr>
              <a:t>thành</a:t>
            </a:r>
            <a:r>
              <a:rPr lang="en" sz="2800" b="1" dirty="0">
                <a:solidFill>
                  <a:schemeClr val="bg2">
                    <a:lumMod val="25000"/>
                  </a:schemeClr>
                </a:solidFill>
                <a:latin typeface="#9Slide05 Fourth" pitchFamily="2" charset="77"/>
              </a:rPr>
              <a:t> </a:t>
            </a:r>
            <a:r>
              <a:rPr lang="en" sz="2800" b="1" dirty="0" err="1">
                <a:solidFill>
                  <a:schemeClr val="bg2">
                    <a:lumMod val="25000"/>
                  </a:schemeClr>
                </a:solidFill>
                <a:latin typeface="#9Slide05 Fourth" pitchFamily="2" charset="77"/>
              </a:rPr>
              <a:t>viên</a:t>
            </a:r>
            <a:r>
              <a:rPr lang="en" sz="2800" b="1" dirty="0">
                <a:solidFill>
                  <a:schemeClr val="bg2">
                    <a:lumMod val="25000"/>
                  </a:schemeClr>
                </a:solidFill>
                <a:latin typeface="#9Slide05 Fourth" pitchFamily="2" charset="77"/>
              </a:rPr>
              <a:t> </a:t>
            </a:r>
            <a:r>
              <a:rPr lang="en" sz="2800" b="1" dirty="0" err="1">
                <a:solidFill>
                  <a:schemeClr val="bg2">
                    <a:lumMod val="25000"/>
                  </a:schemeClr>
                </a:solidFill>
                <a:latin typeface="#9Slide05 Fourth" pitchFamily="2" charset="77"/>
              </a:rPr>
              <a:t>trong</a:t>
            </a:r>
            <a:r>
              <a:rPr lang="en" sz="2800" b="1" dirty="0">
                <a:solidFill>
                  <a:schemeClr val="bg2">
                    <a:lumMod val="25000"/>
                  </a:schemeClr>
                </a:solidFill>
                <a:latin typeface="#9Slide05 Fourth" pitchFamily="2" charset="77"/>
              </a:rPr>
              <a:t> </a:t>
            </a:r>
            <a:r>
              <a:rPr lang="en" sz="2800" b="1" dirty="0" err="1">
                <a:solidFill>
                  <a:schemeClr val="bg2">
                    <a:lumMod val="25000"/>
                  </a:schemeClr>
                </a:solidFill>
                <a:latin typeface="#9Slide05 Fourth" pitchFamily="2" charset="77"/>
              </a:rPr>
              <a:t>gia</a:t>
            </a:r>
            <a:r>
              <a:rPr lang="en" sz="2800" b="1" dirty="0">
                <a:solidFill>
                  <a:schemeClr val="bg2">
                    <a:lumMod val="25000"/>
                  </a:schemeClr>
                </a:solidFill>
                <a:latin typeface="#9Slide05 Fourth" pitchFamily="2" charset="77"/>
              </a:rPr>
              <a:t> </a:t>
            </a:r>
            <a:r>
              <a:rPr lang="en" sz="2800" b="1" dirty="0" err="1">
                <a:solidFill>
                  <a:schemeClr val="bg2">
                    <a:lumMod val="25000"/>
                  </a:schemeClr>
                </a:solidFill>
                <a:latin typeface="#9Slide05 Fourth" pitchFamily="2" charset="77"/>
              </a:rPr>
              <a:t>đình</a:t>
            </a:r>
            <a:r>
              <a:rPr lang="en" sz="2800" b="1" dirty="0">
                <a:solidFill>
                  <a:schemeClr val="bg2">
                    <a:lumMod val="25000"/>
                  </a:schemeClr>
                </a:solidFill>
                <a:latin typeface="#9Slide05 Fourth" pitchFamily="2" charset="77"/>
              </a:rPr>
              <a:t> </a:t>
            </a:r>
            <a:r>
              <a:rPr lang="en" sz="2800" b="1" dirty="0" err="1">
                <a:solidFill>
                  <a:schemeClr val="bg2">
                    <a:lumMod val="25000"/>
                  </a:schemeClr>
                </a:solidFill>
                <a:latin typeface="#9Slide05 Fourth" pitchFamily="2" charset="77"/>
              </a:rPr>
              <a:t>là</a:t>
            </a:r>
            <a:r>
              <a:rPr lang="en" sz="2800" b="1" dirty="0">
                <a:solidFill>
                  <a:schemeClr val="bg2">
                    <a:lumMod val="25000"/>
                  </a:schemeClr>
                </a:solidFill>
                <a:latin typeface="#9Slide05 Fourth" pitchFamily="2" charset="77"/>
              </a:rPr>
              <a:t> </a:t>
            </a:r>
            <a:r>
              <a:rPr lang="en" sz="2800" b="1" dirty="0" err="1">
                <a:solidFill>
                  <a:schemeClr val="bg2">
                    <a:lumMod val="25000"/>
                  </a:schemeClr>
                </a:solidFill>
                <a:latin typeface="#9Slide05 Fourth" pitchFamily="2" charset="77"/>
              </a:rPr>
              <a:t>gì</a:t>
            </a:r>
            <a:r>
              <a:rPr lang="en" sz="2800" b="1" dirty="0">
                <a:solidFill>
                  <a:schemeClr val="bg2">
                    <a:lumMod val="25000"/>
                  </a:schemeClr>
                </a:solidFill>
                <a:latin typeface="#9Slide05 Fourth" pitchFamily="2" charset="77"/>
              </a:rPr>
              <a:t> ?</a:t>
            </a:r>
            <a:endParaRPr sz="2800" b="1" dirty="0">
              <a:solidFill>
                <a:schemeClr val="bg2">
                  <a:lumMod val="25000"/>
                </a:schemeClr>
              </a:solidFill>
              <a:latin typeface="#9Slide05 Fourth" pitchFamily="2" charset="77"/>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938">
                                            <p:txEl>
                                              <p:pRg st="0" end="0"/>
                                            </p:txEl>
                                          </p:spTgt>
                                        </p:tgtEl>
                                        <p:attrNameLst>
                                          <p:attrName>style.visibility</p:attrName>
                                        </p:attrNameLst>
                                      </p:cBhvr>
                                      <p:to>
                                        <p:strVal val="visible"/>
                                      </p:to>
                                    </p:set>
                                    <p:animEffect transition="in" filter="blinds(horizontal)">
                                      <p:cBhvr>
                                        <p:cTn id="7" dur="500"/>
                                        <p:tgtEl>
                                          <p:spTgt spid="9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8"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pic>
        <p:nvPicPr>
          <p:cNvPr id="1026" name="Picture 2" descr="Cây Táo Nở Hoa ngày càng trĩu nặng vị đời: Khi tình yêu thương không thắng  nổi sự nghèo khó?">
            <a:extLst>
              <a:ext uri="{FF2B5EF4-FFF2-40B4-BE49-F238E27FC236}">
                <a16:creationId xmlns:a16="http://schemas.microsoft.com/office/drawing/2014/main" id="{96277285-0237-6A45-8F22-3F0B974328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63601">
            <a:off x="5223578" y="555170"/>
            <a:ext cx="3665940" cy="4033157"/>
          </a:xfrm>
          <a:prstGeom prst="rect">
            <a:avLst/>
          </a:prstGeom>
          <a:noFill/>
          <a:extLst>
            <a:ext uri="{909E8E84-426E-40DD-AFC4-6F175D3DCCD1}">
              <a14:hiddenFill xmlns:a14="http://schemas.microsoft.com/office/drawing/2010/main">
                <a:solidFill>
                  <a:srgbClr val="FFFFFF"/>
                </a:solidFill>
              </a14:hiddenFill>
            </a:ext>
          </a:extLst>
        </p:spPr>
      </p:pic>
      <p:sp>
        <p:nvSpPr>
          <p:cNvPr id="21" name="Google Shape;938;p50">
            <a:extLst>
              <a:ext uri="{FF2B5EF4-FFF2-40B4-BE49-F238E27FC236}">
                <a16:creationId xmlns:a16="http://schemas.microsoft.com/office/drawing/2014/main" id="{D7FEE9CF-A65C-AA49-A41D-DA434E53C9FB}"/>
              </a:ext>
            </a:extLst>
          </p:cNvPr>
          <p:cNvSpPr txBox="1">
            <a:spLocks noGrp="1"/>
          </p:cNvSpPr>
          <p:nvPr>
            <p:ph type="subTitle" idx="1"/>
          </p:nvPr>
        </p:nvSpPr>
        <p:spPr>
          <a:xfrm>
            <a:off x="1392257" y="932094"/>
            <a:ext cx="3751243" cy="3737406"/>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VN" sz="2800" b="1" dirty="0">
                <a:solidFill>
                  <a:schemeClr val="accent4">
                    <a:lumMod val="50000"/>
                  </a:schemeClr>
                </a:solidFill>
                <a:latin typeface="#9Slide05 Fourth" pitchFamily="2" charset="77"/>
              </a:rPr>
              <a:t>Em có xem bộ phim “Cây táo nở hoa” không? Chia sẻ cảm nhận của em về bộ phim. Theo em, có phải cứ yêu thương, chiều chuộng, bao bọc em như nhân vật Ngọc là tốt không?</a:t>
            </a:r>
            <a:endParaRPr sz="2800" b="1" dirty="0">
              <a:solidFill>
                <a:schemeClr val="accent4">
                  <a:lumMod val="50000"/>
                </a:schemeClr>
              </a:solidFill>
              <a:latin typeface="#9Slide05 Fourth" pitchFamily="2" charset="77"/>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blinds(horizontal)">
                                      <p:cBhvr>
                                        <p:cTn id="7"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33"/>
        <p:cNvGrpSpPr/>
        <p:nvPr/>
      </p:nvGrpSpPr>
      <p:grpSpPr>
        <a:xfrm>
          <a:off x="0" y="0"/>
          <a:ext cx="0" cy="0"/>
          <a:chOff x="0" y="0"/>
          <a:chExt cx="0" cy="0"/>
        </a:xfrm>
      </p:grpSpPr>
      <p:pic>
        <p:nvPicPr>
          <p:cNvPr id="2050" name="Picture 2" descr="Thiệp quilling Thank you hoa hồng vàng">
            <a:extLst>
              <a:ext uri="{FF2B5EF4-FFF2-40B4-BE49-F238E27FC236}">
                <a16:creationId xmlns:a16="http://schemas.microsoft.com/office/drawing/2014/main" id="{69B00520-A5F8-314A-BC91-CA0A3EE9F3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5143500"/>
          </a:xfrm>
          <a:prstGeom prst="ellipse">
            <a:avLst/>
          </a:prstGeom>
          <a:noFill/>
          <a:effectLst>
            <a:glow rad="101600">
              <a:schemeClr val="accent3">
                <a:satMod val="175000"/>
                <a:alpha val="40000"/>
              </a:schemeClr>
            </a:glow>
            <a:softEdge rad="127000"/>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6000" b="-16000"/>
          </a:stretch>
        </a:blipFill>
        <a:effectLst/>
      </p:bgPr>
    </p:bg>
    <p:spTree>
      <p:nvGrpSpPr>
        <p:cNvPr id="1" name=""/>
        <p:cNvGrpSpPr/>
        <p:nvPr/>
      </p:nvGrpSpPr>
      <p:grpSpPr>
        <a:xfrm>
          <a:off x="0" y="0"/>
          <a:ext cx="0" cy="0"/>
          <a:chOff x="0" y="0"/>
          <a:chExt cx="0" cy="0"/>
        </a:xfrm>
      </p:grpSpPr>
      <p:pic>
        <p:nvPicPr>
          <p:cNvPr id="7" name="Picture 6" descr="A picture containing toy, doll&#10;&#10;Description automatically generated">
            <a:extLst>
              <a:ext uri="{FF2B5EF4-FFF2-40B4-BE49-F238E27FC236}">
                <a16:creationId xmlns:a16="http://schemas.microsoft.com/office/drawing/2014/main" id="{DDD0F5D6-5AD0-F045-ABB8-DF1FE4EA95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0600" y="895350"/>
            <a:ext cx="3630274" cy="4117923"/>
          </a:xfrm>
          <a:prstGeom prst="rect">
            <a:avLst/>
          </a:prstGeom>
        </p:spPr>
      </p:pic>
      <p:pic>
        <p:nvPicPr>
          <p:cNvPr id="11" name="Picture 10" descr="Text&#10;&#10;Description automatically generated">
            <a:extLst>
              <a:ext uri="{FF2B5EF4-FFF2-40B4-BE49-F238E27FC236}">
                <a16:creationId xmlns:a16="http://schemas.microsoft.com/office/drawing/2014/main" id="{D9AE6CA3-B58A-2544-B80E-852BEF4AF0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2575" y="222146"/>
            <a:ext cx="3429000" cy="2374900"/>
          </a:xfrm>
          <a:prstGeom prst="rect">
            <a:avLst/>
          </a:prstGeom>
        </p:spPr>
      </p:pic>
      <p:pic>
        <p:nvPicPr>
          <p:cNvPr id="2" name="TinhAnhEmRuotThit-NgocQuang_3u6.mp3" descr="TinhAnhEmRuotThit-NgocQuang_3u6.mp3">
            <a:hlinkClick r:id="" action="ppaction://media"/>
            <a:extLst>
              <a:ext uri="{FF2B5EF4-FFF2-40B4-BE49-F238E27FC236}">
                <a16:creationId xmlns:a16="http://schemas.microsoft.com/office/drawing/2014/main" id="{3254D412-E76B-8641-A6F7-3B097FC12C0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742575" y="-922624"/>
            <a:ext cx="812800" cy="8128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91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3">
            <a:extLst>
              <a:ext uri="{FF2B5EF4-FFF2-40B4-BE49-F238E27FC236}">
                <a16:creationId xmlns:a16="http://schemas.microsoft.com/office/drawing/2014/main" id="{5D6AB20D-E6DA-DF47-98DA-2C856D2290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35" y="0"/>
            <a:ext cx="5563869" cy="2571750"/>
          </a:xfrm>
          <a:prstGeom prst="rect">
            <a:avLst/>
          </a:prstGeom>
        </p:spPr>
      </p:pic>
      <p:sp>
        <p:nvSpPr>
          <p:cNvPr id="5" name="Rectangle 4">
            <a:extLst>
              <a:ext uri="{FF2B5EF4-FFF2-40B4-BE49-F238E27FC236}">
                <a16:creationId xmlns:a16="http://schemas.microsoft.com/office/drawing/2014/main" id="{A264E29C-78DF-2E4D-A12B-C8966B99E07C}"/>
              </a:ext>
            </a:extLst>
          </p:cNvPr>
          <p:cNvSpPr/>
          <p:nvPr/>
        </p:nvSpPr>
        <p:spPr>
          <a:xfrm>
            <a:off x="5433358" y="908154"/>
            <a:ext cx="3124200" cy="3327192"/>
          </a:xfrm>
          <a:prstGeom prst="rect">
            <a:avLst/>
          </a:prstGeom>
          <a:solidFill>
            <a:schemeClr val="accent3">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600" i="1" dirty="0" err="1">
                <a:solidFill>
                  <a:schemeClr val="bg2">
                    <a:lumMod val="25000"/>
                  </a:schemeClr>
                </a:solidFill>
                <a:latin typeface="Times New Roman" pitchFamily="18" charset="0"/>
                <a:cs typeface="Times New Roman" pitchFamily="18" charset="0"/>
              </a:rPr>
              <a:t>Làm</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anh</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khó</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lắm</a:t>
            </a:r>
            <a:r>
              <a:rPr lang="en-US" sz="2600" i="1" dirty="0">
                <a:solidFill>
                  <a:schemeClr val="bg2">
                    <a:lumMod val="25000"/>
                  </a:schemeClr>
                </a:solidFill>
                <a:latin typeface="Times New Roman" pitchFamily="18" charset="0"/>
                <a:cs typeface="Times New Roman" pitchFamily="18" charset="0"/>
              </a:rPr>
              <a:t> </a:t>
            </a:r>
          </a:p>
          <a:p>
            <a:pPr algn="ctr"/>
            <a:r>
              <a:rPr lang="en-US" sz="2600" i="1" dirty="0" err="1">
                <a:solidFill>
                  <a:schemeClr val="bg2">
                    <a:lumMod val="25000"/>
                  </a:schemeClr>
                </a:solidFill>
                <a:latin typeface="Times New Roman" pitchFamily="18" charset="0"/>
                <a:cs typeface="Times New Roman" pitchFamily="18" charset="0"/>
              </a:rPr>
              <a:t>Phải</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đâu</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chuyện</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đùa</a:t>
            </a:r>
            <a:endParaRPr lang="en-US" sz="2600" i="1" dirty="0">
              <a:solidFill>
                <a:schemeClr val="bg2">
                  <a:lumMod val="25000"/>
                </a:schemeClr>
              </a:solidFill>
              <a:latin typeface="Times New Roman" pitchFamily="18" charset="0"/>
              <a:cs typeface="Times New Roman" pitchFamily="18" charset="0"/>
            </a:endParaRPr>
          </a:p>
          <a:p>
            <a:pPr algn="ctr"/>
            <a:r>
              <a:rPr lang="en-US" sz="2600" i="1" dirty="0" err="1">
                <a:solidFill>
                  <a:schemeClr val="bg2">
                    <a:lumMod val="25000"/>
                  </a:schemeClr>
                </a:solidFill>
                <a:latin typeface="Times New Roman" pitchFamily="18" charset="0"/>
                <a:cs typeface="Times New Roman" pitchFamily="18" charset="0"/>
              </a:rPr>
              <a:t>Với</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em</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gái</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bé</a:t>
            </a:r>
            <a:endParaRPr lang="en-US" sz="2600" i="1" dirty="0">
              <a:solidFill>
                <a:schemeClr val="bg2">
                  <a:lumMod val="25000"/>
                </a:schemeClr>
              </a:solidFill>
              <a:latin typeface="Times New Roman" pitchFamily="18" charset="0"/>
              <a:cs typeface="Times New Roman" pitchFamily="18" charset="0"/>
            </a:endParaRPr>
          </a:p>
          <a:p>
            <a:pPr algn="ctr"/>
            <a:r>
              <a:rPr lang="en-US" sz="2600" i="1" dirty="0" err="1">
                <a:solidFill>
                  <a:schemeClr val="bg2">
                    <a:lumMod val="25000"/>
                  </a:schemeClr>
                </a:solidFill>
                <a:latin typeface="Times New Roman" pitchFamily="18" charset="0"/>
                <a:cs typeface="Times New Roman" pitchFamily="18" charset="0"/>
              </a:rPr>
              <a:t>Phải</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người</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lớn</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cơ</a:t>
            </a:r>
            <a:endParaRPr lang="en-US" sz="2600" i="1" dirty="0">
              <a:solidFill>
                <a:schemeClr val="bg2">
                  <a:lumMod val="25000"/>
                </a:schemeClr>
              </a:solidFill>
              <a:latin typeface="Times New Roman" pitchFamily="18" charset="0"/>
              <a:cs typeface="Times New Roman" pitchFamily="18" charset="0"/>
            </a:endParaRPr>
          </a:p>
          <a:p>
            <a:pPr algn="ctr"/>
            <a:r>
              <a:rPr lang="en-US" sz="2600" i="1" dirty="0">
                <a:solidFill>
                  <a:schemeClr val="bg2">
                    <a:lumMod val="25000"/>
                  </a:schemeClr>
                </a:solidFill>
                <a:latin typeface="Times New Roman" pitchFamily="18" charset="0"/>
                <a:cs typeface="Times New Roman" pitchFamily="18" charset="0"/>
              </a:rPr>
              <a:t>Khi </a:t>
            </a:r>
            <a:r>
              <a:rPr lang="en-US" sz="2600" i="1" dirty="0" err="1">
                <a:solidFill>
                  <a:schemeClr val="bg2">
                    <a:lumMod val="25000"/>
                  </a:schemeClr>
                </a:solidFill>
                <a:latin typeface="Times New Roman" pitchFamily="18" charset="0"/>
                <a:cs typeface="Times New Roman" pitchFamily="18" charset="0"/>
              </a:rPr>
              <a:t>em</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bé</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khóc</a:t>
            </a:r>
            <a:endParaRPr lang="en-US" sz="2600" i="1" dirty="0">
              <a:solidFill>
                <a:schemeClr val="bg2">
                  <a:lumMod val="25000"/>
                </a:schemeClr>
              </a:solidFill>
              <a:latin typeface="Times New Roman" pitchFamily="18" charset="0"/>
              <a:cs typeface="Times New Roman" pitchFamily="18" charset="0"/>
            </a:endParaRPr>
          </a:p>
          <a:p>
            <a:pPr algn="ctr"/>
            <a:r>
              <a:rPr lang="en-US" sz="2600" i="1" dirty="0">
                <a:solidFill>
                  <a:schemeClr val="bg2">
                    <a:lumMod val="25000"/>
                  </a:schemeClr>
                </a:solidFill>
                <a:latin typeface="Times New Roman" pitchFamily="18" charset="0"/>
                <a:cs typeface="Times New Roman" pitchFamily="18" charset="0"/>
              </a:rPr>
              <a:t>Anh </a:t>
            </a:r>
            <a:r>
              <a:rPr lang="en-US" sz="2600" i="1" dirty="0" err="1">
                <a:solidFill>
                  <a:schemeClr val="bg2">
                    <a:lumMod val="25000"/>
                  </a:schemeClr>
                </a:solidFill>
                <a:latin typeface="Times New Roman" pitchFamily="18" charset="0"/>
                <a:cs typeface="Times New Roman" pitchFamily="18" charset="0"/>
              </a:rPr>
              <a:t>phải</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dỗ</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dành</a:t>
            </a:r>
            <a:endParaRPr lang="en-US" sz="2600" i="1" dirty="0">
              <a:solidFill>
                <a:schemeClr val="bg2">
                  <a:lumMod val="25000"/>
                </a:schemeClr>
              </a:solidFill>
              <a:latin typeface="Times New Roman" pitchFamily="18" charset="0"/>
              <a:cs typeface="Times New Roman" pitchFamily="18" charset="0"/>
            </a:endParaRPr>
          </a:p>
          <a:p>
            <a:pPr algn="ctr"/>
            <a:r>
              <a:rPr lang="en-US" sz="2600" i="1" dirty="0" err="1">
                <a:solidFill>
                  <a:schemeClr val="bg2">
                    <a:lumMod val="25000"/>
                  </a:schemeClr>
                </a:solidFill>
                <a:latin typeface="Times New Roman" pitchFamily="18" charset="0"/>
                <a:cs typeface="Times New Roman" pitchFamily="18" charset="0"/>
              </a:rPr>
              <a:t>Thấy</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em</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bé</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ngã</a:t>
            </a:r>
            <a:endParaRPr lang="en-US" sz="2600" i="1" dirty="0">
              <a:solidFill>
                <a:schemeClr val="bg2">
                  <a:lumMod val="25000"/>
                </a:schemeClr>
              </a:solidFill>
              <a:latin typeface="Times New Roman" pitchFamily="18" charset="0"/>
              <a:cs typeface="Times New Roman" pitchFamily="18" charset="0"/>
            </a:endParaRPr>
          </a:p>
          <a:p>
            <a:pPr algn="ctr"/>
            <a:r>
              <a:rPr lang="en-US" sz="2600" i="1" dirty="0">
                <a:solidFill>
                  <a:schemeClr val="bg2">
                    <a:lumMod val="25000"/>
                  </a:schemeClr>
                </a:solidFill>
                <a:latin typeface="Times New Roman" pitchFamily="18" charset="0"/>
                <a:cs typeface="Times New Roman" pitchFamily="18" charset="0"/>
              </a:rPr>
              <a:t>Anh </a:t>
            </a:r>
            <a:r>
              <a:rPr lang="en-US" sz="2600" i="1" dirty="0" err="1">
                <a:solidFill>
                  <a:schemeClr val="bg2">
                    <a:lumMod val="25000"/>
                  </a:schemeClr>
                </a:solidFill>
                <a:latin typeface="Times New Roman" pitchFamily="18" charset="0"/>
                <a:cs typeface="Times New Roman" pitchFamily="18" charset="0"/>
              </a:rPr>
              <a:t>nâng</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vội</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vàng</a:t>
            </a:r>
            <a:endParaRPr lang="en-US" sz="2600" i="1" dirty="0">
              <a:solidFill>
                <a:schemeClr val="bg2">
                  <a:lumMod val="25000"/>
                </a:schemeClr>
              </a:solidFill>
              <a:latin typeface="Times New Roman" pitchFamily="18" charset="0"/>
              <a:cs typeface="Times New Roman" pitchFamily="18" charset="0"/>
            </a:endParaRPr>
          </a:p>
        </p:txBody>
      </p:sp>
      <p:pic>
        <p:nvPicPr>
          <p:cNvPr id="7" name="Picture 6" descr="A picture containing toy, doll&#10;&#10;Description automatically generated">
            <a:extLst>
              <a:ext uri="{FF2B5EF4-FFF2-40B4-BE49-F238E27FC236}">
                <a16:creationId xmlns:a16="http://schemas.microsoft.com/office/drawing/2014/main" id="{E5400842-FE01-3B4C-8C6D-1117C07C3E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3539" y="2114550"/>
            <a:ext cx="3327192" cy="3327192"/>
          </a:xfrm>
          <a:prstGeom prst="rect">
            <a:avLst/>
          </a:prstGeom>
        </p:spPr>
      </p:pic>
    </p:spTree>
    <p:extLst>
      <p:ext uri="{BB962C8B-B14F-4D97-AF65-F5344CB8AC3E}">
        <p14:creationId xmlns:p14="http://schemas.microsoft.com/office/powerpoint/2010/main" val="1871368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9">
            <a:extLst>
              <a:ext uri="{FF2B5EF4-FFF2-40B4-BE49-F238E27FC236}">
                <a16:creationId xmlns:a16="http://schemas.microsoft.com/office/drawing/2014/main" id="{AE9B725B-D937-E34B-87F3-F450139913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786" y="-323850"/>
            <a:ext cx="5430715" cy="3886200"/>
          </a:xfrm>
          <a:prstGeom prst="rect">
            <a:avLst/>
          </a:prstGeom>
        </p:spPr>
      </p:pic>
      <p:pic>
        <p:nvPicPr>
          <p:cNvPr id="4" name="图片 13">
            <a:extLst>
              <a:ext uri="{FF2B5EF4-FFF2-40B4-BE49-F238E27FC236}">
                <a16:creationId xmlns:a16="http://schemas.microsoft.com/office/drawing/2014/main" id="{5D6AB20D-E6DA-DF47-98DA-2C856D2290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181600" y="0"/>
            <a:ext cx="3962400" cy="2435794"/>
          </a:xfrm>
          <a:prstGeom prst="rect">
            <a:avLst/>
          </a:prstGeom>
        </p:spPr>
      </p:pic>
      <p:sp>
        <p:nvSpPr>
          <p:cNvPr id="5" name="Rectangle 4">
            <a:extLst>
              <a:ext uri="{FF2B5EF4-FFF2-40B4-BE49-F238E27FC236}">
                <a16:creationId xmlns:a16="http://schemas.microsoft.com/office/drawing/2014/main" id="{A264E29C-78DF-2E4D-A12B-C8966B99E07C}"/>
              </a:ext>
            </a:extLst>
          </p:cNvPr>
          <p:cNvSpPr/>
          <p:nvPr/>
        </p:nvSpPr>
        <p:spPr>
          <a:xfrm rot="21239404">
            <a:off x="701364" y="414374"/>
            <a:ext cx="4104544" cy="36576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600" i="1" dirty="0" err="1">
                <a:latin typeface="Times New Roman" pitchFamily="18" charset="0"/>
                <a:cs typeface="Times New Roman" pitchFamily="18" charset="0"/>
              </a:rPr>
              <a:t>Trong</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gia</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đình</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em</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khi</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em</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có</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thành</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tích</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hoặc</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niềm</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vui</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gì</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mới</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mọi</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người</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sẽ</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bộc</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lộ</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tình</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cảm</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như</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thế</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nào</a:t>
            </a:r>
            <a:r>
              <a:rPr lang="en-US" sz="2600" i="1" dirty="0">
                <a:latin typeface="Times New Roman" pitchFamily="18" charset="0"/>
                <a:cs typeface="Times New Roman" pitchFamily="18" charset="0"/>
              </a:rPr>
              <a:t>?</a:t>
            </a:r>
          </a:p>
        </p:txBody>
      </p:sp>
      <p:pic>
        <p:nvPicPr>
          <p:cNvPr id="6" name="Picture 5" descr="A picture containing text, indoor&#10;&#10;Description automatically generated">
            <a:extLst>
              <a:ext uri="{FF2B5EF4-FFF2-40B4-BE49-F238E27FC236}">
                <a16:creationId xmlns:a16="http://schemas.microsoft.com/office/drawing/2014/main" id="{3D21C312-7999-E74E-AC4F-A299CB4EB7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8200" y="1578652"/>
            <a:ext cx="4615095" cy="4615095"/>
          </a:xfrm>
          <a:prstGeom prst="rect">
            <a:avLst/>
          </a:prstGeom>
        </p:spPr>
      </p:pic>
    </p:spTree>
    <p:extLst>
      <p:ext uri="{BB962C8B-B14F-4D97-AF65-F5344CB8AC3E}">
        <p14:creationId xmlns:p14="http://schemas.microsoft.com/office/powerpoint/2010/main" val="3664157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0" name="图片 9"/>
          <p:cNvPicPr>
            <a:picLocks noChangeAspect="1"/>
          </p:cNvPicPr>
          <p:nvPr/>
        </p:nvPicPr>
        <p:blipFill rotWithShape="1">
          <a:blip r:embed="rId4">
            <a:extLst>
              <a:ext uri="{28A0092B-C50C-407E-A947-70E740481C1C}">
                <a14:useLocalDpi xmlns:a14="http://schemas.microsoft.com/office/drawing/2010/main" val="0"/>
              </a:ext>
            </a:extLst>
          </a:blip>
          <a:srcRect l="2915" t="12037" r="70209" b="60370"/>
          <a:stretch/>
        </p:blipFill>
        <p:spPr>
          <a:xfrm>
            <a:off x="6686550" y="987574"/>
            <a:ext cx="2457450" cy="1419225"/>
          </a:xfrm>
          <a:prstGeom prst="rect">
            <a:avLst/>
          </a:prstGeom>
        </p:spPr>
      </p:pic>
      <p:pic>
        <p:nvPicPr>
          <p:cNvPr id="6" name="图片 5"/>
          <p:cNvPicPr>
            <a:picLocks noChangeAspect="1"/>
          </p:cNvPicPr>
          <p:nvPr/>
        </p:nvPicPr>
        <p:blipFill rotWithShape="1">
          <a:blip r:embed="rId5">
            <a:extLst>
              <a:ext uri="{28A0092B-C50C-407E-A947-70E740481C1C}">
                <a14:useLocalDpi xmlns:a14="http://schemas.microsoft.com/office/drawing/2010/main" val="0"/>
              </a:ext>
            </a:extLst>
          </a:blip>
          <a:srcRect l="9168" t="2037" r="6249"/>
          <a:stretch/>
        </p:blipFill>
        <p:spPr>
          <a:xfrm>
            <a:off x="838200" y="104774"/>
            <a:ext cx="7734300" cy="5038725"/>
          </a:xfrm>
          <a:prstGeom prst="rect">
            <a:avLst/>
          </a:prstGeom>
        </p:spPr>
      </p:pic>
      <p:pic>
        <p:nvPicPr>
          <p:cNvPr id="7" name="图片 6"/>
          <p:cNvPicPr>
            <a:picLocks noChangeAspect="1"/>
          </p:cNvPicPr>
          <p:nvPr/>
        </p:nvPicPr>
        <p:blipFill rotWithShape="1">
          <a:blip r:embed="rId6">
            <a:extLst>
              <a:ext uri="{28A0092B-C50C-407E-A947-70E740481C1C}">
                <a14:useLocalDpi xmlns:a14="http://schemas.microsoft.com/office/drawing/2010/main" val="0"/>
              </a:ext>
            </a:extLst>
          </a:blip>
          <a:srcRect l="84791" t="53519" r="1" b="6482"/>
          <a:stretch/>
        </p:blipFill>
        <p:spPr>
          <a:xfrm>
            <a:off x="7753350" y="2752724"/>
            <a:ext cx="1390650" cy="2057401"/>
          </a:xfrm>
          <a:prstGeom prst="rect">
            <a:avLst/>
          </a:prstGeom>
        </p:spPr>
      </p:pic>
      <p:pic>
        <p:nvPicPr>
          <p:cNvPr id="8" name="图片 7"/>
          <p:cNvPicPr>
            <a:picLocks noChangeAspect="1"/>
          </p:cNvPicPr>
          <p:nvPr/>
        </p:nvPicPr>
        <p:blipFill rotWithShape="1">
          <a:blip r:embed="rId7">
            <a:extLst>
              <a:ext uri="{28A0092B-C50C-407E-A947-70E740481C1C}">
                <a14:useLocalDpi xmlns:a14="http://schemas.microsoft.com/office/drawing/2010/main" val="0"/>
              </a:ext>
            </a:extLst>
          </a:blip>
          <a:srcRect t="71667" r="82708" b="15370"/>
          <a:stretch/>
        </p:blipFill>
        <p:spPr>
          <a:xfrm>
            <a:off x="0" y="3686175"/>
            <a:ext cx="1581150" cy="666750"/>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2915" t="12037" r="70209" b="60370"/>
          <a:stretch/>
        </p:blipFill>
        <p:spPr>
          <a:xfrm>
            <a:off x="179512" y="38322"/>
            <a:ext cx="2457450" cy="1419225"/>
          </a:xfrm>
          <a:prstGeom prst="rect">
            <a:avLst/>
          </a:prstGeom>
        </p:spPr>
      </p:pic>
      <p:sp>
        <p:nvSpPr>
          <p:cNvPr id="13" name="TextBox 12"/>
          <p:cNvSpPr txBox="1"/>
          <p:nvPr/>
        </p:nvSpPr>
        <p:spPr>
          <a:xfrm>
            <a:off x="2667000" y="2571750"/>
            <a:ext cx="4038600" cy="1569660"/>
          </a:xfrm>
          <a:prstGeom prst="rect">
            <a:avLst/>
          </a:prstGeom>
          <a:noFill/>
        </p:spPr>
        <p:txBody>
          <a:bodyPr wrap="square" rtlCol="0">
            <a:spAutoFit/>
          </a:bodyPr>
          <a:lstStyle/>
          <a:p>
            <a:pPr algn="ctr"/>
            <a:r>
              <a:rPr lang="en-US" altLang="zh-CN" sz="4800" b="1" dirty="0" err="1">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Bức</a:t>
            </a:r>
            <a:r>
              <a:rPr lang="en-US" altLang="zh-CN" sz="4800" b="1" dirty="0">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 </a:t>
            </a:r>
            <a:r>
              <a:rPr lang="en-US" altLang="zh-CN" sz="4800" b="1" dirty="0" err="1">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tranh</a:t>
            </a:r>
            <a:r>
              <a:rPr lang="en-US" altLang="zh-CN" sz="4800" b="1" dirty="0">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 </a:t>
            </a:r>
          </a:p>
          <a:p>
            <a:pPr algn="ctr"/>
            <a:r>
              <a:rPr lang="en-US" altLang="zh-CN" sz="4800" b="1" dirty="0" err="1">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của</a:t>
            </a:r>
            <a:r>
              <a:rPr lang="en-US" altLang="zh-CN" sz="4800" b="1" dirty="0">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 </a:t>
            </a:r>
            <a:r>
              <a:rPr lang="en-US" altLang="zh-CN" sz="4800" b="1" dirty="0" err="1">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em</a:t>
            </a:r>
            <a:r>
              <a:rPr lang="en-US" altLang="zh-CN" sz="4800" b="1" dirty="0">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 </a:t>
            </a:r>
            <a:r>
              <a:rPr lang="en-US" altLang="zh-CN" sz="4800" b="1" dirty="0" err="1">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gái</a:t>
            </a:r>
            <a:r>
              <a:rPr lang="en-US" altLang="zh-CN" sz="4800" b="1" dirty="0">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 </a:t>
            </a:r>
            <a:r>
              <a:rPr lang="en-US" altLang="zh-CN" sz="4800" b="1" dirty="0" err="1">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tôi</a:t>
            </a:r>
            <a:endParaRPr lang="zh-CN" altLang="en-US" sz="4800" b="1" dirty="0">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endParaRPr>
          </a:p>
        </p:txBody>
      </p:sp>
      <p:pic>
        <p:nvPicPr>
          <p:cNvPr id="17" name="图片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55934">
            <a:off x="2824520" y="2105254"/>
            <a:ext cx="809242" cy="786606"/>
          </a:xfrm>
          <a:prstGeom prst="rect">
            <a:avLst/>
          </a:prstGeom>
        </p:spPr>
      </p:pic>
      <p:pic>
        <p:nvPicPr>
          <p:cNvPr id="18" name="图片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67400" y="2495550"/>
            <a:ext cx="861135" cy="716464"/>
          </a:xfrm>
          <a:prstGeom prst="rect">
            <a:avLst/>
          </a:prstGeom>
        </p:spPr>
      </p:pic>
      <p:pic>
        <p:nvPicPr>
          <p:cNvPr id="19" name="图片 18"/>
          <p:cNvPicPr>
            <a:picLocks noChangeAspect="1"/>
          </p:cNvPicPr>
          <p:nvPr/>
        </p:nvPicPr>
        <p:blipFill rotWithShape="1">
          <a:blip r:embed="rId10">
            <a:extLst>
              <a:ext uri="{28A0092B-C50C-407E-A947-70E740481C1C}">
                <a14:useLocalDpi xmlns:a14="http://schemas.microsoft.com/office/drawing/2010/main" val="0"/>
              </a:ext>
            </a:extLst>
          </a:blip>
          <a:srcRect t="80593"/>
          <a:stretch/>
        </p:blipFill>
        <p:spPr>
          <a:xfrm>
            <a:off x="0" y="4145280"/>
            <a:ext cx="9144000" cy="998220"/>
          </a:xfrm>
          <a:prstGeom prst="rect">
            <a:avLst/>
          </a:prstGeom>
        </p:spPr>
      </p:pic>
      <p:pic>
        <p:nvPicPr>
          <p:cNvPr id="20" name="图片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80728" y="2499742"/>
            <a:ext cx="2340768" cy="2382674"/>
          </a:xfrm>
          <a:prstGeom prst="rect">
            <a:avLst/>
          </a:prstGeom>
        </p:spPr>
      </p:pic>
      <p:grpSp>
        <p:nvGrpSpPr>
          <p:cNvPr id="3" name="组合 2"/>
          <p:cNvGrpSpPr/>
          <p:nvPr/>
        </p:nvGrpSpPr>
        <p:grpSpPr>
          <a:xfrm>
            <a:off x="-4212976" y="2200858"/>
            <a:ext cx="4086225" cy="2609267"/>
            <a:chOff x="-4212976" y="2200858"/>
            <a:chExt cx="4086225" cy="2609267"/>
          </a:xfrm>
        </p:grpSpPr>
        <p:pic>
          <p:nvPicPr>
            <p:cNvPr id="16" name="图片 15"/>
            <p:cNvPicPr>
              <a:picLocks noChangeAspect="1"/>
            </p:cNvPicPr>
            <p:nvPr/>
          </p:nvPicPr>
          <p:blipFill rotWithShape="1">
            <a:blip r:embed="rId12">
              <a:extLst>
                <a:ext uri="{28A0092B-C50C-407E-A947-70E740481C1C}">
                  <a14:useLocalDpi xmlns:a14="http://schemas.microsoft.com/office/drawing/2010/main" val="0"/>
                </a:ext>
              </a:extLst>
            </a:blip>
            <a:srcRect l="47710" t="40370" r="7603" b="8900"/>
            <a:stretch/>
          </p:blipFill>
          <p:spPr>
            <a:xfrm>
              <a:off x="-4212976" y="2200858"/>
              <a:ext cx="4086225" cy="2609267"/>
            </a:xfrm>
            <a:prstGeom prst="rect">
              <a:avLst/>
            </a:prstGeom>
          </p:spPr>
        </p:pic>
        <p:sp>
          <p:nvSpPr>
            <p:cNvPr id="2" name="TextBox 1"/>
            <p:cNvSpPr txBox="1"/>
            <p:nvPr/>
          </p:nvSpPr>
          <p:spPr>
            <a:xfrm>
              <a:off x="-3063204" y="3695640"/>
              <a:ext cx="184731" cy="400110"/>
            </a:xfrm>
            <a:prstGeom prst="rect">
              <a:avLst/>
            </a:prstGeom>
            <a:noFill/>
          </p:spPr>
          <p:txBody>
            <a:bodyPr wrap="none" rtlCol="0">
              <a:spAutoFit/>
            </a:bodyPr>
            <a:lstStyle/>
            <a:p>
              <a:endParaRPr lang="zh-CN" altLang="en-US" sz="2000" dirty="0">
                <a:solidFill>
                  <a:srgbClr val="FF0000"/>
                </a:solidFill>
                <a:latin typeface="Times New Roman" pitchFamily="18" charset="0"/>
                <a:ea typeface="方正粗圆_GBK" panose="03000509000000000000" pitchFamily="65" charset="-122"/>
                <a:cs typeface="Times New Roman" pitchFamily="18" charset="0"/>
              </a:endParaRPr>
            </a:p>
          </p:txBody>
        </p:sp>
      </p:grpSp>
      <p:sp>
        <p:nvSpPr>
          <p:cNvPr id="5" name="文本框 4"/>
          <p:cNvSpPr txBox="1"/>
          <p:nvPr/>
        </p:nvSpPr>
        <p:spPr>
          <a:xfrm>
            <a:off x="4020655" y="4338905"/>
            <a:ext cx="4049588" cy="523220"/>
          </a:xfrm>
          <a:prstGeom prst="rect">
            <a:avLst/>
          </a:prstGeom>
          <a:noFill/>
        </p:spPr>
        <p:txBody>
          <a:bodyPr wrap="square" rtlCol="0">
            <a:spAutoFit/>
          </a:bodyPr>
          <a:lstStyle/>
          <a:p>
            <a:pPr algn="ctr"/>
            <a:r>
              <a:rPr lang="en-US" altLang="zh-CN" sz="2800" dirty="0">
                <a:solidFill>
                  <a:schemeClr val="bg1"/>
                </a:solidFill>
                <a:latin typeface="#9Slide06 SVNJonitha Script" panose="02000000000000000000" pitchFamily="2" charset="0"/>
                <a:ea typeface="方正胖娃简体" panose="03000509000000000000" pitchFamily="65" charset="-122"/>
                <a:cs typeface="Times New Roman" pitchFamily="18" charset="0"/>
              </a:rPr>
              <a:t>- </a:t>
            </a:r>
            <a:r>
              <a:rPr lang="en-US" altLang="zh-CN" sz="2800" dirty="0" err="1">
                <a:solidFill>
                  <a:schemeClr val="bg1"/>
                </a:solidFill>
                <a:latin typeface="#9Slide06 SVNJonitha Script" panose="02000000000000000000" pitchFamily="2" charset="0"/>
                <a:ea typeface="方正胖娃简体" panose="03000509000000000000" pitchFamily="65" charset="-122"/>
                <a:cs typeface="Times New Roman" pitchFamily="18" charset="0"/>
              </a:rPr>
              <a:t>Tạ</a:t>
            </a:r>
            <a:r>
              <a:rPr lang="en-US" altLang="zh-CN" sz="2800" dirty="0">
                <a:solidFill>
                  <a:schemeClr val="bg1"/>
                </a:solidFill>
                <a:latin typeface="#9Slide06 SVNJonitha Script" panose="02000000000000000000" pitchFamily="2" charset="0"/>
                <a:ea typeface="方正胖娃简体" panose="03000509000000000000" pitchFamily="65" charset="-122"/>
                <a:cs typeface="Times New Roman" pitchFamily="18" charset="0"/>
              </a:rPr>
              <a:t> </a:t>
            </a:r>
            <a:r>
              <a:rPr lang="en-US" altLang="zh-CN" sz="2800" dirty="0" err="1">
                <a:solidFill>
                  <a:schemeClr val="bg1"/>
                </a:solidFill>
                <a:latin typeface="#9Slide06 SVNJonitha Script" panose="02000000000000000000" pitchFamily="2" charset="0"/>
                <a:ea typeface="方正胖娃简体" panose="03000509000000000000" pitchFamily="65" charset="-122"/>
                <a:cs typeface="Times New Roman" pitchFamily="18" charset="0"/>
              </a:rPr>
              <a:t>Duy</a:t>
            </a:r>
            <a:r>
              <a:rPr lang="en-US" altLang="zh-CN" sz="2800" dirty="0">
                <a:solidFill>
                  <a:schemeClr val="bg1"/>
                </a:solidFill>
                <a:latin typeface="#9Slide06 SVNJonitha Script" panose="02000000000000000000" pitchFamily="2" charset="0"/>
                <a:ea typeface="方正胖娃简体" panose="03000509000000000000" pitchFamily="65" charset="-122"/>
                <a:cs typeface="Times New Roman" pitchFamily="18" charset="0"/>
              </a:rPr>
              <a:t> Anh -</a:t>
            </a:r>
            <a:endParaRPr lang="zh-CN" altLang="en-US" sz="2800" dirty="0">
              <a:solidFill>
                <a:schemeClr val="bg1"/>
              </a:solidFill>
              <a:latin typeface="#9Slide06 SVNJonitha Script" panose="02000000000000000000" pitchFamily="2" charset="0"/>
              <a:ea typeface="方正胖娃简体" panose="03000509000000000000" pitchFamily="65" charset="-122"/>
              <a:cs typeface="Times New Roman" pitchFamily="18" charset="0"/>
            </a:endParaRPr>
          </a:p>
        </p:txBody>
      </p:sp>
    </p:spTree>
    <p:extLst>
      <p:ext uri="{BB962C8B-B14F-4D97-AF65-F5344CB8AC3E}">
        <p14:creationId xmlns:p14="http://schemas.microsoft.com/office/powerpoint/2010/main" val="1968199679"/>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900" decel="100000" fill="hold"/>
                                        <p:tgtEl>
                                          <p:spTgt spid="7"/>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900" decel="100000" fill="hold"/>
                                        <p:tgtEl>
                                          <p:spTgt spid="8"/>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1250" fill="hold"/>
                                        <p:tgtEl>
                                          <p:spTgt spid="10"/>
                                        </p:tgtEl>
                                        <p:attrNameLst>
                                          <p:attrName>ppt_x</p:attrName>
                                        </p:attrNameLst>
                                      </p:cBhvr>
                                      <p:tavLst>
                                        <p:tav tm="0">
                                          <p:val>
                                            <p:strVal val="#ppt_x"/>
                                          </p:val>
                                        </p:tav>
                                        <p:tav tm="100000">
                                          <p:val>
                                            <p:strVal val="#ppt_x"/>
                                          </p:val>
                                        </p:tav>
                                      </p:tavLst>
                                    </p:anim>
                                    <p:anim calcmode="lin" valueType="num">
                                      <p:cBhvr additive="base">
                                        <p:cTn id="26" dur="125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2"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4000" fill="hold"/>
                                        <p:tgtEl>
                                          <p:spTgt spid="3"/>
                                        </p:tgtEl>
                                        <p:attrNameLst>
                                          <p:attrName>ppt_x</p:attrName>
                                        </p:attrNameLst>
                                      </p:cBhvr>
                                      <p:tavLst>
                                        <p:tav tm="0">
                                          <p:val>
                                            <p:strVal val="1+#ppt_w/2"/>
                                          </p:val>
                                        </p:tav>
                                        <p:tav tm="100000">
                                          <p:val>
                                            <p:strVal val="#ppt_x"/>
                                          </p:val>
                                        </p:tav>
                                      </p:tavLst>
                                    </p:anim>
                                    <p:anim calcmode="lin" valueType="num">
                                      <p:cBhvr additive="base">
                                        <p:cTn id="34" dur="4000" fill="hold"/>
                                        <p:tgtEl>
                                          <p:spTgt spid="3"/>
                                        </p:tgtEl>
                                        <p:attrNameLst>
                                          <p:attrName>ppt_y</p:attrName>
                                        </p:attrNameLst>
                                      </p:cBhvr>
                                      <p:tavLst>
                                        <p:tav tm="0">
                                          <p:val>
                                            <p:strVal val="#ppt_y"/>
                                          </p:val>
                                        </p:tav>
                                        <p:tav tm="100000">
                                          <p:val>
                                            <p:strVal val="#ppt_y"/>
                                          </p:val>
                                        </p:tav>
                                      </p:tavLst>
                                    </p:anim>
                                  </p:childTnLst>
                                </p:cTn>
                              </p:par>
                              <p:par>
                                <p:cTn id="35" presetID="22" presetClass="entr" presetSubtype="2" fill="hold" grpId="0" nodeType="withEffect">
                                  <p:stCondLst>
                                    <p:cond delay="1250"/>
                                  </p:stCondLst>
                                  <p:childTnLst>
                                    <p:set>
                                      <p:cBhvr>
                                        <p:cTn id="36" dur="1" fill="hold">
                                          <p:stCondLst>
                                            <p:cond delay="0"/>
                                          </p:stCondLst>
                                        </p:cTn>
                                        <p:tgtEl>
                                          <p:spTgt spid="13"/>
                                        </p:tgtEl>
                                        <p:attrNameLst>
                                          <p:attrName>style.visibility</p:attrName>
                                        </p:attrNameLst>
                                      </p:cBhvr>
                                      <p:to>
                                        <p:strVal val="visible"/>
                                      </p:to>
                                    </p:set>
                                    <p:animEffect transition="in" filter="wipe(right)">
                                      <p:cBhvr>
                                        <p:cTn id="37" dur="2000"/>
                                        <p:tgtEl>
                                          <p:spTgt spid="13"/>
                                        </p:tgtEl>
                                      </p:cBhvr>
                                    </p:animEffect>
                                  </p:childTnLst>
                                </p:cTn>
                              </p:par>
                              <p:par>
                                <p:cTn id="38" presetID="53" presetClass="entr" presetSubtype="16" fill="hold" nodeType="withEffect">
                                  <p:stCondLst>
                                    <p:cond delay="1250"/>
                                  </p:stCondLst>
                                  <p:childTnLst>
                                    <p:set>
                                      <p:cBhvr>
                                        <p:cTn id="39" dur="1" fill="hold">
                                          <p:stCondLst>
                                            <p:cond delay="0"/>
                                          </p:stCondLst>
                                        </p:cTn>
                                        <p:tgtEl>
                                          <p:spTgt spid="18"/>
                                        </p:tgtEl>
                                        <p:attrNameLst>
                                          <p:attrName>style.visibility</p:attrName>
                                        </p:attrNameLst>
                                      </p:cBhvr>
                                      <p:to>
                                        <p:strVal val="visible"/>
                                      </p:to>
                                    </p:set>
                                    <p:anim calcmode="lin" valueType="num">
                                      <p:cBhvr>
                                        <p:cTn id="40" dur="500" fill="hold"/>
                                        <p:tgtEl>
                                          <p:spTgt spid="18"/>
                                        </p:tgtEl>
                                        <p:attrNameLst>
                                          <p:attrName>ppt_w</p:attrName>
                                        </p:attrNameLst>
                                      </p:cBhvr>
                                      <p:tavLst>
                                        <p:tav tm="0">
                                          <p:val>
                                            <p:fltVal val="0"/>
                                          </p:val>
                                        </p:tav>
                                        <p:tav tm="100000">
                                          <p:val>
                                            <p:strVal val="#ppt_w"/>
                                          </p:val>
                                        </p:tav>
                                      </p:tavLst>
                                    </p:anim>
                                    <p:anim calcmode="lin" valueType="num">
                                      <p:cBhvr>
                                        <p:cTn id="41" dur="500" fill="hold"/>
                                        <p:tgtEl>
                                          <p:spTgt spid="18"/>
                                        </p:tgtEl>
                                        <p:attrNameLst>
                                          <p:attrName>ppt_h</p:attrName>
                                        </p:attrNameLst>
                                      </p:cBhvr>
                                      <p:tavLst>
                                        <p:tav tm="0">
                                          <p:val>
                                            <p:fltVal val="0"/>
                                          </p:val>
                                        </p:tav>
                                        <p:tav tm="100000">
                                          <p:val>
                                            <p:strVal val="#ppt_h"/>
                                          </p:val>
                                        </p:tav>
                                      </p:tavLst>
                                    </p:anim>
                                    <p:animEffect transition="in" filter="fade">
                                      <p:cBhvr>
                                        <p:cTn id="42" dur="500"/>
                                        <p:tgtEl>
                                          <p:spTgt spid="18"/>
                                        </p:tgtEl>
                                      </p:cBhvr>
                                    </p:animEffect>
                                  </p:childTnLst>
                                </p:cTn>
                              </p:par>
                              <p:par>
                                <p:cTn id="43" presetID="32" presetClass="emph" presetSubtype="0" fill="hold" nodeType="withEffect">
                                  <p:stCondLst>
                                    <p:cond delay="1250"/>
                                  </p:stCondLst>
                                  <p:childTnLst>
                                    <p:animRot by="120000">
                                      <p:cBhvr>
                                        <p:cTn id="44" dur="100" fill="hold">
                                          <p:stCondLst>
                                            <p:cond delay="0"/>
                                          </p:stCondLst>
                                        </p:cTn>
                                        <p:tgtEl>
                                          <p:spTgt spid="18"/>
                                        </p:tgtEl>
                                        <p:attrNameLst>
                                          <p:attrName>r</p:attrName>
                                        </p:attrNameLst>
                                      </p:cBhvr>
                                    </p:animRot>
                                    <p:animRot by="-240000">
                                      <p:cBhvr>
                                        <p:cTn id="45" dur="200" fill="hold">
                                          <p:stCondLst>
                                            <p:cond delay="200"/>
                                          </p:stCondLst>
                                        </p:cTn>
                                        <p:tgtEl>
                                          <p:spTgt spid="18"/>
                                        </p:tgtEl>
                                        <p:attrNameLst>
                                          <p:attrName>r</p:attrName>
                                        </p:attrNameLst>
                                      </p:cBhvr>
                                    </p:animRot>
                                    <p:animRot by="240000">
                                      <p:cBhvr>
                                        <p:cTn id="46" dur="200" fill="hold">
                                          <p:stCondLst>
                                            <p:cond delay="400"/>
                                          </p:stCondLst>
                                        </p:cTn>
                                        <p:tgtEl>
                                          <p:spTgt spid="18"/>
                                        </p:tgtEl>
                                        <p:attrNameLst>
                                          <p:attrName>r</p:attrName>
                                        </p:attrNameLst>
                                      </p:cBhvr>
                                    </p:animRot>
                                    <p:animRot by="-240000">
                                      <p:cBhvr>
                                        <p:cTn id="47" dur="200" fill="hold">
                                          <p:stCondLst>
                                            <p:cond delay="600"/>
                                          </p:stCondLst>
                                        </p:cTn>
                                        <p:tgtEl>
                                          <p:spTgt spid="18"/>
                                        </p:tgtEl>
                                        <p:attrNameLst>
                                          <p:attrName>r</p:attrName>
                                        </p:attrNameLst>
                                      </p:cBhvr>
                                    </p:animRot>
                                    <p:animRot by="120000">
                                      <p:cBhvr>
                                        <p:cTn id="48" dur="200" fill="hold">
                                          <p:stCondLst>
                                            <p:cond delay="800"/>
                                          </p:stCondLst>
                                        </p:cTn>
                                        <p:tgtEl>
                                          <p:spTgt spid="18"/>
                                        </p:tgtEl>
                                        <p:attrNameLst>
                                          <p:attrName>r</p:attrName>
                                        </p:attrNameLst>
                                      </p:cBhvr>
                                    </p:animRot>
                                  </p:childTnLst>
                                </p:cTn>
                              </p:par>
                              <p:par>
                                <p:cTn id="49" presetID="53" presetClass="entr" presetSubtype="16" fill="hold" nodeType="withEffect">
                                  <p:stCondLst>
                                    <p:cond delay="1250"/>
                                  </p:stCondLst>
                                  <p:childTnLst>
                                    <p:set>
                                      <p:cBhvr>
                                        <p:cTn id="50" dur="1" fill="hold">
                                          <p:stCondLst>
                                            <p:cond delay="0"/>
                                          </p:stCondLst>
                                        </p:cTn>
                                        <p:tgtEl>
                                          <p:spTgt spid="17"/>
                                        </p:tgtEl>
                                        <p:attrNameLst>
                                          <p:attrName>style.visibility</p:attrName>
                                        </p:attrNameLst>
                                      </p:cBhvr>
                                      <p:to>
                                        <p:strVal val="visible"/>
                                      </p:to>
                                    </p:set>
                                    <p:anim calcmode="lin" valueType="num">
                                      <p:cBhvr>
                                        <p:cTn id="51" dur="500" fill="hold"/>
                                        <p:tgtEl>
                                          <p:spTgt spid="17"/>
                                        </p:tgtEl>
                                        <p:attrNameLst>
                                          <p:attrName>ppt_w</p:attrName>
                                        </p:attrNameLst>
                                      </p:cBhvr>
                                      <p:tavLst>
                                        <p:tav tm="0">
                                          <p:val>
                                            <p:fltVal val="0"/>
                                          </p:val>
                                        </p:tav>
                                        <p:tav tm="100000">
                                          <p:val>
                                            <p:strVal val="#ppt_w"/>
                                          </p:val>
                                        </p:tav>
                                      </p:tavLst>
                                    </p:anim>
                                    <p:anim calcmode="lin" valueType="num">
                                      <p:cBhvr>
                                        <p:cTn id="52" dur="500" fill="hold"/>
                                        <p:tgtEl>
                                          <p:spTgt spid="17"/>
                                        </p:tgtEl>
                                        <p:attrNameLst>
                                          <p:attrName>ppt_h</p:attrName>
                                        </p:attrNameLst>
                                      </p:cBhvr>
                                      <p:tavLst>
                                        <p:tav tm="0">
                                          <p:val>
                                            <p:fltVal val="0"/>
                                          </p:val>
                                        </p:tav>
                                        <p:tav tm="100000">
                                          <p:val>
                                            <p:strVal val="#ppt_h"/>
                                          </p:val>
                                        </p:tav>
                                      </p:tavLst>
                                    </p:anim>
                                    <p:animEffect transition="in" filter="fade">
                                      <p:cBhvr>
                                        <p:cTn id="53" dur="500"/>
                                        <p:tgtEl>
                                          <p:spTgt spid="17"/>
                                        </p:tgtEl>
                                      </p:cBhvr>
                                    </p:animEffect>
                                  </p:childTnLst>
                                </p:cTn>
                              </p:par>
                              <p:par>
                                <p:cTn id="54" presetID="32" presetClass="emph" presetSubtype="0" fill="hold" nodeType="withEffect">
                                  <p:stCondLst>
                                    <p:cond delay="1250"/>
                                  </p:stCondLst>
                                  <p:childTnLst>
                                    <p:animRot by="120000">
                                      <p:cBhvr>
                                        <p:cTn id="55" dur="100" fill="hold">
                                          <p:stCondLst>
                                            <p:cond delay="0"/>
                                          </p:stCondLst>
                                        </p:cTn>
                                        <p:tgtEl>
                                          <p:spTgt spid="17"/>
                                        </p:tgtEl>
                                        <p:attrNameLst>
                                          <p:attrName>r</p:attrName>
                                        </p:attrNameLst>
                                      </p:cBhvr>
                                    </p:animRot>
                                    <p:animRot by="-240000">
                                      <p:cBhvr>
                                        <p:cTn id="56" dur="200" fill="hold">
                                          <p:stCondLst>
                                            <p:cond delay="200"/>
                                          </p:stCondLst>
                                        </p:cTn>
                                        <p:tgtEl>
                                          <p:spTgt spid="17"/>
                                        </p:tgtEl>
                                        <p:attrNameLst>
                                          <p:attrName>r</p:attrName>
                                        </p:attrNameLst>
                                      </p:cBhvr>
                                    </p:animRot>
                                    <p:animRot by="240000">
                                      <p:cBhvr>
                                        <p:cTn id="57" dur="200" fill="hold">
                                          <p:stCondLst>
                                            <p:cond delay="400"/>
                                          </p:stCondLst>
                                        </p:cTn>
                                        <p:tgtEl>
                                          <p:spTgt spid="17"/>
                                        </p:tgtEl>
                                        <p:attrNameLst>
                                          <p:attrName>r</p:attrName>
                                        </p:attrNameLst>
                                      </p:cBhvr>
                                    </p:animRot>
                                    <p:animRot by="-240000">
                                      <p:cBhvr>
                                        <p:cTn id="58" dur="200" fill="hold">
                                          <p:stCondLst>
                                            <p:cond delay="600"/>
                                          </p:stCondLst>
                                        </p:cTn>
                                        <p:tgtEl>
                                          <p:spTgt spid="17"/>
                                        </p:tgtEl>
                                        <p:attrNameLst>
                                          <p:attrName>r</p:attrName>
                                        </p:attrNameLst>
                                      </p:cBhvr>
                                    </p:animRot>
                                    <p:animRot by="120000">
                                      <p:cBhvr>
                                        <p:cTn id="59" dur="200" fill="hold">
                                          <p:stCondLst>
                                            <p:cond delay="800"/>
                                          </p:stCondLst>
                                        </p:cTn>
                                        <p:tgtEl>
                                          <p:spTgt spid="17"/>
                                        </p:tgtEl>
                                        <p:attrNameLst>
                                          <p:attrName>r</p:attrName>
                                        </p:attrNameLst>
                                      </p:cBhvr>
                                    </p:animRot>
                                  </p:childTnLst>
                                </p:cTn>
                              </p:par>
                              <p:par>
                                <p:cTn id="60" presetID="2" presetClass="entr" presetSubtype="2" fill="hold" nodeType="withEffect">
                                  <p:stCondLst>
                                    <p:cond delay="1250"/>
                                  </p:stCondLst>
                                  <p:childTnLst>
                                    <p:set>
                                      <p:cBhvr>
                                        <p:cTn id="61" dur="1" fill="hold">
                                          <p:stCondLst>
                                            <p:cond delay="0"/>
                                          </p:stCondLst>
                                        </p:cTn>
                                        <p:tgtEl>
                                          <p:spTgt spid="20"/>
                                        </p:tgtEl>
                                        <p:attrNameLst>
                                          <p:attrName>style.visibility</p:attrName>
                                        </p:attrNameLst>
                                      </p:cBhvr>
                                      <p:to>
                                        <p:strVal val="visible"/>
                                      </p:to>
                                    </p:set>
                                    <p:anim calcmode="lin" valueType="num">
                                      <p:cBhvr additive="base">
                                        <p:cTn id="62" dur="2750" fill="hold"/>
                                        <p:tgtEl>
                                          <p:spTgt spid="20"/>
                                        </p:tgtEl>
                                        <p:attrNameLst>
                                          <p:attrName>ppt_x</p:attrName>
                                        </p:attrNameLst>
                                      </p:cBhvr>
                                      <p:tavLst>
                                        <p:tav tm="0">
                                          <p:val>
                                            <p:strVal val="1+#ppt_w/2"/>
                                          </p:val>
                                        </p:tav>
                                        <p:tav tm="100000">
                                          <p:val>
                                            <p:strVal val="#ppt_x"/>
                                          </p:val>
                                        </p:tav>
                                      </p:tavLst>
                                    </p:anim>
                                    <p:anim calcmode="lin" valueType="num">
                                      <p:cBhvr additive="base">
                                        <p:cTn id="63" dur="2750" fill="hold"/>
                                        <p:tgtEl>
                                          <p:spTgt spid="20"/>
                                        </p:tgtEl>
                                        <p:attrNameLst>
                                          <p:attrName>ppt_y</p:attrName>
                                        </p:attrNameLst>
                                      </p:cBhvr>
                                      <p:tavLst>
                                        <p:tav tm="0">
                                          <p:val>
                                            <p:strVal val="#ppt_y"/>
                                          </p:val>
                                        </p:tav>
                                        <p:tav tm="100000">
                                          <p:val>
                                            <p:strVal val="#ppt_y"/>
                                          </p:val>
                                        </p:tav>
                                      </p:tavLst>
                                    </p:anim>
                                  </p:childTnLst>
                                </p:cTn>
                              </p:par>
                              <p:par>
                                <p:cTn id="64" presetID="42" presetClass="entr" presetSubtype="0" fill="hold" nodeType="withEffect">
                                  <p:stCondLst>
                                    <p:cond delay="1250"/>
                                  </p:stCondLst>
                                  <p:childTnLst>
                                    <p:set>
                                      <p:cBhvr>
                                        <p:cTn id="65" dur="1" fill="hold">
                                          <p:stCondLst>
                                            <p:cond delay="0"/>
                                          </p:stCondLst>
                                        </p:cTn>
                                        <p:tgtEl>
                                          <p:spTgt spid="5">
                                            <p:txEl>
                                              <p:pRg st="0" end="0"/>
                                            </p:txEl>
                                          </p:spTgt>
                                        </p:tgtEl>
                                        <p:attrNameLst>
                                          <p:attrName>style.visibility</p:attrName>
                                        </p:attrNameLst>
                                      </p:cBhvr>
                                      <p:to>
                                        <p:strVal val="visible"/>
                                      </p:to>
                                    </p:set>
                                    <p:animEffect transition="in" filter="fade">
                                      <p:cBhvr>
                                        <p:cTn id="66" dur="1000"/>
                                        <p:tgtEl>
                                          <p:spTgt spid="5">
                                            <p:txEl>
                                              <p:pRg st="0" end="0"/>
                                            </p:txEl>
                                          </p:spTgt>
                                        </p:tgtEl>
                                      </p:cBhvr>
                                    </p:animEffect>
                                    <p:anim calcmode="lin" valueType="num">
                                      <p:cBhvr>
                                        <p:cTn id="67"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68"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42"/>
          <p:cNvSpPr txBox="1">
            <a:spLocks noGrp="1"/>
          </p:cNvSpPr>
          <p:nvPr>
            <p:ph type="title"/>
          </p:nvPr>
        </p:nvSpPr>
        <p:spPr>
          <a:xfrm>
            <a:off x="2479771" y="2762876"/>
            <a:ext cx="4184457" cy="80759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500" dirty="0">
                <a:latin typeface="#9Slide03 SVNEvery Movie Every " panose="02000500000000000000" pitchFamily="2" charset="77"/>
              </a:rPr>
              <a:t>ĐỌC VĂN BẢN</a:t>
            </a:r>
            <a:endParaRPr sz="4500" dirty="0">
              <a:latin typeface="#9Slide03 SVNEvery Movie Every " panose="02000500000000000000" pitchFamily="2" charset="77"/>
            </a:endParaRPr>
          </a:p>
        </p:txBody>
      </p:sp>
      <p:sp>
        <p:nvSpPr>
          <p:cNvPr id="751" name="Google Shape;751;p42"/>
          <p:cNvSpPr txBox="1">
            <a:spLocks noGrp="1"/>
          </p:cNvSpPr>
          <p:nvPr>
            <p:ph type="title" idx="2"/>
          </p:nvPr>
        </p:nvSpPr>
        <p:spPr>
          <a:xfrm>
            <a:off x="2890900" y="1109825"/>
            <a:ext cx="3362100" cy="1270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I</a:t>
            </a: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63"/>
        <p:cNvGrpSpPr/>
        <p:nvPr/>
      </p:nvGrpSpPr>
      <p:grpSpPr>
        <a:xfrm>
          <a:off x="0" y="0"/>
          <a:ext cx="0" cy="0"/>
          <a:chOff x="0" y="0"/>
          <a:chExt cx="0" cy="0"/>
        </a:xfrm>
      </p:grpSpPr>
      <p:grpSp>
        <p:nvGrpSpPr>
          <p:cNvPr id="1166" name="Google Shape;1166;p61"/>
          <p:cNvGrpSpPr/>
          <p:nvPr/>
        </p:nvGrpSpPr>
        <p:grpSpPr>
          <a:xfrm>
            <a:off x="1318981" y="1439363"/>
            <a:ext cx="1975306" cy="2820536"/>
            <a:chOff x="1574325" y="1804000"/>
            <a:chExt cx="1464600" cy="2091300"/>
          </a:xfrm>
        </p:grpSpPr>
        <p:sp>
          <p:nvSpPr>
            <p:cNvPr id="1167" name="Google Shape;1167;p61"/>
            <p:cNvSpPr/>
            <p:nvPr/>
          </p:nvSpPr>
          <p:spPr>
            <a:xfrm>
              <a:off x="1574325" y="1804000"/>
              <a:ext cx="1464600" cy="2091300"/>
            </a:xfrm>
            <a:prstGeom prst="roundRect">
              <a:avLst>
                <a:gd name="adj" fmla="val 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68" name="Google Shape;1168;p61"/>
            <p:cNvSpPr/>
            <p:nvPr/>
          </p:nvSpPr>
          <p:spPr>
            <a:xfrm>
              <a:off x="2256137" y="3716341"/>
              <a:ext cx="100500" cy="597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a:extLst>
              <a:ext uri="{FF2B5EF4-FFF2-40B4-BE49-F238E27FC236}">
                <a16:creationId xmlns:a16="http://schemas.microsoft.com/office/drawing/2014/main" id="{5E82DC18-38B3-F04A-B58E-13138643AFFF}"/>
              </a:ext>
            </a:extLst>
          </p:cNvPr>
          <p:cNvSpPr/>
          <p:nvPr/>
        </p:nvSpPr>
        <p:spPr>
          <a:xfrm>
            <a:off x="1424066" y="1633928"/>
            <a:ext cx="1734677" cy="2424867"/>
          </a:xfrm>
          <a:prstGeom prst="rect">
            <a:avLst/>
          </a:prstGeom>
          <a:ln w="38100">
            <a:solidFill>
              <a:srgbClr val="00B050"/>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VN"/>
          </a:p>
        </p:txBody>
      </p:sp>
      <p:sp>
        <p:nvSpPr>
          <p:cNvPr id="13" name="Google Shape;750;p42">
            <a:extLst>
              <a:ext uri="{FF2B5EF4-FFF2-40B4-BE49-F238E27FC236}">
                <a16:creationId xmlns:a16="http://schemas.microsoft.com/office/drawing/2014/main" id="{E8853BE7-6552-904F-82F6-F2F0108A01CF}"/>
              </a:ext>
            </a:extLst>
          </p:cNvPr>
          <p:cNvSpPr txBox="1">
            <a:spLocks/>
          </p:cNvSpPr>
          <p:nvPr/>
        </p:nvSpPr>
        <p:spPr>
          <a:xfrm>
            <a:off x="214084" y="2032796"/>
            <a:ext cx="4184457" cy="80759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rgbClr val="000000"/>
              </a:buClr>
              <a:buSzPts val="1600"/>
              <a:buFont typeface="Fredoka One"/>
              <a:buNone/>
              <a:defRPr sz="1600" b="0" i="0" u="none" strike="noStrike" cap="none">
                <a:solidFill>
                  <a:srgbClr val="000000"/>
                </a:solidFill>
                <a:latin typeface="Fredoka One"/>
                <a:ea typeface="Fredoka One"/>
                <a:cs typeface="Fredoka One"/>
                <a:sym typeface="Fredoka One"/>
              </a:defRPr>
            </a:lvl2pPr>
            <a:lvl3pPr marR="0" lvl="2" algn="l" rtl="0">
              <a:lnSpc>
                <a:spcPct val="100000"/>
              </a:lnSpc>
              <a:spcBef>
                <a:spcPts val="0"/>
              </a:spcBef>
              <a:spcAft>
                <a:spcPts val="0"/>
              </a:spcAft>
              <a:buClr>
                <a:srgbClr val="000000"/>
              </a:buClr>
              <a:buSzPts val="1600"/>
              <a:buFont typeface="Fredoka One"/>
              <a:buNone/>
              <a:defRPr sz="1600" b="0" i="0" u="none" strike="noStrike" cap="none">
                <a:solidFill>
                  <a:srgbClr val="000000"/>
                </a:solidFill>
                <a:latin typeface="Fredoka One"/>
                <a:ea typeface="Fredoka One"/>
                <a:cs typeface="Fredoka One"/>
                <a:sym typeface="Fredoka One"/>
              </a:defRPr>
            </a:lvl3pPr>
            <a:lvl4pPr marR="0" lvl="3" algn="l" rtl="0">
              <a:lnSpc>
                <a:spcPct val="100000"/>
              </a:lnSpc>
              <a:spcBef>
                <a:spcPts val="0"/>
              </a:spcBef>
              <a:spcAft>
                <a:spcPts val="0"/>
              </a:spcAft>
              <a:buClr>
                <a:srgbClr val="000000"/>
              </a:buClr>
              <a:buSzPts val="1600"/>
              <a:buFont typeface="Fredoka One"/>
              <a:buNone/>
              <a:defRPr sz="1600" b="0" i="0" u="none" strike="noStrike" cap="none">
                <a:solidFill>
                  <a:srgbClr val="000000"/>
                </a:solidFill>
                <a:latin typeface="Fredoka One"/>
                <a:ea typeface="Fredoka One"/>
                <a:cs typeface="Fredoka One"/>
                <a:sym typeface="Fredoka One"/>
              </a:defRPr>
            </a:lvl4pPr>
            <a:lvl5pPr marR="0" lvl="4" algn="l" rtl="0">
              <a:lnSpc>
                <a:spcPct val="100000"/>
              </a:lnSpc>
              <a:spcBef>
                <a:spcPts val="0"/>
              </a:spcBef>
              <a:spcAft>
                <a:spcPts val="0"/>
              </a:spcAft>
              <a:buClr>
                <a:srgbClr val="000000"/>
              </a:buClr>
              <a:buSzPts val="1600"/>
              <a:buFont typeface="Fredoka One"/>
              <a:buNone/>
              <a:defRPr sz="1600" b="0" i="0" u="none" strike="noStrike" cap="none">
                <a:solidFill>
                  <a:srgbClr val="000000"/>
                </a:solidFill>
                <a:latin typeface="Fredoka One"/>
                <a:ea typeface="Fredoka One"/>
                <a:cs typeface="Fredoka One"/>
                <a:sym typeface="Fredoka One"/>
              </a:defRPr>
            </a:lvl5pPr>
            <a:lvl6pPr marR="0" lvl="5" algn="l" rtl="0">
              <a:lnSpc>
                <a:spcPct val="100000"/>
              </a:lnSpc>
              <a:spcBef>
                <a:spcPts val="0"/>
              </a:spcBef>
              <a:spcAft>
                <a:spcPts val="0"/>
              </a:spcAft>
              <a:buClr>
                <a:srgbClr val="000000"/>
              </a:buClr>
              <a:buSzPts val="1600"/>
              <a:buFont typeface="Fredoka One"/>
              <a:buNone/>
              <a:defRPr sz="1600" b="0" i="0" u="none" strike="noStrike" cap="none">
                <a:solidFill>
                  <a:srgbClr val="000000"/>
                </a:solidFill>
                <a:latin typeface="Fredoka One"/>
                <a:ea typeface="Fredoka One"/>
                <a:cs typeface="Fredoka One"/>
                <a:sym typeface="Fredoka One"/>
              </a:defRPr>
            </a:lvl6pPr>
            <a:lvl7pPr marR="0" lvl="6" algn="l" rtl="0">
              <a:lnSpc>
                <a:spcPct val="100000"/>
              </a:lnSpc>
              <a:spcBef>
                <a:spcPts val="0"/>
              </a:spcBef>
              <a:spcAft>
                <a:spcPts val="0"/>
              </a:spcAft>
              <a:buClr>
                <a:srgbClr val="000000"/>
              </a:buClr>
              <a:buSzPts val="1600"/>
              <a:buFont typeface="Fredoka One"/>
              <a:buNone/>
              <a:defRPr sz="1600" b="0" i="0" u="none" strike="noStrike" cap="none">
                <a:solidFill>
                  <a:srgbClr val="000000"/>
                </a:solidFill>
                <a:latin typeface="Fredoka One"/>
                <a:ea typeface="Fredoka One"/>
                <a:cs typeface="Fredoka One"/>
                <a:sym typeface="Fredoka One"/>
              </a:defRPr>
            </a:lvl7pPr>
            <a:lvl8pPr marR="0" lvl="7" algn="l" rtl="0">
              <a:lnSpc>
                <a:spcPct val="100000"/>
              </a:lnSpc>
              <a:spcBef>
                <a:spcPts val="0"/>
              </a:spcBef>
              <a:spcAft>
                <a:spcPts val="0"/>
              </a:spcAft>
              <a:buClr>
                <a:srgbClr val="000000"/>
              </a:buClr>
              <a:buSzPts val="1600"/>
              <a:buFont typeface="Fredoka One"/>
              <a:buNone/>
              <a:defRPr sz="1600" b="0" i="0" u="none" strike="noStrike" cap="none">
                <a:solidFill>
                  <a:srgbClr val="000000"/>
                </a:solidFill>
                <a:latin typeface="Fredoka One"/>
                <a:ea typeface="Fredoka One"/>
                <a:cs typeface="Fredoka One"/>
                <a:sym typeface="Fredoka One"/>
              </a:defRPr>
            </a:lvl8pPr>
            <a:lvl9pPr marR="0" lvl="8" algn="l" rtl="0">
              <a:lnSpc>
                <a:spcPct val="100000"/>
              </a:lnSpc>
              <a:spcBef>
                <a:spcPts val="0"/>
              </a:spcBef>
              <a:spcAft>
                <a:spcPts val="0"/>
              </a:spcAft>
              <a:buClr>
                <a:srgbClr val="000000"/>
              </a:buClr>
              <a:buSzPts val="1600"/>
              <a:buFont typeface="Fredoka One"/>
              <a:buNone/>
              <a:defRPr sz="1600" b="0" i="0" u="none" strike="noStrike" cap="none">
                <a:solidFill>
                  <a:srgbClr val="000000"/>
                </a:solidFill>
                <a:latin typeface="Fredoka One"/>
                <a:ea typeface="Fredoka One"/>
                <a:cs typeface="Fredoka One"/>
                <a:sym typeface="Fredoka One"/>
              </a:defRPr>
            </a:lvl9pPr>
          </a:lstStyle>
          <a:p>
            <a:r>
              <a:rPr lang="en-US" sz="3200" dirty="0">
                <a:latin typeface="#9Slide06 SVNJonitha Script" panose="02000000000000000000" pitchFamily="2" charset="0"/>
              </a:rPr>
              <a:t>1. </a:t>
            </a:r>
          </a:p>
          <a:p>
            <a:r>
              <a:rPr lang="en-US" sz="3200" dirty="0" err="1">
                <a:latin typeface="#9Slide06 SVNJonitha Script" panose="02000000000000000000" pitchFamily="2" charset="0"/>
              </a:rPr>
              <a:t>Đọc</a:t>
            </a:r>
            <a:r>
              <a:rPr lang="en-US" sz="3200" dirty="0">
                <a:latin typeface="#9Slide06 SVNJonitha Script" panose="02000000000000000000" pitchFamily="2" charset="0"/>
              </a:rPr>
              <a:t> – </a:t>
            </a:r>
          </a:p>
          <a:p>
            <a:r>
              <a:rPr lang="en-US" sz="3200" dirty="0" err="1">
                <a:latin typeface="#9Slide06 SVNJonitha Script" panose="02000000000000000000" pitchFamily="2" charset="0"/>
              </a:rPr>
              <a:t>Tóm</a:t>
            </a:r>
            <a:r>
              <a:rPr lang="en-US" sz="3200" dirty="0">
                <a:latin typeface="#9Slide06 SVNJonitha Script" panose="02000000000000000000" pitchFamily="2" charset="0"/>
              </a:rPr>
              <a:t> </a:t>
            </a:r>
            <a:r>
              <a:rPr lang="en-US" sz="3200" dirty="0" err="1">
                <a:latin typeface="#9Slide06 SVNJonitha Script" panose="02000000000000000000" pitchFamily="2" charset="0"/>
              </a:rPr>
              <a:t>tắt</a:t>
            </a:r>
            <a:endParaRPr lang="en-US" sz="3200" dirty="0">
              <a:latin typeface="#9Slide06 SVNJonitha Script" panose="02000000000000000000" pitchFamily="2" charset="0"/>
            </a:endParaRPr>
          </a:p>
        </p:txBody>
      </p:sp>
      <p:pic>
        <p:nvPicPr>
          <p:cNvPr id="14" name="Picture 9">
            <a:extLst>
              <a:ext uri="{FF2B5EF4-FFF2-40B4-BE49-F238E27FC236}">
                <a16:creationId xmlns:a16="http://schemas.microsoft.com/office/drawing/2014/main" id="{90B6CC50-F6C1-A747-B949-BDA2AEAE0806}"/>
              </a:ext>
            </a:extLst>
          </p:cNvPr>
          <p:cNvPicPr>
            <a:picLocks noChangeAspect="1" noChangeArrowheads="1"/>
          </p:cNvPicPr>
          <p:nvPr/>
        </p:nvPicPr>
        <p:blipFill>
          <a:blip r:embed="rId3"/>
          <a:srcRect/>
          <a:stretch>
            <a:fillRect/>
          </a:stretch>
        </p:blipFill>
        <p:spPr bwMode="auto">
          <a:xfrm rot="856818">
            <a:off x="5382748" y="788682"/>
            <a:ext cx="2641582" cy="35661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aller de Aprendizaje con Tonos Pastel by Slidesgo">
  <a:themeElements>
    <a:clrScheme name="Simple Light">
      <a:dk1>
        <a:srgbClr val="4C4B4B"/>
      </a:dk1>
      <a:lt1>
        <a:srgbClr val="FFEADC"/>
      </a:lt1>
      <a:dk2>
        <a:srgbClr val="FFB2AE"/>
      </a:dk2>
      <a:lt2>
        <a:srgbClr val="FFFFFF"/>
      </a:lt2>
      <a:accent1>
        <a:srgbClr val="FFAD8D"/>
      </a:accent1>
      <a:accent2>
        <a:srgbClr val="FCD3B9"/>
      </a:accent2>
      <a:accent3>
        <a:srgbClr val="FFD18D"/>
      </a:accent3>
      <a:accent4>
        <a:srgbClr val="96C48C"/>
      </a:accent4>
      <a:accent5>
        <a:srgbClr val="D7EAEA"/>
      </a:accent5>
      <a:accent6>
        <a:srgbClr val="8CB9F9"/>
      </a:accent6>
      <a:hlink>
        <a:srgbClr val="4C4B4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303</TotalTime>
  <Words>989</Words>
  <Application>Microsoft Macintosh PowerPoint</Application>
  <PresentationFormat>On-screen Show (16:9)</PresentationFormat>
  <Paragraphs>154</Paragraphs>
  <Slides>33</Slides>
  <Notes>24</Notes>
  <HiddenSlides>0</HiddenSlides>
  <MMClips>1</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33</vt:i4>
      </vt:variant>
    </vt:vector>
  </HeadingPairs>
  <TitlesOfParts>
    <vt:vector size="51" baseType="lpstr">
      <vt:lpstr>#9Slide05 Fourth</vt:lpstr>
      <vt:lpstr>Bebas Neue</vt:lpstr>
      <vt:lpstr>#9Slide06 DeathRattle BB</vt:lpstr>
      <vt:lpstr>Fira Sans Extra Condensed</vt:lpstr>
      <vt:lpstr>Open Sans</vt:lpstr>
      <vt:lpstr>Wingdings</vt:lpstr>
      <vt:lpstr>Calibri</vt:lpstr>
      <vt:lpstr>Hind</vt:lpstr>
      <vt:lpstr>PT Sans</vt:lpstr>
      <vt:lpstr>#9Slide06 SVNJonitha Script</vt:lpstr>
      <vt:lpstr>Times New Roman</vt:lpstr>
      <vt:lpstr>#9Slide03 SVNEvery Movie Every </vt:lpstr>
      <vt:lpstr>#9Slide05 SVNShintia Script</vt:lpstr>
      <vt:lpstr>Arial</vt:lpstr>
      <vt:lpstr>Fredoka One</vt:lpstr>
      <vt:lpstr>Anaheim</vt:lpstr>
      <vt:lpstr>Fira Sans Condensed</vt:lpstr>
      <vt:lpstr>Taller de Aprendizaje con Tonos Pastel by Slidesgo</vt:lpstr>
      <vt:lpstr>Chào mừng quý thầy cô giáo</vt:lpstr>
      <vt:lpstr>PowerPoint Presentation</vt:lpstr>
      <vt:lpstr>PowerPoint Presentation</vt:lpstr>
      <vt:lpstr>PowerPoint Presentation</vt:lpstr>
      <vt:lpstr>PowerPoint Presentation</vt:lpstr>
      <vt:lpstr>PowerPoint Presentation</vt:lpstr>
      <vt:lpstr>PowerPoint Presentation</vt:lpstr>
      <vt:lpstr>ĐỌC VĂN BẢN</vt:lpstr>
      <vt:lpstr>PowerPoint Presentation</vt:lpstr>
      <vt:lpstr>2. Chú thích</vt:lpstr>
      <vt:lpstr>“Hái hoa dân chủ”</vt:lpstr>
      <vt:lpstr>KHÁM PHÁ VĂN BẢN</vt:lpstr>
      <vt:lpstr>1. Ngôi kể</vt:lpstr>
      <vt:lpstr>PowerPoint Presentation</vt:lpstr>
      <vt:lpstr>PowerPoint Presentation</vt:lpstr>
      <vt:lpstr>PowerPoint Presentation</vt:lpstr>
      <vt:lpstr>PowerPoint Presentation</vt:lpstr>
      <vt:lpstr>PowerPoint Presentation</vt:lpstr>
      <vt:lpstr>Kĩ thuật Khăn trải bàn</vt:lpstr>
      <vt:lpstr>a. Trong cuộc sống hàng ngày với em</vt:lpstr>
      <vt:lpstr>b. Khi tài năng hội hoạ của em được phát hiện</vt:lpstr>
      <vt:lpstr>b. Khi tài năng hội hoạ của em được phát hiện</vt:lpstr>
      <vt:lpstr>PowerPoint Presentation</vt:lpstr>
      <vt:lpstr>PowerPoint Presentation</vt:lpstr>
      <vt:lpstr>PowerPoint Presentation</vt:lpstr>
      <vt:lpstr>PowerPoint Presentation</vt:lpstr>
      <vt:lpstr>LUYỆN TẬP</vt:lpstr>
      <vt:lpstr>PowerPoint Presentation</vt:lpstr>
      <vt:lpstr>PowerPoint Presentation</vt:lpstr>
      <vt:lpstr>VẬN DỤNG</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quý thầy cô giáo</dc:title>
  <cp:lastModifiedBy>office014</cp:lastModifiedBy>
  <cp:revision>24</cp:revision>
  <dcterms:modified xsi:type="dcterms:W3CDTF">2021-07-30T12:15:14Z</dcterms:modified>
</cp:coreProperties>
</file>