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audio4.wav" ContentType="audio/x-wav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  <p:sldMasterId id="2147483690" r:id="rId3"/>
  </p:sldMasterIdLst>
  <p:notesMasterIdLst>
    <p:notesMasterId r:id="rId62"/>
  </p:notesMasterIdLst>
  <p:sldIdLst>
    <p:sldId id="256" r:id="rId4"/>
    <p:sldId id="259" r:id="rId5"/>
    <p:sldId id="331" r:id="rId6"/>
    <p:sldId id="261" r:id="rId7"/>
    <p:sldId id="332" r:id="rId8"/>
    <p:sldId id="333" r:id="rId9"/>
    <p:sldId id="334" r:id="rId10"/>
    <p:sldId id="335" r:id="rId11"/>
    <p:sldId id="336" r:id="rId12"/>
    <p:sldId id="270" r:id="rId13"/>
    <p:sldId id="337" r:id="rId14"/>
    <p:sldId id="305" r:id="rId15"/>
    <p:sldId id="338" r:id="rId16"/>
    <p:sldId id="340" r:id="rId17"/>
    <p:sldId id="339" r:id="rId18"/>
    <p:sldId id="272" r:id="rId19"/>
    <p:sldId id="306" r:id="rId20"/>
    <p:sldId id="342" r:id="rId21"/>
    <p:sldId id="294" r:id="rId22"/>
    <p:sldId id="343" r:id="rId23"/>
    <p:sldId id="350" r:id="rId24"/>
    <p:sldId id="344" r:id="rId25"/>
    <p:sldId id="345" r:id="rId26"/>
    <p:sldId id="296" r:id="rId27"/>
    <p:sldId id="346" r:id="rId28"/>
    <p:sldId id="349" r:id="rId29"/>
    <p:sldId id="348" r:id="rId30"/>
    <p:sldId id="351" r:id="rId31"/>
    <p:sldId id="352" r:id="rId32"/>
    <p:sldId id="353" r:id="rId33"/>
    <p:sldId id="354" r:id="rId34"/>
    <p:sldId id="355" r:id="rId35"/>
    <p:sldId id="308" r:id="rId36"/>
    <p:sldId id="356" r:id="rId37"/>
    <p:sldId id="357" r:id="rId38"/>
    <p:sldId id="358" r:id="rId39"/>
    <p:sldId id="310" r:id="rId40"/>
    <p:sldId id="359" r:id="rId41"/>
    <p:sldId id="313" r:id="rId42"/>
    <p:sldId id="315" r:id="rId43"/>
    <p:sldId id="360" r:id="rId44"/>
    <p:sldId id="316" r:id="rId45"/>
    <p:sldId id="361" r:id="rId46"/>
    <p:sldId id="362" r:id="rId47"/>
    <p:sldId id="312" r:id="rId48"/>
    <p:sldId id="375" r:id="rId49"/>
    <p:sldId id="320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28" r:id="rId58"/>
    <p:sldId id="370" r:id="rId59"/>
    <p:sldId id="274" r:id="rId60"/>
    <p:sldId id="297" r:id="rId61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313B07-5778-42A1-A625-BE4291CDB5B9}">
          <p14:sldIdLst>
            <p14:sldId id="256"/>
            <p14:sldId id="259"/>
            <p14:sldId id="331"/>
            <p14:sldId id="261"/>
            <p14:sldId id="332"/>
            <p14:sldId id="333"/>
            <p14:sldId id="334"/>
            <p14:sldId id="335"/>
            <p14:sldId id="336"/>
            <p14:sldId id="270"/>
            <p14:sldId id="337"/>
            <p14:sldId id="305"/>
            <p14:sldId id="338"/>
            <p14:sldId id="340"/>
            <p14:sldId id="339"/>
            <p14:sldId id="272"/>
            <p14:sldId id="306"/>
            <p14:sldId id="342"/>
            <p14:sldId id="294"/>
            <p14:sldId id="343"/>
            <p14:sldId id="350"/>
            <p14:sldId id="344"/>
            <p14:sldId id="345"/>
            <p14:sldId id="296"/>
            <p14:sldId id="346"/>
            <p14:sldId id="349"/>
            <p14:sldId id="348"/>
            <p14:sldId id="351"/>
            <p14:sldId id="352"/>
            <p14:sldId id="353"/>
            <p14:sldId id="354"/>
            <p14:sldId id="355"/>
            <p14:sldId id="308"/>
            <p14:sldId id="356"/>
            <p14:sldId id="357"/>
            <p14:sldId id="358"/>
            <p14:sldId id="310"/>
            <p14:sldId id="359"/>
            <p14:sldId id="313"/>
            <p14:sldId id="315"/>
          </p14:sldIdLst>
        </p14:section>
        <p14:section name="Untitled Section" id="{FBCFDB60-0DBA-4686-81F8-4FCA71D5EFD8}">
          <p14:sldIdLst>
            <p14:sldId id="360"/>
            <p14:sldId id="316"/>
            <p14:sldId id="361"/>
            <p14:sldId id="362"/>
            <p14:sldId id="312"/>
            <p14:sldId id="375"/>
            <p14:sldId id="320"/>
            <p14:sldId id="363"/>
            <p14:sldId id="364"/>
            <p14:sldId id="365"/>
            <p14:sldId id="366"/>
            <p14:sldId id="367"/>
            <p14:sldId id="368"/>
            <p14:sldId id="369"/>
            <p14:sldId id="328"/>
            <p14:sldId id="370"/>
            <p14:sldId id="274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2" autoAdjust="0"/>
    <p:restoredTop sz="92545" autoAdjust="0"/>
  </p:normalViewPr>
  <p:slideViewPr>
    <p:cSldViewPr snapToGrid="0">
      <p:cViewPr varScale="1">
        <p:scale>
          <a:sx n="66" d="100"/>
          <a:sy n="66" d="100"/>
        </p:scale>
        <p:origin x="-1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566BB-1B6A-4A20-9379-D11DAD0DEBFD}" type="doc">
      <dgm:prSet loTypeId="urn:microsoft.com/office/officeart/2008/layout/VerticalCurvedList#1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id-ID"/>
        </a:p>
      </dgm:t>
    </dgm:pt>
    <dgm:pt modelId="{FDF27DB0-EAC0-4920-AF7D-20BBB7402A2C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altLang="zh-CN" sz="2800" dirty="0" smtClean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rPr>
            <a:t>HỌC BÀI, LÀM BÀI TẬP VÀO VỞ.</a:t>
          </a:r>
          <a:endParaRPr lang="en-US" altLang="zh-CN" sz="2800" dirty="0">
            <a:solidFill>
              <a:schemeClr val="bg1"/>
            </a:solidFill>
            <a:latin typeface="Times New Roman" pitchFamily="18" charset="0"/>
            <a:ea typeface="印品黑体" panose="00000500000000000000" pitchFamily="2" charset="-122"/>
            <a:cs typeface="Times New Roman" pitchFamily="18" charset="0"/>
          </a:endParaRPr>
        </a:p>
        <a:p>
          <a:endParaRPr lang="id-ID" sz="1000" dirty="0">
            <a:solidFill>
              <a:schemeClr val="bg1">
                <a:lumMod val="95000"/>
              </a:schemeClr>
            </a:solidFill>
          </a:endParaRPr>
        </a:p>
      </dgm:t>
    </dgm:pt>
    <dgm:pt modelId="{95451BA8-FA3F-4B23-98B5-EFA183983FD5}" type="parTrans" cxnId="{8B8800F8-EBE8-4C70-9F9A-8212128C6F24}">
      <dgm:prSet/>
      <dgm:spPr/>
      <dgm:t>
        <a:bodyPr/>
        <a:lstStyle/>
        <a:p>
          <a:endParaRPr lang="id-ID"/>
        </a:p>
      </dgm:t>
    </dgm:pt>
    <dgm:pt modelId="{DD384F37-CF0A-45FB-9AEA-974EB4CF2B81}" type="sibTrans" cxnId="{8B8800F8-EBE8-4C70-9F9A-8212128C6F24}">
      <dgm:prSet/>
      <dgm:spPr>
        <a:ln w="57150">
          <a:solidFill>
            <a:schemeClr val="accent4"/>
          </a:solidFill>
        </a:ln>
      </dgm:spPr>
      <dgm:t>
        <a:bodyPr/>
        <a:lstStyle/>
        <a:p>
          <a:endParaRPr lang="id-ID"/>
        </a:p>
      </dgm:t>
    </dgm:pt>
    <dgm:pt modelId="{9F78A4BF-1191-4BD9-B69E-2B8C72C488C8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Sưu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C10C32A8-7D6C-49C0-9AF2-450D15A055CB}" type="parTrans" cxnId="{F02CA589-ACAE-4C6D-B75E-DC1912404608}">
      <dgm:prSet/>
      <dgm:spPr/>
      <dgm:t>
        <a:bodyPr/>
        <a:lstStyle/>
        <a:p>
          <a:endParaRPr lang="id-ID"/>
        </a:p>
      </dgm:t>
    </dgm:pt>
    <dgm:pt modelId="{6CB7DAD9-F2B8-44DD-AEE6-0B918AB3F3FD}" type="sibTrans" cxnId="{F02CA589-ACAE-4C6D-B75E-DC1912404608}">
      <dgm:prSet/>
      <dgm:spPr/>
      <dgm:t>
        <a:bodyPr/>
        <a:lstStyle/>
        <a:p>
          <a:endParaRPr lang="id-ID"/>
        </a:p>
      </dgm:t>
    </dgm:pt>
    <dgm:pt modelId="{54DAB0CE-F9D0-4810-B5AB-8F258520D34B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tre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Việt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Nam.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7793250F-93B5-420E-A750-1B283EFF4C46}" type="parTrans" cxnId="{6014CF63-FFA8-42E1-94A5-E920FF21BB0A}">
      <dgm:prSet/>
      <dgm:spPr/>
      <dgm:t>
        <a:bodyPr/>
        <a:lstStyle/>
        <a:p>
          <a:endParaRPr lang="id-ID"/>
        </a:p>
      </dgm:t>
    </dgm:pt>
    <dgm:pt modelId="{FC0C46E9-4352-491C-9471-80B8E44BF7F6}" type="sibTrans" cxnId="{6014CF63-FFA8-42E1-94A5-E920FF21BB0A}">
      <dgm:prSet/>
      <dgm:spPr/>
      <dgm:t>
        <a:bodyPr/>
        <a:lstStyle/>
        <a:p>
          <a:endParaRPr lang="id-ID"/>
        </a:p>
      </dgm:t>
    </dgm:pt>
    <dgm:pt modelId="{DE6C1B2F-F0E7-438C-AD16-357C45DB6BE4}" type="pres">
      <dgm:prSet presAssocID="{435566BB-1B6A-4A20-9379-D11DAD0DEB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3161767-ACB3-4553-BE18-DA95982EBD66}" type="pres">
      <dgm:prSet presAssocID="{435566BB-1B6A-4A20-9379-D11DAD0DEBFD}" presName="Name1" presStyleCnt="0"/>
      <dgm:spPr/>
    </dgm:pt>
    <dgm:pt modelId="{5E26D964-A722-44AC-8720-517E54F0D619}" type="pres">
      <dgm:prSet presAssocID="{435566BB-1B6A-4A20-9379-D11DAD0DEBFD}" presName="cycle" presStyleCnt="0"/>
      <dgm:spPr/>
    </dgm:pt>
    <dgm:pt modelId="{61029F5C-B5DF-4634-9F39-DB431C70FC21}" type="pres">
      <dgm:prSet presAssocID="{435566BB-1B6A-4A20-9379-D11DAD0DEBFD}" presName="srcNode" presStyleLbl="node1" presStyleIdx="0" presStyleCnt="3"/>
      <dgm:spPr/>
    </dgm:pt>
    <dgm:pt modelId="{9CA5311C-F3F3-438E-B801-4EA70EB42938}" type="pres">
      <dgm:prSet presAssocID="{435566BB-1B6A-4A20-9379-D11DAD0DEBFD}" presName="conn" presStyleLbl="parChTrans1D2" presStyleIdx="0" presStyleCnt="1"/>
      <dgm:spPr/>
      <dgm:t>
        <a:bodyPr/>
        <a:lstStyle/>
        <a:p>
          <a:endParaRPr lang="en-US"/>
        </a:p>
      </dgm:t>
    </dgm:pt>
    <dgm:pt modelId="{E1B8B99D-B787-43A8-AEDE-A477E6A49741}" type="pres">
      <dgm:prSet presAssocID="{435566BB-1B6A-4A20-9379-D11DAD0DEBFD}" presName="extraNode" presStyleLbl="node1" presStyleIdx="0" presStyleCnt="3"/>
      <dgm:spPr/>
    </dgm:pt>
    <dgm:pt modelId="{DCD87759-42B3-4336-8955-73BAA22AED1A}" type="pres">
      <dgm:prSet presAssocID="{435566BB-1B6A-4A20-9379-D11DAD0DEBFD}" presName="dstNode" presStyleLbl="node1" presStyleIdx="0" presStyleCnt="3"/>
      <dgm:spPr/>
    </dgm:pt>
    <dgm:pt modelId="{BCFC0A0D-5C26-4B0E-9B97-027EBA05534F}" type="pres">
      <dgm:prSet presAssocID="{FDF27DB0-EAC0-4920-AF7D-20BBB7402A2C}" presName="text_1" presStyleLbl="node1" presStyleIdx="0" presStyleCnt="3" custScaleX="70233" custLinFactNeighborX="-11129" custLinFactNeighborY="688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6D91DDFE-3398-4E2E-9C0D-90E12A172ACB}" type="pres">
      <dgm:prSet presAssocID="{FDF27DB0-EAC0-4920-AF7D-20BBB7402A2C}" presName="accent_1" presStyleCnt="0"/>
      <dgm:spPr/>
    </dgm:pt>
    <dgm:pt modelId="{3A87B7BC-A8F6-4FA9-9633-16321F2F36FB}" type="pres">
      <dgm:prSet presAssocID="{FDF27DB0-EAC0-4920-AF7D-20BBB7402A2C}" presName="accentRepeatNode" presStyleLbl="solidFgAcc1" presStyleIdx="0" presStyleCnt="3" custLinFactNeighborX="5512" custLinFactNeighborY="5512"/>
      <dgm:spPr>
        <a:solidFill>
          <a:schemeClr val="bg1"/>
        </a:solidFill>
        <a:ln w="57150">
          <a:solidFill>
            <a:schemeClr val="accent1"/>
          </a:solidFill>
        </a:ln>
      </dgm:spPr>
    </dgm:pt>
    <dgm:pt modelId="{3503E521-6B50-4E2C-8EEC-B8CBD7140168}" type="pres">
      <dgm:prSet presAssocID="{9F78A4BF-1191-4BD9-B69E-2B8C72C488C8}" presName="text_2" presStyleLbl="node1" presStyleIdx="1" presStyleCnt="3" custScaleX="70233" custLinFactNeighborX="-12258" custLinFactNeighborY="172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1213BC79-D962-4C02-A2A2-77C3DB5D047B}" type="pres">
      <dgm:prSet presAssocID="{9F78A4BF-1191-4BD9-B69E-2B8C72C488C8}" presName="accent_2" presStyleCnt="0"/>
      <dgm:spPr/>
    </dgm:pt>
    <dgm:pt modelId="{F47FA197-DA62-465B-B9A8-DFA36447A975}" type="pres">
      <dgm:prSet presAssocID="{9F78A4BF-1191-4BD9-B69E-2B8C72C488C8}" presName="accentRepeatNode" presStyleLbl="solidFgAcc1" presStyleIdx="1" presStyleCnt="3"/>
      <dgm:spPr>
        <a:solidFill>
          <a:schemeClr val="bg1"/>
        </a:solidFill>
        <a:ln w="57150">
          <a:solidFill>
            <a:schemeClr val="accent2"/>
          </a:solidFill>
        </a:ln>
      </dgm:spPr>
    </dgm:pt>
    <dgm:pt modelId="{32DB89E7-120B-4858-AA09-49C68F2DABA3}" type="pres">
      <dgm:prSet presAssocID="{54DAB0CE-F9D0-4810-B5AB-8F258520D34B}" presName="text_3" presStyleLbl="node1" presStyleIdx="2" presStyleCnt="3" custScaleX="70233" custLinFactNeighborX="-11129" custLinFactNeighborY="-516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8163A2FB-F053-46DA-8FBA-D94CEB42713B}" type="pres">
      <dgm:prSet presAssocID="{54DAB0CE-F9D0-4810-B5AB-8F258520D34B}" presName="accent_3" presStyleCnt="0"/>
      <dgm:spPr/>
    </dgm:pt>
    <dgm:pt modelId="{2A6C2703-E9D7-4AA8-BCFF-B53EFB25DFCC}" type="pres">
      <dgm:prSet presAssocID="{54DAB0CE-F9D0-4810-B5AB-8F258520D34B}" presName="accentRepeatNode" presStyleLbl="solidFgAcc1" presStyleIdx="2" presStyleCnt="3" custLinFactNeighborX="4134" custLinFactNeighborY="-5512"/>
      <dgm:spPr>
        <a:solidFill>
          <a:schemeClr val="bg1"/>
        </a:solidFill>
        <a:ln w="57150">
          <a:solidFill>
            <a:schemeClr val="accent3"/>
          </a:solidFill>
        </a:ln>
      </dgm:spPr>
    </dgm:pt>
  </dgm:ptLst>
  <dgm:cxnLst>
    <dgm:cxn modelId="{847D7CCA-456C-4301-9210-C34EA76E524F}" type="presOf" srcId="{435566BB-1B6A-4A20-9379-D11DAD0DEBFD}" destId="{DE6C1B2F-F0E7-438C-AD16-357C45DB6BE4}" srcOrd="0" destOrd="0" presId="urn:microsoft.com/office/officeart/2008/layout/VerticalCurvedList#1"/>
    <dgm:cxn modelId="{9842FA5F-0A64-477C-BC86-AEEA4542485A}" type="presOf" srcId="{9F78A4BF-1191-4BD9-B69E-2B8C72C488C8}" destId="{3503E521-6B50-4E2C-8EEC-B8CBD7140168}" srcOrd="0" destOrd="0" presId="urn:microsoft.com/office/officeart/2008/layout/VerticalCurvedList#1"/>
    <dgm:cxn modelId="{C35E6824-795A-4739-9535-5182D60826BC}" type="presOf" srcId="{54DAB0CE-F9D0-4810-B5AB-8F258520D34B}" destId="{32DB89E7-120B-4858-AA09-49C68F2DABA3}" srcOrd="0" destOrd="0" presId="urn:microsoft.com/office/officeart/2008/layout/VerticalCurvedList#1"/>
    <dgm:cxn modelId="{15D5248D-BBFE-4957-B134-034924448F4E}" type="presOf" srcId="{DD384F37-CF0A-45FB-9AEA-974EB4CF2B81}" destId="{9CA5311C-F3F3-438E-B801-4EA70EB42938}" srcOrd="0" destOrd="0" presId="urn:microsoft.com/office/officeart/2008/layout/VerticalCurvedList#1"/>
    <dgm:cxn modelId="{8B8800F8-EBE8-4C70-9F9A-8212128C6F24}" srcId="{435566BB-1B6A-4A20-9379-D11DAD0DEBFD}" destId="{FDF27DB0-EAC0-4920-AF7D-20BBB7402A2C}" srcOrd="0" destOrd="0" parTransId="{95451BA8-FA3F-4B23-98B5-EFA183983FD5}" sibTransId="{DD384F37-CF0A-45FB-9AEA-974EB4CF2B81}"/>
    <dgm:cxn modelId="{6014CF63-FFA8-42E1-94A5-E920FF21BB0A}" srcId="{435566BB-1B6A-4A20-9379-D11DAD0DEBFD}" destId="{54DAB0CE-F9D0-4810-B5AB-8F258520D34B}" srcOrd="2" destOrd="0" parTransId="{7793250F-93B5-420E-A750-1B283EFF4C46}" sibTransId="{FC0C46E9-4352-491C-9471-80B8E44BF7F6}"/>
    <dgm:cxn modelId="{0ED37005-E190-4093-A91C-5D85CEE5966F}" type="presOf" srcId="{FDF27DB0-EAC0-4920-AF7D-20BBB7402A2C}" destId="{BCFC0A0D-5C26-4B0E-9B97-027EBA05534F}" srcOrd="0" destOrd="0" presId="urn:microsoft.com/office/officeart/2008/layout/VerticalCurvedList#1"/>
    <dgm:cxn modelId="{F02CA589-ACAE-4C6D-B75E-DC1912404608}" srcId="{435566BB-1B6A-4A20-9379-D11DAD0DEBFD}" destId="{9F78A4BF-1191-4BD9-B69E-2B8C72C488C8}" srcOrd="1" destOrd="0" parTransId="{C10C32A8-7D6C-49C0-9AF2-450D15A055CB}" sibTransId="{6CB7DAD9-F2B8-44DD-AEE6-0B918AB3F3FD}"/>
    <dgm:cxn modelId="{71F2D8D1-99EF-428B-8010-260E668A832D}" type="presParOf" srcId="{DE6C1B2F-F0E7-438C-AD16-357C45DB6BE4}" destId="{D3161767-ACB3-4553-BE18-DA95982EBD66}" srcOrd="0" destOrd="0" presId="urn:microsoft.com/office/officeart/2008/layout/VerticalCurvedList#1"/>
    <dgm:cxn modelId="{BAD64CA1-C2A3-4A5A-8B12-9089F7367974}" type="presParOf" srcId="{D3161767-ACB3-4553-BE18-DA95982EBD66}" destId="{5E26D964-A722-44AC-8720-517E54F0D619}" srcOrd="0" destOrd="0" presId="urn:microsoft.com/office/officeart/2008/layout/VerticalCurvedList#1"/>
    <dgm:cxn modelId="{1B53515D-E901-490A-A7DD-F6A73CD00174}" type="presParOf" srcId="{5E26D964-A722-44AC-8720-517E54F0D619}" destId="{61029F5C-B5DF-4634-9F39-DB431C70FC21}" srcOrd="0" destOrd="0" presId="urn:microsoft.com/office/officeart/2008/layout/VerticalCurvedList#1"/>
    <dgm:cxn modelId="{17ECF124-7EF5-45BF-95B7-BEAB5DD602D2}" type="presParOf" srcId="{5E26D964-A722-44AC-8720-517E54F0D619}" destId="{9CA5311C-F3F3-438E-B801-4EA70EB42938}" srcOrd="1" destOrd="0" presId="urn:microsoft.com/office/officeart/2008/layout/VerticalCurvedList#1"/>
    <dgm:cxn modelId="{A8FBD352-DBB1-44E7-8728-D94F00F69DF8}" type="presParOf" srcId="{5E26D964-A722-44AC-8720-517E54F0D619}" destId="{E1B8B99D-B787-43A8-AEDE-A477E6A49741}" srcOrd="2" destOrd="0" presId="urn:microsoft.com/office/officeart/2008/layout/VerticalCurvedList#1"/>
    <dgm:cxn modelId="{95971331-CA8C-457E-BF99-396F7C071D18}" type="presParOf" srcId="{5E26D964-A722-44AC-8720-517E54F0D619}" destId="{DCD87759-42B3-4336-8955-73BAA22AED1A}" srcOrd="3" destOrd="0" presId="urn:microsoft.com/office/officeart/2008/layout/VerticalCurvedList#1"/>
    <dgm:cxn modelId="{46E2E6B0-D93A-4FCF-A3F5-C8B464EA0DE4}" type="presParOf" srcId="{D3161767-ACB3-4553-BE18-DA95982EBD66}" destId="{BCFC0A0D-5C26-4B0E-9B97-027EBA05534F}" srcOrd="1" destOrd="0" presId="urn:microsoft.com/office/officeart/2008/layout/VerticalCurvedList#1"/>
    <dgm:cxn modelId="{14C7B841-B4B4-419B-B1D2-D5EA5D012C9E}" type="presParOf" srcId="{D3161767-ACB3-4553-BE18-DA95982EBD66}" destId="{6D91DDFE-3398-4E2E-9C0D-90E12A172ACB}" srcOrd="2" destOrd="0" presId="urn:microsoft.com/office/officeart/2008/layout/VerticalCurvedList#1"/>
    <dgm:cxn modelId="{9C23138B-0AC5-4F6A-A7CF-93F0F7DDEF27}" type="presParOf" srcId="{6D91DDFE-3398-4E2E-9C0D-90E12A172ACB}" destId="{3A87B7BC-A8F6-4FA9-9633-16321F2F36FB}" srcOrd="0" destOrd="0" presId="urn:microsoft.com/office/officeart/2008/layout/VerticalCurvedList#1"/>
    <dgm:cxn modelId="{FB23067F-4E60-4FB6-9D89-1CB09DC7D82B}" type="presParOf" srcId="{D3161767-ACB3-4553-BE18-DA95982EBD66}" destId="{3503E521-6B50-4E2C-8EEC-B8CBD7140168}" srcOrd="3" destOrd="0" presId="urn:microsoft.com/office/officeart/2008/layout/VerticalCurvedList#1"/>
    <dgm:cxn modelId="{0F21FE8F-9031-40D5-9491-964630264059}" type="presParOf" srcId="{D3161767-ACB3-4553-BE18-DA95982EBD66}" destId="{1213BC79-D962-4C02-A2A2-77C3DB5D047B}" srcOrd="4" destOrd="0" presId="urn:microsoft.com/office/officeart/2008/layout/VerticalCurvedList#1"/>
    <dgm:cxn modelId="{98A60249-53C5-423B-B1F7-D62A1C835F83}" type="presParOf" srcId="{1213BC79-D962-4C02-A2A2-77C3DB5D047B}" destId="{F47FA197-DA62-465B-B9A8-DFA36447A975}" srcOrd="0" destOrd="0" presId="urn:microsoft.com/office/officeart/2008/layout/VerticalCurvedList#1"/>
    <dgm:cxn modelId="{DF0BC923-860D-4317-B142-19B95943EF7A}" type="presParOf" srcId="{D3161767-ACB3-4553-BE18-DA95982EBD66}" destId="{32DB89E7-120B-4858-AA09-49C68F2DABA3}" srcOrd="5" destOrd="0" presId="urn:microsoft.com/office/officeart/2008/layout/VerticalCurvedList#1"/>
    <dgm:cxn modelId="{EBF31B00-616B-4007-A17B-A69FA3C4CCAB}" type="presParOf" srcId="{D3161767-ACB3-4553-BE18-DA95982EBD66}" destId="{8163A2FB-F053-46DA-8FBA-D94CEB42713B}" srcOrd="6" destOrd="0" presId="urn:microsoft.com/office/officeart/2008/layout/VerticalCurvedList#1"/>
    <dgm:cxn modelId="{44A5FF4F-9B1D-48D5-92E4-68977420DBED}" type="presParOf" srcId="{8163A2FB-F053-46DA-8FBA-D94CEB42713B}" destId="{2A6C2703-E9D7-4AA8-BCFF-B53EFB25DFCC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5311C-F3F3-438E-B801-4EA70EB42938}">
      <dsp:nvSpPr>
        <dsp:cNvPr id="0" name=""/>
        <dsp:cNvSpPr/>
      </dsp:nvSpPr>
      <dsp:spPr>
        <a:xfrm>
          <a:off x="-4888121" y="-859500"/>
          <a:ext cx="6684700" cy="6684700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571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FC0A0D-5C26-4B0E-9B97-027EBA05534F}">
      <dsp:nvSpPr>
        <dsp:cNvPr id="0" name=""/>
        <dsp:cNvSpPr/>
      </dsp:nvSpPr>
      <dsp:spPr>
        <a:xfrm>
          <a:off x="1794290" y="564977"/>
          <a:ext cx="7100406" cy="993140"/>
        </a:xfrm>
        <a:prstGeom prst="homePlat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3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rPr>
            <a:t>HỌC BÀI, LÀM BÀI TẬP VÀO VỞ.</a:t>
          </a:r>
          <a:endParaRPr lang="en-US" altLang="zh-CN" sz="2800" kern="1200" dirty="0">
            <a:solidFill>
              <a:schemeClr val="bg1"/>
            </a:solidFill>
            <a:latin typeface="Times New Roman" pitchFamily="18" charset="0"/>
            <a:ea typeface="印品黑体" panose="00000500000000000000" pitchFamily="2" charset="-122"/>
            <a:cs typeface="Times New Roman" pitchFamily="18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0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1794290" y="564977"/>
        <a:ext cx="6852121" cy="993140"/>
      </dsp:txXfrm>
    </dsp:sp>
    <dsp:sp modelId="{3A87B7BC-A8F6-4FA9-9633-16321F2F36FB}">
      <dsp:nvSpPr>
        <dsp:cNvPr id="0" name=""/>
        <dsp:cNvSpPr/>
      </dsp:nvSpPr>
      <dsp:spPr>
        <a:xfrm>
          <a:off x="862433" y="440854"/>
          <a:ext cx="1241425" cy="1241425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3E521-6B50-4E2C-8EEC-B8CBD7140168}">
      <dsp:nvSpPr>
        <dsp:cNvPr id="0" name=""/>
        <dsp:cNvSpPr/>
      </dsp:nvSpPr>
      <dsp:spPr>
        <a:xfrm>
          <a:off x="2031679" y="2003381"/>
          <a:ext cx="6846860" cy="993140"/>
        </a:xfrm>
        <a:prstGeom prst="homePlat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3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Sưu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id-ID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1679" y="2003381"/>
        <a:ext cx="6598575" cy="993140"/>
      </dsp:txXfrm>
    </dsp:sp>
    <dsp:sp modelId="{F47FA197-DA62-465B-B9A8-DFA36447A975}">
      <dsp:nvSpPr>
        <dsp:cNvPr id="0" name=""/>
        <dsp:cNvSpPr/>
      </dsp:nvSpPr>
      <dsp:spPr>
        <a:xfrm>
          <a:off x="1155012" y="1862137"/>
          <a:ext cx="1241425" cy="1241425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B89E7-120B-4858-AA09-49C68F2DABA3}">
      <dsp:nvSpPr>
        <dsp:cNvPr id="0" name=""/>
        <dsp:cNvSpPr/>
      </dsp:nvSpPr>
      <dsp:spPr>
        <a:xfrm>
          <a:off x="1794290" y="3424684"/>
          <a:ext cx="7100406" cy="993140"/>
        </a:xfrm>
        <a:prstGeom prst="homePlate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3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tre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Việt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Nam.</a:t>
          </a:r>
          <a:endParaRPr lang="id-ID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94290" y="3424684"/>
        <a:ext cx="6852121" cy="993140"/>
      </dsp:txXfrm>
    </dsp:sp>
    <dsp:sp modelId="{2A6C2703-E9D7-4AA8-BCFF-B53EFB25DFCC}">
      <dsp:nvSpPr>
        <dsp:cNvPr id="0" name=""/>
        <dsp:cNvSpPr/>
      </dsp:nvSpPr>
      <dsp:spPr>
        <a:xfrm>
          <a:off x="845326" y="3283420"/>
          <a:ext cx="1241425" cy="1241425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626BE4BA-322E-40A3-894C-67D4443D98EC}" type="datetimeFigureOut">
              <a:rPr lang="zh-CN" altLang="en-US" smtClean="0"/>
              <a:pPr/>
              <a:t>2021/11/27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D4E78A-1D74-4887-851C-0228622054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7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258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9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0057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125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206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58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64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6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2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8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2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0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1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25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08320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98312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80313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32623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61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7502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0168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74603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2928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68889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5585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2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1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3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3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0.xml"/><Relationship Id="rId12" Type="http://schemas.openxmlformats.org/officeDocument/2006/relationships/slide" Target="slide5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8.xml"/><Relationship Id="rId11" Type="http://schemas.openxmlformats.org/officeDocument/2006/relationships/slide" Target="slide53.xml"/><Relationship Id="rId5" Type="http://schemas.openxmlformats.org/officeDocument/2006/relationships/slide" Target="slide47.xml"/><Relationship Id="rId10" Type="http://schemas.openxmlformats.org/officeDocument/2006/relationships/slide" Target="slide52.xml"/><Relationship Id="rId4" Type="http://schemas.openxmlformats.org/officeDocument/2006/relationships/notesSlide" Target="../notesSlides/notesSlide43.xml"/><Relationship Id="rId9" Type="http://schemas.openxmlformats.org/officeDocument/2006/relationships/slide" Target="slide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9" y="4684600"/>
            <a:ext cx="1530057" cy="11154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728625"/>
            <a:ext cx="1703742" cy="135071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4686" y="1400005"/>
            <a:ext cx="11834891" cy="171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bliqueBottomLef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7200" b="1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CHUYỆN CỔ NƯỚC MÌNH</a:t>
            </a:r>
            <a:endParaRPr lang="zh-CN" altLang="en-US" sz="7200" b="1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03612" y="5705962"/>
            <a:ext cx="465466" cy="472063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02705" y="5705962"/>
            <a:ext cx="465466" cy="472063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01798" y="5705962"/>
            <a:ext cx="465466" cy="472063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00891" y="5705962"/>
            <a:ext cx="465466" cy="472063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1899" y="5705962"/>
            <a:ext cx="465466" cy="472063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869611" y="302051"/>
            <a:ext cx="3669558" cy="13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4800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TIẾT: </a:t>
            </a:r>
            <a:r>
              <a:rPr lang="en-US" altLang="zh-CN" sz="4800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48+49</a:t>
            </a:r>
            <a:endParaRPr lang="zh-CN" altLang="en-US" sz="4800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19923" y="4534417"/>
            <a:ext cx="6031029" cy="7078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4000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GIÁO VIÊN:……….</a:t>
            </a:r>
            <a:endParaRPr lang="en-US" altLang="zh-CN" sz="4000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02" y="2258911"/>
            <a:ext cx="2645583" cy="4582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5242303"/>
            <a:ext cx="2255333" cy="1481206"/>
          </a:xfrm>
          <a:prstGeom prst="rect">
            <a:avLst/>
          </a:prstGeom>
        </p:spPr>
      </p:pic>
      <p:sp>
        <p:nvSpPr>
          <p:cNvPr id="33" name="矩形 31"/>
          <p:cNvSpPr/>
          <p:nvPr/>
        </p:nvSpPr>
        <p:spPr>
          <a:xfrm>
            <a:off x="3860753" y="2933632"/>
            <a:ext cx="6031029" cy="7078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4000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LÂM THỊ MỸ DẠ</a:t>
            </a:r>
            <a:endParaRPr lang="en-US" altLang="zh-CN" sz="4000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45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10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24960"/>
            <a:ext cx="26035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63663"/>
            <a:ext cx="2755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124075"/>
            <a:ext cx="2578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3249613"/>
            <a:ext cx="2852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305301"/>
            <a:ext cx="25781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47" y="5228272"/>
            <a:ext cx="2846705" cy="1303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6908800" y="1192503"/>
            <a:ext cx="4590150" cy="3780341"/>
          </a:xfrm>
          <a:prstGeom prst="wedgeRoundRectCallout">
            <a:avLst>
              <a:gd name="adj1" fmla="val -81933"/>
              <a:gd name="adj2" fmla="val 524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gắn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ức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ta.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trở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hứng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Mỹ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"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778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0257" y="1824966"/>
            <a:ext cx="64940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>
              <a:defRPr/>
            </a:pPr>
            <a:r>
              <a:rPr lang="en-US" altLang="zh-CN" sz="7200" b="1" kern="0" dirty="0" smtClean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HÌNH THÀNH </a:t>
            </a:r>
          </a:p>
          <a:p>
            <a:pPr algn="ctr" defTabSz="1218565">
              <a:defRPr/>
            </a:pPr>
            <a:r>
              <a:rPr lang="en-US" altLang="zh-CN" sz="7200" b="1" kern="0" dirty="0" smtClean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KIẾN THỨC</a:t>
            </a:r>
            <a:endParaRPr lang="zh-CN" altLang="en-US" sz="7200" b="1" kern="0" dirty="0">
              <a:solidFill>
                <a:prstClr val="black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77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29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ĐỌC TÌM HIỂU CHUNG: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089291" y="49947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5772" y="26742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A_图片 4">
            <a:extLst>
              <a:ext uri="{FF2B5EF4-FFF2-40B4-BE49-F238E27FC236}">
                <a16:creationId xmlns:a16="http://schemas.microsoft.com/office/drawing/2014/main" xmlns="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74" y="1577370"/>
            <a:ext cx="4436226" cy="4518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8246" y="2732543"/>
            <a:ext cx="304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A_图片 4">
            <a:extLst>
              <a:ext uri="{FF2B5EF4-FFF2-40B4-BE49-F238E27FC236}">
                <a16:creationId xmlns:a16="http://schemas.microsoft.com/office/drawing/2014/main" xmlns="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78" y="897861"/>
            <a:ext cx="4436226" cy="4518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89634" y="2372346"/>
            <a:ext cx="3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D073016-B734-483B-8953-5BADEE145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A7EAB6-59D3-4325-8DE6-E0CA4009C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Tập đọc- -Truyện cổ nước mình-. [Tiếng Việt 4] [Học trực tuyến cùng OLM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1.888" end="550436.3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800" y="419100"/>
            <a:ext cx="9931400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3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96545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9751" y="134461"/>
            <a:ext cx="2337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186591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400" y="2756446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lượng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3685074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842302"/>
            <a:ext cx="1917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130800" y="228600"/>
            <a:ext cx="4927600" cy="1349506"/>
          </a:xfrm>
          <a:prstGeom prst="wedgeRoundRectCallout">
            <a:avLst>
              <a:gd name="adj1" fmla="val -83977"/>
              <a:gd name="adj2" fmla="val 3897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30800" y="1336713"/>
            <a:ext cx="4927600" cy="1349506"/>
          </a:xfrm>
          <a:prstGeom prst="wedgeRoundRectCallout">
            <a:avLst>
              <a:gd name="adj1" fmla="val -104338"/>
              <a:gd name="adj2" fmla="val 1921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95900" y="2335568"/>
            <a:ext cx="4927600" cy="1349506"/>
          </a:xfrm>
          <a:prstGeom prst="wedgeRoundRectCallout">
            <a:avLst>
              <a:gd name="adj1" fmla="val -95833"/>
              <a:gd name="adj2" fmla="val 2203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295900" y="3381576"/>
            <a:ext cx="4927600" cy="1349506"/>
          </a:xfrm>
          <a:prstGeom prst="wedgeRoundRectCallout">
            <a:avLst>
              <a:gd name="adj1" fmla="val -99956"/>
              <a:gd name="adj2" fmla="val 979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295900" y="4344478"/>
            <a:ext cx="4927600" cy="1349506"/>
          </a:xfrm>
          <a:prstGeom prst="wedgeRoundRectCallout">
            <a:avLst>
              <a:gd name="adj1" fmla="val -95317"/>
              <a:gd name="adj2" fmla="val 2485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16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 flipV="1">
            <a:off x="10939266" y="1070310"/>
            <a:ext cx="497926" cy="315461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5883813" y="4005437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667000" y="0"/>
            <a:ext cx="7194772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giả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endParaRPr lang="en-US" sz="3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0200" y="3196637"/>
            <a:ext cx="2438400" cy="102531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rc 2"/>
          <p:cNvSpPr/>
          <p:nvPr/>
        </p:nvSpPr>
        <p:spPr>
          <a:xfrm rot="16010207">
            <a:off x="778526" y="2443419"/>
            <a:ext cx="3916723" cy="2648639"/>
          </a:xfrm>
          <a:prstGeom prst="arc">
            <a:avLst>
              <a:gd name="adj1" fmla="val 9874670"/>
              <a:gd name="adj2" fmla="val 2156484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3" action="ppaction://hlinksldjump"/>
          </p:cNvPr>
          <p:cNvSpPr/>
          <p:nvPr/>
        </p:nvSpPr>
        <p:spPr>
          <a:xfrm>
            <a:off x="3270472" y="5114175"/>
            <a:ext cx="2209800" cy="70551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0271" y="875281"/>
            <a:ext cx="2368327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Mỹ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37438" y="1747405"/>
            <a:ext cx="2411161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1949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58490" y="2717800"/>
            <a:ext cx="2531581" cy="92026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Quảng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393489" y="2766721"/>
            <a:ext cx="2545777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c 3"/>
          <p:cNvSpPr/>
          <p:nvPr/>
        </p:nvSpPr>
        <p:spPr>
          <a:xfrm rot="16711676">
            <a:off x="4720453" y="833777"/>
            <a:ext cx="814057" cy="1181105"/>
          </a:xfrm>
          <a:prstGeom prst="arc">
            <a:avLst>
              <a:gd name="adj1" fmla="val 13621609"/>
              <a:gd name="adj2" fmla="val 323370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 rot="16711676">
            <a:off x="4810826" y="1312001"/>
            <a:ext cx="592243" cy="1061664"/>
          </a:xfrm>
          <a:prstGeom prst="arc">
            <a:avLst>
              <a:gd name="adj1" fmla="val 17363097"/>
              <a:gd name="adj2" fmla="val 55414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 rot="10103125">
            <a:off x="4664961" y="1502235"/>
            <a:ext cx="612693" cy="1649614"/>
          </a:xfrm>
          <a:prstGeom prst="arc">
            <a:avLst>
              <a:gd name="adj1" fmla="val 15779068"/>
              <a:gd name="adj2" fmla="val 441628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6711676">
            <a:off x="3968342" y="2410661"/>
            <a:ext cx="814057" cy="1181105"/>
          </a:xfrm>
          <a:prstGeom prst="arc">
            <a:avLst>
              <a:gd name="adj1" fmla="val 7828502"/>
              <a:gd name="adj2" fmla="val 80982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10103125">
            <a:off x="4167216" y="1612765"/>
            <a:ext cx="1556788" cy="3023997"/>
          </a:xfrm>
          <a:prstGeom prst="arc">
            <a:avLst>
              <a:gd name="adj1" fmla="val 15396368"/>
              <a:gd name="adj2" fmla="val 565206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16711676">
            <a:off x="6860817" y="3535851"/>
            <a:ext cx="2168423" cy="901215"/>
          </a:xfrm>
          <a:prstGeom prst="arc">
            <a:avLst>
              <a:gd name="adj1" fmla="val 13621609"/>
              <a:gd name="adj2" fmla="val 1561629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6711676">
            <a:off x="7630654" y="3981134"/>
            <a:ext cx="814057" cy="1170545"/>
          </a:xfrm>
          <a:prstGeom prst="arc">
            <a:avLst>
              <a:gd name="adj1" fmla="val 17358260"/>
              <a:gd name="adj2" fmla="val 55414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103125">
            <a:off x="7483758" y="4204121"/>
            <a:ext cx="1677594" cy="1478192"/>
          </a:xfrm>
          <a:prstGeom prst="arc">
            <a:avLst>
              <a:gd name="adj1" fmla="val 13775002"/>
              <a:gd name="adj2" fmla="val 189380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10103125">
            <a:off x="7281179" y="4335015"/>
            <a:ext cx="1542727" cy="1948934"/>
          </a:xfrm>
          <a:prstGeom prst="arc">
            <a:avLst>
              <a:gd name="adj1" fmla="val 15779068"/>
              <a:gd name="adj2" fmla="val 267937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437438" y="3978905"/>
            <a:ext cx="2331896" cy="980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16807" y="4056998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279670" y="5796193"/>
            <a:ext cx="3164203" cy="8656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756872" y="4953524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547840" y="1365941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rc 5"/>
          <p:cNvSpPr/>
          <p:nvPr/>
        </p:nvSpPr>
        <p:spPr>
          <a:xfrm rot="11800406">
            <a:off x="5231384" y="5474701"/>
            <a:ext cx="1287725" cy="776174"/>
          </a:xfrm>
          <a:prstGeom prst="arc">
            <a:avLst>
              <a:gd name="adj1" fmla="val 10773804"/>
              <a:gd name="adj2" fmla="val 34763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52663" y="5172853"/>
            <a:ext cx="4009173" cy="13798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/>
                <a:ea typeface="Calibri"/>
              </a:rPr>
              <a:t>Rút từ </a:t>
            </a:r>
            <a:r>
              <a:rPr lang="nl-NL" sz="2400" i="1" dirty="0">
                <a:latin typeface="Times New Roman"/>
                <a:ea typeface="Calibri"/>
              </a:rPr>
              <a:t>Tuyển tập</a:t>
            </a:r>
            <a:r>
              <a:rPr lang="nl-NL" sz="2400" dirty="0">
                <a:latin typeface="Times New Roman"/>
                <a:ea typeface="Calibri"/>
              </a:rPr>
              <a:t>, NXB Hội nhà văn, Hà Nội, 2011, tr.203.</a:t>
            </a:r>
            <a:endParaRPr lang="en-US" sz="2400" dirty="0"/>
          </a:p>
        </p:txBody>
      </p:sp>
      <p:pic>
        <p:nvPicPr>
          <p:cNvPr id="614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" y="5688697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2" grpId="1" animBg="1"/>
      <p:bldP spid="4" grpId="0" animBg="1"/>
      <p:bldP spid="48" grpId="0" animBg="1"/>
      <p:bldP spid="49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57" grpId="3" animBg="1"/>
      <p:bldP spid="57" grpId="4" animBg="1"/>
      <p:bldP spid="58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66" y="2194920"/>
            <a:ext cx="497926" cy="397919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11282289" y="1937112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8963049" y="3985856"/>
            <a:ext cx="1008567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Code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37" y="2651751"/>
            <a:ext cx="999867" cy="63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10782355" y="5633261"/>
            <a:ext cx="999867" cy="44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907563" y="4540812"/>
            <a:ext cx="952908" cy="6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Copywrit</a:t>
            </a:r>
            <a:r>
              <a:rPr lang="id-ID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2714919"/>
            <a:ext cx="952908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Lâm Thị Mỹ Dạ: Như nước mắt lặn sâu vào đời...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3"/>
            <a:ext cx="4217483" cy="2900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Nhà thơ tình Lâm Thị Mỹ D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3" y="3289846"/>
            <a:ext cx="4446978" cy="313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5002" y="938936"/>
            <a:ext cx="6096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 biên tập  viên, phóng viên trong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năm chiến tranh.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25002" y="1997840"/>
            <a:ext cx="6096000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trường Đại học 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hoá (khoa Viết văn) 1979-1983.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43359" y="3247274"/>
            <a:ext cx="6096000" cy="95410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Học viện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 học Gorki (Liên Xô cũ) 1998.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86222" y="4421677"/>
            <a:ext cx="6096000" cy="1384995"/>
          </a:xfrm>
          <a:prstGeom prst="rect">
            <a:avLst/>
          </a:prstGeom>
          <a:solidFill>
            <a:srgbClr val="01A89E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làm phóng viên, biên tập viên văn học, Uỷ viên Ban chấp hành Hội Văn học nghệ thuật Thừa Thiên- 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/>
          </a:p>
        </p:txBody>
      </p:sp>
      <p:pic>
        <p:nvPicPr>
          <p:cNvPr id="3080" name="Picture 8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461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34100" y="928985"/>
            <a:ext cx="5892799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116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km chiều dài bờ biển, với nhiều làng biển nổi tiếng như Cảnh Dương, Quang Phú, Ngư Thủy…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4101" y="2904430"/>
            <a:ext cx="5892799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làn điệu hò như hò mái dài, mái khoan, hò kéo 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hư một làn điệu hò khoan - Báo Quảng Bì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596927"/>
            <a:ext cx="5546725" cy="33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100+ hình ảnh vẽ bông hoa đẹp - hinhanhsieudep.ne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19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82460" y="275848"/>
            <a:ext cx="5402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tác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phẩm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tiêu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biểu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646238"/>
            <a:ext cx="2974976" cy="38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.(27). Trang 27 - Thông báo (cập nhật) - HẬU CHIẾN &amp;amp; QUYỀN SỐNG CỦA MIỀN  NAM – thơ văn sử triết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646238"/>
            <a:ext cx="2995320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92" y="1646238"/>
            <a:ext cx="3151922" cy="38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trong thơ Lâm Thị Mỹ Dạ - Tạp chí Sông 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519239"/>
            <a:ext cx="3441652" cy="4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00+ hình ảnh vẽ bông hoa đẹp - hinhanhsieudep.ne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6990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7486" y="1933688"/>
            <a:ext cx="5929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565">
              <a:defRPr/>
            </a:pPr>
            <a:r>
              <a:rPr lang="en-US" altLang="zh-CN" sz="7200" b="1" kern="0" dirty="0"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KHỞI ĐỘNG </a:t>
            </a:r>
            <a:endParaRPr lang="zh-CN" altLang="en-US" sz="7200" b="1" kern="0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KHÁM PHÁ VĂN BẢN: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1.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91879"/>
              </p:ext>
            </p:extLst>
          </p:nvPr>
        </p:nvGraphicFramePr>
        <p:xfrm>
          <a:off x="1511300" y="1231900"/>
          <a:ext cx="8890000" cy="44958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016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4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3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0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39037"/>
              </p:ext>
            </p:extLst>
          </p:nvPr>
        </p:nvGraphicFramePr>
        <p:xfrm>
          <a:off x="1181100" y="1016000"/>
          <a:ext cx="9601200" cy="56956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7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8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a-ta-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im-hiền-tiên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787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4/4;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chẵn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24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68357" y="132781"/>
            <a:ext cx="9126537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67000" y="1104589"/>
            <a:ext cx="321004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931551" y="3844574"/>
            <a:ext cx="3203457" cy="1172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Vần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11684" y="2286000"/>
            <a:ext cx="3165358" cy="10795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931552" y="5374832"/>
            <a:ext cx="3203456" cy="109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Nhịp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035800" y="723900"/>
            <a:ext cx="3048000" cy="1454874"/>
          </a:xfrm>
          <a:prstGeom prst="wedgeRoundRectCallout">
            <a:avLst>
              <a:gd name="adj1" fmla="val -91667"/>
              <a:gd name="adj2" fmla="val 9758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ea typeface="Calibri"/>
                <a:hlinkClick r:id="rId3" action="ppaction://hlinksldjump"/>
              </a:rPr>
              <a:t>14</a:t>
            </a:r>
            <a:r>
              <a:rPr lang="en-US" sz="3200" dirty="0" smtClean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cặp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lục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endParaRPr lang="en-US" sz="32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239000" y="1910626"/>
            <a:ext cx="3048000" cy="2064474"/>
          </a:xfrm>
          <a:prstGeom prst="wedgeRoundRectCallout">
            <a:avLst>
              <a:gd name="adj1" fmla="val -98750"/>
              <a:gd name="adj2" fmla="val -54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hlinkClick r:id="rId3" action="ppaction://hlinksldjump"/>
              </a:rPr>
              <a:t>6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endParaRPr lang="en-US" sz="32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7239000" y="3302759"/>
            <a:ext cx="3048000" cy="2064474"/>
          </a:xfrm>
          <a:prstGeom prst="wedgeRoundRectCallout">
            <a:avLst>
              <a:gd name="adj1" fmla="val -87917"/>
              <a:gd name="adj2" fmla="val -417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Ôi</a:t>
            </a:r>
            <a:r>
              <a:rPr lang="en-US" sz="3200" dirty="0">
                <a:latin typeface="Times New Roman"/>
                <a:ea typeface="Calibri"/>
                <a:hlinkClick r:id="rId4" action="ppaction://hlinksldjump"/>
              </a:rPr>
              <a:t>- </a:t>
            </a:r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ơ</a:t>
            </a:r>
            <a:r>
              <a:rPr lang="en-US" sz="3200" dirty="0" err="1">
                <a:latin typeface="Times New Roman"/>
                <a:ea typeface="Calibri"/>
              </a:rPr>
              <a:t>i</a:t>
            </a:r>
            <a:r>
              <a:rPr lang="en-US" sz="3200" dirty="0">
                <a:latin typeface="Times New Roman"/>
                <a:ea typeface="Calibri"/>
              </a:rPr>
              <a:t>; a-ta-</a:t>
            </a:r>
            <a:r>
              <a:rPr lang="en-US" sz="3200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im-hiền-tiên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trì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đi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thì</a:t>
            </a:r>
            <a:r>
              <a:rPr lang="en-US" sz="3200" dirty="0">
                <a:latin typeface="Times New Roman"/>
                <a:ea typeface="Calibri"/>
              </a:rPr>
              <a:t>…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076489" y="2670314"/>
            <a:ext cx="4496087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5" action="ppaction://hlinksldjump"/>
              </a:rPr>
              <a:t>4/4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chẵn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5638800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37" grpId="0" animBg="1"/>
      <p:bldP spid="38" grpId="0" animBg="1"/>
      <p:bldP spid="40" grpId="0" animBg="1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 smtClean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 smtClean="0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sâu x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2628900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vời sâu xa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xa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tiên độ trì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thì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prstClr val="white"/>
                </a:solidFill>
              </a:rPr>
              <a:t>Nhịp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thơ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của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từng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dòng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13661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4/4;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nhắc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2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366300"/>
              </p:ext>
            </p:extLst>
          </p:nvPr>
        </p:nvGraphicFramePr>
        <p:xfrm>
          <a:off x="1625598" y="1282700"/>
          <a:ext cx="10083802" cy="3797998"/>
        </p:xfrm>
        <a:graphic>
          <a:graphicData uri="http://schemas.openxmlformats.org/drawingml/2006/table">
            <a:tbl>
              <a:tblPr firstRow="1" firstCol="1" bandRow="1"/>
              <a:tblGrid>
                <a:gridCol w="3132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26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84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49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2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44500"/>
            <a:ext cx="10058400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6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393345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08300" y="2189023"/>
            <a:ext cx="6399948" cy="2107287"/>
          </a:xfrm>
          <a:prstGeom prst="wedgeRoundRectCallout">
            <a:avLst>
              <a:gd name="adj1" fmla="val -41815"/>
              <a:gd name="adj2" fmla="val 85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/>
                <a:ea typeface="Calibri"/>
                <a:cs typeface="Times New Roman"/>
              </a:rPr>
              <a:t>“Ở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ngay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thì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gặp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độ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trì</a:t>
            </a:r>
            <a:r>
              <a:rPr lang="en-US" sz="2800" i="1" dirty="0">
                <a:latin typeface="Times New Roman"/>
                <a:ea typeface="Calibri"/>
              </a:rPr>
              <a:t>”</a:t>
            </a:r>
            <a:endParaRPr lang="en-US" sz="28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02050" y="2383820"/>
            <a:ext cx="5402998" cy="2235200"/>
          </a:xfrm>
          <a:prstGeom prst="wedgeRoundRectCallout">
            <a:avLst>
              <a:gd name="adj1" fmla="val -65258"/>
              <a:gd name="adj2" fmla="val 1039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mang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28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8100" y="126556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28795" y="3172479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702050" y="23231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65565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184900" y="146960"/>
            <a:ext cx="3403600" cy="2286606"/>
          </a:xfrm>
          <a:prstGeom prst="wedgeRoundRectCallout">
            <a:avLst>
              <a:gd name="adj1" fmla="val 69107"/>
              <a:gd name="adj2" fmla="val 5999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Thị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thì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giấu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353023" y="3244823"/>
            <a:ext cx="4368800" cy="2286606"/>
          </a:xfrm>
          <a:prstGeom prst="wedgeRoundRectCallout">
            <a:avLst>
              <a:gd name="adj1" fmla="val -82386"/>
              <a:gd name="adj2" fmla="val 6222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latin typeface="Times New Roman"/>
                <a:ea typeface="Calibri"/>
              </a:rPr>
              <a:t>“</a:t>
            </a:r>
            <a:r>
              <a:rPr lang="en-US" sz="3200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Đẽo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theo</a:t>
            </a:r>
            <a:r>
              <a:rPr lang="en-US" sz="3200" i="1" dirty="0">
                <a:latin typeface="Times New Roman"/>
                <a:ea typeface="Calibri"/>
              </a:rPr>
              <a:t> ý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ta/ </a:t>
            </a:r>
            <a:r>
              <a:rPr lang="en-US" sz="3200" i="1" dirty="0" err="1">
                <a:latin typeface="Times New Roman"/>
                <a:ea typeface="Calibri"/>
              </a:rPr>
              <a:t>Sẽ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thành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khúc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gỗ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chẳng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ra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việc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gì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156967" y="439628"/>
            <a:ext cx="4368800" cy="2286606"/>
          </a:xfrm>
          <a:prstGeom prst="wedgeRoundRectCallout">
            <a:avLst>
              <a:gd name="adj1" fmla="val 46102"/>
              <a:gd name="adj2" fmla="val 57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cau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Miếng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đỏ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thắm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93800" y="1606744"/>
            <a:ext cx="3962400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an hem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9" grpId="0" animBg="1"/>
      <p:bldP spid="9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3.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dành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22400" y="1295165"/>
            <a:ext cx="756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3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64" y="524960"/>
            <a:ext cx="339067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6000" y="1447800"/>
            <a:ext cx="5041900" cy="2628900"/>
          </a:xfrm>
          <a:prstGeom prst="wedgeRoundRectCallout">
            <a:avLst>
              <a:gd name="adj1" fmla="val 8638"/>
              <a:gd name="adj2" fmla="val 9654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3" action="ppaction://hlinksldjump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511618" y="1208098"/>
            <a:ext cx="5937364" cy="3108304"/>
          </a:xfrm>
          <a:prstGeom prst="wedgeRoundRectCallout">
            <a:avLst>
              <a:gd name="adj1" fmla="val -67554"/>
              <a:gd name="adj2" fmla="val 77618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4" action="ppaction://hlinksldjump"/>
              </a:rPr>
              <a:t>Từ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4" action="ppaction://hlinksldjump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9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1" grpId="1" animBg="1"/>
      <p:bldP spid="12" grpId="0" animBg="1"/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7757" y="870168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b="1" u="sng" dirty="0">
              <a:solidFill>
                <a:schemeClr val="bg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b="1" u="sng" dirty="0">
              <a:solidFill>
                <a:schemeClr val="bg2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3539" y="2661841"/>
            <a:ext cx="7553671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(con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) -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)</a:t>
            </a:r>
            <a:endParaRPr lang="en-US" sz="32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760041" y="1014829"/>
            <a:ext cx="867223" cy="152759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38960" y="1486237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sánh</a:t>
            </a:r>
            <a:endParaRPr lang="en-US" b="1" dirty="0"/>
          </a:p>
        </p:txBody>
      </p:sp>
      <p:sp>
        <p:nvSpPr>
          <p:cNvPr id="8" name="Curved Down Arrow 7"/>
          <p:cNvSpPr/>
          <p:nvPr/>
        </p:nvSpPr>
        <p:spPr>
          <a:xfrm rot="6609062">
            <a:off x="9051986" y="2296081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3906"/>
            <a:ext cx="4152900" cy="34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27" y="3505201"/>
            <a:ext cx="431262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3539" y="396819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-&gt;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ngàn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trở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khứ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xôi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Picture 13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8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195" y="544228"/>
            <a:ext cx="688945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tha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>
                <a:latin typeface="Times New Roman"/>
                <a:ea typeface="Calibri"/>
                <a:cs typeface="Times New Roman"/>
              </a:rPr>
              <a:t>Cho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”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4436" y="2221949"/>
            <a:ext cx="4592924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cha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760041" y="616558"/>
            <a:ext cx="867223" cy="152759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7360" y="939899"/>
            <a:ext cx="1266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Ẩn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dụ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7128830">
            <a:off x="8445530" y="1823700"/>
            <a:ext cx="1517045" cy="8199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3483300"/>
            <a:ext cx="4152900" cy="336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483300"/>
            <a:ext cx="4385317" cy="330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967180"/>
            <a:ext cx="4635500" cy="1511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truyền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hoá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27100" y="4042310"/>
            <a:ext cx="4927600" cy="19647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cháu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nay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cha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128000" y="107951"/>
            <a:ext cx="3276600" cy="876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255000" y="1193801"/>
            <a:ext cx="3276600" cy="876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05800" y="2286535"/>
            <a:ext cx="3276600" cy="87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407400" y="3335605"/>
            <a:ext cx="3276600" cy="8763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quán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407400" y="4427806"/>
            <a:ext cx="3276600" cy="876300"/>
          </a:xfrm>
          <a:prstGeom prst="roundRect">
            <a:avLst/>
          </a:prstGeom>
          <a:solidFill>
            <a:srgbClr val="01A8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niệm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đức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407400" y="5439887"/>
            <a:ext cx="3276600" cy="876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sinh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714500" y="279401"/>
            <a:ext cx="38354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635500" y="1193801"/>
            <a:ext cx="596900" cy="1257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32400" y="1193801"/>
            <a:ext cx="215900" cy="28485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842000" y="736601"/>
            <a:ext cx="2286000" cy="3458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42000" y="1967180"/>
            <a:ext cx="2463800" cy="22275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842000" y="3160980"/>
            <a:ext cx="2463800" cy="10509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842000" y="3773755"/>
            <a:ext cx="2565400" cy="420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1" idx="1"/>
          </p:cNvCxnSpPr>
          <p:nvPr/>
        </p:nvCxnSpPr>
        <p:spPr>
          <a:xfrm>
            <a:off x="5854700" y="4215616"/>
            <a:ext cx="2552700" cy="650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842000" y="4194710"/>
            <a:ext cx="2565400" cy="16833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100+ hình ảnh vẽ bông hoa đẹp - hinhanhsieudep.ne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727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 bwMode="auto">
          <a:xfrm>
            <a:off x="4152900" y="1285054"/>
            <a:ext cx="7086600" cy="4899846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9" name="Cloud 68"/>
          <p:cNvSpPr>
            <a:spLocks noChangeAspect="1"/>
          </p:cNvSpPr>
          <p:nvPr/>
        </p:nvSpPr>
        <p:spPr>
          <a:xfrm>
            <a:off x="7467600" y="320711"/>
            <a:ext cx="2954376" cy="1718640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sâu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nặng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45143" y="6458688"/>
            <a:ext cx="12729029" cy="740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-1786603" y="3297139"/>
            <a:ext cx="15938695" cy="4748689"/>
          </a:xfrm>
          <a:custGeom>
            <a:avLst/>
            <a:gdLst>
              <a:gd name="connsiteX0" fmla="*/ 732553 w 10571072"/>
              <a:gd name="connsiteY0" fmla="*/ 1624083 h 2793545"/>
              <a:gd name="connsiteX1" fmla="*/ 1469532 w 10571072"/>
              <a:gd name="connsiteY1" fmla="*/ 1248770 h 2793545"/>
              <a:gd name="connsiteX2" fmla="*/ 3066320 w 10571072"/>
              <a:gd name="connsiteY2" fmla="*/ 1917510 h 2793545"/>
              <a:gd name="connsiteX3" fmla="*/ 4594870 w 10571072"/>
              <a:gd name="connsiteY3" fmla="*/ 1112292 h 2793545"/>
              <a:gd name="connsiteX4" fmla="*/ 5543389 w 10571072"/>
              <a:gd name="connsiteY4" fmla="*/ 1549021 h 2793545"/>
              <a:gd name="connsiteX5" fmla="*/ 6300840 w 10571072"/>
              <a:gd name="connsiteY5" fmla="*/ 1030406 h 2793545"/>
              <a:gd name="connsiteX6" fmla="*/ 7433604 w 10571072"/>
              <a:gd name="connsiteY6" fmla="*/ 1153236 h 2793545"/>
              <a:gd name="connsiteX7" fmla="*/ 8423067 w 10571072"/>
              <a:gd name="connsiteY7" fmla="*/ 416257 h 2793545"/>
              <a:gd name="connsiteX8" fmla="*/ 9364762 w 10571072"/>
              <a:gd name="connsiteY8" fmla="*/ 1337481 h 2793545"/>
              <a:gd name="connsiteX9" fmla="*/ 9890201 w 10571072"/>
              <a:gd name="connsiteY9" fmla="*/ 0 h 2793545"/>
              <a:gd name="connsiteX10" fmla="*/ 9890201 w 10571072"/>
              <a:gd name="connsiteY10" fmla="*/ 0 h 2793545"/>
              <a:gd name="connsiteX11" fmla="*/ 9890201 w 10571072"/>
              <a:gd name="connsiteY11" fmla="*/ 2470245 h 2793545"/>
              <a:gd name="connsiteX12" fmla="*/ 698434 w 10571072"/>
              <a:gd name="connsiteY12" fmla="*/ 2674961 h 2793545"/>
              <a:gd name="connsiteX13" fmla="*/ 732553 w 10571072"/>
              <a:gd name="connsiteY13" fmla="*/ 1624083 h 279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71072" h="2793545">
                <a:moveTo>
                  <a:pt x="732553" y="1624083"/>
                </a:moveTo>
                <a:cubicBezTo>
                  <a:pt x="861069" y="1386384"/>
                  <a:pt x="1080571" y="1199865"/>
                  <a:pt x="1469532" y="1248770"/>
                </a:cubicBezTo>
                <a:cubicBezTo>
                  <a:pt x="1858493" y="1297675"/>
                  <a:pt x="2545430" y="1940256"/>
                  <a:pt x="3066320" y="1917510"/>
                </a:cubicBezTo>
                <a:cubicBezTo>
                  <a:pt x="3587210" y="1894764"/>
                  <a:pt x="4182025" y="1173707"/>
                  <a:pt x="4594870" y="1112292"/>
                </a:cubicBezTo>
                <a:cubicBezTo>
                  <a:pt x="5007715" y="1050877"/>
                  <a:pt x="5259061" y="1562669"/>
                  <a:pt x="5543389" y="1549021"/>
                </a:cubicBezTo>
                <a:cubicBezTo>
                  <a:pt x="5827717" y="1535373"/>
                  <a:pt x="5985804" y="1096370"/>
                  <a:pt x="6300840" y="1030406"/>
                </a:cubicBezTo>
                <a:cubicBezTo>
                  <a:pt x="6615876" y="964442"/>
                  <a:pt x="7079900" y="1255594"/>
                  <a:pt x="7433604" y="1153236"/>
                </a:cubicBezTo>
                <a:cubicBezTo>
                  <a:pt x="7787308" y="1050878"/>
                  <a:pt x="8101207" y="385550"/>
                  <a:pt x="8423067" y="416257"/>
                </a:cubicBezTo>
                <a:cubicBezTo>
                  <a:pt x="8744927" y="446964"/>
                  <a:pt x="9120240" y="1406857"/>
                  <a:pt x="9364762" y="1337481"/>
                </a:cubicBezTo>
                <a:cubicBezTo>
                  <a:pt x="9609284" y="1268105"/>
                  <a:pt x="9890201" y="0"/>
                  <a:pt x="9890201" y="0"/>
                </a:cubicBezTo>
                <a:lnTo>
                  <a:pt x="9890201" y="0"/>
                </a:lnTo>
                <a:cubicBezTo>
                  <a:pt x="9890201" y="411707"/>
                  <a:pt x="11422162" y="2024418"/>
                  <a:pt x="9890201" y="2470245"/>
                </a:cubicBezTo>
                <a:cubicBezTo>
                  <a:pt x="8358240" y="2916072"/>
                  <a:pt x="2224709" y="2813713"/>
                  <a:pt x="698434" y="2674961"/>
                </a:cubicBezTo>
                <a:cubicBezTo>
                  <a:pt x="-827841" y="2536209"/>
                  <a:pt x="604037" y="1861782"/>
                  <a:pt x="732553" y="162408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BF30DC7-AAD2-454B-B123-BB1296A15AD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5" name="Cloud 14"/>
          <p:cNvSpPr>
            <a:spLocks noChangeAspect="1"/>
          </p:cNvSpPr>
          <p:nvPr/>
        </p:nvSpPr>
        <p:spPr>
          <a:xfrm rot="1734068">
            <a:off x="6225882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91848" y="949045"/>
            <a:ext cx="2575862" cy="1576611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49411" y="2171919"/>
            <a:ext cx="2383628" cy="1437046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trọng</a:t>
            </a:r>
            <a:endParaRPr lang="id-ID" sz="32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Cloud 1"/>
          <p:cNvSpPr/>
          <p:nvPr/>
        </p:nvSpPr>
        <p:spPr>
          <a:xfrm>
            <a:off x="6890850" y="3608965"/>
            <a:ext cx="2583350" cy="1570425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Đối</a:t>
            </a:r>
            <a:r>
              <a:rPr lang="en-US" sz="3200" dirty="0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với</a:t>
            </a:r>
            <a:r>
              <a:rPr lang="en-US" sz="3200" dirty="0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truyện</a:t>
            </a:r>
            <a:r>
              <a:rPr lang="en-US" sz="3200" dirty="0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cổ</a:t>
            </a:r>
            <a:endParaRPr lang="id-ID" sz="3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Cloud 13"/>
          <p:cNvSpPr>
            <a:spLocks noChangeAspect="1"/>
          </p:cNvSpPr>
          <p:nvPr/>
        </p:nvSpPr>
        <p:spPr>
          <a:xfrm>
            <a:off x="3878410" y="3126795"/>
            <a:ext cx="2448664" cy="173967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ơn</a:t>
            </a:r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08935" y="6487885"/>
            <a:ext cx="11227318" cy="384627"/>
            <a:chOff x="808935" y="6487885"/>
            <a:chExt cx="11227318" cy="384627"/>
          </a:xfrm>
        </p:grpSpPr>
        <p:sp>
          <p:nvSpPr>
            <p:cNvPr id="48" name="Content Placeholder 2"/>
            <p:cNvSpPr txBox="1"/>
            <p:nvPr userDrawn="1"/>
          </p:nvSpPr>
          <p:spPr>
            <a:xfrm>
              <a:off x="814978" y="6516913"/>
              <a:ext cx="10520679" cy="3555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E54919">
                    <a:lumMod val="75000"/>
                  </a:srgbClr>
                </a:buClr>
              </a:pPr>
              <a:r>
                <a:rPr lang="id-ID" sz="1100" dirty="0">
                  <a:solidFill>
                    <a:prstClr val="white">
                      <a:lumMod val="75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www.</a:t>
              </a:r>
              <a:r>
                <a:rPr lang="id-ID" sz="1100" dirty="0">
                  <a:solidFill>
                    <a:prstClr val="white">
                      <a:lumMod val="50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sony</a:t>
              </a:r>
              <a:r>
                <a:rPr lang="id-ID" sz="1100" dirty="0">
                  <a:solidFill>
                    <a:srgbClr val="E54919">
                      <a:lumMod val="75000"/>
                    </a:srgb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wax</a:t>
              </a:r>
              <a:r>
                <a:rPr lang="id-ID" sz="1100" dirty="0">
                  <a:solidFill>
                    <a:srgbClr val="FD8A6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waw</a:t>
              </a:r>
              <a:r>
                <a:rPr lang="id-ID" sz="1100" dirty="0">
                  <a:solidFill>
                    <a:prstClr val="white">
                      <a:lumMod val="75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.com</a:t>
              </a:r>
              <a:endParaRPr lang="en-US" sz="1100" dirty="0">
                <a:solidFill>
                  <a:prstClr val="white">
                    <a:lumMod val="7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 userDrawn="1"/>
          </p:nvGrpSpPr>
          <p:grpSpPr>
            <a:xfrm>
              <a:off x="11556814" y="6523586"/>
              <a:ext cx="479439" cy="218277"/>
              <a:chOff x="5174774" y="2569166"/>
              <a:chExt cx="532711" cy="242528"/>
            </a:xfrm>
          </p:grpSpPr>
          <p:grpSp>
            <p:nvGrpSpPr>
              <p:cNvPr id="61" name="Group 60"/>
              <p:cNvGrpSpPr/>
              <p:nvPr userDrawn="1"/>
            </p:nvGrpSpPr>
            <p:grpSpPr>
              <a:xfrm>
                <a:off x="5462685" y="2572354"/>
                <a:ext cx="244800" cy="239340"/>
                <a:chOff x="5462685" y="2572354"/>
                <a:chExt cx="244800" cy="239340"/>
              </a:xfrm>
            </p:grpSpPr>
            <p:sp>
              <p:nvSpPr>
                <p:cNvPr id="65" name="Oval 64"/>
                <p:cNvSpPr/>
                <p:nvPr userDrawn="1"/>
              </p:nvSpPr>
              <p:spPr>
                <a:xfrm>
                  <a:off x="5462685" y="2572354"/>
                  <a:ext cx="244800" cy="2393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6" name="Chevron 65"/>
                <p:cNvSpPr/>
                <p:nvPr userDrawn="1"/>
              </p:nvSpPr>
              <p:spPr>
                <a:xfrm>
                  <a:off x="5547183" y="2623719"/>
                  <a:ext cx="126000" cy="143999"/>
                </a:xfrm>
                <a:prstGeom prst="chevro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black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2" name="Group 61"/>
              <p:cNvGrpSpPr/>
              <p:nvPr userDrawn="1"/>
            </p:nvGrpSpPr>
            <p:grpSpPr>
              <a:xfrm rot="10800000">
                <a:off x="5174774" y="2569166"/>
                <a:ext cx="244800" cy="239339"/>
                <a:chOff x="5420353" y="2561777"/>
                <a:chExt cx="244800" cy="239339"/>
              </a:xfrm>
            </p:grpSpPr>
            <p:sp>
              <p:nvSpPr>
                <p:cNvPr id="63" name="Oval 62"/>
                <p:cNvSpPr/>
                <p:nvPr userDrawn="1"/>
              </p:nvSpPr>
              <p:spPr>
                <a:xfrm>
                  <a:off x="5420353" y="2561777"/>
                  <a:ext cx="244800" cy="23933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4" name="Chevron 63"/>
                <p:cNvSpPr/>
                <p:nvPr userDrawn="1"/>
              </p:nvSpPr>
              <p:spPr>
                <a:xfrm>
                  <a:off x="5490336" y="2602557"/>
                  <a:ext cx="126000" cy="144000"/>
                </a:xfrm>
                <a:prstGeom prst="chevro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black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 userDrawn="1"/>
          </p:nvGrpSpPr>
          <p:grpSpPr>
            <a:xfrm>
              <a:off x="808935" y="6487885"/>
              <a:ext cx="1395170" cy="290412"/>
              <a:chOff x="5516605" y="5734353"/>
              <a:chExt cx="1395170" cy="290412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5516605" y="57487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5800092" y="5748729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6088038" y="574872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6375984" y="5748729"/>
                <a:ext cx="252000" cy="252000"/>
              </a:xfrm>
              <a:prstGeom prst="ellipse">
                <a:avLst/>
              </a:prstGeom>
              <a:solidFill>
                <a:schemeClr val="accent4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6659775" y="5748729"/>
                <a:ext cx="252000" cy="252000"/>
              </a:xfrm>
              <a:prstGeom prst="ellipse">
                <a:avLst/>
              </a:prstGeom>
              <a:solidFill>
                <a:schemeClr val="accent5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16606" y="5748643"/>
                <a:ext cx="2637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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95632" y="5734353"/>
                <a:ext cx="2519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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99792" y="5763155"/>
                <a:ext cx="2402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5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</a:t>
                </a:r>
                <a:endParaRPr lang="id-ID" sz="110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71829" y="5739120"/>
                <a:ext cx="25615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5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</a:t>
                </a:r>
                <a:endParaRPr lang="id-ID" sz="110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57545" y="5748641"/>
                <a:ext cx="2542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</a:t>
                </a: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353095" y="1180031"/>
            <a:ext cx="25128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thắm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 rot="1469117">
            <a:off x="-127982" y="623686"/>
            <a:ext cx="4412174" cy="24850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6" name="Picture 35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animBg="1"/>
      <p:bldP spid="46" grpId="0" animBg="1"/>
      <p:bldP spid="15" grpId="0" animBg="1"/>
      <p:bldP spid="12" grpId="0" animBg="1"/>
      <p:bldP spid="10" grpId="0" animBg="1"/>
      <p:bldP spid="2" grpId="0" animBg="1"/>
      <p:bldP spid="1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22400" y="1295165"/>
            <a:ext cx="756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64" y="524960"/>
            <a:ext cx="339067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6000" y="1447800"/>
            <a:ext cx="6159500" cy="2628900"/>
          </a:xfrm>
          <a:prstGeom prst="wedgeRoundRectCallout">
            <a:avLst>
              <a:gd name="adj1" fmla="val 8638"/>
              <a:gd name="adj2" fmla="val 9654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điều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lịch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sử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hóa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…qua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?</a:t>
            </a: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5400" y="1606923"/>
            <a:ext cx="6426200" cy="2310653"/>
          </a:xfrm>
          <a:prstGeom prst="wedgeRoundRectCallout">
            <a:avLst>
              <a:gd name="adj1" fmla="val -36729"/>
              <a:gd name="adj2" fmla="val 996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chưng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trầu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cưới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71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1" grpId="1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0" y="292100"/>
            <a:ext cx="516971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37789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781300"/>
            <a:ext cx="52387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14717" y="99760"/>
            <a:ext cx="3983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chưng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giày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72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uyện cổ tích Việt Na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49300"/>
            <a:ext cx="8699500" cy="56769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746500" y="14266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53000" y="29760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trăm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đốt</a:t>
            </a:r>
            <a:endParaRPr lang="zh-CN" altLang="en-US" sz="4800" b="1" kern="0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7" y="485796"/>
            <a:ext cx="5112728" cy="317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2039028"/>
            <a:ext cx="4725988" cy="314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3" y="2900462"/>
            <a:ext cx="4786313" cy="31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99199" y="517122"/>
            <a:ext cx="4983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trầu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cưới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hỏi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603462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4.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852931" y="2731907"/>
            <a:ext cx="608262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15173" y="277853"/>
            <a:ext cx="663672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"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thầm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endParaRPr lang="en-US" sz="32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cũng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"</a:t>
            </a:r>
            <a:endParaRPr lang="en-US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99929" y="146960"/>
            <a:ext cx="4813300" cy="1765300"/>
          </a:xfrm>
          <a:prstGeom prst="wedgeRoundRectCallout">
            <a:avLst>
              <a:gd name="adj1" fmla="val -69327"/>
              <a:gd name="adj2" fmla="val 6057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0973" y="3365243"/>
            <a:ext cx="2763227" cy="129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920636" y="2242460"/>
            <a:ext cx="3225800" cy="14024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sắc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xa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920636" y="4663363"/>
            <a:ext cx="3225800" cy="14024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cha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răn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706579" y="2125440"/>
            <a:ext cx="3225800" cy="14024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đạo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lí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872046" y="4663363"/>
            <a:ext cx="3225800" cy="1402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gìn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tộc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146436" y="3527881"/>
            <a:ext cx="914400" cy="1594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6" idx="1"/>
          </p:cNvCxnSpPr>
          <p:nvPr/>
        </p:nvCxnSpPr>
        <p:spPr>
          <a:xfrm>
            <a:off x="7146436" y="5122359"/>
            <a:ext cx="725610" cy="242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1"/>
          </p:cNvCxnSpPr>
          <p:nvPr/>
        </p:nvCxnSpPr>
        <p:spPr>
          <a:xfrm flipV="1">
            <a:off x="3124200" y="2943680"/>
            <a:ext cx="796436" cy="942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24200" y="3886200"/>
            <a:ext cx="876300" cy="952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" y="0"/>
            <a:ext cx="5720373" cy="3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Giỏi Văn - Tác phẩm: Đẽo cày giữa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73" y="0"/>
            <a:ext cx="5632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429000"/>
            <a:ext cx="572037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50" y="3469365"/>
            <a:ext cx="5651864" cy="32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45172" y="485796"/>
            <a:ext cx="5067301" cy="1854200"/>
          </a:xfrm>
          <a:prstGeom prst="wedgeRoundRectCallout">
            <a:avLst>
              <a:gd name="adj1" fmla="val -65374"/>
              <a:gd name="adj2" fmla="val 4469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ruột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thịt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lứa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đôi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264400" y="335960"/>
            <a:ext cx="3746500" cy="1835740"/>
          </a:xfrm>
          <a:prstGeom prst="wedgeRoundRectCallout">
            <a:avLst>
              <a:gd name="adj1" fmla="val -48620"/>
              <a:gd name="adj2" fmla="val 1051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động</a:t>
            </a:r>
            <a:endParaRPr lang="en-US" sz="28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20700" y="3683000"/>
            <a:ext cx="4978400" cy="2311400"/>
          </a:xfrm>
          <a:prstGeom prst="wedgeRoundRectCallout">
            <a:avLst>
              <a:gd name="adj1" fmla="val 1426"/>
              <a:gd name="adj2" fmla="val 6449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đấu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giặc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xâm</a:t>
            </a:r>
            <a:endParaRPr lang="en-US" sz="32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264400" y="3208918"/>
            <a:ext cx="3530600" cy="1828800"/>
          </a:xfrm>
          <a:prstGeom prst="wedgeRoundRectCallout">
            <a:avLst>
              <a:gd name="adj1" fmla="val -51409"/>
              <a:gd name="adj2" fmla="val 1102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khoe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khoang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1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1" y="1117599"/>
            <a:ext cx="5168900" cy="351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578100"/>
            <a:ext cx="466725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08500" y="335960"/>
            <a:ext cx="3695700" cy="1749888"/>
          </a:xfrm>
          <a:prstGeom prst="wedgeRoundRectCallout">
            <a:avLst>
              <a:gd name="adj1" fmla="val -70318"/>
              <a:gd name="adj2" fmla="val 78467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Đ</a:t>
            </a:r>
            <a:r>
              <a:rPr lang="en-US" sz="3200" dirty="0" err="1" smtClean="0">
                <a:solidFill>
                  <a:schemeClr val="bg1"/>
                </a:solidFill>
                <a:latin typeface="Times New Roman"/>
                <a:ea typeface="Calibri"/>
              </a:rPr>
              <a:t>ề</a:t>
            </a:r>
            <a:r>
              <a:rPr lang="en-US" sz="32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quyết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kiên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trì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đoàn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chính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93000" y="2380660"/>
            <a:ext cx="3695700" cy="1749888"/>
          </a:xfrm>
          <a:prstGeom prst="wedgeRoundRectCallout">
            <a:avLst>
              <a:gd name="adj1" fmla="val -70318"/>
              <a:gd name="adj2" fmla="val 7846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8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1301119" y="2176374"/>
            <a:ext cx="10118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 smtClean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?</a:t>
            </a:r>
            <a:endParaRPr lang="zh-CN" altLang="en-US" sz="12800" b="1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5887" y="1280626"/>
            <a:ext cx="10200228" cy="1015663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  <a:scene3d>
              <a:camera prst="obliqueTopRight"/>
              <a:lightRig rig="threePt" dir="t"/>
            </a:scene3d>
          </a:bodyPr>
          <a:lstStyle/>
          <a:p>
            <a:pPr algn="ctr" defTabSz="914354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24" name="Oval 23"/>
          <p:cNvSpPr/>
          <p:nvPr/>
        </p:nvSpPr>
        <p:spPr>
          <a:xfrm>
            <a:off x="1301119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24573" y="32351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prstClr val="white"/>
                </a:solidFill>
                <a:latin typeface="Calibri"/>
                <a:sym typeface="Arial"/>
              </a:rPr>
              <a:t>Ồ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29257" y="32351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33941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8625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Ó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352603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0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57287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7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80741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85425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90109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prstClr val="white"/>
                </a:solidFill>
                <a:latin typeface="Calibri"/>
                <a:sym typeface="Arial"/>
              </a:rPr>
              <a:t>Ữ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94793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13455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Calibri"/>
                <a:sym typeface="Arial"/>
              </a:rPr>
              <a:t>I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008771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Á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2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455918" y="3613012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68071" y="982366"/>
            <a:ext cx="751509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68071" y="177395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2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112134" y="3311464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169039" y="107487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431979" y="1088719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858981" y="109048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300594" y="107487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696765" y="107415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1" name="Oval 3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29147" y="3488111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4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618214" y="334629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370303" y="33221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536361" y="104716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799622" y="330178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499985" y="331845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066909" y="332847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04518" y="334629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904654" y="333115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577528" y="333208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59" name="Oval 58">
            <a:hlinkClick r:id="rId8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68071" y="268548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3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046104" y="265549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48355" y="268548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61347" y="262157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2377235" y="268356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729654" y="263845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471767" y="260863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184787" y="263845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855105" y="263600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51419" y="2651500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710303" y="269600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336047" y="33484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2908293" y="333208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79922" y="4065527"/>
            <a:ext cx="604684" cy="60468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71178" y="411880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210635" y="409279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2549787" y="409279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883373" y="4097334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8" name="Oval 87">
            <a:hlinkClick r:id="rId9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29146" y="421378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5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908825" y="405955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822379" y="406652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507450" y="403272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227167" y="406652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6" name="Oval 9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29147" y="4934674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6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446351" y="48600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313110" y="484488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79922" y="4833207"/>
            <a:ext cx="604684" cy="6046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014227" y="48600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727929" y="485803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886338" y="482019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194938" y="485656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4" name="Oval 10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77340" y="5676588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  <a:hlinkClick r:id="rId11" action="ppaction://hlinksldjump"/>
              </a:rPr>
              <a:t>7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381908" y="565063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252304" y="563090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507450" y="560799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954483" y="56329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631100" y="5670667"/>
            <a:ext cx="604684" cy="6046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783663" y="564656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019385" y="108871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013309" y="185320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29799" y="1855439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764705" y="186644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78870" y="17833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715344" y="179691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334338" y="185975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010418" y="17833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424420" y="109406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171087" y="103759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824268" y="104673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581803" y="10317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308328" y="106495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999012" y="107102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0710069" y="10741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006735" y="183041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771193" y="183379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29077" y="18406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61347" y="17802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010418" y="17778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727929" y="17801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321362" y="184714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B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029094" y="26515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691361" y="269495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2350418" y="266539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037680" y="26189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735435" y="26052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92071" y="263174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187158" y="264594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883873" y="263265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61571" y="261796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80418" y="258268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11847" y="330273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909415" y="33397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609531" y="331845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Y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331783" y="332847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0071173" y="332847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788123" y="330178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13029" y="33310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889425" y="41225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2543172" y="41516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248051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905711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87369" y="405675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200610" y="415142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847403" y="41089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96612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160021" y="481505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97220" y="481505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877606" y="48077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320610" y="481565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708050" y="48679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994348" y="484488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C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444585" y="48679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780394" y="563264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98306" y="562583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236571" y="562788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947588" y="563693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B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617503" y="56593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385303" y="563264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-35651" y="65190"/>
            <a:ext cx="867421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243" name="Rectangle: Rounded Corners 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679DC0E-6B1F-4686-8913-41B16CA36277}"/>
              </a:ext>
            </a:extLst>
          </p:cNvPr>
          <p:cNvSpPr/>
          <p:nvPr/>
        </p:nvSpPr>
        <p:spPr>
          <a:xfrm>
            <a:off x="9936467" y="6025556"/>
            <a:ext cx="2085143" cy="830997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7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  <a:hlinkClick r:id="rId12" action="ppaction://hlinksldjump"/>
              </a:rPr>
              <a:t>Bài</a:t>
            </a:r>
            <a:r>
              <a:rPr lang="en-US" sz="37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lang="en-US" sz="37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4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74861" y="-1006466"/>
            <a:ext cx="609600" cy="609600"/>
          </a:xfrm>
          <a:prstGeom prst="rect">
            <a:avLst/>
          </a:prstGeom>
        </p:spPr>
      </p:pic>
      <p:sp>
        <p:nvSpPr>
          <p:cNvPr id="286" name="Oval 28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2913312" y="33310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620379" y="33409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03483" y="33291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113336" y="331067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260267" y="408871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406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80" grpId="0" animBg="1"/>
      <p:bldP spid="81" grpId="0" animBg="1"/>
      <p:bldP spid="83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3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86" grpId="0" animBg="1"/>
      <p:bldP spid="287" grpId="0" animBg="1"/>
      <p:bldP spid="288" grpId="0" animBg="1"/>
      <p:bldP spid="289" grpId="0" animBg="1"/>
      <p:bldP spid="1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chịu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thiệt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thòi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chim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Sọ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Dừa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8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Điền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"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..."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684168" y="1122034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355888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968356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0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723901"/>
            <a:ext cx="8762999" cy="5751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584199" y="1714500"/>
            <a:ext cx="4405097" cy="1981200"/>
          </a:xfrm>
          <a:prstGeom prst="wedgeRoundRectCallout">
            <a:avLst>
              <a:gd name="adj1" fmla="val 69694"/>
              <a:gd name="adj2" fmla="val 9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835400" y="1536700"/>
            <a:ext cx="444139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607634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3442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9106234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98428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5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607634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3442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5: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minh?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50542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8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chồng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8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7: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yếu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7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778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60430" y="2605277"/>
            <a:ext cx="5134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>
              <a:defRPr/>
            </a:pPr>
            <a:r>
              <a:rPr lang="en-US" altLang="zh-CN" sz="7200" b="1" kern="0" dirty="0" smtClean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VẬN DỤNG</a:t>
            </a:r>
            <a:endParaRPr lang="zh-CN" altLang="en-US" sz="7200" b="1" kern="0" dirty="0">
              <a:solidFill>
                <a:prstClr val="black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-558800"/>
            <a:ext cx="109093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7600" y="860335"/>
            <a:ext cx="9055099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5-7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87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9300" y="935335"/>
            <a:ext cx="79756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74842"/>
            <a:ext cx="609600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HƯỚNG DẪN VIẾT ĐOẠN VĂN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000" y="935335"/>
            <a:ext cx="11163300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tắt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250" y="3152825"/>
            <a:ext cx="117348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trị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Giữ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gìn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truyền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tộc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88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57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61817554"/>
              </p:ext>
            </p:extLst>
          </p:nvPr>
        </p:nvGraphicFramePr>
        <p:xfrm>
          <a:off x="1324448" y="1330748"/>
          <a:ext cx="10867552" cy="49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3" name="TextBox 192"/>
          <p:cNvSpPr txBox="1"/>
          <p:nvPr/>
        </p:nvSpPr>
        <p:spPr>
          <a:xfrm>
            <a:off x="5816990" y="2321554"/>
            <a:ext cx="32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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6070206" y="3459655"/>
            <a:ext cx="3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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5816989" y="4546766"/>
            <a:ext cx="32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3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0528" y="511254"/>
            <a:ext cx="516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HƯỚNG DẪN TỰ HỌC</a:t>
            </a:r>
            <a:endParaRPr lang="id-ID" sz="3600" dirty="0"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93" grpId="0"/>
      <p:bldP spid="194" grpId="0"/>
      <p:bldP spid="195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66" y="123921"/>
            <a:ext cx="2761128" cy="4011098"/>
          </a:xfrm>
          <a:prstGeom prst="rect">
            <a:avLst/>
          </a:prstGeom>
        </p:spPr>
      </p:pic>
      <p:sp>
        <p:nvSpPr>
          <p:cNvPr id="4" name="Freeform 10"/>
          <p:cNvSpPr>
            <a:spLocks noEditPoints="1"/>
          </p:cNvSpPr>
          <p:nvPr/>
        </p:nvSpPr>
        <p:spPr bwMode="auto">
          <a:xfrm>
            <a:off x="1256996" y="1938898"/>
            <a:ext cx="422649" cy="424644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395" tIns="45697" rIns="91395" bIns="45697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dirty="0">
              <a:solidFill>
                <a:schemeClr val="tx2"/>
              </a:solidFill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699932" y="1588215"/>
            <a:ext cx="9439898" cy="196975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60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CẢM ƠN CÁC EM ĐÃ CHÚ Ý LẮNG NGHE!</a:t>
            </a:r>
            <a:endParaRPr lang="zh-CN" altLang="en-US" sz="6000" b="1" dirty="0">
              <a:ln w="12700">
                <a:noFill/>
                <a:prstDash val="solid"/>
              </a:ln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14" y="3360494"/>
            <a:ext cx="3944599" cy="3497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660400"/>
            <a:ext cx="9156700" cy="5524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901700" y="2080739"/>
            <a:ext cx="4292600" cy="2171700"/>
          </a:xfrm>
          <a:prstGeom prst="wedgeRoundRectCallout">
            <a:avLst>
              <a:gd name="adj1" fmla="val 62303"/>
              <a:gd name="adj2" fmla="val 8589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276600" y="2349500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óc kiện Trời [hay Sự tích con Cóc là cậu ông Trời] - Thế giới cổ tíc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74700"/>
            <a:ext cx="8470900" cy="535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71222" y="107950"/>
            <a:ext cx="6144056" cy="2806700"/>
          </a:xfrm>
          <a:prstGeom prst="wedgeRoundRectCallout">
            <a:avLst>
              <a:gd name="adj1" fmla="val 70697"/>
              <a:gd name="adj2" fmla="val 573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692344" y="1725139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94" y="762000"/>
            <a:ext cx="8496300" cy="5676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549400" y="762000"/>
            <a:ext cx="7467600" cy="3530600"/>
          </a:xfrm>
          <a:prstGeom prst="wedgeRoundRectCallout">
            <a:avLst>
              <a:gd name="adj1" fmla="val 36310"/>
              <a:gd name="adj2" fmla="val 7523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</a:p>
          <a:p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xưa ở huyện Cao Bình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 gia đình nọ hiền lành chưa con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 lành vang tới ơn trên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Bèn sai Thái Tử xuống trần đầu thai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Dạy đủ mọi phép thành tài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Cho nên sức khỏe dẻo dai như 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0" i="1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806644" y="25787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94" y="457200"/>
            <a:ext cx="775970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266394" y="457200"/>
            <a:ext cx="8093506" cy="4013835"/>
          </a:xfrm>
          <a:prstGeom prst="wedgeRoundRectCallout">
            <a:avLst>
              <a:gd name="adj1" fmla="val -434"/>
              <a:gd name="adj2" fmla="val 7705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Ăn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quả,</a:t>
            </a:r>
            <a:endParaRPr lang="en-US" sz="32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Trả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cục vàng,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túi ba gang,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đi mà đựng.</a:t>
            </a:r>
            <a:endParaRPr lang="en-US" sz="3200" i="1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313147" y="14738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ca48c57ce450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43. Phong cách ngôn ngữ báo chí tt</Template>
  <TotalTime>1208</TotalTime>
  <Words>2228</Words>
  <Application>Microsoft Office PowerPoint</Application>
  <PresentationFormat>Custom</PresentationFormat>
  <Paragraphs>574</Paragraphs>
  <Slides>58</Slides>
  <Notes>53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43. Phong cách ngôn ngữ báo chí tt</vt:lpstr>
      <vt:lpstr>1_5ca48c57ce450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106</cp:revision>
  <dcterms:created xsi:type="dcterms:W3CDTF">2021-09-05T01:35:32Z</dcterms:created>
  <dcterms:modified xsi:type="dcterms:W3CDTF">2021-11-27T03:28:16Z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