
<file path=[Content_Types].xml><?xml version="1.0" encoding="utf-8"?>
<Types xmlns="http://schemas.openxmlformats.org/package/2006/content-types">
  <Default Extension="png" ContentType="image/png"/>
  <Default Extension="mp3" ContentType="audio/mpeg"/>
  <Default Extension="emf" ContentType="image/x-e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6.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7.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 id="2147483708" r:id="rId6"/>
    <p:sldMasterId id="2147483720" r:id="rId7"/>
  </p:sldMasterIdLst>
  <p:sldIdLst>
    <p:sldId id="292" r:id="rId8"/>
    <p:sldId id="265" r:id="rId9"/>
    <p:sldId id="266" r:id="rId10"/>
    <p:sldId id="298" r:id="rId11"/>
    <p:sldId id="267" r:id="rId12"/>
    <p:sldId id="299" r:id="rId13"/>
    <p:sldId id="314" r:id="rId14"/>
    <p:sldId id="268" r:id="rId15"/>
    <p:sldId id="313" r:id="rId16"/>
    <p:sldId id="316" r:id="rId17"/>
    <p:sldId id="303" r:id="rId18"/>
    <p:sldId id="304" r:id="rId19"/>
    <p:sldId id="306" r:id="rId20"/>
    <p:sldId id="307" r:id="rId21"/>
    <p:sldId id="308" r:id="rId22"/>
    <p:sldId id="305" r:id="rId23"/>
    <p:sldId id="310" r:id="rId24"/>
    <p:sldId id="274" r:id="rId25"/>
    <p:sldId id="309" r:id="rId26"/>
    <p:sldId id="311" r:id="rId27"/>
    <p:sldId id="272" r:id="rId28"/>
    <p:sldId id="315" r:id="rId29"/>
    <p:sldId id="300" r:id="rId30"/>
    <p:sldId id="301" r:id="rId31"/>
    <p:sldId id="294" r:id="rId32"/>
    <p:sldId id="295" r:id="rId33"/>
    <p:sldId id="297" r:id="rId34"/>
    <p:sldId id="291" r:id="rId35"/>
    <p:sldId id="275" r:id="rId36"/>
    <p:sldId id="312" r:id="rId37"/>
    <p:sldId id="280" r:id="rId38"/>
    <p:sldId id="281" r:id="rId39"/>
    <p:sldId id="282" r:id="rId40"/>
    <p:sldId id="284" r:id="rId41"/>
    <p:sldId id="285" r:id="rId42"/>
    <p:sldId id="286" r:id="rId43"/>
    <p:sldId id="287" r:id="rId44"/>
    <p:sldId id="288" r:id="rId45"/>
    <p:sldId id="289" r:id="rId4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830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3" d="100"/>
          <a:sy n="83" d="100"/>
        </p:scale>
        <p:origin x="1450" y="67"/>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viewProps" Target="viewProps.xml"/><Relationship Id="rId8" Type="http://schemas.openxmlformats.org/officeDocument/2006/relationships/slide" Target="slides/slid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136473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8128326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0"/>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0"/>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4181404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3621740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46459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7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50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23450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70924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463707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24972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680968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6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74965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3763536-67F7-4151-94A9-633AD8FB6A7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1927741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6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9855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5645858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93923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66875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292784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75"/>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500"/>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1890655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671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171506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4397629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659914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3763536-67F7-4151-94A9-633AD8FB6A71}" type="datetimeFigureOut">
              <a:rPr lang="en-US" smtClean="0"/>
              <a:t>11/6/2023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4557099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62"/>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43875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62"/>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823137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30431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84108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581167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693850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6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9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358018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0649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33386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0270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3763536-67F7-4151-94A9-633AD8FB6A7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462160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442038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5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715544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5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1927855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855166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59686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697991"/>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491772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6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8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452222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42869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367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3763536-67F7-4151-94A9-633AD8FB6A71}" type="datetimeFigureOut">
              <a:rPr lang="en-US" smtClean="0"/>
              <a:t>11/6/2023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11647989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652685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4278153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4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43448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4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50699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17103759"/>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45256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72965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5005484"/>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51"/>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76"/>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023290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8775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3763536-67F7-4151-94A9-633AD8FB6A71}" type="datetimeFigureOut">
              <a:rPr lang="en-US" smtClean="0"/>
              <a:t>11/6/2023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00230454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9"/>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2"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474125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447246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912515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38"/>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0590805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38"/>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76378142"/>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528502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6"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2"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59524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D38B7-2C73-4B80-A091-F04D26272564}"/>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45D72C2-3A3F-4597-BCD0-CD8A11CFC290}"/>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3C7E1FE-A3F5-429F-88EC-E24730A40F6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4D6027D-DC9B-4762-A799-19B0589B303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07522E1C-27D9-43FD-9A91-2B8958EAFFC5}"/>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02629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710BF-DFDE-47A6-B3EE-22B957A2C19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EE9A987-5593-48B2-9E8F-D46FD92283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BE2DED-DF48-4CAD-9D11-95BCD713212C}"/>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C71A595-AD8B-4B7F-B681-08330880476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708BA7C-1D9C-4615-AAF1-E664A7ABA14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258452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CBD952-EDF4-4344-8E1A-AADDE4FEA149}"/>
              </a:ext>
            </a:extLst>
          </p:cNvPr>
          <p:cNvSpPr>
            <a:spLocks noGrp="1"/>
          </p:cNvSpPr>
          <p:nvPr>
            <p:ph type="title"/>
          </p:nvPr>
        </p:nvSpPr>
        <p:spPr>
          <a:xfrm>
            <a:off x="623888" y="1709739"/>
            <a:ext cx="78867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0B9473A-9E92-45F2-BDD7-D4C993384319}"/>
              </a:ext>
            </a:extLst>
          </p:cNvPr>
          <p:cNvSpPr>
            <a:spLocks noGrp="1"/>
          </p:cNvSpPr>
          <p:nvPr>
            <p:ph type="body" idx="1"/>
          </p:nvPr>
        </p:nvSpPr>
        <p:spPr>
          <a:xfrm>
            <a:off x="623888" y="4589464"/>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ADBA2D3-DCBC-46AF-BF60-51A16C6DBF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B26184AC-F161-4910-ABCC-6BA7BFC5D1D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77B51EE-4160-44D9-B485-092C6DFE9D77}"/>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7796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763536-67F7-4151-94A9-633AD8FB6A71}" type="datetimeFigureOut">
              <a:rPr lang="en-US" smtClean="0"/>
              <a:t>11/6/2023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33457192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9C8FB-4F0A-44F2-A407-21D9BD9E87A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FCF458C-4A1C-4F00-BDF7-19A0A874A431}"/>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C65D95D-F3E3-4753-A1E0-2DD16A81DEA6}"/>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40F4A2D-CA41-4F3E-B8E0-646C81F7DA24}"/>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B295DA6-BE45-43CD-A95C-66040BE244B1}"/>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BF47E17D-4F64-42F7-BA0A-6DE19E5B2F81}"/>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6887049"/>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E18829-72C5-4787-8119-ED6EFBD4EBEE}"/>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B43FBD2-A5CD-41E0-9222-E790C0183154}"/>
              </a:ext>
            </a:extLst>
          </p:cNvPr>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ED87062-6E2F-41BF-9537-B7BC4BA85745}"/>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9F46BE5-EA04-449C-9DDB-AD77ED1BFBE6}"/>
              </a:ext>
            </a:extLst>
          </p:cNvPr>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C7F50AF-7674-43FB-8B16-486CAEF6761A}"/>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7A05E60-10AB-4168-BB00-1D3DE306EB7B}"/>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77D70CB9-580F-4AFC-9258-D95ABC62F693}"/>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059BED0B-C50C-494D-93E5-5C7D17854E9A}"/>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366620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96DB2-3B01-432E-AA26-5AC8C91B642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C50C330-3358-4117-9772-70AB11B062DF}"/>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F52ED7F-6A42-41BA-98BC-3D2A007B6737}"/>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4CC930D-66E0-46E7-9358-F8C7D0C2383B}"/>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6780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57B624-35D6-409B-ABEB-D8D62E627161}"/>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5D92ABE4-74C2-4301-9BD5-B56CA70A898D}"/>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726512EB-971F-4D9E-BFBF-2BB7173FF6C4}"/>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505293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F4FF9E-DB9D-472B-93D7-01B2B8CCB340}"/>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A4348A8-87F3-4E51-9D9B-8F27C51C692D}"/>
              </a:ext>
            </a:extLst>
          </p:cNvPr>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D144A9-C089-497C-A2B8-DC4F316DC870}"/>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35805EB-4434-47AF-87FD-3658AE4FD7D2}"/>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8591A80C-2E12-4808-9597-C7949577A886}"/>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6CE49499-7C1D-40D4-BA5D-6C9FA54E29C6}"/>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6280547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4883B0-A054-43AC-8DDF-D0011D255D1F}"/>
              </a:ext>
            </a:extLst>
          </p:cNvPr>
          <p:cNvSpPr>
            <a:spLocks noGrp="1"/>
          </p:cNvSpPr>
          <p:nvPr>
            <p:ph type="title"/>
          </p:nvPr>
        </p:nvSpPr>
        <p:spPr>
          <a:xfrm>
            <a:off x="629841" y="457200"/>
            <a:ext cx="2949178"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82BD6FE-5778-4C1E-89BB-1D36F1B41FBC}"/>
              </a:ext>
            </a:extLst>
          </p:cNvPr>
          <p:cNvSpPr>
            <a:spLocks noGrp="1"/>
          </p:cNvSpPr>
          <p:nvPr>
            <p:ph type="pic" idx="1"/>
          </p:nvPr>
        </p:nvSpPr>
        <p:spPr>
          <a:xfrm>
            <a:off x="3887391" y="987426"/>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9991A86-3C95-4509-A5B7-0F1C11847E6D}"/>
              </a:ext>
            </a:extLst>
          </p:cNvPr>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36813D-4BD1-41A0-9413-506387EDF21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E1999038-A671-4080-A8FE-C5F8791BE8A8}"/>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43A960-840B-4E31-BB47-21C13991193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833234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7A092A-596C-467E-AAD8-900E0549614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1F2B375-DAA6-4BF9-9A63-AA1FF9ACA80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E0DC1F-8AD1-498E-936E-7B479F4EEBC7}"/>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6843DE3-0826-467C-9E6B-91E3F9EE6AE7}"/>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4641AB5D-FBDA-4F09-963E-8BE3B2E4CE8F}"/>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481181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AD8DF59-3A4D-4BF1-9592-64F46ED9A32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A642E41-38B5-4B56-8AEB-FD22F0E17508}"/>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EF6DF10-DBB6-4A64-BA70-A5B54ED800E0}"/>
              </a:ext>
            </a:extLst>
          </p:cNvPr>
          <p:cNvSpPr>
            <a:spLocks noGrp="1"/>
          </p:cNvSpPr>
          <p:nvPr>
            <p:ph type="dt" sz="half" idx="10"/>
          </p:nvPr>
        </p:nvSpPr>
        <p:spPr/>
        <p:txBody>
          <a:body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702A13F-0B61-4A37-854F-BFE26B43BFF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7F488BC8-CAAF-449F-8B1D-24B87504DB03}"/>
              </a:ext>
            </a:extLst>
          </p:cNvPr>
          <p:cNvSpPr>
            <a:spLocks noGrp="1"/>
          </p:cNvSpPr>
          <p:nvPr>
            <p:ph type="sldNum" sz="quarter" idx="12"/>
          </p:nvPr>
        </p:nvSpPr>
        <p:spPr/>
        <p:txBody>
          <a:body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79733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20307270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3763536-67F7-4151-94A9-633AD8FB6A71}" type="datetimeFigureOut">
              <a:rPr lang="en-US" smtClean="0"/>
              <a:t>11/6/2023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155377F-A559-4B74-924A-DDE84A528637}" type="slidenum">
              <a:rPr lang="en-US" smtClean="0"/>
              <a:t>‹#›</a:t>
            </a:fld>
            <a:endParaRPr lang="en-US"/>
          </a:p>
        </p:txBody>
      </p:sp>
    </p:spTree>
    <p:extLst>
      <p:ext uri="{BB962C8B-B14F-4D97-AF65-F5344CB8AC3E}">
        <p14:creationId xmlns:p14="http://schemas.microsoft.com/office/powerpoint/2010/main" val="42874044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4.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theme" Target="../theme/theme7.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2"/>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3763536-67F7-4151-94A9-633AD8FB6A71}" type="datetimeFigureOut">
              <a:rPr lang="en-US" smtClean="0"/>
              <a:t>11/6/2023</a:t>
            </a:fld>
            <a:endParaRPr lang="en-US"/>
          </a:p>
        </p:txBody>
      </p:sp>
      <p:sp>
        <p:nvSpPr>
          <p:cNvPr id="5" name="Footer Placeholder 4"/>
          <p:cNvSpPr>
            <a:spLocks noGrp="1"/>
          </p:cNvSpPr>
          <p:nvPr>
            <p:ph type="ftr" sz="quarter" idx="3"/>
          </p:nvPr>
        </p:nvSpPr>
        <p:spPr>
          <a:xfrm>
            <a:off x="3124200" y="6356392"/>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92"/>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55377F-A559-4B74-924A-DDE84A528637}" type="slidenum">
              <a:rPr lang="en-US" smtClean="0"/>
              <a:t>‹#›</a:t>
            </a:fld>
            <a:endParaRPr lang="en-US"/>
          </a:p>
        </p:txBody>
      </p:sp>
    </p:spTree>
    <p:extLst>
      <p:ext uri="{BB962C8B-B14F-4D97-AF65-F5344CB8AC3E}">
        <p14:creationId xmlns:p14="http://schemas.microsoft.com/office/powerpoint/2010/main" val="27242907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9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9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9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592417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87"/>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87"/>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87"/>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472826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8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8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8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280706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7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7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7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169113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63"/>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63"/>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63"/>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343255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004DB6B-4480-488D-BBC2-C76BFDC523B7}"/>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725F3A6-F3BF-41E9-8DAB-2D4C3A998860}"/>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76255C-FD91-4D35-9598-2AD4430AB4DD}"/>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923A3A-0441-4FC4-B674-5730CF5723A5}" type="datetimeFigureOut">
              <a:rPr lang="en-US" smtClean="0">
                <a:solidFill>
                  <a:prstClr val="black">
                    <a:tint val="75000"/>
                  </a:prstClr>
                </a:solidFill>
              </a:rPr>
              <a:pPr/>
              <a:t>11/6/2023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8384930-2909-44C5-91BD-46FCCC235589}"/>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09387E4-844E-4064-A265-22A949481C56}"/>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F1817F-E930-4183-82C9-8476CE8D8CA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396371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giadinh.mediacdn.vn/k:2015/1-mo-xe-chinh-sach-cai-tri-tan-bao-cua-tan-thuy-hoang-hinh-2-1446522841490/chinh-sach-cai-tri-tan-bao-cua-tan-thuy-hoang.jp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giadinh.mediacdn.vn/k:2015/1-mo-xe-chinh-sach-cai-tri-tan-bao-cua-tan-thuy-hoang-hinh-2-1446522841490/chinh-sach-cai-tri-tan-bao-cua-tan-thuy-hoang.jpg"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giadinh.mediacdn.vn/k:2015/1-mo-xe-chinh-sach-cai-tri-tan-bao-cua-tan-thuy-hoang-hinh-2-1446522841490/chinh-sach-cai-tri-tan-bao-cua-tan-thuy-hoang.jpg"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giadinh.mediacdn.vn/k:2015/1-mo-xe-chinh-sach-cai-tri-tan-bao-cua-tan-thuy-hoang-hinh-7-1446522911435/chinh-sach-cai-tri-tan-bao-cua-tan-thuy-hoang.jpg"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giadinh.mediacdn.vn/k:2015/1-mo-xe-chinh-sach-cai-tri-tan-bao-cua-tan-thuy-hoang-hinh-8-1446522925800/chinh-sach-cai-tri-tan-bao-cua-tan-thuy-hoang.jp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6.png"/><Relationship Id="rId5" Type="http://schemas.microsoft.com/office/2007/relationships/hdphoto" Target="../media/hdphoto1.wdp"/><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16.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24.gif"/><Relationship Id="rId3" Type="http://schemas.openxmlformats.org/officeDocument/2006/relationships/audio" Target="../media/audio2.wav"/><Relationship Id="rId7" Type="http://schemas.openxmlformats.org/officeDocument/2006/relationships/image" Target="../media/image23.gif"/><Relationship Id="rId12"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22.gif"/><Relationship Id="rId11" Type="http://schemas.openxmlformats.org/officeDocument/2006/relationships/image" Target="../media/image27.gif"/><Relationship Id="rId5" Type="http://schemas.openxmlformats.org/officeDocument/2006/relationships/image" Target="../media/image21.png"/><Relationship Id="rId10" Type="http://schemas.openxmlformats.org/officeDocument/2006/relationships/image" Target="../media/image26.gif"/><Relationship Id="rId4" Type="http://schemas.openxmlformats.org/officeDocument/2006/relationships/image" Target="../media/image20.png"/><Relationship Id="rId9" Type="http://schemas.openxmlformats.org/officeDocument/2006/relationships/image" Target="../media/image25.gif"/></Relationships>
</file>

<file path=ppt/slides/_rels/slide35.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22.gi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23.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8.gif"/><Relationship Id="rId10" Type="http://schemas.openxmlformats.org/officeDocument/2006/relationships/image" Target="../media/image25.gif"/><Relationship Id="rId4" Type="http://schemas.openxmlformats.org/officeDocument/2006/relationships/image" Target="../media/image20.png"/><Relationship Id="rId9" Type="http://schemas.openxmlformats.org/officeDocument/2006/relationships/image" Target="../media/image24.gif"/></Relationships>
</file>

<file path=ppt/slides/_rels/slide36.xml.rels><?xml version="1.0" encoding="UTF-8" standalone="yes"?>
<Relationships xmlns="http://schemas.openxmlformats.org/package/2006/relationships"><Relationship Id="rId8" Type="http://schemas.openxmlformats.org/officeDocument/2006/relationships/image" Target="../media/image23.gif"/><Relationship Id="rId3" Type="http://schemas.openxmlformats.org/officeDocument/2006/relationships/audio" Target="../media/audio2.wav"/><Relationship Id="rId7" Type="http://schemas.openxmlformats.org/officeDocument/2006/relationships/image" Target="../media/image22.gi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34.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8.gif"/><Relationship Id="rId10" Type="http://schemas.openxmlformats.org/officeDocument/2006/relationships/image" Target="../media/image25.gif"/><Relationship Id="rId4" Type="http://schemas.openxmlformats.org/officeDocument/2006/relationships/image" Target="../media/image20.png"/><Relationship Id="rId9" Type="http://schemas.openxmlformats.org/officeDocument/2006/relationships/image" Target="../media/image24.gif"/></Relationships>
</file>

<file path=ppt/slides/_rels/slide37.xml.rels><?xml version="1.0" encoding="UTF-8" standalone="yes"?>
<Relationships xmlns="http://schemas.openxmlformats.org/package/2006/relationships"><Relationship Id="rId8" Type="http://schemas.openxmlformats.org/officeDocument/2006/relationships/image" Target="../media/image23.gif"/><Relationship Id="rId13" Type="http://schemas.openxmlformats.org/officeDocument/2006/relationships/image" Target="../media/image29.gif"/><Relationship Id="rId3" Type="http://schemas.openxmlformats.org/officeDocument/2006/relationships/audio" Target="../media/audio3.wav"/><Relationship Id="rId7" Type="http://schemas.openxmlformats.org/officeDocument/2006/relationships/image" Target="../media/image22.gif"/><Relationship Id="rId12" Type="http://schemas.openxmlformats.org/officeDocument/2006/relationships/image" Target="../media/image27.gif"/><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21.png"/><Relationship Id="rId11" Type="http://schemas.openxmlformats.org/officeDocument/2006/relationships/image" Target="../media/image26.gif"/><Relationship Id="rId5" Type="http://schemas.openxmlformats.org/officeDocument/2006/relationships/image" Target="../media/image28.gif"/><Relationship Id="rId10" Type="http://schemas.openxmlformats.org/officeDocument/2006/relationships/image" Target="../media/image25.gif"/><Relationship Id="rId4" Type="http://schemas.openxmlformats.org/officeDocument/2006/relationships/image" Target="../media/image20.png"/><Relationship Id="rId9" Type="http://schemas.openxmlformats.org/officeDocument/2006/relationships/image" Target="../media/image24.gif"/></Relationships>
</file>

<file path=ppt/slides/_rels/slide38.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7.gif"/><Relationship Id="rId3" Type="http://schemas.openxmlformats.org/officeDocument/2006/relationships/slideLayout" Target="../slideLayouts/slideLayout56.xml"/><Relationship Id="rId7" Type="http://schemas.openxmlformats.org/officeDocument/2006/relationships/image" Target="../media/image28.gif"/><Relationship Id="rId12" Type="http://schemas.openxmlformats.org/officeDocument/2006/relationships/image" Target="../media/image26.gif"/><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0.png"/><Relationship Id="rId11" Type="http://schemas.openxmlformats.org/officeDocument/2006/relationships/image" Target="../media/image24.gif"/><Relationship Id="rId5" Type="http://schemas.openxmlformats.org/officeDocument/2006/relationships/audio" Target="../media/audio4.wav"/><Relationship Id="rId15" Type="http://schemas.openxmlformats.org/officeDocument/2006/relationships/image" Target="../media/image16.png"/><Relationship Id="rId10" Type="http://schemas.openxmlformats.org/officeDocument/2006/relationships/image" Target="../media/image23.gif"/><Relationship Id="rId4" Type="http://schemas.openxmlformats.org/officeDocument/2006/relationships/audio" Target="../media/audio1.wav"/><Relationship Id="rId9" Type="http://schemas.openxmlformats.org/officeDocument/2006/relationships/image" Target="../media/image22.gif"/><Relationship Id="rId14" Type="http://schemas.openxmlformats.org/officeDocument/2006/relationships/image" Target="../media/image29.gif"/></Relationships>
</file>

<file path=ppt/slides/_rels/slide39.xml.rels><?xml version="1.0" encoding="UTF-8" standalone="yes"?>
<Relationships xmlns="http://schemas.openxmlformats.org/package/2006/relationships"><Relationship Id="rId8" Type="http://schemas.openxmlformats.org/officeDocument/2006/relationships/image" Target="../media/image35.gif"/><Relationship Id="rId3" Type="http://schemas.openxmlformats.org/officeDocument/2006/relationships/image" Target="../media/image31.gif"/><Relationship Id="rId7" Type="http://schemas.openxmlformats.org/officeDocument/2006/relationships/image" Target="../media/image23.gif"/><Relationship Id="rId2" Type="http://schemas.openxmlformats.org/officeDocument/2006/relationships/image" Target="../media/image30.gif"/><Relationship Id="rId1" Type="http://schemas.openxmlformats.org/officeDocument/2006/relationships/slideLayout" Target="../slideLayouts/slideLayout67.xml"/><Relationship Id="rId6" Type="http://schemas.openxmlformats.org/officeDocument/2006/relationships/image" Target="../media/image34.gif"/><Relationship Id="rId5" Type="http://schemas.openxmlformats.org/officeDocument/2006/relationships/image" Target="../media/image33.gif"/><Relationship Id="rId10" Type="http://schemas.openxmlformats.org/officeDocument/2006/relationships/image" Target="../media/image36.gif"/><Relationship Id="rId4" Type="http://schemas.openxmlformats.org/officeDocument/2006/relationships/image" Target="../media/image32.gif"/><Relationship Id="rId9" Type="http://schemas.openxmlformats.org/officeDocument/2006/relationships/image" Target="../media/image29.gif"/></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928" y="609600"/>
            <a:ext cx="9096072"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7928" y="2"/>
            <a:ext cx="8867472" cy="461665"/>
          </a:xfrm>
          <a:prstGeom prst="rect">
            <a:avLst/>
          </a:prstGeom>
          <a:noFill/>
        </p:spPr>
        <p:txBody>
          <a:bodyPr wrap="square" rtlCol="0">
            <a:spAutoFit/>
          </a:bodyPr>
          <a:lstStyle/>
          <a:p>
            <a:pPr algn="ctr"/>
            <a:r>
              <a:rPr lang="en-US" sz="2400" dirty="0" err="1" smtClean="0">
                <a:solidFill>
                  <a:prstClr val="black"/>
                </a:solidFill>
                <a:latin typeface="Times New Roman" pitchFamily="18" charset="0"/>
                <a:cs typeface="Times New Roman" pitchFamily="18" charset="0"/>
              </a:rPr>
              <a:t>Những</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hình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ảnh</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dưới</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đây</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khiến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cho</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em</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nhớ</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đến</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quốc</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gia</a:t>
            </a:r>
            <a:r>
              <a:rPr lang="en-US" sz="2400" dirty="0" smtClean="0">
                <a:solidFill>
                  <a:prstClr val="black"/>
                </a:solidFill>
                <a:latin typeface="Times New Roman" pitchFamily="18" charset="0"/>
                <a:cs typeface="Times New Roman" pitchFamily="18" charset="0"/>
              </a:rPr>
              <a:t> </a:t>
            </a:r>
            <a:r>
              <a:rPr lang="en-US" sz="2400" dirty="0" err="1" smtClean="0">
                <a:solidFill>
                  <a:prstClr val="black"/>
                </a:solidFill>
                <a:latin typeface="Times New Roman" pitchFamily="18" charset="0"/>
                <a:cs typeface="Times New Roman" pitchFamily="18" charset="0"/>
              </a:rPr>
              <a:t>nào</a:t>
            </a:r>
            <a:r>
              <a:rPr lang="en-US" sz="2400" dirty="0" smtClean="0">
                <a:solidFill>
                  <a:prstClr val="black"/>
                </a:solidFill>
                <a:latin typeface="Times New Roman" pitchFamily="18" charset="0"/>
                <a:cs typeface="Times New Roman" pitchFamily="18" charset="0"/>
              </a:rPr>
              <a:t>?</a:t>
            </a:r>
            <a:endParaRPr lang="en-US" sz="2400"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265611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heel(1)">
                                      <p:cBhvr>
                                        <p:cTn id="7" dur="2000"/>
                                        <p:tgtEl>
                                          <p:spTgt spid="102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143000"/>
            <a:ext cx="8211127" cy="466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86773724"/>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59972" y="762000"/>
            <a:ext cx="75438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H. </a:t>
            </a:r>
            <a:r>
              <a:rPr lang="en-US" sz="3200" b="1" dirty="0" err="1" smtClean="0">
                <a:latin typeface="Times New Roman" panose="02020603050405020304" pitchFamily="18" charset="0"/>
                <a:cs typeface="Times New Roman" panose="02020603050405020304" pitchFamily="18" charset="0"/>
              </a:rPr>
              <a:t>Những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việc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làm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nhà</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Tần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để</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cố</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thống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đất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nước</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3400" y="1752600"/>
            <a:ext cx="8763000" cy="3785652"/>
          </a:xfrm>
          <a:prstGeom prst="rect">
            <a:avLst/>
          </a:prstGeom>
          <a:noFill/>
        </p:spPr>
        <p:txBody>
          <a:bodyPr wrap="square" rtlCol="0">
            <a:spAutoFit/>
          </a:bodyPr>
          <a:lstStyle/>
          <a:p>
            <a:pPr>
              <a:lnSpc>
                <a:spcPct val="150000"/>
              </a:lnSpc>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Tần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Thủy</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Hoàng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tự</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xưng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hoàng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đế</a:t>
            </a:r>
            <a:r>
              <a:rPr lang="en-US" sz="3200" b="1" dirty="0" smtClean="0">
                <a:solidFill>
                  <a:srgbClr val="0070C0"/>
                </a:solidFill>
                <a:latin typeface="Times New Roman" panose="02020603050405020304" pitchFamily="18" charset="0"/>
                <a:cs typeface="Times New Roman" panose="02020603050405020304" pitchFamily="18" charset="0"/>
              </a:rPr>
              <a:t>. </a:t>
            </a:r>
          </a:p>
          <a:p>
            <a:pPr>
              <a:lnSpc>
                <a:spcPct val="150000"/>
              </a:lnSpc>
            </a:pPr>
            <a:r>
              <a:rPr lang="en-US" sz="3200" b="1" dirty="0" smtClean="0">
                <a:solidFill>
                  <a:srgbClr val="0070C0"/>
                </a:solidFill>
                <a:latin typeface="Times New Roman" panose="02020603050405020304" pitchFamily="18" charset="0"/>
                <a:cs typeface="Times New Roman" panose="02020603050405020304" pitchFamily="18" charset="0"/>
              </a:rPr>
              <a:t>- Chia </a:t>
            </a:r>
            <a:r>
              <a:rPr lang="en-US" sz="3200" b="1" dirty="0" err="1" smtClean="0">
                <a:solidFill>
                  <a:srgbClr val="0070C0"/>
                </a:solidFill>
                <a:latin typeface="Times New Roman" panose="02020603050405020304" pitchFamily="18" charset="0"/>
                <a:cs typeface="Times New Roman" panose="02020603050405020304" pitchFamily="18" charset="0"/>
              </a:rPr>
              <a:t>đất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nước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thành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quận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huyện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đặt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các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chức</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quan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cai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quản</a:t>
            </a:r>
            <a:r>
              <a:rPr lang="en-US" sz="3200" b="1" dirty="0" smtClean="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Áp</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dụng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chế</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độ</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đo</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lường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tiền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tệ</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chữ</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viết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và</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pháp</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luật</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06685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Để tăng sức mạnh quân sự, Tần Thủy Hoàng đã cho người bắt tất cả các trai tráng khỏe mạnh tòng quân. Theo đó, mỗi binh sĩ trong quân đội của Tần Vương phải giết ít nhất 1 quân địch trong mỗi trận chiến. Sau đó, họ phải chặt đầu kẻ thù và đem trình lên cho Tần Thủy Hoàng.&#10;">
            <a:hlinkClick r:id="rId2" tgtFrame="&quot;_blank&quot;" tooltip="&quot;&#10;Để tăng sức mạnh quân sự, Tần Thủy Hoàng đã cho người bắt tất cả các trai tráng khỏe mạnh tòng quân. Theo đó, mỗi binh sĩ trong quân đội của Tần Vương phải giết ít nhất 1 quân địch trong mỗi trận chiến. Sau đó, họ phải chặt đầu kẻ thù và đem trình lên cho Tần Thủy Hoàng.&#10;&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3810000" cy="3810000"/>
          </a:xfrm>
          <a:prstGeom prst="rect">
            <a:avLst/>
          </a:prstGeom>
          <a:noFill/>
          <a:ln>
            <a:noFill/>
          </a:ln>
        </p:spPr>
      </p:pic>
      <p:sp>
        <p:nvSpPr>
          <p:cNvPr id="5" name="Rectangle 4"/>
          <p:cNvSpPr/>
          <p:nvPr/>
        </p:nvSpPr>
        <p:spPr>
          <a:xfrm>
            <a:off x="114300" y="4572000"/>
            <a:ext cx="8763000" cy="1421928"/>
          </a:xfrm>
          <a:prstGeom prst="rect">
            <a:avLst/>
          </a:prstGeom>
        </p:spPr>
        <p:txBody>
          <a:bodyPr wrap="square">
            <a:spAutoFit/>
          </a:bodyPr>
          <a:lstStyle/>
          <a:p>
            <a:pPr algn="just" fontAlgn="base">
              <a:lnSpc>
                <a:spcPct val="120000"/>
              </a:lnSpc>
              <a:spcAft>
                <a:spcPts val="0"/>
              </a:spcAft>
            </a:pP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tăng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sức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bắt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trai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tráng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khỏe</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tòng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Theo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binh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sĩ</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Vương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giết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ít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nhất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1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quân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địch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trận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chiến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75739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Để tăng sức mạnh quân sự, Tần Thủy Hoàng đã cho người bắt tất cả các trai tráng khỏe mạnh tòng quân. Theo đó, mỗi binh sĩ trong quân đội của Tần Vương phải giết ít nhất 1 quân địch trong mỗi trận chiến. Sau đó, họ phải chặt đầu kẻ thù và đem trình lên cho Tần Thủy Hoàng.&#10;">
            <a:hlinkClick r:id="rId2" tgtFrame="&quot;_blank&quot;" tooltip="&quot;&#10;Để tăng sức mạnh quân sự, Tần Thủy Hoàng đã cho người bắt tất cả các trai tráng khỏe mạnh tòng quân. Theo đó, mỗi binh sĩ trong quân đội của Tần Vương phải giết ít nhất 1 quân địch trong mỗi trận chiến. Sau đó, họ phải chặt đầu kẻ thù và đem trình lên cho Tần Thủy Hoàng.&#10;&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3810000" cy="3810000"/>
          </a:xfrm>
          <a:prstGeom prst="rect">
            <a:avLst/>
          </a:prstGeom>
          <a:noFill/>
          <a:ln>
            <a:noFill/>
          </a:ln>
        </p:spPr>
      </p:pic>
      <p:sp>
        <p:nvSpPr>
          <p:cNvPr id="5" name="Rectangle 4"/>
          <p:cNvSpPr/>
          <p:nvPr/>
        </p:nvSpPr>
        <p:spPr>
          <a:xfrm>
            <a:off x="228600" y="4343400"/>
            <a:ext cx="8763000" cy="1569660"/>
          </a:xfrm>
          <a:prstGeom prst="rect">
            <a:avLst/>
          </a:prstGeom>
        </p:spPr>
        <p:txBody>
          <a:bodyPr wrap="square">
            <a:spAutoFit/>
          </a:bodyPr>
          <a:lstStyle/>
          <a:p>
            <a:pPr fontAlgn="base"/>
            <a:r>
              <a:rPr lang="en-US" sz="2400" dirty="0" err="1">
                <a:latin typeface="Times New Roman" panose="02020603050405020304" pitchFamily="18" charset="0"/>
                <a:cs typeface="Times New Roman" panose="02020603050405020304" pitchFamily="18" charset="0"/>
              </a:rPr>
              <a:t>Nếu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trọng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địa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doanh</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953450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Để tăng sức mạnh quân sự, Tần Thủy Hoàng đã cho người bắt tất cả các trai tráng khỏe mạnh tòng quân. Theo đó, mỗi binh sĩ trong quân đội của Tần Vương phải giết ít nhất 1 quân địch trong mỗi trận chiến. Sau đó, họ phải chặt đầu kẻ thù và đem trình lên cho Tần Thủy Hoàng.&#10;">
            <a:hlinkClick r:id="rId2" tgtFrame="&quot;_blank&quot;" tooltip="&quot;&#10;Để tăng sức mạnh quân sự, Tần Thủy Hoàng đã cho người bắt tất cả các trai tráng khỏe mạnh tòng quân. Theo đó, mỗi binh sĩ trong quân đội của Tần Vương phải giết ít nhất 1 quân địch trong mỗi trận chiến. Sau đó, họ phải chặt đầu kẻ thù và đem trình lên cho Tần Thủy Hoàng.&#10;&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2590800" y="304800"/>
            <a:ext cx="3810000" cy="4191000"/>
          </a:xfrm>
          <a:prstGeom prst="rect">
            <a:avLst/>
          </a:prstGeom>
          <a:noFill/>
          <a:ln>
            <a:noFill/>
          </a:ln>
        </p:spPr>
      </p:pic>
      <p:sp>
        <p:nvSpPr>
          <p:cNvPr id="5" name="Rectangle 4"/>
          <p:cNvSpPr/>
          <p:nvPr/>
        </p:nvSpPr>
        <p:spPr>
          <a:xfrm>
            <a:off x="381000" y="4512129"/>
            <a:ext cx="8763000" cy="1569660"/>
          </a:xfrm>
          <a:prstGeom prst="rect">
            <a:avLst/>
          </a:prstGeom>
        </p:spPr>
        <p:txBody>
          <a:bodyPr wrap="square">
            <a:spAutoFit/>
          </a:bodyPr>
          <a:lstStyle/>
          <a:p>
            <a:pPr fontAlgn="base"/>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Thủy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bại</a:t>
            </a:r>
            <a:r>
              <a:rPr lang="en-US" sz="2400"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thành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lịch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Trung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Quốc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bị</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Tần</a:t>
            </a:r>
            <a:r>
              <a:rPr lang="en-US" sz="2400" dirty="0">
                <a:latin typeface="Times New Roman" panose="02020603050405020304" pitchFamily="18" charset="0"/>
                <a:cs typeface="Times New Roman" panose="02020603050405020304" pitchFamily="18" charset="0"/>
              </a:rPr>
              <a:t>.</a:t>
            </a:r>
          </a:p>
        </p:txBody>
      </p:sp>
      <p:sp>
        <p:nvSpPr>
          <p:cNvPr id="2" name="Rectangle 1"/>
          <p:cNvSpPr/>
          <p:nvPr/>
        </p:nvSpPr>
        <p:spPr>
          <a:xfrm>
            <a:off x="478971" y="4534280"/>
            <a:ext cx="8382000" cy="940066"/>
          </a:xfrm>
          <a:prstGeom prst="rect">
            <a:avLst/>
          </a:prstGeom>
        </p:spPr>
        <p:txBody>
          <a:bodyPr wrap="square">
            <a:spAutoFit/>
          </a:bodyPr>
          <a:lstStyle/>
          <a:p>
            <a:pPr algn="ctr" fontAlgn="base">
              <a:lnSpc>
                <a:spcPct val="120000"/>
              </a:lnSpc>
              <a:spcAft>
                <a:spcPts val="0"/>
              </a:spcAft>
            </a:pP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Những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người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vi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phạm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luật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sẽ</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xử</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giáng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xuống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nô</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lệ</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2"/>
          <p:cNvSpPr/>
          <p:nvPr/>
        </p:nvSpPr>
        <p:spPr>
          <a:xfrm>
            <a:off x="498021" y="4531179"/>
            <a:ext cx="8548007" cy="1826462"/>
          </a:xfrm>
          <a:prstGeom prst="rect">
            <a:avLst/>
          </a:prstGeom>
        </p:spPr>
        <p:txBody>
          <a:bodyPr wrap="square">
            <a:spAutoFit/>
          </a:bodyPr>
          <a:lstStyle/>
          <a:p>
            <a:pPr algn="just" fontAlgn="base">
              <a:lnSpc>
                <a:spcPct val="120000"/>
              </a:lnSpc>
              <a:spcAft>
                <a:spcPts val="0"/>
              </a:spcAft>
            </a:pP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cầm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quyền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tiêu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chuẩn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hóa</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hệ</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thống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viết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Tuy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nhiên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cũng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cuốn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chôn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giả</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213 TCN.</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9784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0" end="0"/>
                                            </p:txEl>
                                          </p:spTgt>
                                        </p:tgtEl>
                                        <p:attrNameLst>
                                          <p:attrName>style.visibility</p:attrName>
                                        </p:attrNameLst>
                                      </p:cBhvr>
                                      <p:to>
                                        <p:strVal val="visible"/>
                                      </p:to>
                                    </p:set>
                                    <p:animEffect transition="in" filter="barn(inVertical)">
                                      <p:cBhvr>
                                        <p:cTn id="22" dur="500"/>
                                        <p:tgtEl>
                                          <p:spTgt spid="2">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xit" presetSubtype="10" fill="hold" grpId="0" nodeType="clickEffect">
                                  <p:stCondLst>
                                    <p:cond delay="0"/>
                                  </p:stCondLst>
                                  <p:childTnLst>
                                    <p:animEffect transition="out" filter="randombar(horizontal)">
                                      <p:cBhvr>
                                        <p:cTn id="26" dur="500"/>
                                        <p:tgtEl>
                                          <p:spTgt spid="2">
                                            <p:txEl>
                                              <p:pRg st="0" end="0"/>
                                            </p:txEl>
                                          </p:spTgt>
                                        </p:tgtEl>
                                      </p:cBhvr>
                                    </p:animEffect>
                                    <p:set>
                                      <p:cBhvr>
                                        <p:cTn id="27" dur="1" fill="hold">
                                          <p:stCondLst>
                                            <p:cond delay="499"/>
                                          </p:stCondLst>
                                        </p:cTn>
                                        <p:tgtEl>
                                          <p:spTgt spid="2">
                                            <p:txEl>
                                              <p:pRg st="0" end="0"/>
                                            </p:txEl>
                                          </p:spTgt>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barn(inVertical)">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2" grpId="0" build="allAtOnce"/>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Đến năm 212 TCN, Tần Thủy Hoàng bị các phương sỹ che mờ mắt, bịa đặt nhiều chuyện không đúng sự thật dẫn đến việc ra quyết định sai lầm là “chôn nho” và giết hết các phần tử trí thức.&#10;">
            <a:hlinkClick r:id="rId2" tgtFrame="&quot;_blank&quot;" tooltip="&quot;&#10;Đến năm 212 TCN, Tần Thủy Hoàng bị các phương sỹ che mờ mắt, bịa đặt nhiều chuyện không đúng sự thật dẫn đến việc ra quyết định sai lầm là “chôn nho” và giết hết các phần tử trí thức.&#10;&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2400" y="838200"/>
            <a:ext cx="4314190" cy="4648200"/>
          </a:xfrm>
          <a:prstGeom prst="rect">
            <a:avLst/>
          </a:prstGeom>
          <a:noFill/>
          <a:ln>
            <a:noFill/>
          </a:ln>
        </p:spPr>
      </p:pic>
      <p:sp>
        <p:nvSpPr>
          <p:cNvPr id="5" name="Rectangle 4"/>
          <p:cNvSpPr/>
          <p:nvPr/>
        </p:nvSpPr>
        <p:spPr>
          <a:xfrm>
            <a:off x="4572000" y="1371600"/>
            <a:ext cx="4191000" cy="2751522"/>
          </a:xfrm>
          <a:prstGeom prst="rect">
            <a:avLst/>
          </a:prstGeom>
        </p:spPr>
        <p:txBody>
          <a:bodyPr wrap="square">
            <a:spAutoFit/>
          </a:bodyPr>
          <a:lstStyle/>
          <a:p>
            <a:pPr algn="ctr" fontAlgn="base">
              <a:lnSpc>
                <a:spcPct val="120000"/>
              </a:lnSpc>
              <a:spcAft>
                <a:spcPts val="0"/>
              </a:spcAft>
            </a:pP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năm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212 TCN,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phương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sỹ</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che</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mờ</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bịa</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đặt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nhiều</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chuyện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sự</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thật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dẫn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việc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quyết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định</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sai</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lầm</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chôn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nho</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giết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hết</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phần</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tử</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trí</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thức</a:t>
            </a:r>
            <a:r>
              <a:rPr lang="en-US" sz="24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8521789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10;Theo một số ghi chép, do tinh thông ngũ hành nên Tần Thủy Hoàng đã vận dụng điều này để nhấn chìm các nước đối thủ từ đó gây ra động đất ảnh hưởng đến cuộc sống của bách tính.&#10;">
            <a:hlinkClick r:id="rId2" tgtFrame="&quot;_blank&quot;" tooltip="&quot;&#10;Theo một số ghi chép, do tinh thông ngũ hành nên Tần Thủy Hoàng đã vận dụng điều này để nhấn chìm các nước đối thủ từ đó gây ra động đất ảnh hưởng đến cuộc sống của bách tính.&#10;&quot;"/>
          </p:cNvPr>
          <p:cNvPicPr/>
          <p:nvPr/>
        </p:nvPicPr>
        <p:blipFill>
          <a:blip r:embed="rId3">
            <a:extLst>
              <a:ext uri="{28A0092B-C50C-407E-A947-70E740481C1C}">
                <a14:useLocalDpi xmlns:a14="http://schemas.microsoft.com/office/drawing/2010/main" val="0"/>
              </a:ext>
            </a:extLst>
          </a:blip>
          <a:srcRect/>
          <a:stretch>
            <a:fillRect/>
          </a:stretch>
        </p:blipFill>
        <p:spPr bwMode="auto">
          <a:xfrm>
            <a:off x="533400" y="685800"/>
            <a:ext cx="3352800" cy="4759325"/>
          </a:xfrm>
          <a:prstGeom prst="rect">
            <a:avLst/>
          </a:prstGeom>
          <a:noFill/>
          <a:ln>
            <a:noFill/>
          </a:ln>
        </p:spPr>
      </p:pic>
      <p:sp>
        <p:nvSpPr>
          <p:cNvPr id="5" name="Rectangle 4"/>
          <p:cNvSpPr/>
          <p:nvPr/>
        </p:nvSpPr>
        <p:spPr>
          <a:xfrm>
            <a:off x="4267200" y="1447800"/>
            <a:ext cx="4572000" cy="3666645"/>
          </a:xfrm>
          <a:prstGeom prst="rect">
            <a:avLst/>
          </a:prstGeom>
        </p:spPr>
        <p:txBody>
          <a:bodyPr>
            <a:spAutoFit/>
          </a:bodyPr>
          <a:lstStyle/>
          <a:p>
            <a:pPr algn="just" fontAlgn="base">
              <a:lnSpc>
                <a:spcPct val="120000"/>
              </a:lnSpc>
              <a:spcAft>
                <a:spcPts val="0"/>
              </a:spcAft>
            </a:pP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Theo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một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chép</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thông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ngũ</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hành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dụng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điều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để</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chìm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đối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gây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ảnh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hưởng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cuộc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sống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bách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tính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1104784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609600"/>
            <a:ext cx="75438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H. </a:t>
            </a:r>
            <a:r>
              <a:rPr lang="en-US" sz="3200" b="1" dirty="0" err="1" smtClean="0">
                <a:latin typeface="Times New Roman" panose="02020603050405020304" pitchFamily="18" charset="0"/>
                <a:cs typeface="Times New Roman" panose="02020603050405020304" pitchFamily="18" charset="0"/>
              </a:rPr>
              <a:t>Em</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nhận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xét</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gì</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về</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chính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sách</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cai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trị</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của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Tần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Thủy</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Hoàng</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70114" y="1820168"/>
            <a:ext cx="8763000" cy="4524315"/>
          </a:xfrm>
          <a:prstGeom prst="rect">
            <a:avLst/>
          </a:prstGeom>
          <a:noFill/>
        </p:spPr>
        <p:txBody>
          <a:bodyPr wrap="square" rtlCol="0">
            <a:spAutoFit/>
          </a:bodyPr>
          <a:lstStyle/>
          <a:p>
            <a:pPr>
              <a:lnSpc>
                <a:spcPct val="150000"/>
              </a:lnSpc>
            </a:pP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Tích</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cực</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Đã</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thực</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hiện</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được</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nhiều</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biện</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pháp</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để</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thiết</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lập</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bộ</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máy</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nhà</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nước</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củng</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cố</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đất</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nước</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như</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thống</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nhất</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chế</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độ</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đo</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lường</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tiền</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tệ</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chữ</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viết</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pháp</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luật</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a:t>
            </a:r>
          </a:p>
          <a:p>
            <a:pPr>
              <a:lnSpc>
                <a:spcPct val="150000"/>
              </a:lnSpc>
            </a:pP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Hạn</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chế</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Thích</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dùng</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hình</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phạt</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hà</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khắc</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để</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cai</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trị</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nhân</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 </a:t>
            </a:r>
            <a:r>
              <a:rPr lang="en-US" sz="3200" b="1" dirty="0" err="1" smtClean="0">
                <a:solidFill>
                  <a:schemeClr val="tx2">
                    <a:lumMod val="60000"/>
                    <a:lumOff val="40000"/>
                  </a:schemeClr>
                </a:solidFill>
                <a:latin typeface="Times New Roman" panose="02020603050405020304" pitchFamily="18" charset="0"/>
                <a:cs typeface="Times New Roman" panose="02020603050405020304" pitchFamily="18" charset="0"/>
              </a:rPr>
              <a:t>dân</a:t>
            </a:r>
            <a:r>
              <a:rPr lang="en-US" sz="3200" b="1" dirty="0" smtClean="0">
                <a:solidFill>
                  <a:schemeClr val="tx2">
                    <a:lumMod val="60000"/>
                    <a:lumOff val="40000"/>
                  </a:schemeClr>
                </a:solidFill>
                <a:latin typeface="Times New Roman" panose="02020603050405020304" pitchFamily="18" charset="0"/>
                <a:cs typeface="Times New Roman" panose="02020603050405020304" pitchFamily="18" charset="0"/>
              </a:rPr>
              <a:t>.</a:t>
            </a:r>
            <a:endParaRPr lang="en-US" sz="3200" b="1" dirty="0">
              <a:solidFill>
                <a:schemeClr val="tx2">
                  <a:lumMod val="60000"/>
                  <a:lumOff val="40000"/>
                </a:schemeClr>
              </a:solidFill>
              <a:latin typeface="Times New Roman" panose="02020603050405020304" pitchFamily="18" charset="0"/>
              <a:cs typeface="Times New Roman" panose="02020603050405020304" pitchFamily="18" charset="0"/>
            </a:endParaRPr>
          </a:p>
        </p:txBody>
      </p:sp>
      <p:sp>
        <p:nvSpPr>
          <p:cNvPr id="2" name="Rectangle 1"/>
          <p:cNvSpPr/>
          <p:nvPr/>
        </p:nvSpPr>
        <p:spPr>
          <a:xfrm>
            <a:off x="334735" y="1905000"/>
            <a:ext cx="8229600" cy="3666645"/>
          </a:xfrm>
          <a:prstGeom prst="rect">
            <a:avLst/>
          </a:prstGeom>
        </p:spPr>
        <p:txBody>
          <a:bodyPr wrap="square">
            <a:spAutoFit/>
          </a:bodyPr>
          <a:lstStyle/>
          <a:p>
            <a:pPr algn="just" fontAlgn="base">
              <a:lnSpc>
                <a:spcPct val="120000"/>
              </a:lnSpc>
              <a:spcAft>
                <a:spcPts val="0"/>
              </a:spcAft>
            </a:pP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đầu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phong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kiến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Quốc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đánh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giá</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độc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chuyên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khét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tiếng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lịch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sử</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Tham</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vọng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đế</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này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tất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dân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đều</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phải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quỳ</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phục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dưới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chân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mình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Do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vậy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chính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sách</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cai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trị</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tàn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bạo</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Tần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Thủy</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Hoàng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được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thực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hiện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rộng</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rãi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cả</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suốt</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thời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gian</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vị</a:t>
            </a:r>
            <a:r>
              <a:rPr lang="en-US" sz="2800" dirty="0">
                <a:solidFill>
                  <a:srgbClr val="333333"/>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784534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grpId="1"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par>
                                <p:cTn id="18" presetID="14" presetClass="exit" presetSubtype="10" fill="hold" grpId="1" nodeType="with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964" t="34376" r="7902" b="43748"/>
          <a:stretch/>
        </p:blipFill>
        <p:spPr bwMode="auto">
          <a:xfrm>
            <a:off x="228600" y="1447800"/>
            <a:ext cx="8659586"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400712"/>
      </p:ext>
    </p:extLst>
  </p:cSld>
  <p:clrMapOvr>
    <a:masterClrMapping/>
  </p:clrMapOvr>
  <p:transition>
    <p:split orient="vert" dir="in"/>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38200" y="609600"/>
            <a:ext cx="7543800" cy="1077218"/>
          </a:xfrm>
          <a:prstGeom prst="rect">
            <a:avLst/>
          </a:prstGeom>
          <a:noFill/>
        </p:spPr>
        <p:txBody>
          <a:bodyPr wrap="square" rtlCol="0">
            <a:spAutoFit/>
          </a:bodyPr>
          <a:lstStyle/>
          <a:p>
            <a:r>
              <a:rPr lang="en-US" sz="3200" b="1" dirty="0" smtClean="0">
                <a:latin typeface="Times New Roman" panose="02020603050405020304" pitchFamily="18" charset="0"/>
                <a:cs typeface="Times New Roman" panose="02020603050405020304" pitchFamily="18" charset="0"/>
              </a:rPr>
              <a:t>H. </a:t>
            </a:r>
            <a:r>
              <a:rPr lang="en-US" sz="3200" b="1" dirty="0" err="1" smtClean="0">
                <a:latin typeface="Times New Roman" panose="02020603050405020304" pitchFamily="18" charset="0"/>
                <a:cs typeface="Times New Roman" panose="02020603050405020304" pitchFamily="18" charset="0"/>
              </a:rPr>
              <a:t>Xã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hội</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Trung</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Quốc</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đã</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có</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sự</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phân</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hóa</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như</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thế</a:t>
            </a:r>
            <a:r>
              <a:rPr lang="en-US" sz="3200" b="1" dirty="0" smtClean="0">
                <a:latin typeface="Times New Roman" panose="02020603050405020304" pitchFamily="18" charset="0"/>
                <a:cs typeface="Times New Roman" panose="02020603050405020304" pitchFamily="18" charset="0"/>
              </a:rPr>
              <a:t> </a:t>
            </a:r>
            <a:r>
              <a:rPr lang="en-US" sz="3200" b="1" dirty="0" err="1" smtClean="0">
                <a:latin typeface="Times New Roman" panose="02020603050405020304" pitchFamily="18" charset="0"/>
                <a:cs typeface="Times New Roman" panose="02020603050405020304" pitchFamily="18" charset="0"/>
              </a:rPr>
              <a:t>nào</a:t>
            </a:r>
            <a:r>
              <a:rPr lang="en-US" sz="3200" b="1" dirty="0" smtClean="0">
                <a:latin typeface="Times New Roman" panose="02020603050405020304" pitchFamily="18" charset="0"/>
                <a:cs typeface="Times New Roman" panose="02020603050405020304" pitchFamily="18" charset="0"/>
              </a:rPr>
              <a:t>?</a:t>
            </a:r>
            <a:endParaRPr lang="en-US" sz="32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70114" y="1820168"/>
            <a:ext cx="8763000" cy="2308324"/>
          </a:xfrm>
          <a:prstGeom prst="rect">
            <a:avLst/>
          </a:prstGeom>
          <a:noFill/>
        </p:spPr>
        <p:txBody>
          <a:bodyPr wrap="square" rtlCol="0">
            <a:spAutoFit/>
          </a:bodyPr>
          <a:lstStyle/>
          <a:p>
            <a:pPr>
              <a:lnSpc>
                <a:spcPct val="150000"/>
              </a:lnSpc>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Xuất</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hiện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những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giai</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cấp</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mới</a:t>
            </a:r>
            <a:r>
              <a:rPr lang="en-US" sz="3200" b="1" dirty="0" smtClean="0">
                <a:solidFill>
                  <a:srgbClr val="0070C0"/>
                </a:solidFill>
                <a:latin typeface="Times New Roman" panose="02020603050405020304" pitchFamily="18" charset="0"/>
                <a:cs typeface="Times New Roman" panose="02020603050405020304" pitchFamily="18" charset="0"/>
              </a:rPr>
              <a:t>:</a:t>
            </a:r>
          </a:p>
          <a:p>
            <a:pPr>
              <a:lnSpc>
                <a:spcPct val="150000"/>
              </a:lnSpc>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địa</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chủ</a:t>
            </a:r>
            <a:endParaRPr lang="en-US" sz="3200" b="1" dirty="0" smtClean="0">
              <a:solidFill>
                <a:srgbClr val="0070C0"/>
              </a:solidFill>
              <a:latin typeface="Times New Roman" panose="02020603050405020304" pitchFamily="18" charset="0"/>
              <a:cs typeface="Times New Roman" panose="02020603050405020304" pitchFamily="18" charset="0"/>
            </a:endParaRPr>
          </a:p>
          <a:p>
            <a:pPr>
              <a:lnSpc>
                <a:spcPct val="150000"/>
              </a:lnSpc>
            </a:pP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Tá</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điền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nông</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dân</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lĩnh</a:t>
            </a:r>
            <a:r>
              <a:rPr lang="en-US" sz="3200" b="1" dirty="0" smtClean="0">
                <a:solidFill>
                  <a:srgbClr val="0070C0"/>
                </a:solidFill>
                <a:latin typeface="Times New Roman" panose="02020603050405020304" pitchFamily="18" charset="0"/>
                <a:cs typeface="Times New Roman" panose="02020603050405020304" pitchFamily="18" charset="0"/>
              </a:rPr>
              <a:t> </a:t>
            </a:r>
            <a:r>
              <a:rPr lang="en-US" sz="3200" b="1" dirty="0" err="1" smtClean="0">
                <a:solidFill>
                  <a:srgbClr val="0070C0"/>
                </a:solidFill>
                <a:latin typeface="Times New Roman" panose="02020603050405020304" pitchFamily="18" charset="0"/>
                <a:cs typeface="Times New Roman" panose="02020603050405020304" pitchFamily="18" charset="0"/>
              </a:rPr>
              <a:t>canh</a:t>
            </a:r>
            <a:r>
              <a:rPr lang="en-US" sz="3200" b="1" dirty="0" smtClean="0">
                <a:solidFill>
                  <a:srgbClr val="0070C0"/>
                </a:solidFill>
                <a:latin typeface="Times New Roman" panose="02020603050405020304" pitchFamily="18" charset="0"/>
                <a:cs typeface="Times New Roman" panose="02020603050405020304" pitchFamily="18" charset="0"/>
              </a:rPr>
              <a:t>)</a:t>
            </a:r>
            <a:endParaRPr lang="en-US" sz="3200" b="1"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1017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xit" presetSubtype="10" fill="hold" grpId="1" nodeType="clickEffect">
                                  <p:stCondLst>
                                    <p:cond delay="0"/>
                                  </p:stCondLst>
                                  <p:childTnLst>
                                    <p:animEffect transition="out" filter="randombar(horizontal)">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par>
                                <p:cTn id="18" presetID="14" presetClass="exit" presetSubtype="10" fill="hold" grpId="1" nodeType="withEffect">
                                  <p:stCondLst>
                                    <p:cond delay="0"/>
                                  </p:stCondLst>
                                  <p:childTnLst>
                                    <p:animEffect transition="out" filter="randombar(horizontal)">
                                      <p:cBhvr>
                                        <p:cTn id="19" dur="500"/>
                                        <p:tgtEl>
                                          <p:spTgt spid="5"/>
                                        </p:tgtEl>
                                      </p:cBhvr>
                                    </p:animEffect>
                                    <p:set>
                                      <p:cBhvr>
                                        <p:cTn id="20"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28303" y="762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143005"/>
            <a:ext cx="8610600"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sz="3200" b="1" dirty="0">
                <a:solidFill>
                  <a:srgbClr val="0070C0"/>
                </a:solidFill>
                <a:latin typeface="Times New Roman" pitchFamily="18" charset="0"/>
                <a:cs typeface="Times New Roman" pitchFamily="18" charset="0"/>
              </a:rPr>
              <a:t>MỤC TIÊU CẦN ĐẠT</a:t>
            </a:r>
            <a:endParaRPr lang="en-US" sz="3200" dirty="0">
              <a:solidFill>
                <a:srgbClr val="0070C0"/>
              </a:solidFill>
              <a:latin typeface="Times New Roman" pitchFamily="18" charset="0"/>
              <a:cs typeface="Times New Roman" pitchFamily="18" charset="0"/>
            </a:endParaRP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thiệu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đặc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điểm</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về</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kiện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nhiên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Mô</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tả</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quá</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trình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thống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nhất</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lãnh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sự</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xác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lập</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chế</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độ</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phong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kiến</a:t>
            </a:r>
            <a:r>
              <a:rPr lang="en-US" sz="3200" dirty="0">
                <a:latin typeface="Times New Roman" pitchFamily="18" charset="0"/>
                <a:cs typeface="Times New Roman" pitchFamily="18" charset="0"/>
              </a:rPr>
              <a:t> ở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dưới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Tần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Thủy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Hoàng</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Xây</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dựng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trục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gian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từ</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Hán</a:t>
            </a:r>
            <a:r>
              <a:rPr lang="en-US" sz="3200" dirty="0">
                <a:latin typeface="Times New Roman" pitchFamily="18" charset="0"/>
                <a:cs typeface="Times New Roman" pitchFamily="18" charset="0"/>
              </a:rPr>
              <a:t>, Nam </a:t>
            </a:r>
            <a:r>
              <a:rPr lang="en-US" sz="3200" dirty="0" err="1">
                <a:latin typeface="Times New Roman" pitchFamily="18" charset="0"/>
                <a:cs typeface="Times New Roman" pitchFamily="18" charset="0"/>
              </a:rPr>
              <a:t>Bắc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triều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đến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nhà</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Tùy</a:t>
            </a:r>
            <a:r>
              <a:rPr lang="en-US" sz="3200" dirty="0">
                <a:latin typeface="Times New Roman" pitchFamily="18" charset="0"/>
                <a:cs typeface="Times New Roman" pitchFamily="18" charset="0"/>
              </a:rPr>
              <a:t>.</a:t>
            </a:r>
          </a:p>
          <a:p>
            <a:pPr algn="just"/>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Nêu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được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những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thành</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tựu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chủ</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yếu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nền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văn</a:t>
            </a:r>
            <a:r>
              <a:rPr lang="en-US" sz="3200" dirty="0">
                <a:latin typeface="Times New Roman" pitchFamily="18" charset="0"/>
                <a:cs typeface="Times New Roman" pitchFamily="18" charset="0"/>
              </a:rPr>
              <a:t> minh </a:t>
            </a:r>
            <a:r>
              <a:rPr lang="en-US" sz="3200" dirty="0" err="1">
                <a:latin typeface="Times New Roman" pitchFamily="18" charset="0"/>
                <a:cs typeface="Times New Roman" pitchFamily="18" charset="0"/>
              </a:rPr>
              <a:t>Trung</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Quốc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thời</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cổ</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đại</a:t>
            </a:r>
            <a:r>
              <a:rPr lang="en-US" sz="3200" dirty="0">
                <a:latin typeface="Times New Roman" pitchFamily="18" charset="0"/>
                <a:cs typeface="Times New Roman" pitchFamily="18" charset="0"/>
              </a:rPr>
              <a:t>.</a:t>
            </a:r>
          </a:p>
          <a:p>
            <a:pPr eaLnBrk="1" hangingPunct="1"/>
            <a:endParaRPr lang="en-US" dirty="0"/>
          </a:p>
        </p:txBody>
      </p:sp>
    </p:spTree>
    <p:extLst>
      <p:ext uri="{BB962C8B-B14F-4D97-AF65-F5344CB8AC3E}">
        <p14:creationId xmlns:p14="http://schemas.microsoft.com/office/powerpoint/2010/main" val="2549891767"/>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3"/>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wipe(down)">
                                      <p:cBhvr>
                                        <p:cTn id="1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0" grpId="0"/>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066800"/>
            <a:ext cx="8153400"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Năm</a:t>
            </a:r>
            <a:r>
              <a:rPr lang="en-US" sz="2800" dirty="0" smtClean="0">
                <a:latin typeface="Times New Roman" panose="02020603050405020304" pitchFamily="18" charset="0"/>
                <a:cs typeface="Times New Roman" panose="02020603050405020304" pitchFamily="18" charset="0"/>
              </a:rPr>
              <a:t> 221 TCN, </a:t>
            </a:r>
            <a:r>
              <a:rPr lang="en-US" sz="2800" dirty="0" err="1" smtClean="0">
                <a:latin typeface="Times New Roman" panose="02020603050405020304" pitchFamily="18" charset="0"/>
                <a:cs typeface="Times New Roman" panose="02020603050405020304" pitchFamily="18" charset="0"/>
              </a:rPr>
              <a:t>Tần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Thủy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Hoàng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lãnh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kiến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đầu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tiên</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
        <p:nvSpPr>
          <p:cNvPr id="5" name="TextBox 4"/>
          <p:cNvSpPr txBox="1"/>
          <p:nvPr/>
        </p:nvSpPr>
        <p:spPr>
          <a:xfrm>
            <a:off x="533400" y="2209800"/>
            <a:ext cx="8153400"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Biệp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pháp</a:t>
            </a:r>
            <a:r>
              <a:rPr lang="en-US" sz="2800" dirty="0" smtClean="0">
                <a:latin typeface="Times New Roman" panose="02020603050405020304" pitchFamily="18" charset="0"/>
                <a:cs typeface="Times New Roman" panose="02020603050405020304" pitchFamily="18" charset="0"/>
              </a:rPr>
              <a:t>: Chia </a:t>
            </a:r>
            <a:r>
              <a:rPr lang="en-US" sz="2800" dirty="0" err="1" smtClean="0">
                <a:latin typeface="Times New Roman" panose="02020603050405020304" pitchFamily="18" charset="0"/>
                <a:cs typeface="Times New Roman" panose="02020603050405020304" pitchFamily="18" charset="0"/>
              </a:rPr>
              <a:t>đất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quận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đặt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chức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cai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quản</a:t>
            </a:r>
            <a:r>
              <a:rPr lang="en-US" sz="2800" dirty="0" smtClean="0">
                <a:latin typeface="Times New Roman" panose="02020603050405020304" pitchFamily="18" charset="0"/>
                <a:cs typeface="Times New Roman" panose="02020603050405020304" pitchFamily="18" charset="0"/>
              </a:rPr>
              <a:t>…</a:t>
            </a:r>
          </a:p>
        </p:txBody>
      </p:sp>
      <p:sp>
        <p:nvSpPr>
          <p:cNvPr id="6" name="TextBox 5"/>
          <p:cNvSpPr txBox="1"/>
          <p:nvPr/>
        </p:nvSpPr>
        <p:spPr>
          <a:xfrm>
            <a:off x="568779" y="3352800"/>
            <a:ext cx="8458200" cy="954107"/>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Sự</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thay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đổi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hội</a:t>
            </a:r>
            <a:r>
              <a:rPr lang="en-US" sz="2800" dirty="0">
                <a:latin typeface="Times New Roman" panose="02020603050405020304" pitchFamily="18" charset="0"/>
                <a:cs typeface="Times New Roman" panose="02020603050405020304" pitchFamily="18" charset="0"/>
              </a:rPr>
              <a:t>: </a:t>
            </a:r>
            <a:endParaRPr lang="en-US" sz="2800"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mới</a:t>
            </a:r>
            <a:r>
              <a:rPr lang="en-US" sz="2800" dirty="0">
                <a:latin typeface="Times New Roman" panose="02020603050405020304" pitchFamily="18" charset="0"/>
                <a:cs typeface="Times New Roman" panose="02020603050405020304" pitchFamily="18" charset="0"/>
              </a:rPr>
              <a:t> </a:t>
            </a:r>
            <a:r>
              <a:rPr lang="en-US" sz="2800" dirty="0" smtClean="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địa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chủ</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tá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điền</a:t>
            </a:r>
            <a:r>
              <a:rPr lang="en-US" sz="28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263745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49984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solidFill>
                  <a:srgbClr val="0070C0"/>
                </a:solidFill>
                <a:latin typeface="Times New Roman" pitchFamily="18" charset="0"/>
                <a:cs typeface="Times New Roman" pitchFamily="18" charset="0"/>
              </a:rPr>
              <a:t>3. </a:t>
            </a:r>
            <a:r>
              <a:rPr lang="en-US" sz="2800" b="1" dirty="0" err="1" smtClean="0">
                <a:solidFill>
                  <a:srgbClr val="0070C0"/>
                </a:solidFill>
                <a:latin typeface="Times New Roman" pitchFamily="18" charset="0"/>
                <a:cs typeface="Times New Roman" pitchFamily="18" charset="0"/>
              </a:rPr>
              <a:t>Trung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Quốc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từ</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thời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Hán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đến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thời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Tùy</a:t>
            </a:r>
            <a:r>
              <a:rPr lang="en-US" sz="2800" b="1" dirty="0" smtClean="0">
                <a:solidFill>
                  <a:srgbClr val="0070C0"/>
                </a:solidFill>
                <a:latin typeface="Times New Roman" pitchFamily="18" charset="0"/>
                <a:cs typeface="Times New Roman" pitchFamily="18" charset="0"/>
              </a:rPr>
              <a:t> (206 TCN – </a:t>
            </a:r>
            <a:r>
              <a:rPr lang="en-US" sz="2800" b="1" dirty="0" err="1" smtClean="0">
                <a:solidFill>
                  <a:srgbClr val="0070C0"/>
                </a:solidFill>
                <a:latin typeface="Times New Roman" pitchFamily="18" charset="0"/>
                <a:cs typeface="Times New Roman" pitchFamily="18" charset="0"/>
              </a:rPr>
              <a:t>thế</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kỉ</a:t>
            </a:r>
            <a:r>
              <a:rPr lang="en-US" sz="2800" b="1" dirty="0" smtClean="0">
                <a:solidFill>
                  <a:srgbClr val="0070C0"/>
                </a:solidFill>
                <a:latin typeface="Times New Roman" pitchFamily="18" charset="0"/>
                <a:cs typeface="Times New Roman" pitchFamily="18" charset="0"/>
              </a:rPr>
              <a:t> VII) </a:t>
            </a:r>
            <a:endParaRPr lang="en-US" sz="2800" dirty="0">
              <a:solidFill>
                <a:srgbClr val="0070C0"/>
              </a:solidFill>
              <a:latin typeface="Times New Roman" pitchFamily="18" charset="0"/>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437990"/>
            <a:ext cx="8465242" cy="3148012"/>
          </a:xfrm>
          <a:prstGeom prst="rect">
            <a:avLst/>
          </a:prstGeom>
        </p:spPr>
      </p:pic>
      <p:sp>
        <p:nvSpPr>
          <p:cNvPr id="8" name="TextBox 7"/>
          <p:cNvSpPr txBox="1"/>
          <p:nvPr/>
        </p:nvSpPr>
        <p:spPr>
          <a:xfrm>
            <a:off x="685800" y="1453947"/>
            <a:ext cx="7924800"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Trục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endParaRPr lang="en-US" sz="2800"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447800" y="4267200"/>
            <a:ext cx="228600"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a</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2819400" y="2991556"/>
            <a:ext cx="22315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b</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962400" y="4343400"/>
            <a:ext cx="22315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c</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3" name="TextBox 12"/>
          <p:cNvSpPr txBox="1"/>
          <p:nvPr/>
        </p:nvSpPr>
        <p:spPr>
          <a:xfrm>
            <a:off x="5293179" y="3124200"/>
            <a:ext cx="22315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d</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14" name="TextBox 13"/>
          <p:cNvSpPr txBox="1"/>
          <p:nvPr/>
        </p:nvSpPr>
        <p:spPr>
          <a:xfrm>
            <a:off x="6553200" y="4051012"/>
            <a:ext cx="223158" cy="584775"/>
          </a:xfrm>
          <a:prstGeom prst="rect">
            <a:avLst/>
          </a:prstGeom>
          <a:noFill/>
        </p:spPr>
        <p:txBody>
          <a:bodyPr wrap="square" rtlCol="0">
            <a:spAutoFit/>
          </a:bodyPr>
          <a:lstStyle/>
          <a:p>
            <a:r>
              <a:rPr lang="en-US" sz="3200" b="1" dirty="0" smtClean="0">
                <a:solidFill>
                  <a:srgbClr val="FF0000"/>
                </a:solidFill>
                <a:latin typeface="Times New Roman" panose="02020603050405020304" pitchFamily="18" charset="0"/>
                <a:cs typeface="Times New Roman" panose="02020603050405020304" pitchFamily="18" charset="0"/>
              </a:rPr>
              <a:t>e</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708056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0" y="49984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r>
              <a:rPr lang="en-US" sz="2800" b="1" dirty="0">
                <a:solidFill>
                  <a:srgbClr val="0070C0"/>
                </a:solidFill>
                <a:latin typeface="Times New Roman" pitchFamily="18" charset="0"/>
                <a:cs typeface="Times New Roman" pitchFamily="18" charset="0"/>
              </a:rPr>
              <a:t>3. </a:t>
            </a:r>
            <a:r>
              <a:rPr lang="en-US" sz="2800" b="1" dirty="0" err="1" smtClean="0">
                <a:solidFill>
                  <a:srgbClr val="0070C0"/>
                </a:solidFill>
                <a:latin typeface="Times New Roman" pitchFamily="18" charset="0"/>
                <a:cs typeface="Times New Roman" pitchFamily="18" charset="0"/>
              </a:rPr>
              <a:t>Trung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Quốc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từ</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thời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Hán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đến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thời</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Tùy</a:t>
            </a:r>
            <a:r>
              <a:rPr lang="en-US" sz="2800" b="1" dirty="0" smtClean="0">
                <a:solidFill>
                  <a:srgbClr val="0070C0"/>
                </a:solidFill>
                <a:latin typeface="Times New Roman" pitchFamily="18" charset="0"/>
                <a:cs typeface="Times New Roman" pitchFamily="18" charset="0"/>
              </a:rPr>
              <a:t> (206 TCN – </a:t>
            </a:r>
            <a:r>
              <a:rPr lang="en-US" sz="2800" b="1" dirty="0" err="1" smtClean="0">
                <a:solidFill>
                  <a:srgbClr val="0070C0"/>
                </a:solidFill>
                <a:latin typeface="Times New Roman" pitchFamily="18" charset="0"/>
                <a:cs typeface="Times New Roman" pitchFamily="18" charset="0"/>
              </a:rPr>
              <a:t>thế</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kỉ</a:t>
            </a:r>
            <a:r>
              <a:rPr lang="en-US" sz="2800" b="1" dirty="0" smtClean="0">
                <a:solidFill>
                  <a:srgbClr val="0070C0"/>
                </a:solidFill>
                <a:latin typeface="Times New Roman" pitchFamily="18" charset="0"/>
                <a:cs typeface="Times New Roman" pitchFamily="18" charset="0"/>
              </a:rPr>
              <a:t> VII) </a:t>
            </a:r>
            <a:endParaRPr lang="en-US" sz="2800" dirty="0">
              <a:solidFill>
                <a:srgbClr val="0070C0"/>
              </a:solidFill>
              <a:latin typeface="Times New Roman" pitchFamily="18" charset="0"/>
              <a:cs typeface="Times New Roman" pitchFamily="18"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1000" y="2438400"/>
            <a:ext cx="8465242" cy="3148012"/>
          </a:xfrm>
          <a:prstGeom prst="rect">
            <a:avLst/>
          </a:prstGeom>
        </p:spPr>
      </p:pic>
      <p:sp>
        <p:nvSpPr>
          <p:cNvPr id="8" name="TextBox 7"/>
          <p:cNvSpPr txBox="1"/>
          <p:nvPr/>
        </p:nvSpPr>
        <p:spPr>
          <a:xfrm>
            <a:off x="685800" y="1453947"/>
            <a:ext cx="7924800" cy="523220"/>
          </a:xfrm>
          <a:prstGeom prst="rect">
            <a:avLst/>
          </a:prstGeom>
          <a:noFill/>
        </p:spPr>
        <p:txBody>
          <a:bodyPr wrap="square" rtlCol="0">
            <a:spAutoFit/>
          </a:bodyPr>
          <a:lstStyle/>
          <a:p>
            <a:r>
              <a:rPr lang="en-US" sz="2800" b="1" dirty="0" err="1" smtClean="0">
                <a:latin typeface="Times New Roman" panose="02020603050405020304" pitchFamily="18" charset="0"/>
                <a:cs typeface="Times New Roman" panose="02020603050405020304" pitchFamily="18" charset="0"/>
              </a:rPr>
              <a:t>Trục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từ</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Hán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Tùy</a:t>
            </a:r>
            <a:endParaRPr lang="en-US" sz="2800" b="1" dirty="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001660"/>
            <a:ext cx="8537077" cy="3891707"/>
          </a:xfrm>
          <a:prstGeom prst="rect">
            <a:avLst/>
          </a:prstGeom>
        </p:spPr>
      </p:pic>
    </p:spTree>
    <p:extLst>
      <p:ext uri="{BB962C8B-B14F-4D97-AF65-F5344CB8AC3E}">
        <p14:creationId xmlns:p14="http://schemas.microsoft.com/office/powerpoint/2010/main" val="3520577933"/>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xit" presetSubtype="10" fill="hold" nodeType="clickEffect">
                                  <p:stCondLst>
                                    <p:cond delay="0"/>
                                  </p:stCondLst>
                                  <p:childTnLst>
                                    <p:animEffect transition="out" filter="randombar(horizontal)">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ruc thoi gian tu thoi nha Han den thoi nha Tuy cua Trung Quoc thoi co da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57400"/>
            <a:ext cx="7373904" cy="147478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676400" y="990600"/>
            <a:ext cx="5562600" cy="369332"/>
          </a:xfrm>
          <a:prstGeom prst="rect">
            <a:avLst/>
          </a:prstGeom>
          <a:noFill/>
        </p:spPr>
        <p:txBody>
          <a:bodyPr wrap="square" rtlCol="0">
            <a:spAutoFit/>
          </a:bodyPr>
          <a:lstStyle/>
          <a:p>
            <a:r>
              <a:rPr lang="en-US" dirty="0" err="1" smtClean="0"/>
              <a:t>Xây</a:t>
            </a:r>
            <a:r>
              <a:rPr lang="en-US" dirty="0" smtClean="0"/>
              <a:t> </a:t>
            </a:r>
            <a:r>
              <a:rPr lang="en-US" dirty="0" err="1" smtClean="0"/>
              <a:t>dựng</a:t>
            </a:r>
            <a:r>
              <a:rPr lang="en-US" dirty="0" smtClean="0"/>
              <a:t> </a:t>
            </a:r>
            <a:r>
              <a:rPr lang="en-US" dirty="0" err="1" smtClean="0"/>
              <a:t>trục</a:t>
            </a:r>
            <a:r>
              <a:rPr lang="en-US" dirty="0" smtClean="0"/>
              <a:t> </a:t>
            </a:r>
            <a:r>
              <a:rPr lang="en-US" dirty="0" err="1" smtClean="0"/>
              <a:t>thời</a:t>
            </a:r>
            <a:r>
              <a:rPr lang="en-US" dirty="0" smtClean="0"/>
              <a:t> </a:t>
            </a:r>
            <a:r>
              <a:rPr lang="en-US" dirty="0" err="1" smtClean="0"/>
              <a:t>gian</a:t>
            </a:r>
            <a:r>
              <a:rPr lang="en-US" dirty="0" smtClean="0"/>
              <a:t> </a:t>
            </a:r>
            <a:r>
              <a:rPr lang="en-US" dirty="0" err="1" smtClean="0"/>
              <a:t>từ</a:t>
            </a:r>
            <a:r>
              <a:rPr lang="en-US" dirty="0" smtClean="0"/>
              <a:t> </a:t>
            </a:r>
            <a:r>
              <a:rPr lang="en-US" dirty="0" err="1" smtClean="0"/>
              <a:t>thời</a:t>
            </a:r>
            <a:r>
              <a:rPr lang="en-US" dirty="0" smtClean="0"/>
              <a:t> </a:t>
            </a:r>
            <a:r>
              <a:rPr lang="en-US" dirty="0" err="1" smtClean="0"/>
              <a:t>nhà</a:t>
            </a:r>
            <a:r>
              <a:rPr lang="en-US" dirty="0" smtClean="0"/>
              <a:t> </a:t>
            </a:r>
            <a:r>
              <a:rPr lang="en-US" dirty="0" err="1" smtClean="0"/>
              <a:t>Hán</a:t>
            </a:r>
            <a:r>
              <a:rPr lang="en-US" dirty="0" smtClean="0"/>
              <a:t> </a:t>
            </a:r>
            <a:r>
              <a:rPr lang="en-US" dirty="0" err="1" smtClean="0"/>
              <a:t>đến</a:t>
            </a:r>
            <a:r>
              <a:rPr lang="en-US" dirty="0" smtClean="0"/>
              <a:t> </a:t>
            </a:r>
            <a:r>
              <a:rPr lang="en-US" dirty="0" err="1" smtClean="0"/>
              <a:t>thời</a:t>
            </a:r>
            <a:r>
              <a:rPr lang="en-US" dirty="0" smtClean="0"/>
              <a:t> </a:t>
            </a:r>
            <a:r>
              <a:rPr lang="en-US" dirty="0" err="1" smtClean="0"/>
              <a:t>nhà</a:t>
            </a:r>
            <a:r>
              <a:rPr lang="en-US" dirty="0" smtClean="0"/>
              <a:t> </a:t>
            </a:r>
            <a:r>
              <a:rPr lang="en-US" dirty="0" err="1" smtClean="0"/>
              <a:t>Tùy</a:t>
            </a:r>
            <a:endParaRPr lang="en-US" dirty="0"/>
          </a:p>
        </p:txBody>
      </p:sp>
    </p:spTree>
    <p:extLst>
      <p:ext uri="{BB962C8B-B14F-4D97-AF65-F5344CB8AC3E}">
        <p14:creationId xmlns:p14="http://schemas.microsoft.com/office/powerpoint/2010/main" val="35536195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25268359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ứ đại phát minh của trung quốc 4 dai phat minh pp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2053"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34938"/>
            <a:ext cx="9525000" cy="715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97747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53"/>
                                        </p:tgtEl>
                                        <p:attrNameLst>
                                          <p:attrName>style.visibility</p:attrName>
                                        </p:attrNameLst>
                                      </p:cBhvr>
                                      <p:to>
                                        <p:strVal val="visible"/>
                                      </p:to>
                                    </p:set>
                                    <p:anim calcmode="lin" valueType="num">
                                      <p:cBhvr>
                                        <p:cTn id="7" dur="500" fill="hold"/>
                                        <p:tgtEl>
                                          <p:spTgt spid="2053"/>
                                        </p:tgtEl>
                                        <p:attrNameLst>
                                          <p:attrName>ppt_w</p:attrName>
                                        </p:attrNameLst>
                                      </p:cBhvr>
                                      <p:tavLst>
                                        <p:tav tm="0">
                                          <p:val>
                                            <p:fltVal val="0"/>
                                          </p:val>
                                        </p:tav>
                                        <p:tav tm="100000">
                                          <p:val>
                                            <p:strVal val="#ppt_w"/>
                                          </p:val>
                                        </p:tav>
                                      </p:tavLst>
                                    </p:anim>
                                    <p:anim calcmode="lin" valueType="num">
                                      <p:cBhvr>
                                        <p:cTn id="8" dur="500" fill="hold"/>
                                        <p:tgtEl>
                                          <p:spTgt spid="2053"/>
                                        </p:tgtEl>
                                        <p:attrNameLst>
                                          <p:attrName>ppt_h</p:attrName>
                                        </p:attrNameLst>
                                      </p:cBhvr>
                                      <p:tavLst>
                                        <p:tav tm="0">
                                          <p:val>
                                            <p:fltVal val="0"/>
                                          </p:val>
                                        </p:tav>
                                        <p:tav tm="100000">
                                          <p:val>
                                            <p:strVal val="#ppt_h"/>
                                          </p:val>
                                        </p:tav>
                                      </p:tavLst>
                                    </p:anim>
                                    <p:animEffect transition="in" filter="fade">
                                      <p:cBhvr>
                                        <p:cTn id="9" dur="500"/>
                                        <p:tgtEl>
                                          <p:spTgt spid="20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7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8659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descr="tứ đại phát minh của trung quốc 4 dai phat minh pp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100"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15" y="304800"/>
            <a:ext cx="9144000" cy="6873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63735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animEffect transition="in" filter="randombar(horizontal)">
                                      <p:cBhvr>
                                        <p:cTn id="7" dur="500"/>
                                        <p:tgtEl>
                                          <p:spTgt spid="4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TextBox 1"/>
          <p:cNvSpPr txBox="1">
            <a:spLocks noChangeArrowheads="1"/>
          </p:cNvSpPr>
          <p:nvPr/>
        </p:nvSpPr>
        <p:spPr bwMode="auto">
          <a:xfrm>
            <a:off x="206461" y="195943"/>
            <a:ext cx="8327940"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a:r>
              <a:rPr lang="en-US" sz="2600" b="1" dirty="0" smtClean="0">
                <a:solidFill>
                  <a:srgbClr val="0070C0"/>
                </a:solidFill>
                <a:latin typeface="Times New Roman" pitchFamily="18" charset="0"/>
                <a:cs typeface="Times New Roman" pitchFamily="18" charset="0"/>
              </a:rPr>
              <a:t>4. </a:t>
            </a:r>
            <a:r>
              <a:rPr lang="en-US" sz="2600" b="1" dirty="0" err="1">
                <a:solidFill>
                  <a:srgbClr val="0070C0"/>
                </a:solidFill>
                <a:latin typeface="Times New Roman" pitchFamily="18" charset="0"/>
                <a:cs typeface="Times New Roman" pitchFamily="18" charset="0"/>
              </a:rPr>
              <a:t>Thành</a:t>
            </a:r>
            <a:r>
              <a:rPr lang="en-US" sz="2600" b="1" dirty="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tựu</a:t>
            </a:r>
            <a:r>
              <a:rPr lang="en-US" sz="2600" b="1" dirty="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nổi</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bật</a:t>
            </a:r>
            <a:r>
              <a:rPr lang="en-US" sz="2600" b="1" dirty="0" smtClean="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của</a:t>
            </a:r>
            <a:r>
              <a:rPr lang="en-US" sz="2600" b="1" dirty="0">
                <a:solidFill>
                  <a:srgbClr val="0070C0"/>
                </a:solidFill>
                <a:latin typeface="Times New Roman" pitchFamily="18" charset="0"/>
                <a:cs typeface="Times New Roman" pitchFamily="18" charset="0"/>
              </a:rPr>
              <a:t> </a:t>
            </a:r>
            <a:r>
              <a:rPr lang="en-US" sz="2600" b="1" dirty="0" err="1">
                <a:solidFill>
                  <a:srgbClr val="0070C0"/>
                </a:solidFill>
                <a:latin typeface="Times New Roman" pitchFamily="18" charset="0"/>
                <a:cs typeface="Times New Roman" pitchFamily="18" charset="0"/>
              </a:rPr>
              <a:t>văn</a:t>
            </a:r>
            <a:r>
              <a:rPr lang="en-US" sz="2600" b="1" dirty="0">
                <a:solidFill>
                  <a:srgbClr val="0070C0"/>
                </a:solidFill>
                <a:latin typeface="Times New Roman" pitchFamily="18" charset="0"/>
                <a:cs typeface="Times New Roman" pitchFamily="18" charset="0"/>
              </a:rPr>
              <a:t> minh </a:t>
            </a:r>
            <a:r>
              <a:rPr lang="en-US" sz="2600" b="1" dirty="0" err="1">
                <a:solidFill>
                  <a:srgbClr val="0070C0"/>
                </a:solidFill>
                <a:latin typeface="Times New Roman" pitchFamily="18" charset="0"/>
                <a:cs typeface="Times New Roman" pitchFamily="18" charset="0"/>
              </a:rPr>
              <a:t>Trung</a:t>
            </a:r>
            <a:r>
              <a:rPr lang="en-US" sz="2600" b="1" dirty="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Quốc</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từ</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thời</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cổ</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đại</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đến</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thế</a:t>
            </a:r>
            <a:r>
              <a:rPr lang="en-US" sz="2600" b="1" dirty="0" smtClean="0">
                <a:solidFill>
                  <a:srgbClr val="0070C0"/>
                </a:solidFill>
                <a:latin typeface="Times New Roman" pitchFamily="18" charset="0"/>
                <a:cs typeface="Times New Roman" pitchFamily="18" charset="0"/>
              </a:rPr>
              <a:t> </a:t>
            </a:r>
            <a:r>
              <a:rPr lang="en-US" sz="2600" b="1" dirty="0" err="1" smtClean="0">
                <a:solidFill>
                  <a:srgbClr val="0070C0"/>
                </a:solidFill>
                <a:latin typeface="Times New Roman" pitchFamily="18" charset="0"/>
                <a:cs typeface="Times New Roman" pitchFamily="18" charset="0"/>
              </a:rPr>
              <a:t>kỉ</a:t>
            </a:r>
            <a:r>
              <a:rPr lang="en-US" sz="2600" b="1" dirty="0" smtClean="0">
                <a:solidFill>
                  <a:srgbClr val="0070C0"/>
                </a:solidFill>
                <a:latin typeface="Times New Roman" pitchFamily="18" charset="0"/>
                <a:cs typeface="Times New Roman" pitchFamily="18" charset="0"/>
              </a:rPr>
              <a:t> VII</a:t>
            </a:r>
            <a:endParaRPr lang="en-US" sz="2600" dirty="0">
              <a:solidFill>
                <a:srgbClr val="0070C0"/>
              </a:solidFill>
              <a:latin typeface="Times New Roman" pitchFamily="18" charset="0"/>
              <a:cs typeface="Times New Roman" pitchFamily="18" charset="0"/>
            </a:endParaRPr>
          </a:p>
        </p:txBody>
      </p:sp>
      <p:sp>
        <p:nvSpPr>
          <p:cNvPr id="3" name="TextBox 2"/>
          <p:cNvSpPr txBox="1"/>
          <p:nvPr/>
        </p:nvSpPr>
        <p:spPr>
          <a:xfrm>
            <a:off x="2438400" y="990600"/>
            <a:ext cx="3657600" cy="523220"/>
          </a:xfrm>
          <a:prstGeom prst="rect">
            <a:avLst/>
          </a:prstGeom>
          <a:solidFill>
            <a:schemeClr val="bg1"/>
          </a:solid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Phiếu</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endParaRPr lang="en-US" sz="2800" b="1" dirty="0" smtClean="0">
              <a:solidFill>
                <a:srgbClr val="FF0000"/>
              </a:solidFill>
              <a:latin typeface="Times New Roman" pitchFamily="18" charset="0"/>
              <a:cs typeface="Times New Roman" pitchFamily="18" charset="0"/>
            </a:endParaRPr>
          </a:p>
        </p:txBody>
      </p:sp>
      <p:graphicFrame>
        <p:nvGraphicFramePr>
          <p:cNvPr id="6" name="Table 5"/>
          <p:cNvGraphicFramePr>
            <a:graphicFrameLocks noGrp="1"/>
          </p:cNvGraphicFramePr>
          <p:nvPr>
            <p:extLst>
              <p:ext uri="{D42A27DB-BD31-4B8C-83A1-F6EECF244321}">
                <p14:modId xmlns:p14="http://schemas.microsoft.com/office/powerpoint/2010/main" val="2622804533"/>
              </p:ext>
            </p:extLst>
          </p:nvPr>
        </p:nvGraphicFramePr>
        <p:xfrm>
          <a:off x="206461" y="1600200"/>
          <a:ext cx="8738875" cy="4038602"/>
        </p:xfrm>
        <a:graphic>
          <a:graphicData uri="http://schemas.openxmlformats.org/drawingml/2006/table">
            <a:tbl>
              <a:tblPr firstRow="1" firstCol="1" bandRow="1">
                <a:tableStyleId>{5C22544A-7EE6-4342-B048-85BDC9FD1C3A}</a:tableStyleId>
              </a:tblPr>
              <a:tblGrid>
                <a:gridCol w="2714799">
                  <a:extLst>
                    <a:ext uri="{9D8B030D-6E8A-4147-A177-3AD203B41FA5}">
                      <a16:colId xmlns:a16="http://schemas.microsoft.com/office/drawing/2014/main" val="20000"/>
                    </a:ext>
                  </a:extLst>
                </a:gridCol>
                <a:gridCol w="6024076">
                  <a:extLst>
                    <a:ext uri="{9D8B030D-6E8A-4147-A177-3AD203B41FA5}">
                      <a16:colId xmlns:a16="http://schemas.microsoft.com/office/drawing/2014/main" val="20001"/>
                    </a:ext>
                  </a:extLst>
                </a:gridCol>
              </a:tblGrid>
              <a:tr h="425497">
                <a:tc>
                  <a:txBody>
                    <a:bodyPr/>
                    <a:lstStyle/>
                    <a:p>
                      <a:pPr algn="ctr">
                        <a:lnSpc>
                          <a:spcPct val="115000"/>
                        </a:lnSpc>
                        <a:spcAft>
                          <a:spcPts val="600"/>
                        </a:spcAft>
                      </a:pPr>
                      <a:r>
                        <a:rPr lang="en-US" sz="2400" dirty="0" err="1">
                          <a:effectLst/>
                          <a:latin typeface="Times New Roman" pitchFamily="18" charset="0"/>
                          <a:cs typeface="Times New Roman" pitchFamily="18" charset="0"/>
                        </a:rPr>
                        <a:t>Lĩnh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vực</a:t>
                      </a:r>
                      <a:endParaRPr lang="en-US"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600"/>
                        </a:spcAft>
                      </a:pPr>
                      <a:r>
                        <a:rPr lang="en-US" sz="2400" dirty="0" err="1">
                          <a:effectLst/>
                          <a:latin typeface="Times New Roman" pitchFamily="18" charset="0"/>
                          <a:cs typeface="Times New Roman" pitchFamily="18" charset="0"/>
                        </a:rPr>
                        <a:t>Thành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tựu</a:t>
                      </a:r>
                      <a:endParaRPr lang="en-US" sz="2400"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0"/>
                  </a:ext>
                </a:extLst>
              </a:tr>
              <a:tr h="412288">
                <a:tc>
                  <a:txBody>
                    <a:bodyPr/>
                    <a:lstStyle/>
                    <a:p>
                      <a:pPr algn="just"/>
                      <a:r>
                        <a:rPr lang="en-US" sz="2400" dirty="0" err="1">
                          <a:effectLst/>
                          <a:latin typeface="Times New Roman" pitchFamily="18" charset="0"/>
                          <a:cs typeface="Times New Roman" pitchFamily="18" charset="0"/>
                        </a:rPr>
                        <a:t>Chữ</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viết</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412288">
                <a:tc>
                  <a:txBody>
                    <a:bodyPr/>
                    <a:lstStyle/>
                    <a:p>
                      <a:pPr algn="just"/>
                      <a:r>
                        <a:rPr lang="en-US" sz="2400" dirty="0" err="1">
                          <a:effectLst/>
                          <a:latin typeface="Times New Roman" pitchFamily="18" charset="0"/>
                          <a:cs typeface="Times New Roman" pitchFamily="18" charset="0"/>
                        </a:rPr>
                        <a:t>Văn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412288">
                <a:tc>
                  <a:txBody>
                    <a:bodyPr/>
                    <a:lstStyle/>
                    <a:p>
                      <a:pPr algn="just"/>
                      <a:r>
                        <a:rPr lang="en-US" sz="2400" dirty="0" err="1">
                          <a:effectLst/>
                          <a:latin typeface="Times New Roman" pitchFamily="18" charset="0"/>
                          <a:cs typeface="Times New Roman" pitchFamily="18" charset="0"/>
                        </a:rPr>
                        <a:t>Tư</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tưởng</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3"/>
                  </a:ext>
                </a:extLst>
              </a:tr>
              <a:tr h="412288">
                <a:tc>
                  <a:txBody>
                    <a:bodyPr/>
                    <a:lstStyle/>
                    <a:p>
                      <a:pPr algn="just"/>
                      <a:r>
                        <a:rPr lang="en-US" sz="2400" dirty="0" err="1">
                          <a:effectLst/>
                          <a:latin typeface="Times New Roman" pitchFamily="18" charset="0"/>
                          <a:cs typeface="Times New Roman" pitchFamily="18" charset="0"/>
                        </a:rPr>
                        <a:t>Sử</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412288">
                <a:tc>
                  <a:txBody>
                    <a:bodyPr/>
                    <a:lstStyle/>
                    <a:p>
                      <a:pPr algn="just"/>
                      <a:r>
                        <a:rPr lang="en-US" sz="2400" dirty="0" err="1" smtClean="0">
                          <a:effectLst/>
                          <a:latin typeface="Times New Roman" pitchFamily="18" charset="0"/>
                          <a:cs typeface="Times New Roman" pitchFamily="18" charset="0"/>
                        </a:rPr>
                        <a:t>Lịch</a:t>
                      </a:r>
                      <a:r>
                        <a:rPr lang="en-US" sz="2400" baseline="0" dirty="0" smtClean="0">
                          <a:effectLst/>
                          <a:latin typeface="Times New Roman" pitchFamily="18" charset="0"/>
                          <a:cs typeface="Times New Roman" pitchFamily="18" charset="0"/>
                        </a:rPr>
                        <a:t> </a:t>
                      </a:r>
                      <a:r>
                        <a:rPr lang="en-US" sz="2400" baseline="0" dirty="0" err="1" smtClean="0">
                          <a:effectLst/>
                          <a:latin typeface="Times New Roman" pitchFamily="18" charset="0"/>
                          <a:cs typeface="Times New Roman" pitchFamily="18" charset="0"/>
                        </a:rPr>
                        <a:t>pháp</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403565">
                <a:tc>
                  <a:txBody>
                    <a:bodyPr/>
                    <a:lstStyle/>
                    <a:p>
                      <a:pPr algn="just"/>
                      <a:r>
                        <a:rPr lang="en-US" sz="2400" dirty="0" err="1">
                          <a:effectLst/>
                          <a:latin typeface="Times New Roman" pitchFamily="18" charset="0"/>
                          <a:cs typeface="Times New Roman" pitchFamily="18" charset="0"/>
                        </a:rPr>
                        <a:t>Khoa</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học-kĩ</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thuật</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r h="403565">
                <a:tc>
                  <a:txBody>
                    <a:bodyPr/>
                    <a:lstStyle/>
                    <a:p>
                      <a:pPr algn="just"/>
                      <a:r>
                        <a:rPr lang="en-US" sz="2400" spc="-20" dirty="0">
                          <a:effectLst/>
                          <a:latin typeface="Times New Roman" pitchFamily="18" charset="0"/>
                          <a:cs typeface="Times New Roman" pitchFamily="18" charset="0"/>
                        </a:rPr>
                        <a:t>Y </a:t>
                      </a:r>
                      <a:r>
                        <a:rPr lang="en-US" sz="2400" spc="-20" dirty="0" err="1">
                          <a:effectLst/>
                          <a:latin typeface="Times New Roman" pitchFamily="18" charset="0"/>
                          <a:cs typeface="Times New Roman" pitchFamily="18" charset="0"/>
                        </a:rPr>
                        <a:t>học</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7"/>
                  </a:ext>
                </a:extLst>
              </a:tr>
              <a:tr h="744535">
                <a:tc>
                  <a:txBody>
                    <a:bodyPr/>
                    <a:lstStyle/>
                    <a:p>
                      <a:pPr algn="just"/>
                      <a:r>
                        <a:rPr lang="en-US" sz="2400" dirty="0" err="1">
                          <a:effectLst/>
                          <a:latin typeface="Times New Roman" pitchFamily="18" charset="0"/>
                          <a:cs typeface="Times New Roman" pitchFamily="18" charset="0"/>
                        </a:rPr>
                        <a:t>Kiến</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trúc</a:t>
                      </a:r>
                      <a:endParaRPr lang="en-US" sz="24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0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5" name="TextBox 4"/>
          <p:cNvSpPr txBox="1"/>
          <p:nvPr/>
        </p:nvSpPr>
        <p:spPr>
          <a:xfrm>
            <a:off x="122464" y="5888897"/>
            <a:ext cx="8716735"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a:t>
            </a:r>
            <a:r>
              <a:rPr lang="en-US" sz="2800" b="1" dirty="0" err="1" smtClean="0">
                <a:latin typeface="Times New Roman" panose="02020603050405020304" pitchFamily="18" charset="0"/>
                <a:cs typeface="Times New Roman" panose="02020603050405020304" pitchFamily="18" charset="0"/>
              </a:rPr>
              <a:t>Nhận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xét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đánh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giá</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về</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những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thành</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tựu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trên</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40255592"/>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TextBox 2"/>
          <p:cNvSpPr txBox="1"/>
          <p:nvPr/>
        </p:nvSpPr>
        <p:spPr>
          <a:xfrm>
            <a:off x="33948" y="438381"/>
            <a:ext cx="8915400" cy="1231106"/>
          </a:xfrm>
          <a:prstGeom prst="rect">
            <a:avLst/>
          </a:prstGeom>
          <a:solidFill>
            <a:schemeClr val="bg1"/>
          </a:solidFill>
        </p:spPr>
        <p:txBody>
          <a:bodyPr wrap="square" rtlCol="0">
            <a:spAutoFit/>
          </a:bodyPr>
          <a:lstStyle/>
          <a:p>
            <a:pPr algn="ctr"/>
            <a:r>
              <a:rPr lang="en-US" sz="2800" b="1" dirty="0" err="1" smtClean="0">
                <a:solidFill>
                  <a:srgbClr val="FF0000"/>
                </a:solidFill>
                <a:latin typeface="Times New Roman" pitchFamily="18" charset="0"/>
                <a:cs typeface="Times New Roman" pitchFamily="18" charset="0"/>
              </a:rPr>
              <a:t>Phiếu</a:t>
            </a:r>
            <a:r>
              <a:rPr lang="en-US" sz="2800" b="1" dirty="0" smtClean="0">
                <a:solidFill>
                  <a:srgbClr val="FF0000"/>
                </a:solidFill>
                <a:latin typeface="Times New Roman" pitchFamily="18" charset="0"/>
                <a:cs typeface="Times New Roman" pitchFamily="18" charset="0"/>
              </a:rPr>
              <a:t> </a:t>
            </a:r>
            <a:r>
              <a:rPr lang="en-US" sz="2800" b="1" dirty="0" err="1">
                <a:solidFill>
                  <a:srgbClr val="FF0000"/>
                </a:solidFill>
                <a:latin typeface="Times New Roman" pitchFamily="18" charset="0"/>
                <a:cs typeface="Times New Roman" pitchFamily="18" charset="0"/>
              </a:rPr>
              <a:t>học</a:t>
            </a:r>
            <a:r>
              <a:rPr lang="en-US" sz="2800" b="1" dirty="0">
                <a:solidFill>
                  <a:srgbClr val="FF0000"/>
                </a:solidFill>
                <a:latin typeface="Times New Roman" pitchFamily="18" charset="0"/>
                <a:cs typeface="Times New Roman" pitchFamily="18" charset="0"/>
              </a:rPr>
              <a:t> </a:t>
            </a:r>
            <a:r>
              <a:rPr lang="en-US" sz="2800" b="1" dirty="0" err="1" smtClean="0">
                <a:solidFill>
                  <a:srgbClr val="FF0000"/>
                </a:solidFill>
                <a:latin typeface="Times New Roman" pitchFamily="18" charset="0"/>
                <a:cs typeface="Times New Roman" pitchFamily="18" charset="0"/>
              </a:rPr>
              <a:t>tập</a:t>
            </a:r>
            <a:endParaRPr lang="en-US" sz="2800" b="1" dirty="0" smtClean="0">
              <a:solidFill>
                <a:srgbClr val="FF0000"/>
              </a:solidFill>
              <a:latin typeface="Times New Roman" pitchFamily="18" charset="0"/>
              <a:cs typeface="Times New Roman" pitchFamily="18" charset="0"/>
            </a:endParaRPr>
          </a:p>
          <a:p>
            <a:pPr algn="ctr"/>
            <a:endParaRPr lang="en-US" sz="2800" b="1" dirty="0">
              <a:solidFill>
                <a:srgbClr val="FF0000"/>
              </a:solidFill>
              <a:latin typeface="Times New Roman" pitchFamily="18" charset="0"/>
              <a:cs typeface="Times New Roman" pitchFamily="18" charset="0"/>
            </a:endParaRPr>
          </a:p>
          <a:p>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2527164734"/>
              </p:ext>
            </p:extLst>
          </p:nvPr>
        </p:nvGraphicFramePr>
        <p:xfrm>
          <a:off x="33948" y="907727"/>
          <a:ext cx="9029700" cy="5499224"/>
        </p:xfrm>
        <a:graphic>
          <a:graphicData uri="http://schemas.openxmlformats.org/drawingml/2006/table">
            <a:tbl>
              <a:tblPr firstRow="1" firstCol="1" bandRow="1">
                <a:tableStyleId>{5C22544A-7EE6-4342-B048-85BDC9FD1C3A}</a:tableStyleId>
              </a:tblPr>
              <a:tblGrid>
                <a:gridCol w="1986643">
                  <a:extLst>
                    <a:ext uri="{9D8B030D-6E8A-4147-A177-3AD203B41FA5}">
                      <a16:colId xmlns:a16="http://schemas.microsoft.com/office/drawing/2014/main" val="20000"/>
                    </a:ext>
                  </a:extLst>
                </a:gridCol>
                <a:gridCol w="7043057">
                  <a:extLst>
                    <a:ext uri="{9D8B030D-6E8A-4147-A177-3AD203B41FA5}">
                      <a16:colId xmlns:a16="http://schemas.microsoft.com/office/drawing/2014/main" val="20001"/>
                    </a:ext>
                  </a:extLst>
                </a:gridCol>
              </a:tblGrid>
              <a:tr h="500355">
                <a:tc>
                  <a:txBody>
                    <a:bodyPr/>
                    <a:lstStyle/>
                    <a:p>
                      <a:pPr algn="ctr">
                        <a:lnSpc>
                          <a:spcPct val="115000"/>
                        </a:lnSpc>
                        <a:spcAft>
                          <a:spcPts val="600"/>
                        </a:spcAft>
                      </a:pPr>
                      <a:r>
                        <a:rPr lang="en-US" sz="2400" dirty="0" err="1">
                          <a:effectLst/>
                          <a:latin typeface="Times New Roman" pitchFamily="18" charset="0"/>
                          <a:cs typeface="Times New Roman" pitchFamily="18" charset="0"/>
                        </a:rPr>
                        <a:t>Lĩnh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vực</a:t>
                      </a:r>
                      <a:endParaRPr lang="en-US" sz="2400"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600"/>
                        </a:spcAft>
                      </a:pPr>
                      <a:r>
                        <a:rPr lang="en-US" sz="2400" dirty="0" err="1">
                          <a:effectLst/>
                          <a:latin typeface="Times New Roman" pitchFamily="18" charset="0"/>
                          <a:cs typeface="Times New Roman" pitchFamily="18" charset="0"/>
                        </a:rPr>
                        <a:t>Thành</a:t>
                      </a:r>
                      <a:r>
                        <a:rPr lang="en-US" sz="2400" dirty="0">
                          <a:effectLst/>
                          <a:latin typeface="Times New Roman" pitchFamily="18" charset="0"/>
                          <a:cs typeface="Times New Roman" pitchFamily="18" charset="0"/>
                        </a:rPr>
                        <a:t> </a:t>
                      </a:r>
                      <a:r>
                        <a:rPr lang="en-US" sz="2400" dirty="0" err="1">
                          <a:effectLst/>
                          <a:latin typeface="Times New Roman" pitchFamily="18" charset="0"/>
                          <a:cs typeface="Times New Roman" pitchFamily="18" charset="0"/>
                        </a:rPr>
                        <a:t>tựu</a:t>
                      </a:r>
                      <a:endParaRPr lang="en-US" sz="2400" dirty="0">
                        <a:effectLst/>
                        <a:latin typeface="Times New Roman" pitchFamily="18" charset="0"/>
                        <a:ea typeface="Calibri"/>
                        <a:cs typeface="Times New Roman" pitchFamily="18" charset="0"/>
                      </a:endParaRPr>
                    </a:p>
                  </a:txBody>
                  <a:tcPr marL="68580" marR="68580" marT="0" marB="0" anchor="ctr"/>
                </a:tc>
                <a:extLst>
                  <a:ext uri="{0D108BD9-81ED-4DB2-BD59-A6C34878D82A}">
                    <a16:rowId xmlns:a16="http://schemas.microsoft.com/office/drawing/2014/main" val="10000"/>
                  </a:ext>
                </a:extLst>
              </a:tr>
              <a:tr h="500355">
                <a:tc>
                  <a:txBody>
                    <a:bodyPr/>
                    <a:lstStyle/>
                    <a:p>
                      <a:pPr algn="l"/>
                      <a:r>
                        <a:rPr lang="en-US" sz="2000" dirty="0" err="1">
                          <a:effectLst/>
                          <a:latin typeface="Times New Roman" pitchFamily="18" charset="0"/>
                          <a:cs typeface="Times New Roman" pitchFamily="18" charset="0"/>
                        </a:rPr>
                        <a:t>Chữ</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viết</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1"/>
                  </a:ext>
                </a:extLst>
              </a:tr>
              <a:tr h="500355">
                <a:tc>
                  <a:txBody>
                    <a:bodyPr/>
                    <a:lstStyle/>
                    <a:p>
                      <a:pPr algn="l"/>
                      <a:r>
                        <a:rPr lang="en-US" sz="2000" dirty="0" err="1">
                          <a:effectLst/>
                          <a:latin typeface="Times New Roman" pitchFamily="18" charset="0"/>
                          <a:cs typeface="Times New Roman" pitchFamily="18" charset="0"/>
                        </a:rPr>
                        <a:t>Văn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học</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2"/>
                  </a:ext>
                </a:extLst>
              </a:tr>
              <a:tr h="500355">
                <a:tc>
                  <a:txBody>
                    <a:bodyPr/>
                    <a:lstStyle/>
                    <a:p>
                      <a:pPr algn="l"/>
                      <a:r>
                        <a:rPr lang="en-US" sz="2000" dirty="0" err="1">
                          <a:effectLst/>
                          <a:latin typeface="Times New Roman" pitchFamily="18" charset="0"/>
                          <a:cs typeface="Times New Roman" pitchFamily="18" charset="0"/>
                        </a:rPr>
                        <a:t>Tư</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tưởng</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400" kern="1200" baseline="0" dirty="0" smtClean="0">
                        <a:solidFill>
                          <a:schemeClr val="dk1"/>
                        </a:solidFill>
                        <a:effectLst/>
                        <a:latin typeface="Times New Roman" pitchFamily="18" charset="0"/>
                        <a:ea typeface="+mn-ea"/>
                        <a:cs typeface="Times New Roman" pitchFamily="18" charset="0"/>
                      </a:endParaRPr>
                    </a:p>
                  </a:txBody>
                  <a:tcPr marL="68580" marR="68580" marT="0" marB="0"/>
                </a:tc>
                <a:extLst>
                  <a:ext uri="{0D108BD9-81ED-4DB2-BD59-A6C34878D82A}">
                    <a16:rowId xmlns:a16="http://schemas.microsoft.com/office/drawing/2014/main" val="10003"/>
                  </a:ext>
                </a:extLst>
              </a:tr>
              <a:tr h="817980">
                <a:tc>
                  <a:txBody>
                    <a:bodyPr/>
                    <a:lstStyle/>
                    <a:p>
                      <a:pPr algn="l"/>
                      <a:r>
                        <a:rPr lang="en-US" sz="2000" dirty="0" err="1">
                          <a:effectLst/>
                          <a:latin typeface="Times New Roman" pitchFamily="18" charset="0"/>
                          <a:cs typeface="Times New Roman" pitchFamily="18" charset="0"/>
                        </a:rPr>
                        <a:t>Sử</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học</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4"/>
                  </a:ext>
                </a:extLst>
              </a:tr>
              <a:tr h="500355">
                <a:tc>
                  <a:txBody>
                    <a:bodyPr/>
                    <a:lstStyle/>
                    <a:p>
                      <a:pPr algn="l"/>
                      <a:r>
                        <a:rPr lang="en-US" sz="2000" dirty="0" err="1" smtClean="0">
                          <a:effectLst/>
                          <a:latin typeface="Times New Roman" pitchFamily="18" charset="0"/>
                          <a:cs typeface="Times New Roman" pitchFamily="18" charset="0"/>
                        </a:rPr>
                        <a:t>Lịch</a:t>
                      </a:r>
                      <a:r>
                        <a:rPr lang="en-US" sz="2000" baseline="0" dirty="0" smtClean="0">
                          <a:effectLst/>
                          <a:latin typeface="Times New Roman" pitchFamily="18" charset="0"/>
                          <a:cs typeface="Times New Roman" pitchFamily="18" charset="0"/>
                        </a:rPr>
                        <a:t> </a:t>
                      </a:r>
                      <a:r>
                        <a:rPr lang="en-US" sz="2000" baseline="0" dirty="0" err="1" smtClean="0">
                          <a:effectLst/>
                          <a:latin typeface="Times New Roman" pitchFamily="18" charset="0"/>
                          <a:cs typeface="Times New Roman" pitchFamily="18" charset="0"/>
                        </a:rPr>
                        <a:t>pháp</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5"/>
                  </a:ext>
                </a:extLst>
              </a:tr>
              <a:tr h="819128">
                <a:tc>
                  <a:txBody>
                    <a:bodyPr/>
                    <a:lstStyle/>
                    <a:p>
                      <a:pPr algn="l"/>
                      <a:r>
                        <a:rPr lang="en-US" sz="2000" dirty="0" err="1" smtClean="0">
                          <a:effectLst/>
                          <a:latin typeface="Times New Roman" pitchFamily="18" charset="0"/>
                          <a:cs typeface="Times New Roman" pitchFamily="18" charset="0"/>
                        </a:rPr>
                        <a:t>Khoa</a:t>
                      </a:r>
                      <a:r>
                        <a:rPr lang="en-US" sz="2000" dirty="0" smtClean="0">
                          <a:effectLst/>
                          <a:latin typeface="Times New Roman" pitchFamily="18" charset="0"/>
                          <a:cs typeface="Times New Roman" pitchFamily="18" charset="0"/>
                        </a:rPr>
                        <a:t> </a:t>
                      </a:r>
                      <a:r>
                        <a:rPr lang="en-US" sz="2000" dirty="0" err="1" smtClean="0">
                          <a:effectLst/>
                          <a:latin typeface="Times New Roman" pitchFamily="18" charset="0"/>
                          <a:cs typeface="Times New Roman" pitchFamily="18" charset="0"/>
                        </a:rPr>
                        <a:t>học-kĩ</a:t>
                      </a:r>
                      <a:r>
                        <a:rPr lang="en-US" sz="2000" dirty="0" smtClean="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thuật</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r>
                        <a:rPr lang="en-US" sz="2400" kern="1200" dirty="0" smtClean="0">
                          <a:solidFill>
                            <a:schemeClr val="dk1"/>
                          </a:solidFill>
                          <a:effectLst/>
                          <a:latin typeface="Times New Roman" pitchFamily="18" charset="0"/>
                          <a:ea typeface="+mn-ea"/>
                          <a:cs typeface="Times New Roman" pitchFamily="18" charset="0"/>
                        </a:rPr>
                        <a:t> </a:t>
                      </a: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6"/>
                  </a:ext>
                </a:extLst>
              </a:tr>
              <a:tr h="500355">
                <a:tc>
                  <a:txBody>
                    <a:bodyPr/>
                    <a:lstStyle/>
                    <a:p>
                      <a:pPr algn="l"/>
                      <a:r>
                        <a:rPr lang="en-US" sz="2000" spc="-20" dirty="0">
                          <a:effectLst/>
                          <a:latin typeface="Times New Roman" pitchFamily="18" charset="0"/>
                          <a:cs typeface="Times New Roman" pitchFamily="18" charset="0"/>
                        </a:rPr>
                        <a:t>Y </a:t>
                      </a:r>
                      <a:r>
                        <a:rPr lang="en-US" sz="2000" spc="-20" dirty="0" err="1">
                          <a:effectLst/>
                          <a:latin typeface="Times New Roman" pitchFamily="18" charset="0"/>
                          <a:cs typeface="Times New Roman" pitchFamily="18" charset="0"/>
                        </a:rPr>
                        <a:t>học</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7"/>
                  </a:ext>
                </a:extLst>
              </a:tr>
              <a:tr h="859986">
                <a:tc>
                  <a:txBody>
                    <a:bodyPr/>
                    <a:lstStyle/>
                    <a:p>
                      <a:pPr algn="l"/>
                      <a:r>
                        <a:rPr lang="en-US" sz="2000" dirty="0" err="1">
                          <a:effectLst/>
                          <a:latin typeface="Times New Roman" pitchFamily="18" charset="0"/>
                          <a:cs typeface="Times New Roman" pitchFamily="18" charset="0"/>
                        </a:rPr>
                        <a:t>Kiến</a:t>
                      </a:r>
                      <a:r>
                        <a:rPr lang="en-US" sz="2000" dirty="0">
                          <a:effectLst/>
                          <a:latin typeface="Times New Roman" pitchFamily="18" charset="0"/>
                          <a:cs typeface="Times New Roman" pitchFamily="18" charset="0"/>
                        </a:rPr>
                        <a:t> </a:t>
                      </a:r>
                      <a:r>
                        <a:rPr lang="en-US" sz="2000" dirty="0" err="1">
                          <a:effectLst/>
                          <a:latin typeface="Times New Roman" pitchFamily="18" charset="0"/>
                          <a:cs typeface="Times New Roman" pitchFamily="18" charset="0"/>
                        </a:rPr>
                        <a:t>trúc</a:t>
                      </a:r>
                      <a:endParaRPr lang="en-US" sz="2000" dirty="0">
                        <a:effectLst/>
                        <a:latin typeface="Times New Roman" pitchFamily="18" charset="0"/>
                        <a:cs typeface="Times New Roman" pitchFamily="18" charset="0"/>
                      </a:endParaRPr>
                    </a:p>
                  </a:txBody>
                  <a:tcPr marL="68580" marR="68580" marT="0" marB="0" anchor="ctr"/>
                </a:tc>
                <a:tc>
                  <a:txBody>
                    <a:bodyPr/>
                    <a:lstStyle/>
                    <a:p>
                      <a:pPr algn="just">
                        <a:lnSpc>
                          <a:spcPct val="115000"/>
                        </a:lnSpc>
                        <a:spcAft>
                          <a:spcPts val="600"/>
                        </a:spcAft>
                      </a:pPr>
                      <a:endParaRPr lang="en-US" sz="2400" dirty="0">
                        <a:effectLst/>
                        <a:latin typeface="Times New Roman" pitchFamily="18" charset="0"/>
                        <a:ea typeface="Calibri"/>
                        <a:cs typeface="Times New Roman" pitchFamily="18" charset="0"/>
                      </a:endParaRPr>
                    </a:p>
                  </a:txBody>
                  <a:tcPr marL="68580" marR="68580" marT="0" marB="0"/>
                </a:tc>
                <a:extLst>
                  <a:ext uri="{0D108BD9-81ED-4DB2-BD59-A6C34878D82A}">
                    <a16:rowId xmlns:a16="http://schemas.microsoft.com/office/drawing/2014/main" val="10008"/>
                  </a:ext>
                </a:extLst>
              </a:tr>
            </a:tbl>
          </a:graphicData>
        </a:graphic>
      </p:graphicFrame>
      <p:sp>
        <p:nvSpPr>
          <p:cNvPr id="7" name="TextBox 6"/>
          <p:cNvSpPr txBox="1"/>
          <p:nvPr/>
        </p:nvSpPr>
        <p:spPr>
          <a:xfrm>
            <a:off x="2189319" y="1441983"/>
            <a:ext cx="2302329" cy="738664"/>
          </a:xfrm>
          <a:prstGeom prst="rect">
            <a:avLst/>
          </a:prstGeom>
          <a:noFill/>
        </p:spPr>
        <p:txBody>
          <a:bodyPr wrap="square" rtlCol="0">
            <a:spAutoFit/>
          </a:bodyPr>
          <a:lstStyle/>
          <a:p>
            <a:r>
              <a:rPr lang="en-US" sz="2400" dirty="0" err="1">
                <a:solidFill>
                  <a:schemeClr val="dk1"/>
                </a:solidFill>
                <a:latin typeface="Times New Roman" pitchFamily="18" charset="0"/>
                <a:cs typeface="Times New Roman" pitchFamily="18" charset="0"/>
              </a:rPr>
              <a:t>Chữ</a:t>
            </a:r>
            <a:r>
              <a:rPr lang="en-US" sz="2400" dirty="0">
                <a:solidFill>
                  <a:schemeClr val="dk1"/>
                </a:solidFill>
                <a:latin typeface="Times New Roman" pitchFamily="18" charset="0"/>
                <a:cs typeface="Times New Roman" pitchFamily="18" charset="0"/>
              </a:rPr>
              <a:t> </a:t>
            </a:r>
            <a:r>
              <a:rPr lang="vi-VN" sz="2400" dirty="0">
                <a:solidFill>
                  <a:schemeClr val="dk1"/>
                </a:solidFill>
                <a:latin typeface="Times New Roman" pitchFamily="18" charset="0"/>
                <a:cs typeface="Times New Roman" pitchFamily="18" charset="0"/>
              </a:rPr>
              <a:t>giáp cốt</a:t>
            </a:r>
            <a:endParaRPr lang="en-US" sz="2400" dirty="0">
              <a:latin typeface="Times New Roman" pitchFamily="18" charset="0"/>
              <a:ea typeface="Calibri"/>
              <a:cs typeface="Times New Roman" pitchFamily="18" charset="0"/>
            </a:endParaRPr>
          </a:p>
          <a:p>
            <a:endParaRPr lang="en-US" dirty="0"/>
          </a:p>
        </p:txBody>
      </p:sp>
      <p:sp>
        <p:nvSpPr>
          <p:cNvPr id="8" name="TextBox 7"/>
          <p:cNvSpPr txBox="1"/>
          <p:nvPr/>
        </p:nvSpPr>
        <p:spPr>
          <a:xfrm>
            <a:off x="2076446" y="1896977"/>
            <a:ext cx="5410200" cy="738664"/>
          </a:xfrm>
          <a:prstGeom prst="rect">
            <a:avLst/>
          </a:prstGeom>
          <a:noFill/>
        </p:spPr>
        <p:txBody>
          <a:bodyPr wrap="square" rtlCol="0">
            <a:spAutoFit/>
          </a:bodyPr>
          <a:lstStyle/>
          <a:p>
            <a:r>
              <a:rPr lang="en-US" sz="2400" dirty="0" err="1" smtClean="0">
                <a:solidFill>
                  <a:schemeClr val="dk1"/>
                </a:solidFill>
                <a:latin typeface="Times New Roman" pitchFamily="18" charset="0"/>
                <a:cs typeface="Times New Roman" pitchFamily="18" charset="0"/>
              </a:rPr>
              <a:t>Tập</a:t>
            </a:r>
            <a:r>
              <a:rPr lang="en-US" sz="2400" dirty="0" smtClean="0">
                <a:solidFill>
                  <a:schemeClr val="dk1"/>
                </a:solidFill>
                <a:latin typeface="Times New Roman" pitchFamily="18" charset="0"/>
                <a:cs typeface="Times New Roman" pitchFamily="18" charset="0"/>
              </a:rPr>
              <a:t> </a:t>
            </a:r>
            <a:r>
              <a:rPr lang="en-US" sz="2400" dirty="0" err="1" smtClean="0">
                <a:solidFill>
                  <a:schemeClr val="dk1"/>
                </a:solidFill>
                <a:latin typeface="Times New Roman" pitchFamily="18" charset="0"/>
                <a:cs typeface="Times New Roman" pitchFamily="18" charset="0"/>
              </a:rPr>
              <a:t>thơ</a:t>
            </a:r>
            <a:r>
              <a:rPr lang="en-US" sz="2400" dirty="0" smtClean="0">
                <a:solidFill>
                  <a:schemeClr val="dk1"/>
                </a:solidFill>
                <a:latin typeface="Times New Roman" pitchFamily="18" charset="0"/>
                <a:cs typeface="Times New Roman" pitchFamily="18" charset="0"/>
              </a:rPr>
              <a:t> </a:t>
            </a:r>
            <a:r>
              <a:rPr lang="en-US" sz="2400" i="1" dirty="0" err="1" smtClean="0">
                <a:solidFill>
                  <a:schemeClr val="dk1"/>
                </a:solidFill>
                <a:latin typeface="Times New Roman" pitchFamily="18" charset="0"/>
                <a:cs typeface="Times New Roman" pitchFamily="18" charset="0"/>
              </a:rPr>
              <a:t>Kinh</a:t>
            </a:r>
            <a:r>
              <a:rPr lang="en-US" sz="2400" i="1" dirty="0" smtClean="0">
                <a:solidFill>
                  <a:schemeClr val="dk1"/>
                </a:solidFill>
                <a:latin typeface="Times New Roman" pitchFamily="18" charset="0"/>
                <a:cs typeface="Times New Roman" pitchFamily="18" charset="0"/>
              </a:rPr>
              <a:t> </a:t>
            </a:r>
            <a:r>
              <a:rPr lang="en-US" sz="2400" i="1" dirty="0" err="1">
                <a:solidFill>
                  <a:schemeClr val="dk1"/>
                </a:solidFill>
                <a:latin typeface="Times New Roman" pitchFamily="18" charset="0"/>
                <a:cs typeface="Times New Roman" pitchFamily="18" charset="0"/>
              </a:rPr>
              <a:t>Thi</a:t>
            </a:r>
            <a:r>
              <a:rPr lang="en-US" sz="2400" dirty="0">
                <a:solidFill>
                  <a:schemeClr val="dk1"/>
                </a:solidFill>
                <a:latin typeface="Times New Roman" pitchFamily="18" charset="0"/>
                <a:cs typeface="Times New Roman" pitchFamily="18" charset="0"/>
              </a:rPr>
              <a:t> </a:t>
            </a:r>
            <a:endParaRPr lang="en-US" sz="2400" dirty="0">
              <a:latin typeface="Times New Roman" pitchFamily="18" charset="0"/>
              <a:ea typeface="Calibri"/>
              <a:cs typeface="Times New Roman" pitchFamily="18" charset="0"/>
            </a:endParaRPr>
          </a:p>
          <a:p>
            <a:endParaRPr lang="en-US" dirty="0"/>
          </a:p>
        </p:txBody>
      </p:sp>
      <p:sp>
        <p:nvSpPr>
          <p:cNvPr id="9" name="TextBox 8"/>
          <p:cNvSpPr txBox="1"/>
          <p:nvPr/>
        </p:nvSpPr>
        <p:spPr>
          <a:xfrm>
            <a:off x="2072295" y="2394132"/>
            <a:ext cx="3124200" cy="483017"/>
          </a:xfrm>
          <a:prstGeom prst="rect">
            <a:avLst/>
          </a:prstGeom>
          <a:noFill/>
        </p:spPr>
        <p:txBody>
          <a:bodyPr wrap="square" rtlCol="0">
            <a:spAutoFit/>
          </a:bodyPr>
          <a:lstStyle/>
          <a:p>
            <a:pPr>
              <a:lnSpc>
                <a:spcPct val="115000"/>
              </a:lnSpc>
              <a:spcAft>
                <a:spcPts val="600"/>
              </a:spcAft>
            </a:pPr>
            <a:r>
              <a:rPr lang="en-US" sz="2400" dirty="0" err="1">
                <a:solidFill>
                  <a:schemeClr val="dk1"/>
                </a:solidFill>
                <a:latin typeface="Times New Roman" pitchFamily="18" charset="0"/>
                <a:cs typeface="Times New Roman" pitchFamily="18" charset="0"/>
              </a:rPr>
              <a:t>Khổng</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Tử</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và</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Lão</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Tử</a:t>
            </a:r>
            <a:endParaRPr lang="en-US" sz="2400" dirty="0">
              <a:solidFill>
                <a:schemeClr val="dk1"/>
              </a:solidFill>
              <a:latin typeface="Times New Roman" pitchFamily="18" charset="0"/>
              <a:cs typeface="Times New Roman" pitchFamily="18" charset="0"/>
            </a:endParaRPr>
          </a:p>
        </p:txBody>
      </p:sp>
      <p:sp>
        <p:nvSpPr>
          <p:cNvPr id="10" name="TextBox 9"/>
          <p:cNvSpPr txBox="1"/>
          <p:nvPr/>
        </p:nvSpPr>
        <p:spPr>
          <a:xfrm>
            <a:off x="2072295" y="2990954"/>
            <a:ext cx="6174922" cy="738664"/>
          </a:xfrm>
          <a:prstGeom prst="rect">
            <a:avLst/>
          </a:prstGeom>
          <a:noFill/>
        </p:spPr>
        <p:txBody>
          <a:bodyPr wrap="square" rtlCol="0">
            <a:spAutoFit/>
          </a:bodyPr>
          <a:lstStyle/>
          <a:p>
            <a:r>
              <a:rPr lang="en-US" sz="2400" dirty="0" err="1">
                <a:solidFill>
                  <a:schemeClr val="dk1"/>
                </a:solidFill>
                <a:latin typeface="Times New Roman" pitchFamily="18" charset="0"/>
                <a:cs typeface="Times New Roman" pitchFamily="18" charset="0"/>
              </a:rPr>
              <a:t>Sử</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kí</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của</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Tư</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Mã</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Thiên</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Hán</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thư</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của</a:t>
            </a:r>
            <a:r>
              <a:rPr lang="en-US" sz="2400" dirty="0">
                <a:solidFill>
                  <a:schemeClr val="dk1"/>
                </a:solidFill>
                <a:latin typeface="Times New Roman" pitchFamily="18" charset="0"/>
                <a:cs typeface="Times New Roman" pitchFamily="18" charset="0"/>
              </a:rPr>
              <a:t> Ban </a:t>
            </a:r>
            <a:r>
              <a:rPr lang="en-US" sz="2400" dirty="0" err="1">
                <a:solidFill>
                  <a:schemeClr val="dk1"/>
                </a:solidFill>
                <a:latin typeface="Times New Roman" pitchFamily="18" charset="0"/>
                <a:cs typeface="Times New Roman" pitchFamily="18" charset="0"/>
              </a:rPr>
              <a:t>Cố</a:t>
            </a:r>
            <a:endParaRPr lang="en-US" sz="2400" dirty="0">
              <a:solidFill>
                <a:schemeClr val="dk1"/>
              </a:solidFill>
              <a:latin typeface="Times New Roman" pitchFamily="18" charset="0"/>
              <a:cs typeface="Times New Roman" pitchFamily="18" charset="0"/>
            </a:endParaRPr>
          </a:p>
          <a:p>
            <a:endParaRPr lang="en-US" dirty="0"/>
          </a:p>
        </p:txBody>
      </p:sp>
      <p:sp>
        <p:nvSpPr>
          <p:cNvPr id="11" name="TextBox 10"/>
          <p:cNvSpPr txBox="1"/>
          <p:nvPr/>
        </p:nvSpPr>
        <p:spPr>
          <a:xfrm>
            <a:off x="2072295" y="3688510"/>
            <a:ext cx="6991353" cy="483017"/>
          </a:xfrm>
          <a:prstGeom prst="rect">
            <a:avLst/>
          </a:prstGeom>
          <a:noFill/>
        </p:spPr>
        <p:txBody>
          <a:bodyPr wrap="square" rtlCol="0">
            <a:spAutoFit/>
          </a:bodyPr>
          <a:lstStyle/>
          <a:p>
            <a:pPr>
              <a:lnSpc>
                <a:spcPct val="115000"/>
              </a:lnSpc>
              <a:spcAft>
                <a:spcPts val="600"/>
              </a:spcAft>
            </a:pPr>
            <a:r>
              <a:rPr lang="en-US" sz="2400" dirty="0" err="1">
                <a:solidFill>
                  <a:schemeClr val="dk1"/>
                </a:solidFill>
                <a:latin typeface="Times New Roman" pitchFamily="18" charset="0"/>
                <a:cs typeface="Times New Roman" pitchFamily="18" charset="0"/>
              </a:rPr>
              <a:t>Phát</a:t>
            </a:r>
            <a:r>
              <a:rPr lang="en-US" sz="2400" dirty="0">
                <a:solidFill>
                  <a:schemeClr val="dk1"/>
                </a:solidFill>
                <a:latin typeface="Times New Roman" pitchFamily="18" charset="0"/>
                <a:cs typeface="Times New Roman" pitchFamily="18" charset="0"/>
              </a:rPr>
              <a:t> minh </a:t>
            </a:r>
            <a:r>
              <a:rPr lang="en-US" sz="2400" dirty="0" err="1">
                <a:solidFill>
                  <a:schemeClr val="dk1"/>
                </a:solidFill>
                <a:latin typeface="Times New Roman" pitchFamily="18" charset="0"/>
                <a:cs typeface="Times New Roman" pitchFamily="18" charset="0"/>
              </a:rPr>
              <a:t>ra</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lịch</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kết</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hợp</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giữa</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âm</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lịch</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và</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dương</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lịch</a:t>
            </a:r>
            <a:r>
              <a:rPr lang="en-US" sz="2400" dirty="0">
                <a:solidFill>
                  <a:schemeClr val="dk1"/>
                </a:solidFill>
                <a:latin typeface="Times New Roman" pitchFamily="18" charset="0"/>
                <a:cs typeface="Times New Roman" pitchFamily="18" charset="0"/>
              </a:rPr>
              <a:t>)</a:t>
            </a:r>
          </a:p>
        </p:txBody>
      </p:sp>
      <p:sp>
        <p:nvSpPr>
          <p:cNvPr id="12" name="TextBox 11"/>
          <p:cNvSpPr txBox="1"/>
          <p:nvPr/>
        </p:nvSpPr>
        <p:spPr>
          <a:xfrm>
            <a:off x="2072295" y="4171527"/>
            <a:ext cx="6643008" cy="1443472"/>
          </a:xfrm>
          <a:prstGeom prst="rect">
            <a:avLst/>
          </a:prstGeom>
          <a:noFill/>
        </p:spPr>
        <p:txBody>
          <a:bodyPr wrap="square" rtlCol="0">
            <a:spAutoFit/>
          </a:bodyPr>
          <a:lstStyle/>
          <a:p>
            <a:pPr>
              <a:lnSpc>
                <a:spcPct val="115000"/>
              </a:lnSpc>
              <a:spcAft>
                <a:spcPts val="600"/>
              </a:spcAft>
            </a:pPr>
            <a:r>
              <a:rPr lang="en-US" sz="2400" dirty="0" err="1">
                <a:solidFill>
                  <a:schemeClr val="dk1"/>
                </a:solidFill>
                <a:latin typeface="Times New Roman" pitchFamily="18" charset="0"/>
                <a:cs typeface="Times New Roman" pitchFamily="18" charset="0"/>
              </a:rPr>
              <a:t>Phát</a:t>
            </a:r>
            <a:r>
              <a:rPr lang="en-US" sz="2400" dirty="0">
                <a:solidFill>
                  <a:schemeClr val="dk1"/>
                </a:solidFill>
                <a:latin typeface="Times New Roman" pitchFamily="18" charset="0"/>
                <a:cs typeface="Times New Roman" pitchFamily="18" charset="0"/>
              </a:rPr>
              <a:t> minh </a:t>
            </a:r>
            <a:r>
              <a:rPr lang="en-US" sz="2400" dirty="0" err="1">
                <a:solidFill>
                  <a:schemeClr val="dk1"/>
                </a:solidFill>
                <a:latin typeface="Times New Roman" pitchFamily="18" charset="0"/>
                <a:cs typeface="Times New Roman" pitchFamily="18" charset="0"/>
              </a:rPr>
              <a:t>ra</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địa</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động</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nghi</a:t>
            </a:r>
            <a:r>
              <a:rPr lang="en-US" sz="2400" dirty="0">
                <a:solidFill>
                  <a:schemeClr val="dk1"/>
                </a:solidFill>
                <a:latin typeface="Times New Roman" pitchFamily="18" charset="0"/>
                <a:cs typeface="Times New Roman" pitchFamily="18" charset="0"/>
              </a:rPr>
              <a:t>; </a:t>
            </a:r>
            <a:r>
              <a:rPr lang="en-US" sz="2400" dirty="0" err="1" smtClean="0">
                <a:solidFill>
                  <a:schemeClr val="dk1"/>
                </a:solidFill>
                <a:latin typeface="Times New Roman" pitchFamily="18" charset="0"/>
                <a:cs typeface="Times New Roman" pitchFamily="18" charset="0"/>
              </a:rPr>
              <a:t>giấy</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thuốc</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nổ</a:t>
            </a:r>
            <a:r>
              <a:rPr lang="en-US" sz="2400" dirty="0">
                <a:solidFill>
                  <a:schemeClr val="dk1"/>
                </a:solidFill>
                <a:latin typeface="Times New Roman" pitchFamily="18" charset="0"/>
                <a:cs typeface="Times New Roman" pitchFamily="18" charset="0"/>
              </a:rPr>
              <a:t>, la </a:t>
            </a:r>
            <a:r>
              <a:rPr lang="en-US" sz="2400" dirty="0" err="1">
                <a:solidFill>
                  <a:schemeClr val="dk1"/>
                </a:solidFill>
                <a:latin typeface="Times New Roman" pitchFamily="18" charset="0"/>
                <a:cs typeface="Times New Roman" pitchFamily="18" charset="0"/>
              </a:rPr>
              <a:t>bàn</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kĩ</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thuật</a:t>
            </a:r>
            <a:r>
              <a:rPr lang="en-US" sz="2400" dirty="0">
                <a:solidFill>
                  <a:schemeClr val="dk1"/>
                </a:solidFill>
                <a:latin typeface="Times New Roman" pitchFamily="18" charset="0"/>
                <a:cs typeface="Times New Roman" pitchFamily="18" charset="0"/>
              </a:rPr>
              <a:t> in).</a:t>
            </a:r>
          </a:p>
          <a:p>
            <a:pPr>
              <a:lnSpc>
                <a:spcPct val="115000"/>
              </a:lnSpc>
              <a:spcAft>
                <a:spcPts val="600"/>
              </a:spcAft>
            </a:pPr>
            <a:endParaRPr lang="en-US" sz="2400" dirty="0">
              <a:solidFill>
                <a:schemeClr val="dk1"/>
              </a:solidFill>
              <a:latin typeface="Times New Roman" pitchFamily="18" charset="0"/>
              <a:cs typeface="Times New Roman" pitchFamily="18" charset="0"/>
            </a:endParaRPr>
          </a:p>
        </p:txBody>
      </p:sp>
      <p:sp>
        <p:nvSpPr>
          <p:cNvPr id="13" name="TextBox 12"/>
          <p:cNvSpPr txBox="1"/>
          <p:nvPr/>
        </p:nvSpPr>
        <p:spPr>
          <a:xfrm>
            <a:off x="2104583" y="5051085"/>
            <a:ext cx="4071949" cy="871008"/>
          </a:xfrm>
          <a:prstGeom prst="rect">
            <a:avLst/>
          </a:prstGeom>
          <a:noFill/>
        </p:spPr>
        <p:txBody>
          <a:bodyPr wrap="none" rtlCol="0">
            <a:spAutoFit/>
          </a:bodyPr>
          <a:lstStyle/>
          <a:p>
            <a:pPr>
              <a:lnSpc>
                <a:spcPct val="115000"/>
              </a:lnSpc>
              <a:spcAft>
                <a:spcPts val="600"/>
              </a:spcAft>
            </a:pPr>
            <a:r>
              <a:rPr lang="vi-VN" sz="2400" dirty="0">
                <a:solidFill>
                  <a:schemeClr val="dk1"/>
                </a:solidFill>
                <a:latin typeface="Times New Roman" pitchFamily="18" charset="0"/>
                <a:cs typeface="Times New Roman" pitchFamily="18" charset="0"/>
              </a:rPr>
              <a:t>Hoàng đế nội kinh của </a:t>
            </a:r>
            <a:r>
              <a:rPr lang="en-US" sz="2400" dirty="0" err="1">
                <a:solidFill>
                  <a:schemeClr val="dk1"/>
                </a:solidFill>
                <a:latin typeface="Times New Roman" pitchFamily="18" charset="0"/>
                <a:cs typeface="Times New Roman" pitchFamily="18" charset="0"/>
              </a:rPr>
              <a:t>Hoa</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Đà</a:t>
            </a:r>
            <a:r>
              <a:rPr lang="en-US" sz="2400" dirty="0">
                <a:solidFill>
                  <a:schemeClr val="dk1"/>
                </a:solidFill>
                <a:latin typeface="Times New Roman" pitchFamily="18" charset="0"/>
                <a:cs typeface="Times New Roman" pitchFamily="18" charset="0"/>
              </a:rPr>
              <a:t> </a:t>
            </a:r>
          </a:p>
          <a:p>
            <a:endParaRPr lang="en-US" dirty="0"/>
          </a:p>
        </p:txBody>
      </p:sp>
      <p:sp>
        <p:nvSpPr>
          <p:cNvPr id="14" name="TextBox 13"/>
          <p:cNvSpPr txBox="1"/>
          <p:nvPr/>
        </p:nvSpPr>
        <p:spPr>
          <a:xfrm>
            <a:off x="2180278" y="5689490"/>
            <a:ext cx="6210300" cy="871008"/>
          </a:xfrm>
          <a:prstGeom prst="rect">
            <a:avLst/>
          </a:prstGeom>
          <a:noFill/>
        </p:spPr>
        <p:txBody>
          <a:bodyPr wrap="square" rtlCol="0">
            <a:spAutoFit/>
          </a:bodyPr>
          <a:lstStyle/>
          <a:p>
            <a:pPr>
              <a:lnSpc>
                <a:spcPct val="115000"/>
              </a:lnSpc>
              <a:spcAft>
                <a:spcPts val="600"/>
              </a:spcAft>
            </a:pPr>
            <a:r>
              <a:rPr lang="en-US" sz="2400" dirty="0" err="1" smtClean="0">
                <a:solidFill>
                  <a:schemeClr val="dk1"/>
                </a:solidFill>
                <a:latin typeface="Times New Roman" pitchFamily="18" charset="0"/>
                <a:cs typeface="Times New Roman" pitchFamily="18" charset="0"/>
              </a:rPr>
              <a:t>Vạn</a:t>
            </a:r>
            <a:r>
              <a:rPr lang="en-US" sz="2400" dirty="0" smtClean="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lí</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trường</a:t>
            </a:r>
            <a:r>
              <a:rPr lang="en-US" sz="2400" dirty="0">
                <a:solidFill>
                  <a:schemeClr val="dk1"/>
                </a:solidFill>
                <a:latin typeface="Times New Roman" pitchFamily="18" charset="0"/>
                <a:cs typeface="Times New Roman" pitchFamily="18" charset="0"/>
              </a:rPr>
              <a:t> </a:t>
            </a:r>
            <a:r>
              <a:rPr lang="en-US" sz="2400" dirty="0" err="1">
                <a:solidFill>
                  <a:schemeClr val="dk1"/>
                </a:solidFill>
                <a:latin typeface="Times New Roman" pitchFamily="18" charset="0"/>
                <a:cs typeface="Times New Roman" pitchFamily="18" charset="0"/>
              </a:rPr>
              <a:t>thành</a:t>
            </a:r>
            <a:r>
              <a:rPr lang="en-US" sz="2400" dirty="0" smtClean="0">
                <a:solidFill>
                  <a:schemeClr val="dk1"/>
                </a:solidFill>
                <a:latin typeface="Times New Roman" pitchFamily="18" charset="0"/>
                <a:cs typeface="Times New Roman" pitchFamily="18" charset="0"/>
              </a:rPr>
              <a:t>...</a:t>
            </a:r>
            <a:endParaRPr lang="en-US" sz="2400" dirty="0">
              <a:solidFill>
                <a:schemeClr val="dk1"/>
              </a:solidFill>
              <a:latin typeface="Times New Roman" pitchFamily="18" charset="0"/>
              <a:cs typeface="Times New Roman" pitchFamily="18" charset="0"/>
            </a:endParaRPr>
          </a:p>
          <a:p>
            <a:endParaRPr lang="en-US" dirty="0"/>
          </a:p>
        </p:txBody>
      </p:sp>
    </p:spTree>
    <p:extLst>
      <p:ext uri="{BB962C8B-B14F-4D97-AF65-F5344CB8AC3E}">
        <p14:creationId xmlns:p14="http://schemas.microsoft.com/office/powerpoint/2010/main" val="4028946759"/>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inVertical)">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barn(inVertical)">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barn(inVertical)">
                                      <p:cBhvr>
                                        <p:cTn id="40" dur="5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barn(inVertical)">
                                      <p:cBhvr>
                                        <p:cTn id="45" dur="500"/>
                                        <p:tgtEl>
                                          <p:spTgt spid="1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barn(inVertical)">
                                      <p:cBhvr>
                                        <p:cTn id="5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8" grpId="0"/>
      <p:bldP spid="9" grpId="0"/>
      <p:bldP spid="10" grpId="0"/>
      <p:bldP spid="11" grpId="0"/>
      <p:bldP spid="12" grpId="0"/>
      <p:bldP spid="13"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524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228600" y="114300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Điều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kiện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nhiên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của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Trung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Quốc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cổ</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đại</a:t>
            </a:r>
            <a:endParaRPr lang="en-US" sz="2800" dirty="0" smtClean="0">
              <a:solidFill>
                <a:srgbClr val="0070C0"/>
              </a:solidFill>
              <a:effectLst/>
              <a:latin typeface="Times New Roman" pitchFamily="18" charset="0"/>
              <a:cs typeface="Times New Roman" pitchFamily="18"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666220"/>
            <a:ext cx="9144000" cy="5191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3192486"/>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066800"/>
            <a:ext cx="8534400" cy="2246769"/>
          </a:xfrm>
          <a:prstGeom prst="rect">
            <a:avLst/>
          </a:prstGeom>
          <a:noFill/>
        </p:spPr>
        <p:txBody>
          <a:bodyPr wrap="square" rtlCol="0">
            <a:spAutoFit/>
          </a:bodyPr>
          <a:lstStyle/>
          <a:p>
            <a:pPr algn="ctr"/>
            <a:endParaRPr lang="en-US" sz="2800" b="1" u="sng" dirty="0" smtClean="0">
              <a:latin typeface="Times New Roman" panose="02020603050405020304" pitchFamily="18" charset="0"/>
              <a:cs typeface="Times New Roman" panose="02020603050405020304" pitchFamily="18" charset="0"/>
            </a:endParaRPr>
          </a:p>
          <a:p>
            <a:r>
              <a:rPr lang="en-US" sz="2800" dirty="0" err="1" smtClean="0">
                <a:latin typeface="Times New Roman" panose="02020603050405020304" pitchFamily="18" charset="0"/>
                <a:cs typeface="Times New Roman" panose="02020603050405020304" pitchFamily="18" charset="0"/>
              </a:rPr>
              <a:t>Trung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đến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kỉ</a:t>
            </a:r>
            <a:r>
              <a:rPr lang="en-US" sz="2800" dirty="0" smtClean="0">
                <a:latin typeface="Times New Roman" panose="02020603050405020304" pitchFamily="18" charset="0"/>
                <a:cs typeface="Times New Roman" panose="02020603050405020304" pitchFamily="18" charset="0"/>
              </a:rPr>
              <a:t> VII </a:t>
            </a:r>
            <a:r>
              <a:rPr lang="en-US" sz="2800" dirty="0" err="1" smtClean="0">
                <a:latin typeface="Times New Roman" panose="02020603050405020304" pitchFamily="18" charset="0"/>
                <a:cs typeface="Times New Roman" panose="02020603050405020304" pitchFamily="18" charset="0"/>
              </a:rPr>
              <a:t>đã</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được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thành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nổi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biểu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hiện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triển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rực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rỡ</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góp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rất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quan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minh </a:t>
            </a:r>
            <a:r>
              <a:rPr lang="en-US" sz="2800" dirty="0" err="1" smtClean="0">
                <a:latin typeface="Times New Roman" panose="02020603050405020304" pitchFamily="18" charset="0"/>
                <a:cs typeface="Times New Roman" panose="02020603050405020304" pitchFamily="18" charset="0"/>
              </a:rPr>
              <a:t>nhân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2267528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11200"/>
                    </a14:imgEffect>
                  </a14:imgLayer>
                </a14:imgProps>
              </a:ext>
            </a:extLst>
          </a:blip>
          <a:stretch>
            <a:fillRect/>
          </a:stretch>
        </p:blipFill>
        <p:spPr>
          <a:xfrm>
            <a:off x="-17036" y="0"/>
            <a:ext cx="9161036" cy="6781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457200" y="2797310"/>
            <a:ext cx="853440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CỨU LẤY</a:t>
            </a:r>
            <a:r>
              <a:rPr kumimoji="0" lang="en-US" sz="7200" b="1" i="0" u="none" strike="noStrike" kern="1200" cap="none" spc="0" normalizeH="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rPr>
              <a:t> CÁ VOI</a:t>
            </a:r>
            <a:endParaRPr kumimoji="0" lang="en-US" sz="7200" b="1" i="0" u="none" strike="noStrike" kern="1200" cap="none" spc="0" normalizeH="0" baseline="0" noProof="0" dirty="0">
              <a:ln w="38100">
                <a:solidFill>
                  <a:schemeClr val="tx1"/>
                </a:solidFill>
              </a:ln>
              <a:solidFill>
                <a:srgbClr val="FFFF00"/>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2" name="Row_Row_Row_Your_Boat">
            <a:hlinkClick r:id="" action="ppaction://media"/>
            <a:extLst>
              <a:ext uri="{FF2B5EF4-FFF2-40B4-BE49-F238E27FC236}">
                <a16:creationId xmlns:a16="http://schemas.microsoft.com/office/drawing/2014/main" id="{68C22E7F-BCFD-40BD-B340-0423A581B8E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861051" y="-670309"/>
            <a:ext cx="365522" cy="487363"/>
          </a:xfrm>
          <a:prstGeom prst="rect">
            <a:avLst/>
          </a:prstGeom>
        </p:spPr>
      </p:pic>
      <p:sp>
        <p:nvSpPr>
          <p:cNvPr id="4" name="Rectangle 3">
            <a:extLst>
              <a:ext uri="{FF2B5EF4-FFF2-40B4-BE49-F238E27FC236}">
                <a16:creationId xmlns:a16="http://schemas.microsoft.com/office/drawing/2014/main" id="{FEFA0DF7-513A-4C62-A2F0-98EE848F07ED}"/>
              </a:ext>
            </a:extLst>
          </p:cNvPr>
          <p:cNvSpPr/>
          <p:nvPr/>
        </p:nvSpPr>
        <p:spPr>
          <a:xfrm>
            <a:off x="4100117" y="3810765"/>
            <a:ext cx="4730910" cy="769441"/>
          </a:xfrm>
          <a:prstGeom prst="rect">
            <a:avLst/>
          </a:prstGeom>
        </p:spPr>
        <p:txBody>
          <a:bodyPr wrap="none">
            <a:spAutoFit/>
          </a:bodyPr>
          <a:lstStyle/>
          <a:p>
            <a:r>
              <a:rPr lang="en-US" sz="4400" dirty="0">
                <a:solidFill>
                  <a:schemeClr val="bg1"/>
                </a:solidFill>
                <a:highlight>
                  <a:srgbClr val="FF0000"/>
                </a:highlight>
              </a:rPr>
              <a:t>Whale Rescue Story</a:t>
            </a:r>
          </a:p>
        </p:txBody>
      </p:sp>
    </p:spTree>
    <p:extLst>
      <p:ext uri="{BB962C8B-B14F-4D97-AF65-F5344CB8AC3E}">
        <p14:creationId xmlns:p14="http://schemas.microsoft.com/office/powerpoint/2010/main" val="1357458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4" presetClass="emph" presetSubtype="0" repeatCount="indefinite" fill="hold" grpId="0" nodeType="withEffect">
                                  <p:stCondLst>
                                    <p:cond delay="0"/>
                                  </p:stCondLst>
                                  <p:childTnLst>
                                    <p:animClr clrSpc="hsl" dir="cw">
                                      <p:cBhvr override="childStyle">
                                        <p:cTn id="6" dur="500" fill="hold"/>
                                        <p:tgtEl>
                                          <p:spTgt spid="11"/>
                                        </p:tgtEl>
                                        <p:attrNameLst>
                                          <p:attrName>style.color</p:attrName>
                                        </p:attrNameLst>
                                      </p:cBhvr>
                                      <p:by>
                                        <p:hsl h="0" s="-12549" l="-25098"/>
                                      </p:by>
                                    </p:animClr>
                                    <p:animClr clrSpc="hsl" dir="cw">
                                      <p:cBhvr>
                                        <p:cTn id="7" dur="500" fill="hold"/>
                                        <p:tgtEl>
                                          <p:spTgt spid="11"/>
                                        </p:tgtEl>
                                        <p:attrNameLst>
                                          <p:attrName>fillcolor</p:attrName>
                                        </p:attrNameLst>
                                      </p:cBhvr>
                                      <p:by>
                                        <p:hsl h="0" s="-12549" l="-25098"/>
                                      </p:by>
                                    </p:animClr>
                                    <p:animClr clrSpc="hsl" dir="cw">
                                      <p:cBhvr>
                                        <p:cTn id="8" dur="500" fill="hold"/>
                                        <p:tgtEl>
                                          <p:spTgt spid="11"/>
                                        </p:tgtEl>
                                        <p:attrNameLst>
                                          <p:attrName>stroke.color</p:attrName>
                                        </p:attrNameLst>
                                      </p:cBhvr>
                                      <p:by>
                                        <p:hsl h="0" s="-12549" l="-25098"/>
                                      </p:by>
                                    </p:animClr>
                                    <p:set>
                                      <p:cBhvr>
                                        <p:cTn id="9" dur="500" fill="hold"/>
                                        <p:tgtEl>
                                          <p:spTgt spid="11"/>
                                        </p:tgtEl>
                                        <p:attrNameLst>
                                          <p:attrName>fill.type</p:attrName>
                                        </p:attrNameLst>
                                      </p:cBhvr>
                                      <p:to>
                                        <p:strVal val="solid"/>
                                      </p:to>
                                    </p:set>
                                  </p:childTnLst>
                                </p:cTn>
                              </p:par>
                              <p:par>
                                <p:cTn id="10" presetID="1" presetClass="mediacall" presetSubtype="0" fill="hold" nodeType="withEffect">
                                  <p:stCondLst>
                                    <p:cond delay="0"/>
                                  </p:stCondLst>
                                  <p:childTnLst>
                                    <p:cmd type="call" cmd="playFrom(0.0)">
                                      <p:cBhvr>
                                        <p:cTn id="11" dur="124290" fill="hold"/>
                                        <p:tgtEl>
                                          <p:spTgt spid="2"/>
                                        </p:tgtEl>
                                      </p:cBhvr>
                                    </p:cmd>
                                  </p:childTnLst>
                                </p:cTn>
                              </p:par>
                            </p:childTnLst>
                          </p:cTn>
                        </p:par>
                      </p:childTnLst>
                    </p:cTn>
                  </p:par>
                  <p:par>
                    <p:cTn id="12" fill="hold">
                      <p:stCondLst>
                        <p:cond delay="indefinite"/>
                      </p:stCondLst>
                      <p:childTnLst>
                        <p:par>
                          <p:cTn id="13" fill="hold">
                            <p:stCondLst>
                              <p:cond delay="0"/>
                            </p:stCondLst>
                            <p:childTnLst>
                              <p:par>
                                <p:cTn id="14" presetID="3" presetClass="mediacall" presetSubtype="0" fill="hold" nodeType="clickEffect">
                                  <p:stCondLst>
                                    <p:cond delay="0"/>
                                  </p:stCondLst>
                                  <p:childTnLst>
                                    <p:cmd type="call" cmd="stop">
                                      <p:cBhvr>
                                        <p:cTn id="1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ADFDA359-3DE7-4AF9-AAA1-6A54026F4BBC}"/>
              </a:ext>
            </a:extLst>
          </p:cNvPr>
          <p:cNvPicPr>
            <a:picLocks noChangeAspect="1"/>
          </p:cNvPicPr>
          <p:nvPr/>
        </p:nvPicPr>
        <p:blipFill rotWithShape="1">
          <a:blip r:embed="rId4"/>
          <a:srcRect l="11233"/>
          <a:stretch/>
        </p:blipFill>
        <p:spPr>
          <a:xfrm>
            <a:off x="176231" y="3465603"/>
            <a:ext cx="3869525" cy="326940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4">
            <a:extLst>
              <a:ext uri="{FF2B5EF4-FFF2-40B4-BE49-F238E27FC236}">
                <a16:creationId xmlns:a16="http://schemas.microsoft.com/office/drawing/2014/main" id="{290AB272-3D71-45EA-9802-E5090B20C774}"/>
              </a:ext>
            </a:extLst>
          </p:cNvPr>
          <p:cNvPicPr>
            <a:picLocks noChangeAspect="1"/>
          </p:cNvPicPr>
          <p:nvPr/>
        </p:nvPicPr>
        <p:blipFill>
          <a:blip r:embed="rId5"/>
          <a:stretch>
            <a:fillRect/>
          </a:stretch>
        </p:blipFill>
        <p:spPr>
          <a:xfrm>
            <a:off x="176211"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Picture 9">
            <a:extLst>
              <a:ext uri="{FF2B5EF4-FFF2-40B4-BE49-F238E27FC236}">
                <a16:creationId xmlns:a16="http://schemas.microsoft.com/office/drawing/2014/main" id="{E4F65EE3-0067-4F6E-9424-E1CEE26ACC58}"/>
              </a:ext>
            </a:extLst>
          </p:cNvPr>
          <p:cNvPicPr>
            <a:picLocks noChangeAspect="1"/>
          </p:cNvPicPr>
          <p:nvPr/>
        </p:nvPicPr>
        <p:blipFill rotWithShape="1">
          <a:blip r:embed="rId6">
            <a:extLst>
              <a:ext uri="{28A0092B-C50C-407E-A947-70E740481C1C}">
                <a14:useLocalDpi xmlns:a14="http://schemas.microsoft.com/office/drawing/2010/main" val="0"/>
              </a:ext>
            </a:extLst>
          </a:blip>
          <a:srcRect l="18583" t="48904" r="35431"/>
          <a:stretch/>
        </p:blipFill>
        <p:spPr>
          <a:xfrm>
            <a:off x="4209335" y="122991"/>
            <a:ext cx="3866512" cy="322209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73B6026-9D37-4C62-834E-048AE8BD24B6}"/>
              </a:ext>
            </a:extLst>
          </p:cNvPr>
          <p:cNvSpPr txBox="1"/>
          <p:nvPr/>
        </p:nvSpPr>
        <p:spPr>
          <a:xfrm>
            <a:off x="151725"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ĐÊM QUA, MỘT C</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N BÃO LỚN ĐÃ XẢY RA N</a:t>
            </a:r>
            <a:r>
              <a:rPr lang="vi-VN">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Ơ</a:t>
            </a:r>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I VÙNG BIỂN CỦA CHÚ CÁ VOI </a:t>
            </a:r>
          </a:p>
        </p:txBody>
      </p:sp>
      <p:sp>
        <p:nvSpPr>
          <p:cNvPr id="28" name="TextBox 27">
            <a:extLst>
              <a:ext uri="{FF2B5EF4-FFF2-40B4-BE49-F238E27FC236}">
                <a16:creationId xmlns:a16="http://schemas.microsoft.com/office/drawing/2014/main" id="{B3935D0E-30F9-4500-BB0C-45938586AF33}"/>
              </a:ext>
            </a:extLst>
          </p:cNvPr>
          <p:cNvSpPr txBox="1"/>
          <p:nvPr/>
        </p:nvSpPr>
        <p:spPr>
          <a:xfrm>
            <a:off x="4183290" y="122991"/>
            <a:ext cx="3866512"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CƠN BÃO ĐÃ CUỐN CHÚ CÁ VOI ĐI XA VÀ SÁNG DẬY CHÚ BỊ MẮC CẠN TRÊN BÃI BIỂN</a:t>
            </a:r>
          </a:p>
        </p:txBody>
      </p:sp>
      <p:sp>
        <p:nvSpPr>
          <p:cNvPr id="31" name="TextBox 30">
            <a:extLst>
              <a:ext uri="{FF2B5EF4-FFF2-40B4-BE49-F238E27FC236}">
                <a16:creationId xmlns:a16="http://schemas.microsoft.com/office/drawing/2014/main" id="{F68BF051-B132-4C33-B573-E012D46AEA8D}"/>
              </a:ext>
            </a:extLst>
          </p:cNvPr>
          <p:cNvSpPr txBox="1"/>
          <p:nvPr/>
        </p:nvSpPr>
        <p:spPr>
          <a:xfrm>
            <a:off x="151822" y="3465606"/>
            <a:ext cx="3890900" cy="923330"/>
          </a:xfrm>
          <a:prstGeom prst="rect">
            <a:avLst/>
          </a:prstGeom>
          <a:noFill/>
        </p:spPr>
        <p:txBody>
          <a:bodyPr wrap="square" rtlCol="0">
            <a:spAutoFit/>
          </a:bodyPr>
          <a:lstStyle/>
          <a:p>
            <a:r>
              <a:rPr lang="en-US">
                <a:solidFill>
                  <a:schemeClr val="bg1"/>
                </a:solidFill>
                <a:highlight>
                  <a:srgbClr val="000000"/>
                </a:highlight>
                <a:latin typeface="Tahoma" panose="020B0604030504040204" pitchFamily="34" charset="0"/>
                <a:ea typeface="Tahoma" panose="020B0604030504040204" pitchFamily="34" charset="0"/>
                <a:cs typeface="Tahoma" panose="020B0604030504040204" pitchFamily="34" charset="0"/>
              </a:rPr>
              <a:t>MỘT ĐÁM MÂY MƯA HỨA SẼ GIÚP CHÚ NẾU CÓ NGƯỜI GIẢI ĐƯỢC CÂU ĐỐ CỦA MÂY MƯA</a:t>
            </a:r>
          </a:p>
        </p:txBody>
      </p:sp>
      <p:sp>
        <p:nvSpPr>
          <p:cNvPr id="14" name="Rectangle 13">
            <a:extLst>
              <a:ext uri="{FF2B5EF4-FFF2-40B4-BE49-F238E27FC236}">
                <a16:creationId xmlns:a16="http://schemas.microsoft.com/office/drawing/2014/main" id="{18CA658F-60A8-47E0-BE57-AFDB22CB9A79}"/>
              </a:ext>
            </a:extLst>
          </p:cNvPr>
          <p:cNvSpPr/>
          <p:nvPr/>
        </p:nvSpPr>
        <p:spPr>
          <a:xfrm rot="20914512">
            <a:off x="4579876" y="4088781"/>
            <a:ext cx="3055717" cy="2088107"/>
          </a:xfrm>
          <a:prstGeom prst="rect">
            <a:avLst/>
          </a:prstGeom>
          <a:solidFill>
            <a:schemeClr val="accent5">
              <a:lumMod val="75000"/>
            </a:schemeClr>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atin typeface="Tahoma" panose="020B0604030504040204" pitchFamily="34" charset="0"/>
                <a:ea typeface="Tahoma" panose="020B0604030504040204" pitchFamily="34" charset="0"/>
                <a:cs typeface="Tahoma" panose="020B0604030504040204" pitchFamily="34" charset="0"/>
              </a:rPr>
              <a:t>CÁC EM TRẢ LỜI THẬT ĐÚNG ĐỂ GIÚP CHÚ CÁ VOI TỘI NGHIỆP VỀ NHÀ NHÉ !</a:t>
            </a:r>
          </a:p>
        </p:txBody>
      </p:sp>
      <p:sp>
        <p:nvSpPr>
          <p:cNvPr id="15" name="Heart 14">
            <a:extLst>
              <a:ext uri="{FF2B5EF4-FFF2-40B4-BE49-F238E27FC236}">
                <a16:creationId xmlns:a16="http://schemas.microsoft.com/office/drawing/2014/main" id="{9A30F12C-D688-4088-ACDE-BEF73795F0F3}"/>
              </a:ext>
            </a:extLst>
          </p:cNvPr>
          <p:cNvSpPr/>
          <p:nvPr/>
        </p:nvSpPr>
        <p:spPr>
          <a:xfrm>
            <a:off x="7784812" y="4653909"/>
            <a:ext cx="718325" cy="957766"/>
          </a:xfrm>
          <a:prstGeom prst="heart">
            <a:avLst/>
          </a:prstGeom>
          <a:solidFill>
            <a:srgbClr val="FF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Slow_Times_Over_Here">
            <a:hlinkClick r:id="" action="ppaction://media"/>
            <a:extLst>
              <a:ext uri="{FF2B5EF4-FFF2-40B4-BE49-F238E27FC236}">
                <a16:creationId xmlns:a16="http://schemas.microsoft.com/office/drawing/2014/main" id="{F5204339-7B0F-4C2B-A1D9-10F6FDF7DE5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42193" y="-573415"/>
            <a:ext cx="365522" cy="487363"/>
          </a:xfrm>
          <a:prstGeom prst="rect">
            <a:avLst/>
          </a:prstGeom>
        </p:spPr>
      </p:pic>
      <p:sp>
        <p:nvSpPr>
          <p:cNvPr id="3" name="Rectangle 2">
            <a:extLst>
              <a:ext uri="{FF2B5EF4-FFF2-40B4-BE49-F238E27FC236}">
                <a16:creationId xmlns:a16="http://schemas.microsoft.com/office/drawing/2014/main" id="{EFA74375-9126-4385-A90B-67F746C92750}"/>
              </a:ext>
            </a:extLst>
          </p:cNvPr>
          <p:cNvSpPr/>
          <p:nvPr/>
        </p:nvSpPr>
        <p:spPr>
          <a:xfrm>
            <a:off x="4112211" y="3388658"/>
            <a:ext cx="2278637" cy="400110"/>
          </a:xfrm>
          <a:prstGeom prst="rect">
            <a:avLst/>
          </a:prstGeom>
        </p:spPr>
        <p:txBody>
          <a:bodyPr wrap="none">
            <a:spAutoFit/>
          </a:bodyPr>
          <a:lstStyle/>
          <a:p>
            <a:r>
              <a:rPr lang="en-US" sz="2000">
                <a:solidFill>
                  <a:schemeClr val="bg1"/>
                </a:solidFill>
              </a:rPr>
              <a:t>Subtitle : turn on CC</a:t>
            </a:r>
          </a:p>
        </p:txBody>
      </p:sp>
    </p:spTree>
    <p:extLst>
      <p:ext uri="{BB962C8B-B14F-4D97-AF65-F5344CB8AC3E}">
        <p14:creationId xmlns:p14="http://schemas.microsoft.com/office/powerpoint/2010/main" val="468123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522" fill="hold"/>
                                        <p:tgtEl>
                                          <p:spTgt spid="16"/>
                                        </p:tgtEl>
                                      </p:cBhvr>
                                    </p:cmd>
                                  </p:childTnLst>
                                </p:cTn>
                              </p:par>
                              <p:par>
                                <p:cTn id="7" presetID="42"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animEffect transition="in" filter="fade">
                                      <p:cBhvr>
                                        <p:cTn id="9" dur="2750"/>
                                        <p:tgtEl>
                                          <p:spTgt spid="5"/>
                                        </p:tgtEl>
                                      </p:cBhvr>
                                    </p:animEffect>
                                    <p:anim calcmode="lin" valueType="num">
                                      <p:cBhvr>
                                        <p:cTn id="10" dur="2750" fill="hold"/>
                                        <p:tgtEl>
                                          <p:spTgt spid="5"/>
                                        </p:tgtEl>
                                        <p:attrNameLst>
                                          <p:attrName>ppt_x</p:attrName>
                                        </p:attrNameLst>
                                      </p:cBhvr>
                                      <p:tavLst>
                                        <p:tav tm="0">
                                          <p:val>
                                            <p:strVal val="#ppt_x"/>
                                          </p:val>
                                        </p:tav>
                                        <p:tav tm="100000">
                                          <p:val>
                                            <p:strVal val="#ppt_x"/>
                                          </p:val>
                                        </p:tav>
                                      </p:tavLst>
                                    </p:anim>
                                    <p:anim calcmode="lin" valueType="num">
                                      <p:cBhvr>
                                        <p:cTn id="11" dur="2750" fill="hold"/>
                                        <p:tgtEl>
                                          <p:spTgt spid="5"/>
                                        </p:tgtEl>
                                        <p:attrNameLst>
                                          <p:attrName>ppt_y</p:attrName>
                                        </p:attrNameLst>
                                      </p:cBhvr>
                                      <p:tavLst>
                                        <p:tav tm="0">
                                          <p:val>
                                            <p:strVal val="#ppt_y+.1"/>
                                          </p:val>
                                        </p:tav>
                                        <p:tav tm="100000">
                                          <p:val>
                                            <p:strVal val="#ppt_y"/>
                                          </p:val>
                                        </p:tav>
                                      </p:tavLst>
                                    </p:anim>
                                  </p:childTnLst>
                                </p:cTn>
                              </p:par>
                            </p:childTnLst>
                          </p:cTn>
                        </p:par>
                        <p:par>
                          <p:cTn id="12" fill="hold">
                            <p:stCondLst>
                              <p:cond delay="288522"/>
                            </p:stCondLst>
                            <p:childTnLst>
                              <p:par>
                                <p:cTn id="13" presetID="10"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2000"/>
                                        <p:tgtEl>
                                          <p:spTgt spid="11"/>
                                        </p:tgtEl>
                                      </p:cBhvr>
                                    </p:animEffect>
                                  </p:childTnLst>
                                </p:cTn>
                              </p:par>
                            </p:childTnLst>
                          </p:cTn>
                        </p:par>
                        <p:par>
                          <p:cTn id="16" fill="hold">
                            <p:stCondLst>
                              <p:cond delay="290522"/>
                            </p:stCondLst>
                            <p:childTnLst>
                              <p:par>
                                <p:cTn id="17" presetID="47" presetClass="entr" presetSubtype="0"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2750"/>
                                        <p:tgtEl>
                                          <p:spTgt spid="10"/>
                                        </p:tgtEl>
                                      </p:cBhvr>
                                    </p:animEffect>
                                    <p:anim calcmode="lin" valueType="num">
                                      <p:cBhvr>
                                        <p:cTn id="20" dur="2750" fill="hold"/>
                                        <p:tgtEl>
                                          <p:spTgt spid="10"/>
                                        </p:tgtEl>
                                        <p:attrNameLst>
                                          <p:attrName>ppt_x</p:attrName>
                                        </p:attrNameLst>
                                      </p:cBhvr>
                                      <p:tavLst>
                                        <p:tav tm="0">
                                          <p:val>
                                            <p:strVal val="#ppt_x"/>
                                          </p:val>
                                        </p:tav>
                                        <p:tav tm="100000">
                                          <p:val>
                                            <p:strVal val="#ppt_x"/>
                                          </p:val>
                                        </p:tav>
                                      </p:tavLst>
                                    </p:anim>
                                    <p:anim calcmode="lin" valueType="num">
                                      <p:cBhvr>
                                        <p:cTn id="21" dur="2750" fill="hold"/>
                                        <p:tgtEl>
                                          <p:spTgt spid="10"/>
                                        </p:tgtEl>
                                        <p:attrNameLst>
                                          <p:attrName>ppt_y</p:attrName>
                                        </p:attrNameLst>
                                      </p:cBhvr>
                                      <p:tavLst>
                                        <p:tav tm="0">
                                          <p:val>
                                            <p:strVal val="#ppt_y-.1"/>
                                          </p:val>
                                        </p:tav>
                                        <p:tav tm="100000">
                                          <p:val>
                                            <p:strVal val="#ppt_y"/>
                                          </p:val>
                                        </p:tav>
                                      </p:tavLst>
                                    </p:anim>
                                  </p:childTnLst>
                                </p:cTn>
                              </p:par>
                            </p:childTnLst>
                          </p:cTn>
                        </p:par>
                        <p:par>
                          <p:cTn id="22" fill="hold">
                            <p:stCondLst>
                              <p:cond delay="293272"/>
                            </p:stCondLst>
                            <p:childTnLst>
                              <p:par>
                                <p:cTn id="23" presetID="10" presetClass="entr" presetSubtype="0" fill="hold" grpId="0" nodeType="afterEffect">
                                  <p:stCondLst>
                                    <p:cond delay="0"/>
                                  </p:stCondLst>
                                  <p:childTnLst>
                                    <p:set>
                                      <p:cBhvr>
                                        <p:cTn id="24" dur="1" fill="hold">
                                          <p:stCondLst>
                                            <p:cond delay="0"/>
                                          </p:stCondLst>
                                        </p:cTn>
                                        <p:tgtEl>
                                          <p:spTgt spid="28"/>
                                        </p:tgtEl>
                                        <p:attrNameLst>
                                          <p:attrName>style.visibility</p:attrName>
                                        </p:attrNameLst>
                                      </p:cBhvr>
                                      <p:to>
                                        <p:strVal val="visible"/>
                                      </p:to>
                                    </p:set>
                                    <p:animEffect transition="in" filter="fade">
                                      <p:cBhvr>
                                        <p:cTn id="25" dur="2000"/>
                                        <p:tgtEl>
                                          <p:spTgt spid="28"/>
                                        </p:tgtEl>
                                      </p:cBhvr>
                                    </p:animEffect>
                                  </p:childTnLst>
                                </p:cTn>
                              </p:par>
                            </p:childTnLst>
                          </p:cTn>
                        </p:par>
                        <p:par>
                          <p:cTn id="26" fill="hold">
                            <p:stCondLst>
                              <p:cond delay="295272"/>
                            </p:stCondLst>
                            <p:childTnLst>
                              <p:par>
                                <p:cTn id="27" presetID="42" presetClass="entr" presetSubtype="0" fill="hold"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2750"/>
                                        <p:tgtEl>
                                          <p:spTgt spid="12"/>
                                        </p:tgtEl>
                                      </p:cBhvr>
                                    </p:animEffect>
                                    <p:anim calcmode="lin" valueType="num">
                                      <p:cBhvr>
                                        <p:cTn id="30" dur="2750" fill="hold"/>
                                        <p:tgtEl>
                                          <p:spTgt spid="12"/>
                                        </p:tgtEl>
                                        <p:attrNameLst>
                                          <p:attrName>ppt_x</p:attrName>
                                        </p:attrNameLst>
                                      </p:cBhvr>
                                      <p:tavLst>
                                        <p:tav tm="0">
                                          <p:val>
                                            <p:strVal val="#ppt_x"/>
                                          </p:val>
                                        </p:tav>
                                        <p:tav tm="100000">
                                          <p:val>
                                            <p:strVal val="#ppt_x"/>
                                          </p:val>
                                        </p:tav>
                                      </p:tavLst>
                                    </p:anim>
                                    <p:anim calcmode="lin" valueType="num">
                                      <p:cBhvr>
                                        <p:cTn id="31" dur="2750" fill="hold"/>
                                        <p:tgtEl>
                                          <p:spTgt spid="12"/>
                                        </p:tgtEl>
                                        <p:attrNameLst>
                                          <p:attrName>ppt_y</p:attrName>
                                        </p:attrNameLst>
                                      </p:cBhvr>
                                      <p:tavLst>
                                        <p:tav tm="0">
                                          <p:val>
                                            <p:strVal val="#ppt_y+.1"/>
                                          </p:val>
                                        </p:tav>
                                        <p:tav tm="100000">
                                          <p:val>
                                            <p:strVal val="#ppt_y"/>
                                          </p:val>
                                        </p:tav>
                                      </p:tavLst>
                                    </p:anim>
                                  </p:childTnLst>
                                </p:cTn>
                              </p:par>
                            </p:childTnLst>
                          </p:cTn>
                        </p:par>
                        <p:par>
                          <p:cTn id="32" fill="hold">
                            <p:stCondLst>
                              <p:cond delay="298022"/>
                            </p:stCondLst>
                            <p:childTnLst>
                              <p:par>
                                <p:cTn id="33" presetID="10" presetClass="entr" presetSubtype="0" fill="hold" grpId="0" nodeType="after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2000"/>
                                        <p:tgtEl>
                                          <p:spTgt spid="31"/>
                                        </p:tgtEl>
                                      </p:cBhvr>
                                    </p:animEffect>
                                  </p:childTnLst>
                                </p:cTn>
                              </p:par>
                            </p:childTnLst>
                          </p:cTn>
                        </p:par>
                        <p:par>
                          <p:cTn id="36" fill="hold">
                            <p:stCondLst>
                              <p:cond delay="300022"/>
                            </p:stCondLst>
                            <p:childTnLst>
                              <p:par>
                                <p:cTn id="37" presetID="42"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2750"/>
                                        <p:tgtEl>
                                          <p:spTgt spid="14"/>
                                        </p:tgtEl>
                                      </p:cBhvr>
                                    </p:animEffect>
                                    <p:anim calcmode="lin" valueType="num">
                                      <p:cBhvr>
                                        <p:cTn id="40" dur="2750" fill="hold"/>
                                        <p:tgtEl>
                                          <p:spTgt spid="14"/>
                                        </p:tgtEl>
                                        <p:attrNameLst>
                                          <p:attrName>ppt_x</p:attrName>
                                        </p:attrNameLst>
                                      </p:cBhvr>
                                      <p:tavLst>
                                        <p:tav tm="0">
                                          <p:val>
                                            <p:strVal val="#ppt_x"/>
                                          </p:val>
                                        </p:tav>
                                        <p:tav tm="100000">
                                          <p:val>
                                            <p:strVal val="#ppt_x"/>
                                          </p:val>
                                        </p:tav>
                                      </p:tavLst>
                                    </p:anim>
                                    <p:anim calcmode="lin" valueType="num">
                                      <p:cBhvr>
                                        <p:cTn id="41" dur="2750" fill="hold"/>
                                        <p:tgtEl>
                                          <p:spTgt spid="14"/>
                                        </p:tgtEl>
                                        <p:attrNameLst>
                                          <p:attrName>ppt_y</p:attrName>
                                        </p:attrNameLst>
                                      </p:cBhvr>
                                      <p:tavLst>
                                        <p:tav tm="0">
                                          <p:val>
                                            <p:strVal val="#ppt_y+.1"/>
                                          </p:val>
                                        </p:tav>
                                        <p:tav tm="100000">
                                          <p:val>
                                            <p:strVal val="#ppt_y"/>
                                          </p:val>
                                        </p:tav>
                                      </p:tavLst>
                                    </p:anim>
                                  </p:childTnLst>
                                </p:cTn>
                              </p:par>
                            </p:childTnLst>
                          </p:cTn>
                        </p:par>
                        <p:par>
                          <p:cTn id="42" fill="hold">
                            <p:stCondLst>
                              <p:cond delay="302772"/>
                            </p:stCondLst>
                            <p:childTnLst>
                              <p:par>
                                <p:cTn id="43" presetID="10" presetClass="entr" presetSubtype="0" fill="hold" grpId="0"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2000"/>
                                        <p:tgtEl>
                                          <p:spTgt spid="15"/>
                                        </p:tgtEl>
                                      </p:cBhvr>
                                    </p:animEffect>
                                  </p:childTnLst>
                                </p:cTn>
                              </p:par>
                              <p:par>
                                <p:cTn id="46" presetID="26" presetClass="emph" presetSubtype="0" repeatCount="indefinite" fill="hold" grpId="1" nodeType="withEffect">
                                  <p:stCondLst>
                                    <p:cond delay="0"/>
                                  </p:stCondLst>
                                  <p:childTnLst>
                                    <p:animEffect transition="out" filter="fade">
                                      <p:cBhvr>
                                        <p:cTn id="47" dur="500" tmFilter="0, 0; .2, .5; .8, .5; 1, 0"/>
                                        <p:tgtEl>
                                          <p:spTgt spid="15"/>
                                        </p:tgtEl>
                                      </p:cBhvr>
                                    </p:animEffect>
                                    <p:animScale>
                                      <p:cBhvr>
                                        <p:cTn id="48" dur="250" autoRev="1" fill="hold"/>
                                        <p:tgtEl>
                                          <p:spTgt spid="15"/>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3" presetClass="mediacall" presetSubtype="0" fill="hold" nodeType="clickEffect">
                                  <p:stCondLst>
                                    <p:cond delay="0"/>
                                  </p:stCondLst>
                                  <p:childTnLst>
                                    <p:cmd type="call" cmd="stop">
                                      <p:cBhvr>
                                        <p:cTn id="52"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53" fill="hold" display="0">
                  <p:stCondLst>
                    <p:cond delay="indefinite"/>
                  </p:stCondLst>
                  <p:endCondLst>
                    <p:cond evt="onStopAudio" delay="0">
                      <p:tgtEl>
                        <p:sldTgt/>
                      </p:tgtEl>
                    </p:cond>
                  </p:endCondLst>
                </p:cTn>
                <p:tgtEl>
                  <p:spTgt spid="16"/>
                </p:tgtEl>
              </p:cMediaNode>
            </p:audio>
          </p:childTnLst>
        </p:cTn>
      </p:par>
    </p:tnLst>
    <p:bldLst>
      <p:bldP spid="11" grpId="0"/>
      <p:bldP spid="28" grpId="0"/>
      <p:bldP spid="31" grpId="0"/>
      <p:bldP spid="14" grpId="0" animBg="1"/>
      <p:bldP spid="15" grpId="0" animBg="1"/>
      <p:bldP spid="15" grpId="1"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E31A861F-B62F-421B-8D36-A0151824A73D}"/>
              </a:ext>
            </a:extLst>
          </p:cNvPr>
          <p:cNvSpPr/>
          <p:nvPr/>
        </p:nvSpPr>
        <p:spPr>
          <a:xfrm>
            <a:off x="304800" y="228600"/>
            <a:ext cx="8534400" cy="5573210"/>
          </a:xfrm>
          <a:prstGeom prst="roundRect">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8AD5B86B-5198-4004-8512-8F742795031F}"/>
              </a:ext>
            </a:extLst>
          </p:cNvPr>
          <p:cNvSpPr txBox="1"/>
          <p:nvPr/>
        </p:nvSpPr>
        <p:spPr>
          <a:xfrm>
            <a:off x="990600" y="914421"/>
            <a:ext cx="7543800" cy="4154984"/>
          </a:xfrm>
          <a:prstGeom prst="rect">
            <a:avLst/>
          </a:prstGeom>
          <a:noFill/>
        </p:spPr>
        <p:txBody>
          <a:bodyPr wrap="square" rtlCol="0">
            <a:spAutoFit/>
          </a:bodyPr>
          <a:lstStyle/>
          <a:p>
            <a:pPr algn="ctr"/>
            <a:r>
              <a:rPr lang="en-US" sz="4000" b="1" dirty="0" err="1" smtClean="0">
                <a:latin typeface="Times New Roman" pitchFamily="18" charset="0"/>
                <a:ea typeface="Tahoma" panose="020B0604030504040204" pitchFamily="34" charset="0"/>
                <a:cs typeface="Times New Roman" pitchFamily="18" charset="0"/>
              </a:rPr>
              <a:t>Luật</a:t>
            </a:r>
            <a:r>
              <a:rPr lang="en-US" sz="4000" b="1" dirty="0" smtClean="0">
                <a:latin typeface="Times New Roman" pitchFamily="18" charset="0"/>
                <a:ea typeface="Tahoma" panose="020B0604030504040204" pitchFamily="34" charset="0"/>
                <a:cs typeface="Times New Roman" pitchFamily="18" charset="0"/>
              </a:rPr>
              <a:t> </a:t>
            </a:r>
            <a:r>
              <a:rPr lang="en-US" sz="4000" b="1" dirty="0" err="1" smtClean="0">
                <a:latin typeface="Times New Roman" pitchFamily="18" charset="0"/>
                <a:ea typeface="Tahoma" panose="020B0604030504040204" pitchFamily="34" charset="0"/>
                <a:cs typeface="Times New Roman" pitchFamily="18" charset="0"/>
              </a:rPr>
              <a:t>chơi</a:t>
            </a:r>
            <a:endParaRPr lang="en-US" sz="4000" b="1" dirty="0" smtClean="0">
              <a:latin typeface="Times New Roman" pitchFamily="18" charset="0"/>
              <a:ea typeface="Tahoma" panose="020B0604030504040204" pitchFamily="34" charset="0"/>
              <a:cs typeface="Times New Roman" pitchFamily="18" charset="0"/>
            </a:endParaRPr>
          </a:p>
          <a:p>
            <a:pPr algn="just"/>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a:latin typeface="Times New Roman" pitchFamily="18" charset="0"/>
                <a:ea typeface="Tahoma" panose="020B0604030504040204" pitchFamily="34" charset="0"/>
                <a:cs typeface="Times New Roman" pitchFamily="18" charset="0"/>
              </a:rPr>
              <a:t>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hỏi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mỗi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đúng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m</a:t>
            </a:r>
            <a:r>
              <a:rPr lang="vi-VN" sz="3200" b="1" dirty="0">
                <a:latin typeface="Times New Roman" pitchFamily="18" charset="0"/>
                <a:ea typeface="Tahoma" panose="020B0604030504040204" pitchFamily="34" charset="0"/>
                <a:cs typeface="Times New Roman" pitchFamily="18" charset="0"/>
              </a:rPr>
              <a:t>ư</a:t>
            </a:r>
            <a:r>
              <a:rPr lang="en-US" sz="3200" b="1" dirty="0">
                <a:latin typeface="Times New Roman" pitchFamily="18" charset="0"/>
                <a:ea typeface="Tahoma" panose="020B0604030504040204" pitchFamily="34" charset="0"/>
                <a:cs typeface="Times New Roman" pitchFamily="18" charset="0"/>
              </a:rPr>
              <a:t>a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đổ</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xuống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và</a:t>
            </a:r>
            <a:r>
              <a:rPr lang="en-US" sz="3200" b="1" dirty="0">
                <a:latin typeface="Times New Roman" pitchFamily="18" charset="0"/>
                <a:ea typeface="Tahoma" panose="020B0604030504040204" pitchFamily="34" charset="0"/>
                <a:cs typeface="Times New Roman" pitchFamily="18" charset="0"/>
              </a:rPr>
              <a:t> n</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ớc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biển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dâng</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lên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hoàn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thành</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xong</a:t>
            </a:r>
            <a:r>
              <a:rPr lang="en-US" sz="3200" b="1" dirty="0">
                <a:latin typeface="Times New Roman" pitchFamily="18" charset="0"/>
                <a:ea typeface="Tahoma" panose="020B0604030504040204" pitchFamily="34" charset="0"/>
                <a:cs typeface="Times New Roman" pitchFamily="18" charset="0"/>
              </a:rPr>
              <a:t> 5 </a:t>
            </a:r>
            <a:r>
              <a:rPr lang="en-US" sz="3200" b="1" dirty="0" err="1">
                <a:latin typeface="Times New Roman" pitchFamily="18" charset="0"/>
                <a:ea typeface="Tahoma" panose="020B0604030504040204" pitchFamily="34" charset="0"/>
                <a:cs typeface="Times New Roman" pitchFamily="18" charset="0"/>
              </a:rPr>
              <a:t>câu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sẽ</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voi</a:t>
            </a:r>
            <a:r>
              <a:rPr lang="en-US" sz="3200" b="1" dirty="0">
                <a:latin typeface="Times New Roman" pitchFamily="18" charset="0"/>
                <a:ea typeface="Tahoma" panose="020B0604030504040204" pitchFamily="34" charset="0"/>
                <a:cs typeface="Times New Roman" pitchFamily="18" charset="0"/>
              </a:rPr>
              <a:t>.</a:t>
            </a:r>
          </a:p>
          <a:p>
            <a:pPr algn="just"/>
            <a:r>
              <a:rPr lang="en-US" sz="3200" b="1" dirty="0" err="1">
                <a:latin typeface="Times New Roman" pitchFamily="18" charset="0"/>
                <a:ea typeface="Tahoma" panose="020B0604030504040204" pitchFamily="34" charset="0"/>
                <a:cs typeface="Times New Roman" pitchFamily="18" charset="0"/>
              </a:rPr>
              <a:t>Chú</a:t>
            </a:r>
            <a:r>
              <a:rPr lang="en-US" sz="3200" b="1" dirty="0">
                <a:latin typeface="Times New Roman" pitchFamily="18" charset="0"/>
                <a:ea typeface="Tahoma" panose="020B0604030504040204" pitchFamily="34" charset="0"/>
                <a:cs typeface="Times New Roman" pitchFamily="18" charset="0"/>
              </a:rPr>
              <a:t> ý </a:t>
            </a:r>
            <a:r>
              <a:rPr lang="en-US" sz="3200" b="1" dirty="0" err="1">
                <a:latin typeface="Times New Roman" pitchFamily="18" charset="0"/>
                <a:ea typeface="Tahoma" panose="020B0604030504040204" pitchFamily="34" charset="0"/>
                <a:cs typeface="Times New Roman" pitchFamily="18" charset="0"/>
              </a:rPr>
              <a:t>vì</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đây</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là</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trò</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ch</a:t>
            </a:r>
            <a:r>
              <a:rPr lang="vi-VN" sz="3200" b="1" dirty="0">
                <a:latin typeface="Times New Roman" pitchFamily="18" charset="0"/>
                <a:ea typeface="Tahoma" panose="020B0604030504040204" pitchFamily="34" charset="0"/>
                <a:cs typeface="Times New Roman" pitchFamily="18" charset="0"/>
              </a:rPr>
              <a:t>ơ</a:t>
            </a:r>
            <a:r>
              <a:rPr lang="en-US" sz="3200" b="1" dirty="0">
                <a:latin typeface="Times New Roman" pitchFamily="18" charset="0"/>
                <a:ea typeface="Tahoma" panose="020B0604030504040204" pitchFamily="34" charset="0"/>
                <a:cs typeface="Times New Roman" pitchFamily="18" charset="0"/>
              </a:rPr>
              <a:t>i </a:t>
            </a:r>
            <a:r>
              <a:rPr lang="en-US" sz="3200" b="1" dirty="0" err="1">
                <a:latin typeface="Times New Roman" pitchFamily="18" charset="0"/>
                <a:ea typeface="Tahoma" panose="020B0604030504040204" pitchFamily="34" charset="0"/>
                <a:cs typeface="Times New Roman" pitchFamily="18" charset="0"/>
              </a:rPr>
              <a:t>nhân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văn</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nên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nếu</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không</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trả</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lời</a:t>
            </a:r>
            <a:r>
              <a:rPr lang="en-US" sz="3200" b="1" dirty="0">
                <a:latin typeface="Times New Roman" pitchFamily="18" charset="0"/>
                <a:ea typeface="Tahoma" panose="020B0604030504040204" pitchFamily="34" charset="0"/>
                <a:cs typeface="Times New Roman" pitchFamily="18" charset="0"/>
              </a:rPr>
              <a:t> đ</a:t>
            </a:r>
            <a:r>
              <a:rPr lang="vi-VN" sz="3200" b="1" dirty="0">
                <a:latin typeface="Times New Roman" pitchFamily="18" charset="0"/>
                <a:ea typeface="Tahoma" panose="020B0604030504040204" pitchFamily="34" charset="0"/>
                <a:cs typeface="Times New Roman" pitchFamily="18" charset="0"/>
              </a:rPr>
              <a:t>ư</a:t>
            </a:r>
            <a:r>
              <a:rPr lang="en-US" sz="3200" b="1" dirty="0" err="1">
                <a:latin typeface="Times New Roman" pitchFamily="18" charset="0"/>
                <a:ea typeface="Tahoma" panose="020B0604030504040204" pitchFamily="34" charset="0"/>
                <a:cs typeface="Times New Roman" pitchFamily="18" charset="0"/>
              </a:rPr>
              <a:t>ợc</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thì</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hãy</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mời</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bạn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của</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mình</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trợ</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giúp</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đến</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khi</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các</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em</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có</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đáp</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án</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đúng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để</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cùng</a:t>
            </a:r>
            <a:r>
              <a:rPr lang="en-US" sz="3200" b="1" dirty="0" smtClean="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nhau</a:t>
            </a:r>
            <a:r>
              <a:rPr lang="en-US" sz="3200" b="1" dirty="0" smtClean="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giải</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cứu</a:t>
            </a:r>
            <a:r>
              <a:rPr lang="en-US" sz="3200" b="1" dirty="0">
                <a:latin typeface="Times New Roman" pitchFamily="18" charset="0"/>
                <a:ea typeface="Tahoma" panose="020B0604030504040204" pitchFamily="34" charset="0"/>
                <a:cs typeface="Times New Roman" pitchFamily="18" charset="0"/>
              </a:rPr>
              <a:t> </a:t>
            </a:r>
            <a:r>
              <a:rPr lang="en-US" sz="3200" b="1" dirty="0" err="1">
                <a:latin typeface="Times New Roman" pitchFamily="18" charset="0"/>
                <a:ea typeface="Tahoma" panose="020B0604030504040204" pitchFamily="34" charset="0"/>
                <a:cs typeface="Times New Roman" pitchFamily="18" charset="0"/>
              </a:rPr>
              <a:t>cá</a:t>
            </a:r>
            <a:r>
              <a:rPr lang="en-US" sz="3200" b="1" dirty="0">
                <a:latin typeface="Times New Roman" pitchFamily="18" charset="0"/>
                <a:ea typeface="Tahoma" panose="020B0604030504040204" pitchFamily="34" charset="0"/>
                <a:cs typeface="Times New Roman" pitchFamily="18" charset="0"/>
              </a:rPr>
              <a:t> </a:t>
            </a:r>
            <a:r>
              <a:rPr lang="en-US" sz="3200" b="1" dirty="0" err="1" smtClean="0">
                <a:latin typeface="Times New Roman" pitchFamily="18" charset="0"/>
                <a:ea typeface="Tahoma" panose="020B0604030504040204" pitchFamily="34" charset="0"/>
                <a:cs typeface="Times New Roman" pitchFamily="18" charset="0"/>
              </a:rPr>
              <a:t>voi</a:t>
            </a:r>
            <a:r>
              <a:rPr lang="en-US" sz="3200" b="1" dirty="0" smtClean="0">
                <a:latin typeface="Times New Roman" pitchFamily="18" charset="0"/>
                <a:ea typeface="Tahoma" panose="020B0604030504040204" pitchFamily="34" charset="0"/>
                <a:cs typeface="Times New Roman" pitchFamily="18" charset="0"/>
              </a:rPr>
              <a:t>.</a:t>
            </a:r>
            <a:endParaRPr lang="en-US" sz="3200" b="1" dirty="0">
              <a:latin typeface="Times New Roman" pitchFamily="18" charset="0"/>
              <a:ea typeface="Tahoma" panose="020B0604030504040204" pitchFamily="34" charset="0"/>
              <a:cs typeface="Times New Roman" pitchFamily="18" charset="0"/>
            </a:endParaRPr>
          </a:p>
        </p:txBody>
      </p:sp>
    </p:spTree>
    <p:extLst>
      <p:ext uri="{BB962C8B-B14F-4D97-AF65-F5344CB8AC3E}">
        <p14:creationId xmlns:p14="http://schemas.microsoft.com/office/powerpoint/2010/main" val="317827309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5"/>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Những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nước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cổ</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đầu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tiên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của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ra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đời</a:t>
              </a:r>
              <a:r>
                <a:rPr lang="en-US" sz="2400" dirty="0" smtClean="0">
                  <a:solidFill>
                    <a:prstClr val="black"/>
                  </a:solidFill>
                  <a:latin typeface="Times New Roman" pitchFamily="18" charset="0"/>
                  <a:ea typeface="Tahoma" panose="020B0604030504040204" pitchFamily="34" charset="0"/>
                  <a:cs typeface="Times New Roman" pitchFamily="18" charset="0"/>
                </a:rPr>
                <a:t> ở </a:t>
              </a:r>
              <a:r>
                <a:rPr lang="en-US" sz="2400" dirty="0" err="1" smtClean="0">
                  <a:solidFill>
                    <a:prstClr val="black"/>
                  </a:solidFill>
                  <a:latin typeface="Times New Roman" pitchFamily="18" charset="0"/>
                  <a:ea typeface="Tahoma" panose="020B0604030504040204" pitchFamily="34" charset="0"/>
                  <a:cs typeface="Times New Roman" pitchFamily="18" charset="0"/>
                </a:rPr>
                <a:t>đâu</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412058" y="2328455"/>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3835" y="209609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728411">
            <a:off x="8523875" y="4663032"/>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852039" y="4515816"/>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0">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34"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1211115"/>
            </a:xfrm>
            <a:prstGeom prst="rect">
              <a:avLst/>
            </a:prstGeom>
            <a:noFill/>
          </p:spPr>
          <p:txBody>
            <a:bodyPr wrap="square" rtlCol="0">
              <a:spAutoFit/>
            </a:bodyPr>
            <a:lstStyle/>
            <a:p>
              <a:pPr algn="ctr">
                <a:defRPr/>
              </a:pPr>
              <a:r>
                <a:rPr lang="en-US" sz="2000" dirty="0" err="1" smtClean="0">
                  <a:solidFill>
                    <a:prstClr val="white"/>
                  </a:solidFill>
                  <a:latin typeface="Times New Roman" pitchFamily="18" charset="0"/>
                  <a:ea typeface="Tahoma" panose="020B0604030504040204" pitchFamily="34" charset="0"/>
                  <a:cs typeface="Times New Roman" pitchFamily="18" charset="0"/>
                </a:rPr>
                <a:t>Hạ</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lưu</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sông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Hoàng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Hà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và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sông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Trường</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Giang</a:t>
              </a:r>
              <a:r>
                <a:rPr lang="en-US" sz="2000" dirty="0" smtClean="0">
                  <a:solidFill>
                    <a:prstClr val="white"/>
                  </a:solidFill>
                  <a:latin typeface="Times New Roman" pitchFamily="18" charset="0"/>
                  <a:ea typeface="Tahoma" panose="020B0604030504040204" pitchFamily="34" charset="0"/>
                  <a:cs typeface="Times New Roman" pitchFamily="18" charset="0"/>
                </a:rPr>
                <a:t>.</a:t>
              </a:r>
              <a:endParaRPr lang="en-US" sz="20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52754" y="4515817"/>
            <a:ext cx="5896246" cy="2700972"/>
          </a:xfrm>
          <a:prstGeom prst="rect">
            <a:avLst/>
          </a:prstGeom>
        </p:spPr>
      </p:pic>
      <p:sp>
        <p:nvSpPr>
          <p:cNvPr id="46" name="Rectangle: Rounded Corners 45">
            <a:extLst>
              <a:ext uri="{FF2B5EF4-FFF2-40B4-BE49-F238E27FC236}">
                <a16:creationId xmlns:a16="http://schemas.microsoft.com/office/drawing/2014/main" id="{0AD75860-9F81-4165-A3C2-829D5EEFD74A}"/>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1 …</a:t>
            </a:r>
          </a:p>
        </p:txBody>
      </p:sp>
    </p:spTree>
    <p:extLst>
      <p:ext uri="{BB962C8B-B14F-4D97-AF65-F5344CB8AC3E}">
        <p14:creationId xmlns:p14="http://schemas.microsoft.com/office/powerpoint/2010/main" val="115453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46"/>
                                        </p:tgtEl>
                                      </p:cBhvr>
                                    </p:animEffect>
                                    <p:animScale>
                                      <p:cBhvr>
                                        <p:cTn id="9" dur="1000" autoRev="1" fill="hold"/>
                                        <p:tgtEl>
                                          <p:spTgt spid="46"/>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03723 7.40741E-7 " pathEditMode="relative" rAng="0" ptsTypes="AA">
                                      <p:cBhvr>
                                        <p:cTn id="26" dur="5000" fill="hold"/>
                                        <p:tgtEl>
                                          <p:spTgt spid="21"/>
                                        </p:tgtEl>
                                        <p:attrNameLst>
                                          <p:attrName>ppt_x</p:attrName>
                                          <p:attrName>ppt_y</p:attrName>
                                        </p:attrNameLst>
                                      </p:cBhvr>
                                      <p:rCtr x="-1862"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60033"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5" cy="1569660"/>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được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thống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nhất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dưới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nào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năm</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bao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nhiêu</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51"/>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86"/>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28"/>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812"/>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32"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844110"/>
            </a:xfrm>
            <a:prstGeom prst="rect">
              <a:avLst/>
            </a:prstGeom>
            <a:noFill/>
          </p:spPr>
          <p:txBody>
            <a:bodyPr wrap="square" rtlCol="0">
              <a:spAutoFit/>
            </a:bodyPr>
            <a:lstStyle/>
            <a:p>
              <a:pPr algn="ctr">
                <a:defRPr/>
              </a:pPr>
              <a:r>
                <a:rPr lang="en-US" sz="2000" dirty="0" err="1" smtClean="0">
                  <a:solidFill>
                    <a:prstClr val="white"/>
                  </a:solidFill>
                  <a:latin typeface="Times New Roman" pitchFamily="18" charset="0"/>
                  <a:ea typeface="Tahoma" panose="020B0604030504040204" pitchFamily="34" charset="0"/>
                  <a:cs typeface="Times New Roman" pitchFamily="18" charset="0"/>
                </a:rPr>
                <a:t>Nhà</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Tần</a:t>
              </a:r>
              <a:r>
                <a:rPr lang="en-US" sz="2000" dirty="0" smtClean="0">
                  <a:solidFill>
                    <a:prstClr val="white"/>
                  </a:solidFill>
                  <a:latin typeface="Times New Roman" pitchFamily="18" charset="0"/>
                  <a:ea typeface="Tahoma" panose="020B0604030504040204" pitchFamily="34" charset="0"/>
                  <a:cs typeface="Times New Roman" pitchFamily="18" charset="0"/>
                </a:rPr>
                <a:t>. </a:t>
              </a:r>
              <a:r>
                <a:rPr lang="en-US" sz="2000" dirty="0" err="1" smtClean="0">
                  <a:solidFill>
                    <a:prstClr val="white"/>
                  </a:solidFill>
                  <a:latin typeface="Times New Roman" pitchFamily="18" charset="0"/>
                  <a:ea typeface="Tahoma" panose="020B0604030504040204" pitchFamily="34" charset="0"/>
                  <a:cs typeface="Times New Roman" pitchFamily="18" charset="0"/>
                </a:rPr>
                <a:t>Năm</a:t>
              </a:r>
              <a:r>
                <a:rPr lang="en-US" sz="2000" dirty="0" smtClean="0">
                  <a:solidFill>
                    <a:prstClr val="white"/>
                  </a:solidFill>
                  <a:latin typeface="Times New Roman" pitchFamily="18" charset="0"/>
                  <a:ea typeface="Tahoma" panose="020B0604030504040204" pitchFamily="34" charset="0"/>
                  <a:cs typeface="Times New Roman" pitchFamily="18" charset="0"/>
                </a:rPr>
                <a:t>  221.TCN</a:t>
              </a:r>
              <a:endParaRPr lang="en-US" sz="20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a16="http://schemas.microsoft.com/office/drawing/2014/main" id="{90F92439-966E-4604-B29A-CA37D30E35D7}"/>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2 …</a:t>
            </a:r>
          </a:p>
        </p:txBody>
      </p:sp>
    </p:spTree>
    <p:extLst>
      <p:ext uri="{BB962C8B-B14F-4D97-AF65-F5344CB8AC3E}">
        <p14:creationId xmlns:p14="http://schemas.microsoft.com/office/powerpoint/2010/main" val="3415614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3.95833E-6 7.40741E-7 L -0.02578 7.40741E-7 " pathEditMode="relative" rAng="0" ptsTypes="AA">
                                      <p:cBhvr>
                                        <p:cTn id="26" dur="5000" fill="hold"/>
                                        <p:tgtEl>
                                          <p:spTgt spid="21"/>
                                        </p:tgtEl>
                                        <p:attrNameLst>
                                          <p:attrName>ppt_x</p:attrName>
                                          <p:attrName>ppt_y</p:attrName>
                                        </p:attrNameLst>
                                      </p:cBhvr>
                                      <p:rCtr x="-1289"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2228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055073"/>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8" y="377047"/>
              <a:ext cx="6184654" cy="1938992"/>
            </a:xfrm>
            <a:prstGeom prst="rect">
              <a:avLst/>
            </a:prstGeom>
            <a:noFill/>
          </p:spPr>
          <p:txBody>
            <a:bodyPr wrap="square" rtlCol="0">
              <a:spAutoFit/>
            </a:bodyPr>
            <a:lstStyle/>
            <a:p>
              <a:pPr algn="ctr">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Kể</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các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thời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kì</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các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phong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kiến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từ</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Hán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Tùy</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45"/>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80"/>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22"/>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806"/>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410200" y="51759"/>
            <a:ext cx="3761717" cy="2810113"/>
            <a:chOff x="7367240" y="-61157"/>
            <a:chExt cx="5008074" cy="324948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038436" y="876197"/>
              <a:ext cx="3750825" cy="2312127"/>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Nhà</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Hán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Tấn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Tùy</a:t>
              </a:r>
              <a:endParaRPr lang="en-US" sz="2400" dirty="0" smtClean="0">
                <a:solidFill>
                  <a:prstClr val="white"/>
                </a:solidFill>
                <a:latin typeface="Times New Roman" pitchFamily="18" charset="0"/>
                <a:ea typeface="Tahoma" panose="020B0604030504040204" pitchFamily="34" charset="0"/>
                <a:cs typeface="Times New Roman" pitchFamily="18" charset="0"/>
              </a:endParaRPr>
            </a:p>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Thời</a:t>
              </a:r>
              <a:r>
                <a:rPr lang="en-US" sz="2400" dirty="0">
                  <a:solidFill>
                    <a:prstClr val="white"/>
                  </a:solidFill>
                  <a:latin typeface="Times New Roman" pitchFamily="18" charset="0"/>
                  <a:ea typeface="Tahoma" panose="020B0604030504040204" pitchFamily="34" charset="0"/>
                  <a:cs typeface="Times New Roman" pitchFamily="18" charset="0"/>
                </a:rPr>
                <a:t> </a:t>
              </a:r>
              <a:r>
                <a:rPr lang="en-US" sz="2400" dirty="0" smtClean="0">
                  <a:solidFill>
                    <a:prstClr val="white"/>
                  </a:solidFill>
                  <a:latin typeface="Times New Roman" pitchFamily="18" charset="0"/>
                  <a:ea typeface="Tahoma" panose="020B0604030504040204" pitchFamily="34" charset="0"/>
                  <a:cs typeface="Times New Roman" pitchFamily="18" charset="0"/>
                </a:rPr>
                <a:t>Tam </a:t>
              </a:r>
              <a:r>
                <a:rPr lang="en-US" sz="2400" dirty="0" err="1" smtClean="0">
                  <a:solidFill>
                    <a:prstClr val="white"/>
                  </a:solidFill>
                  <a:latin typeface="Times New Roman" pitchFamily="18" charset="0"/>
                  <a:ea typeface="Tahoma" panose="020B0604030504040204" pitchFamily="34" charset="0"/>
                  <a:cs typeface="Times New Roman" pitchFamily="18" charset="0"/>
                </a:rPr>
                <a:t>quốc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thời</a:t>
              </a:r>
              <a:r>
                <a:rPr lang="en-US" sz="2400" dirty="0" smtClean="0">
                  <a:solidFill>
                    <a:prstClr val="white"/>
                  </a:solidFill>
                  <a:latin typeface="Times New Roman" pitchFamily="18" charset="0"/>
                  <a:ea typeface="Tahoma" panose="020B0604030504040204" pitchFamily="34" charset="0"/>
                  <a:cs typeface="Times New Roman" pitchFamily="18" charset="0"/>
                </a:rPr>
                <a:t> Nam- </a:t>
              </a:r>
              <a:r>
                <a:rPr lang="en-US" sz="2400" dirty="0" err="1" smtClean="0">
                  <a:solidFill>
                    <a:prstClr val="white"/>
                  </a:solidFill>
                  <a:latin typeface="Times New Roman" pitchFamily="18" charset="0"/>
                  <a:ea typeface="Tahoma" panose="020B0604030504040204" pitchFamily="34" charset="0"/>
                  <a:cs typeface="Times New Roman" pitchFamily="18" charset="0"/>
                </a:rPr>
                <a:t>Bắc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triều</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sp>
        <p:nvSpPr>
          <p:cNvPr id="17" name="Rectangle: Rounded Corners 16">
            <a:extLst>
              <a:ext uri="{FF2B5EF4-FFF2-40B4-BE49-F238E27FC236}">
                <a16:creationId xmlns:a16="http://schemas.microsoft.com/office/drawing/2014/main" id="{22E6EF1A-9C01-4C75-A034-B3BC57B74AB1}"/>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3 …</a:t>
            </a:r>
          </a:p>
        </p:txBody>
      </p:sp>
    </p:spTree>
    <p:extLst>
      <p:ext uri="{BB962C8B-B14F-4D97-AF65-F5344CB8AC3E}">
        <p14:creationId xmlns:p14="http://schemas.microsoft.com/office/powerpoint/2010/main" val="4126225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7"/>
                                        </p:tgtEl>
                                      </p:cBhvr>
                                    </p:animEffect>
                                    <p:animScale>
                                      <p:cBhvr>
                                        <p:cTn id="9" dur="1000" autoRev="1" fill="hold"/>
                                        <p:tgtEl>
                                          <p:spTgt spid="17"/>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2.5E-6 7.40741E-7 L -0.05039 7.40741E-7 " pathEditMode="relative" rAng="0" ptsTypes="AA">
                                      <p:cBhvr>
                                        <p:cTn id="26" dur="5000" fill="hold"/>
                                        <p:tgtEl>
                                          <p:spTgt spid="21"/>
                                        </p:tgtEl>
                                        <p:attrNameLst>
                                          <p:attrName>ppt_x</p:attrName>
                                          <p:attrName>ppt_y</p:attrName>
                                        </p:attrNameLst>
                                      </p:cBhvr>
                                      <p:rCtr x="-2526"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APPLAUS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78805"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0" y="41007"/>
            <a:ext cx="5235394" cy="2487384"/>
            <a:chOff x="0" y="4100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6"/>
            <a:stretch>
              <a:fillRect/>
            </a:stretch>
          </p:blipFill>
          <p:spPr>
            <a:xfrm>
              <a:off x="0" y="4100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83771" y="4122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sp>
          <p:nvSpPr>
            <p:cNvPr id="19" name="TextBox 18">
              <a:extLst>
                <a:ext uri="{FF2B5EF4-FFF2-40B4-BE49-F238E27FC236}">
                  <a16:creationId xmlns:a16="http://schemas.microsoft.com/office/drawing/2014/main" id="{E813C595-B6DB-42DC-96BC-D322FB98160E}"/>
                </a:ext>
              </a:extLst>
            </p:cNvPr>
            <p:cNvSpPr txBox="1"/>
            <p:nvPr/>
          </p:nvSpPr>
          <p:spPr>
            <a:xfrm>
              <a:off x="636171" y="564617"/>
              <a:ext cx="6184655" cy="830997"/>
            </a:xfrm>
            <a:prstGeom prst="rect">
              <a:avLst/>
            </a:prstGeom>
            <a:noFill/>
          </p:spPr>
          <p:txBody>
            <a:bodyPr wrap="square" rtlCol="0">
              <a:spAutoFit/>
            </a:bodyPr>
            <a:lstStyle/>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a:defRPr/>
              </a:pPr>
              <a:endParaRPr lang="en-US" sz="2400" dirty="0">
                <a:solidFill>
                  <a:prstClr val="black"/>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6412058" y="2328437"/>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73835" y="209607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728411">
            <a:off x="8523875" y="4663014"/>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3" name="Picture 2">
            <a:extLst>
              <a:ext uri="{FF2B5EF4-FFF2-40B4-BE49-F238E27FC236}">
                <a16:creationId xmlns:a16="http://schemas.microsoft.com/office/drawing/2014/main" id="{47951C6B-B9E4-402D-BCE5-2E7ACFED79B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2039" y="4515798"/>
            <a:ext cx="2392464" cy="2196449"/>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1">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779664" y="-130108"/>
            <a:ext cx="3364335" cy="2949507"/>
            <a:chOff x="7115777" y="-278022"/>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25210">
              <a:off x="7115777" y="-278022"/>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7877778" y="526593"/>
              <a:ext cx="3963667" cy="1871722"/>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Quan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hệ</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bóc</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lột</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của</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địa</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chủ</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với</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nông</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dân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lĩnh</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canh</a:t>
              </a:r>
              <a:r>
                <a:rPr lang="en-US" sz="2000" dirty="0" smtClean="0">
                  <a:solidFill>
                    <a:prstClr val="white"/>
                  </a:solidFill>
                  <a:latin typeface="Tahoma" panose="020B0604030504040204" pitchFamily="34" charset="0"/>
                  <a:ea typeface="Tahoma" panose="020B0604030504040204" pitchFamily="34" charset="0"/>
                  <a:cs typeface="Tahoma" panose="020B0604030504040204" pitchFamily="34" charset="0"/>
                </a:rPr>
                <a:t>. </a:t>
              </a:r>
              <a:endParaRPr lang="en-US" sz="20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grpSp>
      <p:pic>
        <p:nvPicPr>
          <p:cNvPr id="17" name="Picture 16">
            <a:extLst>
              <a:ext uri="{FF2B5EF4-FFF2-40B4-BE49-F238E27FC236}">
                <a16:creationId xmlns:a16="http://schemas.microsoft.com/office/drawing/2014/main" id="{B27D932A-3F36-49B3-8E85-179DB38343A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A2AA5FC8-73F2-45D5-86F3-18AA4C38D83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SỐ 4 …</a:t>
            </a:r>
          </a:p>
        </p:txBody>
      </p:sp>
      <p:sp>
        <p:nvSpPr>
          <p:cNvPr id="2" name="Rectangle 1"/>
          <p:cNvSpPr/>
          <p:nvPr/>
        </p:nvSpPr>
        <p:spPr>
          <a:xfrm>
            <a:off x="387281" y="672078"/>
            <a:ext cx="4572000" cy="954107"/>
          </a:xfrm>
          <a:prstGeom prst="rect">
            <a:avLst/>
          </a:prstGeom>
        </p:spPr>
        <p:txBody>
          <a:bodyPr>
            <a:spAutoFit/>
          </a:bodyPr>
          <a:lstStyle/>
          <a:p>
            <a:pPr algn="ctr"/>
            <a:r>
              <a:rPr lang="vi-VN" sz="2800" dirty="0">
                <a:solidFill>
                  <a:prstClr val="black"/>
                </a:solidFill>
                <a:latin typeface="Times New Roman"/>
              </a:rPr>
              <a:t>Quan hệ sản xuất chính được thiết lập dưới </a:t>
            </a:r>
            <a:r>
              <a:rPr lang="vi-VN" sz="2800" dirty="0" smtClean="0">
                <a:solidFill>
                  <a:prstClr val="black"/>
                </a:solidFill>
                <a:latin typeface="Times New Roman" pitchFamily="18" charset="0"/>
                <a:cs typeface="Times New Roman" pitchFamily="18" charset="0"/>
              </a:rPr>
              <a:t>thời</a:t>
            </a:r>
            <a:r>
              <a:rPr lang="en-US" sz="2800" dirty="0">
                <a:solidFill>
                  <a:prstClr val="black"/>
                </a:solidFill>
                <a:latin typeface="Times New Roman" pitchFamily="18" charset="0"/>
                <a:cs typeface="Times New Roman" pitchFamily="18" charset="0"/>
              </a:rPr>
              <a:t> </a:t>
            </a:r>
            <a:r>
              <a:rPr lang="en-US" sz="2800" dirty="0" err="1" smtClean="0">
                <a:solidFill>
                  <a:prstClr val="black"/>
                </a:solidFill>
                <a:latin typeface="Times New Roman" pitchFamily="18" charset="0"/>
                <a:cs typeface="Times New Roman" pitchFamily="18" charset="0"/>
              </a:rPr>
              <a:t>nhà</a:t>
            </a:r>
            <a:r>
              <a:rPr lang="en-US" sz="2800" dirty="0" smtClean="0">
                <a:solidFill>
                  <a:prstClr val="black"/>
                </a:solidFill>
                <a:latin typeface="Times New Roman" pitchFamily="18" charset="0"/>
                <a:cs typeface="Times New Roman" pitchFamily="18" charset="0"/>
              </a:rPr>
              <a:t> </a:t>
            </a:r>
            <a:r>
              <a:rPr lang="vi-VN" sz="2800" dirty="0" smtClean="0">
                <a:solidFill>
                  <a:prstClr val="black"/>
                </a:solidFill>
                <a:latin typeface="Times New Roman" pitchFamily="18" charset="0"/>
                <a:cs typeface="Times New Roman" pitchFamily="18" charset="0"/>
              </a:rPr>
              <a:t>Tần</a:t>
            </a:r>
            <a:r>
              <a:rPr lang="vi-VN" sz="2800" dirty="0" smtClean="0">
                <a:solidFill>
                  <a:prstClr val="black"/>
                </a:solidFill>
                <a:latin typeface="Times New Roman"/>
              </a:rPr>
              <a:t> là</a:t>
            </a:r>
            <a:endParaRPr lang="vi-VN" sz="2800" dirty="0">
              <a:solidFill>
                <a:prstClr val="black"/>
              </a:solidFill>
              <a:latin typeface="Times New Roman"/>
            </a:endParaRPr>
          </a:p>
        </p:txBody>
      </p:sp>
    </p:spTree>
    <p:extLst>
      <p:ext uri="{BB962C8B-B14F-4D97-AF65-F5344CB8AC3E}">
        <p14:creationId xmlns:p14="http://schemas.microsoft.com/office/powerpoint/2010/main" val="16230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2" name="rain sound.wav"/>
                                        </p:tgtEl>
                                      </p:cMediaNode>
                                    </p:audio>
                                  </p:subTnLst>
                                </p:cTn>
                              </p:par>
                              <p:par>
                                <p:cTn id="25" presetID="35" presetClass="path" presetSubtype="0" accel="50000" decel="50000" fill="hold" nodeType="withEffect">
                                  <p:stCondLst>
                                    <p:cond delay="750"/>
                                  </p:stCondLst>
                                  <p:childTnLst>
                                    <p:animMotion origin="layout" path="M -4.79167E-6 7.40741E-7 L -0.1082 7.40741E-7 " pathEditMode="relative" rAng="0" ptsTypes="AA">
                                      <p:cBhvr>
                                        <p:cTn id="26" dur="5000" fill="hold"/>
                                        <p:tgtEl>
                                          <p:spTgt spid="21"/>
                                        </p:tgtEl>
                                        <p:attrNameLst>
                                          <p:attrName>ppt_x</p:attrName>
                                          <p:attrName>ppt_y</p:attrName>
                                        </p:attrNameLst>
                                      </p:cBhvr>
                                      <p:rCtr x="-5417"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subTnLst>
                                    <p:audio>
                                      <p:cMediaNode>
                                        <p:cTn display="0" masterRel="sameClick">
                                          <p:stCondLst>
                                            <p:cond evt="begin" delay="0">
                                              <p:tn val="27"/>
                                            </p:cond>
                                          </p:stCondLst>
                                          <p:endCondLst>
                                            <p:cond evt="onStopAudio" delay="0">
                                              <p:tgtEl>
                                                <p:sldTgt/>
                                              </p:tgtEl>
                                            </p:cond>
                                          </p:endCondLst>
                                        </p:cTn>
                                        <p:tgtEl>
                                          <p:sndTgt r:embed="rId3" name="yay.wav"/>
                                        </p:tgtEl>
                                      </p:cMediaNode>
                                    </p:audio>
                                  </p:subTnLst>
                                </p:cTn>
                              </p:par>
                              <p:par>
                                <p:cTn id="30" presetID="1" presetClass="exit" presetSubtype="0" fill="hold" nodeType="withEffect">
                                  <p:stCondLst>
                                    <p:cond delay="5500"/>
                                  </p:stCondLst>
                                  <p:childTnLst>
                                    <p:set>
                                      <p:cBhvr>
                                        <p:cTn id="31" dur="1" fill="hold">
                                          <p:stCondLst>
                                            <p:cond delay="0"/>
                                          </p:stCondLst>
                                        </p:cTn>
                                        <p:tgtEl>
                                          <p:spTgt spid="3"/>
                                        </p:tgtEl>
                                        <p:attrNameLst>
                                          <p:attrName>style.visibility</p:attrName>
                                        </p:attrNameLst>
                                      </p:cBhvr>
                                      <p:to>
                                        <p:strVal val="hidden"/>
                                      </p:to>
                                    </p:set>
                                  </p:childTnLst>
                                </p:cTn>
                              </p:par>
                              <p:par>
                                <p:cTn id="32" presetID="1" presetClass="entr" presetSubtype="0" fill="hold" nodeType="withEffect">
                                  <p:stCondLst>
                                    <p:cond delay="5500"/>
                                  </p:stCondLst>
                                  <p:childTnLst>
                                    <p:set>
                                      <p:cBhvr>
                                        <p:cTn id="33"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1" name="Picture 20" descr="A close up of a logo&#10;&#10;Description automatically generated">
            <a:extLst>
              <a:ext uri="{FF2B5EF4-FFF2-40B4-BE49-F238E27FC236}">
                <a16:creationId xmlns:a16="http://schemas.microsoft.com/office/drawing/2014/main" id="{67667D6E-CCA2-4959-A3D3-8CAD5473547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982109" y="4397857"/>
            <a:ext cx="7757210" cy="2818832"/>
          </a:xfrm>
          <a:prstGeom prst="rect">
            <a:avLst/>
          </a:prstGeom>
        </p:spPr>
      </p:pic>
      <p:grpSp>
        <p:nvGrpSpPr>
          <p:cNvPr id="36" name="Group 35">
            <a:extLst>
              <a:ext uri="{FF2B5EF4-FFF2-40B4-BE49-F238E27FC236}">
                <a16:creationId xmlns:a16="http://schemas.microsoft.com/office/drawing/2014/main" id="{FC2282E4-00D5-4DE9-9C9A-2EAB447A1A45}"/>
              </a:ext>
            </a:extLst>
          </p:cNvPr>
          <p:cNvGrpSpPr/>
          <p:nvPr/>
        </p:nvGrpSpPr>
        <p:grpSpPr>
          <a:xfrm>
            <a:off x="55584" y="-169699"/>
            <a:ext cx="5235394" cy="2792901"/>
            <a:chOff x="74112" y="305517"/>
            <a:chExt cx="6980525" cy="2487384"/>
          </a:xfrm>
        </p:grpSpPr>
        <p:pic>
          <p:nvPicPr>
            <p:cNvPr id="35" name="Picture 34">
              <a:extLst>
                <a:ext uri="{FF2B5EF4-FFF2-40B4-BE49-F238E27FC236}">
                  <a16:creationId xmlns:a16="http://schemas.microsoft.com/office/drawing/2014/main" id="{E02FA0E5-77A4-482A-90FC-C49100C83936}"/>
                </a:ext>
              </a:extLst>
            </p:cNvPr>
            <p:cNvPicPr>
              <a:picLocks noChangeAspect="1"/>
            </p:cNvPicPr>
            <p:nvPr/>
          </p:nvPicPr>
          <p:blipFill>
            <a:blip r:embed="rId8"/>
            <a:stretch>
              <a:fillRect/>
            </a:stretch>
          </p:blipFill>
          <p:spPr>
            <a:xfrm>
              <a:off x="74112" y="305517"/>
              <a:ext cx="6980525" cy="2487384"/>
            </a:xfrm>
            <a:prstGeom prst="rect">
              <a:avLst/>
            </a:prstGeom>
          </p:spPr>
        </p:pic>
        <p:sp>
          <p:nvSpPr>
            <p:cNvPr id="42" name="TextBox 41">
              <a:extLst>
                <a:ext uri="{FF2B5EF4-FFF2-40B4-BE49-F238E27FC236}">
                  <a16:creationId xmlns:a16="http://schemas.microsoft.com/office/drawing/2014/main" id="{E813C595-B6DB-42DC-96BC-D322FB98160E}"/>
                </a:ext>
              </a:extLst>
            </p:cNvPr>
            <p:cNvSpPr txBox="1"/>
            <p:nvPr/>
          </p:nvSpPr>
          <p:spPr>
            <a:xfrm>
              <a:off x="472047" y="579712"/>
              <a:ext cx="6184654" cy="1938992"/>
            </a:xfrm>
            <a:prstGeom prst="rect">
              <a:avLst/>
            </a:prstGeom>
            <a:noFill/>
          </p:spPr>
          <p:txBody>
            <a:bodyPr wrap="square" rtlCol="0">
              <a:spAutoFit/>
            </a:bodyPr>
            <a:lstStyle/>
            <a:p>
              <a:pPr algn="just">
                <a:defRPr/>
              </a:pPr>
              <a:r>
                <a:rPr lang="en-US" sz="2400" dirty="0" err="1" smtClean="0">
                  <a:solidFill>
                    <a:prstClr val="black"/>
                  </a:solidFill>
                  <a:latin typeface="Times New Roman" pitchFamily="18" charset="0"/>
                  <a:ea typeface="Tahoma" panose="020B0604030504040204" pitchFamily="34" charset="0"/>
                  <a:cs typeface="Times New Roman" pitchFamily="18" charset="0"/>
                </a:rPr>
                <a:t>Đây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là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công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có</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tính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chất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phòng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thủ</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biên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giới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phía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bắc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được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xây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dựng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và</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duy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bởi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nhiều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triều</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đại</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Trung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Quốc</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hãy</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cho</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biết</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tên</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của</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công</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trình</a:t>
              </a:r>
              <a:r>
                <a:rPr lang="en-US" sz="2400" dirty="0" smtClean="0">
                  <a:solidFill>
                    <a:prstClr val="black"/>
                  </a:solidFill>
                  <a:latin typeface="Times New Roman" pitchFamily="18" charset="0"/>
                  <a:ea typeface="Tahoma" panose="020B0604030504040204" pitchFamily="34" charset="0"/>
                  <a:cs typeface="Times New Roman" pitchFamily="18" charset="0"/>
                </a:rPr>
                <a:t> </a:t>
              </a:r>
              <a:r>
                <a:rPr lang="en-US" sz="2400" dirty="0" err="1" smtClean="0">
                  <a:solidFill>
                    <a:prstClr val="black"/>
                  </a:solidFill>
                  <a:latin typeface="Times New Roman" pitchFamily="18" charset="0"/>
                  <a:ea typeface="Tahoma" panose="020B0604030504040204" pitchFamily="34" charset="0"/>
                  <a:cs typeface="Times New Roman" pitchFamily="18" charset="0"/>
                </a:rPr>
                <a:t>này</a:t>
              </a:r>
              <a:r>
                <a:rPr lang="en-US" sz="2400" dirty="0" smtClean="0">
                  <a:solidFill>
                    <a:prstClr val="black"/>
                  </a:solidFill>
                  <a:latin typeface="Times New Roman" pitchFamily="18" charset="0"/>
                  <a:ea typeface="Tahoma" panose="020B0604030504040204" pitchFamily="34" charset="0"/>
                  <a:cs typeface="Times New Roman" pitchFamily="18" charset="0"/>
                </a:rPr>
                <a:t>?</a:t>
              </a:r>
              <a:endParaRPr lang="en-US" sz="2400" dirty="0">
                <a:solidFill>
                  <a:prstClr val="black"/>
                </a:solidFill>
                <a:latin typeface="Times New Roman" pitchFamily="18" charset="0"/>
                <a:ea typeface="Tahoma" panose="020B0604030504040204" pitchFamily="34" charset="0"/>
                <a:cs typeface="Times New Roman" pitchFamily="18" charset="0"/>
              </a:endParaRPr>
            </a:p>
          </p:txBody>
        </p:sp>
      </p:grpSp>
      <p:pic>
        <p:nvPicPr>
          <p:cNvPr id="101" name="Picture 100" descr="A picture containing leaf, fern&#10;&#10;Description automatically generated">
            <a:extLst>
              <a:ext uri="{FF2B5EF4-FFF2-40B4-BE49-F238E27FC236}">
                <a16:creationId xmlns:a16="http://schemas.microsoft.com/office/drawing/2014/main" id="{00863799-07FB-4BF5-A72E-E59A195A44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6412058" y="2328427"/>
            <a:ext cx="1428750" cy="1933575"/>
          </a:xfrm>
          <a:prstGeom prst="rect">
            <a:avLst/>
          </a:prstGeom>
        </p:spPr>
      </p:pic>
      <p:pic>
        <p:nvPicPr>
          <p:cNvPr id="100" name="Picture 99" descr="A picture containing leaf, fern&#10;&#10;Description automatically generated">
            <a:extLst>
              <a:ext uri="{FF2B5EF4-FFF2-40B4-BE49-F238E27FC236}">
                <a16:creationId xmlns:a16="http://schemas.microsoft.com/office/drawing/2014/main" id="{7CBBB35F-834A-4E7D-947A-8E7D7E6C50E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73835" y="2096062"/>
            <a:ext cx="1428750" cy="1933575"/>
          </a:xfrm>
          <a:prstGeom prst="rect">
            <a:avLst/>
          </a:prstGeom>
        </p:spPr>
      </p:pic>
      <p:pic>
        <p:nvPicPr>
          <p:cNvPr id="53" name="Picture 52" descr="A picture containing animal, invertebrate, arthropod&#10;&#10;Description automatically generated">
            <a:extLst>
              <a:ext uri="{FF2B5EF4-FFF2-40B4-BE49-F238E27FC236}">
                <a16:creationId xmlns:a16="http://schemas.microsoft.com/office/drawing/2014/main" id="{D306DA2E-704E-4A8D-80C4-0F67E9AB5C6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728411">
            <a:off x="8523875" y="4663004"/>
            <a:ext cx="399054" cy="247225"/>
          </a:xfrm>
          <a:prstGeom prst="rect">
            <a:avLst/>
          </a:prstGeom>
        </p:spPr>
      </p:pic>
      <p:pic>
        <p:nvPicPr>
          <p:cNvPr id="84" name="Picture 83">
            <a:extLst>
              <a:ext uri="{FF2B5EF4-FFF2-40B4-BE49-F238E27FC236}">
                <a16:creationId xmlns:a16="http://schemas.microsoft.com/office/drawing/2014/main" id="{0FE11DED-A3D4-4C47-BD45-C2B8B5D85B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03840" y="3876985"/>
            <a:ext cx="562650" cy="520972"/>
          </a:xfrm>
          <a:prstGeom prst="rect">
            <a:avLst/>
          </a:prstGeom>
        </p:spPr>
      </p:pic>
      <p:pic>
        <p:nvPicPr>
          <p:cNvPr id="143" name="Picture 142" descr="A picture containing outdoor&#10;&#10;Description automatically generated">
            <a:extLst>
              <a:ext uri="{FF2B5EF4-FFF2-40B4-BE49-F238E27FC236}">
                <a16:creationId xmlns:a16="http://schemas.microsoft.com/office/drawing/2014/main" id="{7EAB9E90-2AFD-4392-AB8B-40514739E6C1}"/>
              </a:ext>
            </a:extLst>
          </p:cNvPr>
          <p:cNvPicPr>
            <a:picLocks noChangeAspect="1"/>
          </p:cNvPicPr>
          <p:nvPr/>
        </p:nvPicPr>
        <p:blipFill>
          <a:blip r:embed="rId12">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6359971" y="1582969"/>
            <a:ext cx="2525906" cy="4774365"/>
          </a:xfrm>
          <a:prstGeom prst="rect">
            <a:avLst/>
          </a:prstGeom>
        </p:spPr>
      </p:pic>
      <p:grpSp>
        <p:nvGrpSpPr>
          <p:cNvPr id="16" name="Group 15">
            <a:extLst>
              <a:ext uri="{FF2B5EF4-FFF2-40B4-BE49-F238E27FC236}">
                <a16:creationId xmlns:a16="http://schemas.microsoft.com/office/drawing/2014/main" id="{481CFF7C-C7D3-4A61-9465-88D32FD44CBA}"/>
              </a:ext>
            </a:extLst>
          </p:cNvPr>
          <p:cNvGrpSpPr/>
          <p:nvPr/>
        </p:nvGrpSpPr>
        <p:grpSpPr>
          <a:xfrm>
            <a:off x="5937820" y="51760"/>
            <a:ext cx="3149897" cy="2692628"/>
            <a:chOff x="7367240" y="-61157"/>
            <a:chExt cx="5008074" cy="3210791"/>
          </a:xfrm>
        </p:grpSpPr>
        <p:pic>
          <p:nvPicPr>
            <p:cNvPr id="11" name="Picture 10">
              <a:extLst>
                <a:ext uri="{FF2B5EF4-FFF2-40B4-BE49-F238E27FC236}">
                  <a16:creationId xmlns:a16="http://schemas.microsoft.com/office/drawing/2014/main" id="{BBEB3F1E-2AD8-4761-B7E6-B44DF5B88D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rot="225210">
              <a:off x="7367240" y="-61157"/>
              <a:ext cx="5008074" cy="3210791"/>
            </a:xfrm>
            <a:prstGeom prst="rect">
              <a:avLst/>
            </a:prstGeom>
          </p:spPr>
        </p:pic>
        <p:sp>
          <p:nvSpPr>
            <p:cNvPr id="24" name="TextBox 23">
              <a:extLst>
                <a:ext uri="{FF2B5EF4-FFF2-40B4-BE49-F238E27FC236}">
                  <a16:creationId xmlns:a16="http://schemas.microsoft.com/office/drawing/2014/main" id="{4027565C-1680-4D3A-B6FD-651084FC4721}"/>
                </a:ext>
              </a:extLst>
            </p:cNvPr>
            <p:cNvSpPr txBox="1"/>
            <p:nvPr/>
          </p:nvSpPr>
          <p:spPr>
            <a:xfrm>
              <a:off x="8251258" y="898706"/>
              <a:ext cx="3750825" cy="990912"/>
            </a:xfrm>
            <a:prstGeom prst="rect">
              <a:avLst/>
            </a:prstGeom>
            <a:noFill/>
          </p:spPr>
          <p:txBody>
            <a:bodyPr wrap="square" rtlCol="0">
              <a:spAutoFit/>
            </a:bodyPr>
            <a:lstStyle/>
            <a:p>
              <a:pPr algn="ctr">
                <a:defRPr/>
              </a:pPr>
              <a:r>
                <a:rPr lang="en-US" sz="2400" dirty="0" err="1" smtClean="0">
                  <a:solidFill>
                    <a:prstClr val="white"/>
                  </a:solidFill>
                  <a:latin typeface="Times New Roman" pitchFamily="18" charset="0"/>
                  <a:ea typeface="Tahoma" panose="020B0604030504040204" pitchFamily="34" charset="0"/>
                  <a:cs typeface="Times New Roman" pitchFamily="18" charset="0"/>
                </a:rPr>
                <a:t>Vạn</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lý</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trường</a:t>
              </a:r>
              <a:r>
                <a:rPr lang="en-US" sz="2400" dirty="0" smtClean="0">
                  <a:solidFill>
                    <a:prstClr val="white"/>
                  </a:solidFill>
                  <a:latin typeface="Times New Roman" pitchFamily="18" charset="0"/>
                  <a:ea typeface="Tahoma" panose="020B0604030504040204" pitchFamily="34" charset="0"/>
                  <a:cs typeface="Times New Roman" pitchFamily="18" charset="0"/>
                </a:rPr>
                <a:t> </a:t>
              </a:r>
              <a:r>
                <a:rPr lang="en-US" sz="2400" dirty="0" err="1" smtClean="0">
                  <a:solidFill>
                    <a:prstClr val="white"/>
                  </a:solidFill>
                  <a:latin typeface="Times New Roman" pitchFamily="18" charset="0"/>
                  <a:ea typeface="Tahoma" panose="020B0604030504040204" pitchFamily="34" charset="0"/>
                  <a:cs typeface="Times New Roman" pitchFamily="18" charset="0"/>
                </a:rPr>
                <a:t>thành</a:t>
              </a:r>
              <a:endParaRPr lang="en-US" sz="2400" dirty="0">
                <a:solidFill>
                  <a:prstClr val="white"/>
                </a:solidFill>
                <a:latin typeface="Times New Roman" pitchFamily="18" charset="0"/>
                <a:ea typeface="Tahoma" panose="020B0604030504040204" pitchFamily="34" charset="0"/>
                <a:cs typeface="Times New Roman" pitchFamily="18" charset="0"/>
              </a:endParaRPr>
            </a:p>
          </p:txBody>
        </p:sp>
      </p:grpSp>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852039" y="4515774"/>
            <a:ext cx="2392464" cy="2196448"/>
          </a:xfrm>
          <a:prstGeom prst="rect">
            <a:avLst/>
          </a:prstGeom>
        </p:spPr>
      </p:pic>
      <p:sp>
        <p:nvSpPr>
          <p:cNvPr id="18" name="Rectangle: Rounded Corners 17">
            <a:extLst>
              <a:ext uri="{FF2B5EF4-FFF2-40B4-BE49-F238E27FC236}">
                <a16:creationId xmlns:a16="http://schemas.microsoft.com/office/drawing/2014/main" id="{C9F2C735-DF35-44E5-B811-F98B80E135E0}"/>
              </a:ext>
            </a:extLst>
          </p:cNvPr>
          <p:cNvSpPr/>
          <p:nvPr/>
        </p:nvSpPr>
        <p:spPr>
          <a:xfrm>
            <a:off x="164941" y="6157732"/>
            <a:ext cx="2092124" cy="554490"/>
          </a:xfrm>
          <a:prstGeom prst="roundRect">
            <a:avLst/>
          </a:prstGeom>
          <a:solidFill>
            <a:srgbClr val="FFFF99"/>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solidFill>
                  <a:prstClr val="black"/>
                </a:solidFill>
                <a:latin typeface="Tahoma" panose="020B0604030504040204" pitchFamily="34" charset="0"/>
                <a:ea typeface="Tahoma" panose="020B0604030504040204" pitchFamily="34" charset="0"/>
                <a:cs typeface="Tahoma" panose="020B0604030504040204" pitchFamily="34" charset="0"/>
              </a:rPr>
              <a:t>CƠN M</a:t>
            </a:r>
            <a:r>
              <a:rPr lang="vi-VN">
                <a:solidFill>
                  <a:prstClr val="black"/>
                </a:solidFill>
                <a:latin typeface="Tahoma" panose="020B0604030504040204" pitchFamily="34" charset="0"/>
                <a:ea typeface="Tahoma" panose="020B0604030504040204" pitchFamily="34" charset="0"/>
                <a:cs typeface="Tahoma" panose="020B0604030504040204" pitchFamily="34" charset="0"/>
              </a:rPr>
              <a:t>Ư</a:t>
            </a:r>
            <a:r>
              <a:rPr lang="en-US">
                <a:solidFill>
                  <a:prstClr val="black"/>
                </a:solidFill>
                <a:latin typeface="Tahoma" panose="020B0604030504040204" pitchFamily="34" charset="0"/>
                <a:ea typeface="Tahoma" panose="020B0604030504040204" pitchFamily="34" charset="0"/>
                <a:cs typeface="Tahoma" panose="020B0604030504040204" pitchFamily="34" charset="0"/>
              </a:rPr>
              <a:t>A CUỐI …</a:t>
            </a:r>
          </a:p>
        </p:txBody>
      </p:sp>
      <p:pic>
        <p:nvPicPr>
          <p:cNvPr id="2" name="Skip_To_My_Lou">
            <a:hlinkClick r:id="" action="ppaction://media"/>
            <a:extLst>
              <a:ext uri="{FF2B5EF4-FFF2-40B4-BE49-F238E27FC236}">
                <a16:creationId xmlns:a16="http://schemas.microsoft.com/office/drawing/2014/main" id="{09F0C201-987D-44AB-8BA4-8AE7C4C1CDCB}"/>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9144001" y="4029637"/>
            <a:ext cx="365522" cy="487363"/>
          </a:xfrm>
          <a:prstGeom prst="rect">
            <a:avLst/>
          </a:prstGeom>
        </p:spPr>
      </p:pic>
    </p:spTree>
    <p:extLst>
      <p:ext uri="{BB962C8B-B14F-4D97-AF65-F5344CB8AC3E}">
        <p14:creationId xmlns:p14="http://schemas.microsoft.com/office/powerpoint/2010/main" val="17913621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autoRev="1" fill="hold" nodeType="withEffect">
                                  <p:stCondLst>
                                    <p:cond delay="0"/>
                                  </p:stCondLst>
                                  <p:childTnLst>
                                    <p:animScale>
                                      <p:cBhvr>
                                        <p:cTn id="6" dur="1000" fill="hold"/>
                                        <p:tgtEl>
                                          <p:spTgt spid="21"/>
                                        </p:tgtEl>
                                      </p:cBhvr>
                                      <p:by x="105000" y="105000"/>
                                    </p:animScale>
                                  </p:childTnLst>
                                </p:cTn>
                              </p:par>
                              <p:par>
                                <p:cTn id="7" presetID="26" presetClass="emph" presetSubtype="0" repeatCount="indefinite" fill="hold" grpId="0" nodeType="withEffect">
                                  <p:stCondLst>
                                    <p:cond delay="0"/>
                                  </p:stCondLst>
                                  <p:childTnLst>
                                    <p:animEffect transition="out" filter="fade">
                                      <p:cBhvr>
                                        <p:cTn id="8" dur="2000" tmFilter="0, 0; .2, .5; .8, .5; 1, 0"/>
                                        <p:tgtEl>
                                          <p:spTgt spid="18"/>
                                        </p:tgtEl>
                                      </p:cBhvr>
                                    </p:animEffect>
                                    <p:animScale>
                                      <p:cBhvr>
                                        <p:cTn id="9" dur="1000" autoRev="1" fill="hold"/>
                                        <p:tgtEl>
                                          <p:spTgt spid="18"/>
                                        </p:tgtEl>
                                      </p:cBhvr>
                                      <p:by x="105000" y="105000"/>
                                    </p:animScale>
                                  </p:childTnLst>
                                </p:cTn>
                              </p:par>
                              <p:par>
                                <p:cTn id="10" presetID="2" presetClass="entr" presetSubtype="1"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 calcmode="lin" valueType="num">
                                      <p:cBhvr additive="base">
                                        <p:cTn id="12" dur="2000" fill="hold"/>
                                        <p:tgtEl>
                                          <p:spTgt spid="36"/>
                                        </p:tgtEl>
                                        <p:attrNameLst>
                                          <p:attrName>ppt_x</p:attrName>
                                        </p:attrNameLst>
                                      </p:cBhvr>
                                      <p:tavLst>
                                        <p:tav tm="0">
                                          <p:val>
                                            <p:strVal val="#ppt_x"/>
                                          </p:val>
                                        </p:tav>
                                        <p:tav tm="100000">
                                          <p:val>
                                            <p:strVal val="#ppt_x"/>
                                          </p:val>
                                        </p:tav>
                                      </p:tavLst>
                                    </p:anim>
                                    <p:anim calcmode="lin" valueType="num">
                                      <p:cBhvr additive="base">
                                        <p:cTn id="13" dur="2000" fill="hold"/>
                                        <p:tgtEl>
                                          <p:spTgt spid="36"/>
                                        </p:tgtEl>
                                        <p:attrNameLst>
                                          <p:attrName>ppt_y</p:attrName>
                                        </p:attrNameLst>
                                      </p:cBhvr>
                                      <p:tavLst>
                                        <p:tav tm="0">
                                          <p:val>
                                            <p:strVal val="0-#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2" fill="hold" nodeType="clickEffect">
                                  <p:stCondLst>
                                    <p:cond delay="0"/>
                                  </p:stCondLst>
                                  <p:childTnLst>
                                    <p:set>
                                      <p:cBhvr>
                                        <p:cTn id="17" dur="1" fill="hold">
                                          <p:stCondLst>
                                            <p:cond delay="0"/>
                                          </p:stCondLst>
                                        </p:cTn>
                                        <p:tgtEl>
                                          <p:spTgt spid="16"/>
                                        </p:tgtEl>
                                        <p:attrNameLst>
                                          <p:attrName>style.visibility</p:attrName>
                                        </p:attrNameLst>
                                      </p:cBhvr>
                                      <p:to>
                                        <p:strVal val="visible"/>
                                      </p:to>
                                    </p:set>
                                    <p:anim calcmode="lin" valueType="num">
                                      <p:cBhvr additive="base">
                                        <p:cTn id="18" dur="2000" fill="hold"/>
                                        <p:tgtEl>
                                          <p:spTgt spid="16"/>
                                        </p:tgtEl>
                                        <p:attrNameLst>
                                          <p:attrName>ppt_x</p:attrName>
                                        </p:attrNameLst>
                                      </p:cBhvr>
                                      <p:tavLst>
                                        <p:tav tm="0">
                                          <p:val>
                                            <p:strVal val="1+#ppt_w/2"/>
                                          </p:val>
                                        </p:tav>
                                        <p:tav tm="100000">
                                          <p:val>
                                            <p:strVal val="#ppt_x"/>
                                          </p:val>
                                        </p:tav>
                                      </p:tavLst>
                                    </p:anim>
                                    <p:anim calcmode="lin" valueType="num">
                                      <p:cBhvr additive="base">
                                        <p:cTn id="19" dur="200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43"/>
                                        </p:tgtEl>
                                        <p:attrNameLst>
                                          <p:attrName>style.visibility</p:attrName>
                                        </p:attrNameLst>
                                      </p:cBhvr>
                                      <p:to>
                                        <p:strVal val="visible"/>
                                      </p:to>
                                    </p:set>
                                    <p:animEffect transition="in" filter="wipe(up)">
                                      <p:cBhvr>
                                        <p:cTn id="24" dur="2000"/>
                                        <p:tgtEl>
                                          <p:spTgt spid="143"/>
                                        </p:tgtEl>
                                      </p:cBhvr>
                                    </p:animEffect>
                                  </p:childTnLst>
                                  <p:subTnLst>
                                    <p:audio>
                                      <p:cMediaNode>
                                        <p:cTn display="0" masterRel="sameClick">
                                          <p:stCondLst>
                                            <p:cond evt="begin" delay="0">
                                              <p:tn val="22"/>
                                            </p:cond>
                                          </p:stCondLst>
                                          <p:endCondLst>
                                            <p:cond evt="onStopAudio" delay="0">
                                              <p:tgtEl>
                                                <p:sldTgt/>
                                              </p:tgtEl>
                                            </p:cond>
                                          </p:endCondLst>
                                        </p:cTn>
                                        <p:tgtEl>
                                          <p:sndTgt r:embed="rId4" name="rain sound.wav"/>
                                        </p:tgtEl>
                                      </p:cMediaNode>
                                    </p:audio>
                                  </p:subTnLst>
                                </p:cTn>
                              </p:par>
                              <p:par>
                                <p:cTn id="25" presetID="35" presetClass="path" presetSubtype="0" accel="50000" decel="50000" fill="hold" nodeType="withEffect">
                                  <p:stCondLst>
                                    <p:cond delay="750"/>
                                  </p:stCondLst>
                                  <p:childTnLst>
                                    <p:animMotion origin="layout" path="M -4.16667E-7 7.40741E-7 L -0.1138 7.40741E-7 " pathEditMode="relative" rAng="0" ptsTypes="AA">
                                      <p:cBhvr>
                                        <p:cTn id="26" dur="5000" fill="hold"/>
                                        <p:tgtEl>
                                          <p:spTgt spid="21"/>
                                        </p:tgtEl>
                                        <p:attrNameLst>
                                          <p:attrName>ppt_x</p:attrName>
                                          <p:attrName>ppt_y</p:attrName>
                                        </p:attrNameLst>
                                      </p:cBhvr>
                                      <p:rCtr x="-5690" y="0"/>
                                    </p:animMotion>
                                  </p:childTnLst>
                                </p:cTn>
                              </p:par>
                              <p:par>
                                <p:cTn id="27" presetID="22" presetClass="exit" presetSubtype="1" fill="hold" nodeType="withEffect">
                                  <p:stCondLst>
                                    <p:cond delay="5500"/>
                                  </p:stCondLst>
                                  <p:childTnLst>
                                    <p:animEffect transition="out" filter="wipe(up)">
                                      <p:cBhvr>
                                        <p:cTn id="28" dur="2000"/>
                                        <p:tgtEl>
                                          <p:spTgt spid="143"/>
                                        </p:tgtEl>
                                      </p:cBhvr>
                                    </p:animEffect>
                                    <p:set>
                                      <p:cBhvr>
                                        <p:cTn id="29" dur="1" fill="hold">
                                          <p:stCondLst>
                                            <p:cond delay="1999"/>
                                          </p:stCondLst>
                                        </p:cTn>
                                        <p:tgtEl>
                                          <p:spTgt spid="143"/>
                                        </p:tgtEl>
                                        <p:attrNameLst>
                                          <p:attrName>style.visibility</p:attrName>
                                        </p:attrNameLst>
                                      </p:cBhvr>
                                      <p:to>
                                        <p:strVal val="hidden"/>
                                      </p:to>
                                    </p:set>
                                  </p:childTnLst>
                                </p:cTn>
                              </p:par>
                              <p:par>
                                <p:cTn id="30" presetID="44" presetClass="path" presetSubtype="0" accel="50000" decel="50000" fill="hold" nodeType="withEffect">
                                  <p:stCondLst>
                                    <p:cond delay="5500"/>
                                  </p:stCondLst>
                                  <p:childTnLst>
                                    <p:animMotion origin="layout" path="M 1.66667E-6 1.48148E-6 C 0.02461 -0.08102 0.07812 -0.24931 0.14232 -0.24977 C 0.20039 -0.24375 0.24427 -0.06065 0.25 1.48148E-6 " pathEditMode="relative" rAng="0" ptsTypes="AAA">
                                      <p:cBhvr>
                                        <p:cTn id="31" dur="1000" fill="hold"/>
                                        <p:tgtEl>
                                          <p:spTgt spid="17"/>
                                        </p:tgtEl>
                                        <p:attrNameLst>
                                          <p:attrName>ppt_x</p:attrName>
                                          <p:attrName>ppt_y</p:attrName>
                                        </p:attrNameLst>
                                      </p:cBhvr>
                                      <p:rCtr x="12500" y="-12500"/>
                                    </p:animMotion>
                                  </p:childTnLst>
                                  <p:subTnLst>
                                    <p:audio>
                                      <p:cMediaNode>
                                        <p:cTn display="0" masterRel="sameClick">
                                          <p:stCondLst>
                                            <p:cond evt="begin" delay="0">
                                              <p:tn val="30"/>
                                            </p:cond>
                                          </p:stCondLst>
                                          <p:endCondLst>
                                            <p:cond evt="onStopAudio" delay="0">
                                              <p:tgtEl>
                                                <p:sldTgt/>
                                              </p:tgtEl>
                                            </p:cond>
                                          </p:endCondLst>
                                        </p:cTn>
                                        <p:tgtEl>
                                          <p:sndTgt r:embed="rId5" name="splash sound.wav"/>
                                        </p:tgtEl>
                                      </p:cMediaNode>
                                    </p:audio>
                                  </p:subTnLst>
                                </p:cTn>
                              </p:par>
                              <p:par>
                                <p:cTn id="32" presetID="8" presetClass="emph" presetSubtype="0" autoRev="1" fill="hold" nodeType="withEffect">
                                  <p:stCondLst>
                                    <p:cond delay="5500"/>
                                  </p:stCondLst>
                                  <p:childTnLst>
                                    <p:animRot by="-1800000">
                                      <p:cBhvr>
                                        <p:cTn id="33" dur="500" fill="hold"/>
                                        <p:tgtEl>
                                          <p:spTgt spid="17"/>
                                        </p:tgtEl>
                                        <p:attrNameLst>
                                          <p:attrName>r</p:attrName>
                                        </p:attrNameLst>
                                      </p:cBhvr>
                                    </p:animRot>
                                  </p:childTnLst>
                                </p:cTn>
                              </p:par>
                              <p:par>
                                <p:cTn id="34" presetID="32" presetClass="emph" presetSubtype="0" repeatCount="indefinite" fill="hold" nodeType="withEffect">
                                  <p:stCondLst>
                                    <p:cond delay="5500"/>
                                  </p:stCondLst>
                                  <p:childTnLst>
                                    <p:animRot by="120000">
                                      <p:cBhvr>
                                        <p:cTn id="35" dur="100" fill="hold">
                                          <p:stCondLst>
                                            <p:cond delay="0"/>
                                          </p:stCondLst>
                                        </p:cTn>
                                        <p:tgtEl>
                                          <p:spTgt spid="17"/>
                                        </p:tgtEl>
                                        <p:attrNameLst>
                                          <p:attrName>r</p:attrName>
                                        </p:attrNameLst>
                                      </p:cBhvr>
                                    </p:animRot>
                                    <p:animRot by="-240000">
                                      <p:cBhvr>
                                        <p:cTn id="36" dur="200" fill="hold">
                                          <p:stCondLst>
                                            <p:cond delay="200"/>
                                          </p:stCondLst>
                                        </p:cTn>
                                        <p:tgtEl>
                                          <p:spTgt spid="17"/>
                                        </p:tgtEl>
                                        <p:attrNameLst>
                                          <p:attrName>r</p:attrName>
                                        </p:attrNameLst>
                                      </p:cBhvr>
                                    </p:animRot>
                                    <p:animRot by="240000">
                                      <p:cBhvr>
                                        <p:cTn id="37" dur="200" fill="hold">
                                          <p:stCondLst>
                                            <p:cond delay="400"/>
                                          </p:stCondLst>
                                        </p:cTn>
                                        <p:tgtEl>
                                          <p:spTgt spid="17"/>
                                        </p:tgtEl>
                                        <p:attrNameLst>
                                          <p:attrName>r</p:attrName>
                                        </p:attrNameLst>
                                      </p:cBhvr>
                                    </p:animRot>
                                    <p:animRot by="-240000">
                                      <p:cBhvr>
                                        <p:cTn id="38" dur="200" fill="hold">
                                          <p:stCondLst>
                                            <p:cond delay="600"/>
                                          </p:stCondLst>
                                        </p:cTn>
                                        <p:tgtEl>
                                          <p:spTgt spid="17"/>
                                        </p:tgtEl>
                                        <p:attrNameLst>
                                          <p:attrName>r</p:attrName>
                                        </p:attrNameLst>
                                      </p:cBhvr>
                                    </p:animRot>
                                    <p:animRot by="120000">
                                      <p:cBhvr>
                                        <p:cTn id="39" dur="200" fill="hold">
                                          <p:stCondLst>
                                            <p:cond delay="800"/>
                                          </p:stCondLst>
                                        </p:cTn>
                                        <p:tgtEl>
                                          <p:spTgt spid="17"/>
                                        </p:tgtEl>
                                        <p:attrNameLst>
                                          <p:attrName>r</p:attrName>
                                        </p:attrNameLst>
                                      </p:cBhvr>
                                    </p:animRot>
                                  </p:childTnLst>
                                </p:cTn>
                              </p:par>
                              <p:par>
                                <p:cTn id="40" presetID="2" presetClass="exit" presetSubtype="2" fill="hold" nodeType="withEffect">
                                  <p:stCondLst>
                                    <p:cond delay="9500"/>
                                  </p:stCondLst>
                                  <p:childTnLst>
                                    <p:anim calcmode="lin" valueType="num">
                                      <p:cBhvr additive="base">
                                        <p:cTn id="41" dur="5000"/>
                                        <p:tgtEl>
                                          <p:spTgt spid="17"/>
                                        </p:tgtEl>
                                        <p:attrNameLst>
                                          <p:attrName>ppt_x</p:attrName>
                                        </p:attrNameLst>
                                      </p:cBhvr>
                                      <p:tavLst>
                                        <p:tav tm="0">
                                          <p:val>
                                            <p:strVal val="ppt_x"/>
                                          </p:val>
                                        </p:tav>
                                        <p:tav tm="100000">
                                          <p:val>
                                            <p:strVal val="1+ppt_w/2"/>
                                          </p:val>
                                        </p:tav>
                                      </p:tavLst>
                                    </p:anim>
                                    <p:anim calcmode="lin" valueType="num">
                                      <p:cBhvr additive="base">
                                        <p:cTn id="42" dur="5000"/>
                                        <p:tgtEl>
                                          <p:spTgt spid="17"/>
                                        </p:tgtEl>
                                        <p:attrNameLst>
                                          <p:attrName>ppt_y</p:attrName>
                                        </p:attrNameLst>
                                      </p:cBhvr>
                                      <p:tavLst>
                                        <p:tav tm="0">
                                          <p:val>
                                            <p:strVal val="ppt_y"/>
                                          </p:val>
                                        </p:tav>
                                        <p:tav tm="100000">
                                          <p:val>
                                            <p:strVal val="ppt_y"/>
                                          </p:val>
                                        </p:tav>
                                      </p:tavLst>
                                    </p:anim>
                                    <p:set>
                                      <p:cBhvr>
                                        <p:cTn id="43" dur="1" fill="hold">
                                          <p:stCondLst>
                                            <p:cond delay="4999"/>
                                          </p:stCondLst>
                                        </p:cTn>
                                        <p:tgtEl>
                                          <p:spTgt spid="17"/>
                                        </p:tgtEl>
                                        <p:attrNameLst>
                                          <p:attrName>style.visibility</p:attrName>
                                        </p:attrNameLst>
                                      </p:cBhvr>
                                      <p:to>
                                        <p:strVal val="hidden"/>
                                      </p:to>
                                    </p:set>
                                  </p:childTnLst>
                                </p:cTn>
                              </p:par>
                              <p:par>
                                <p:cTn id="44" presetID="1" presetClass="mediacall" presetSubtype="0" fill="hold" nodeType="withEffect">
                                  <p:stCondLst>
                                    <p:cond delay="5500"/>
                                  </p:stCondLst>
                                  <p:childTnLst>
                                    <p:cmd type="call" cmd="playFrom(0.0)">
                                      <p:cBhvr>
                                        <p:cTn id="45"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2">
                <p:cTn id="46" fill="hold" display="0">
                  <p:stCondLst>
                    <p:cond delay="indefinite"/>
                  </p:stCondLst>
                  <p:endCondLst>
                    <p:cond evt="onStopAudio" delay="0">
                      <p:tgtEl>
                        <p:sldTgt/>
                      </p:tgtEl>
                    </p:cond>
                  </p:endCondLst>
                </p:cTn>
                <p:tgtEl>
                  <p:spTgt spid="2"/>
                </p:tgtEl>
              </p:cMediaNode>
            </p:audio>
          </p:childTnLst>
        </p:cTn>
      </p:par>
    </p:tnLst>
    <p:bldLst>
      <p:bldP spid="18"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43ACD1">
                <a:shade val="30000"/>
                <a:satMod val="115000"/>
              </a:srgbClr>
            </a:gs>
            <a:gs pos="50000">
              <a:srgbClr val="43ACD1">
                <a:shade val="67500"/>
                <a:satMod val="115000"/>
              </a:srgbClr>
            </a:gs>
            <a:gs pos="100000">
              <a:srgbClr val="43ACD1">
                <a:shade val="100000"/>
                <a:satMod val="115000"/>
              </a:srgb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39" name="Rectangle 38">
            <a:extLst>
              <a:ext uri="{FF2B5EF4-FFF2-40B4-BE49-F238E27FC236}">
                <a16:creationId xmlns:a16="http://schemas.microsoft.com/office/drawing/2014/main" id="{8CE3A617-C20A-4477-960D-1728A7D9DA44}"/>
              </a:ext>
            </a:extLst>
          </p:cNvPr>
          <p:cNvSpPr/>
          <p:nvPr/>
        </p:nvSpPr>
        <p:spPr>
          <a:xfrm>
            <a:off x="-29337" y="5090327"/>
            <a:ext cx="9164322" cy="1767675"/>
          </a:xfrm>
          <a:custGeom>
            <a:avLst/>
            <a:gdLst>
              <a:gd name="connsiteX0" fmla="*/ 0 w 12219096"/>
              <a:gd name="connsiteY0" fmla="*/ 0 h 1154358"/>
              <a:gd name="connsiteX1" fmla="*/ 12219096 w 12219096"/>
              <a:gd name="connsiteY1" fmla="*/ 0 h 1154358"/>
              <a:gd name="connsiteX2" fmla="*/ 12219096 w 12219096"/>
              <a:gd name="connsiteY2" fmla="*/ 1154358 h 1154358"/>
              <a:gd name="connsiteX3" fmla="*/ 0 w 12219096"/>
              <a:gd name="connsiteY3" fmla="*/ 1154358 h 1154358"/>
              <a:gd name="connsiteX4" fmla="*/ 0 w 12219096"/>
              <a:gd name="connsiteY4" fmla="*/ 0 h 1154358"/>
              <a:gd name="connsiteX0" fmla="*/ 0 w 12219096"/>
              <a:gd name="connsiteY0" fmla="*/ 217242 h 1371600"/>
              <a:gd name="connsiteX1" fmla="*/ 5641263 w 12219096"/>
              <a:gd name="connsiteY1" fmla="*/ 0 h 1371600"/>
              <a:gd name="connsiteX2" fmla="*/ 12219096 w 12219096"/>
              <a:gd name="connsiteY2" fmla="*/ 217242 h 1371600"/>
              <a:gd name="connsiteX3" fmla="*/ 12219096 w 12219096"/>
              <a:gd name="connsiteY3" fmla="*/ 1371600 h 1371600"/>
              <a:gd name="connsiteX4" fmla="*/ 0 w 12219096"/>
              <a:gd name="connsiteY4" fmla="*/ 1371600 h 1371600"/>
              <a:gd name="connsiteX5" fmla="*/ 0 w 12219096"/>
              <a:gd name="connsiteY5" fmla="*/ 217242 h 1371600"/>
              <a:gd name="connsiteX0" fmla="*/ 0 w 12219096"/>
              <a:gd name="connsiteY0" fmla="*/ 566926 h 1721284"/>
              <a:gd name="connsiteX1" fmla="*/ 1034539 w 12219096"/>
              <a:gd name="connsiteY1" fmla="*/ 2443 h 1721284"/>
              <a:gd name="connsiteX2" fmla="*/ 5641263 w 12219096"/>
              <a:gd name="connsiteY2" fmla="*/ 349684 h 1721284"/>
              <a:gd name="connsiteX3" fmla="*/ 12219096 w 12219096"/>
              <a:gd name="connsiteY3" fmla="*/ 566926 h 1721284"/>
              <a:gd name="connsiteX4" fmla="*/ 12219096 w 12219096"/>
              <a:gd name="connsiteY4" fmla="*/ 1721284 h 1721284"/>
              <a:gd name="connsiteX5" fmla="*/ 0 w 12219096"/>
              <a:gd name="connsiteY5" fmla="*/ 1721284 h 1721284"/>
              <a:gd name="connsiteX6" fmla="*/ 0 w 12219096"/>
              <a:gd name="connsiteY6" fmla="*/ 566926 h 1721284"/>
              <a:gd name="connsiteX0" fmla="*/ 0 w 12219096"/>
              <a:gd name="connsiteY0" fmla="*/ 590023 h 1744381"/>
              <a:gd name="connsiteX1" fmla="*/ 1034539 w 12219096"/>
              <a:gd name="connsiteY1" fmla="*/ 25540 h 1744381"/>
              <a:gd name="connsiteX2" fmla="*/ 3326326 w 12219096"/>
              <a:gd name="connsiteY2" fmla="*/ 71839 h 1744381"/>
              <a:gd name="connsiteX3" fmla="*/ 5641263 w 12219096"/>
              <a:gd name="connsiteY3" fmla="*/ 372781 h 1744381"/>
              <a:gd name="connsiteX4" fmla="*/ 12219096 w 12219096"/>
              <a:gd name="connsiteY4" fmla="*/ 590023 h 1744381"/>
              <a:gd name="connsiteX5" fmla="*/ 12219096 w 12219096"/>
              <a:gd name="connsiteY5" fmla="*/ 1744381 h 1744381"/>
              <a:gd name="connsiteX6" fmla="*/ 0 w 12219096"/>
              <a:gd name="connsiteY6" fmla="*/ 1744381 h 1744381"/>
              <a:gd name="connsiteX7" fmla="*/ 0 w 12219096"/>
              <a:gd name="connsiteY7" fmla="*/ 590023 h 1744381"/>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 name="connsiteX0" fmla="*/ 0 w 12219096"/>
              <a:gd name="connsiteY0" fmla="*/ 613317 h 1767675"/>
              <a:gd name="connsiteX1" fmla="*/ 1034539 w 12219096"/>
              <a:gd name="connsiteY1" fmla="*/ 48834 h 1767675"/>
              <a:gd name="connsiteX2" fmla="*/ 3187430 w 12219096"/>
              <a:gd name="connsiteY2" fmla="*/ 37260 h 1767675"/>
              <a:gd name="connsiteX3" fmla="*/ 5641263 w 12219096"/>
              <a:gd name="connsiteY3" fmla="*/ 396075 h 1767675"/>
              <a:gd name="connsiteX4" fmla="*/ 12219096 w 12219096"/>
              <a:gd name="connsiteY4" fmla="*/ 613317 h 1767675"/>
              <a:gd name="connsiteX5" fmla="*/ 12219096 w 12219096"/>
              <a:gd name="connsiteY5" fmla="*/ 1767675 h 1767675"/>
              <a:gd name="connsiteX6" fmla="*/ 0 w 12219096"/>
              <a:gd name="connsiteY6" fmla="*/ 1767675 h 1767675"/>
              <a:gd name="connsiteX7" fmla="*/ 0 w 12219096"/>
              <a:gd name="connsiteY7" fmla="*/ 613317 h 1767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19096" h="1767675">
                <a:moveTo>
                  <a:pt x="0" y="613317"/>
                </a:moveTo>
                <a:cubicBezTo>
                  <a:pt x="155061" y="415583"/>
                  <a:pt x="476292" y="247087"/>
                  <a:pt x="1034539" y="48834"/>
                </a:cubicBezTo>
                <a:cubicBezTo>
                  <a:pt x="1604360" y="-6664"/>
                  <a:pt x="2419643" y="-20613"/>
                  <a:pt x="3187430" y="37260"/>
                </a:cubicBezTo>
                <a:cubicBezTo>
                  <a:pt x="3955217" y="95133"/>
                  <a:pt x="4174568" y="340577"/>
                  <a:pt x="5641263" y="396075"/>
                </a:cubicBezTo>
                <a:lnTo>
                  <a:pt x="12219096" y="613317"/>
                </a:lnTo>
                <a:lnTo>
                  <a:pt x="12219096" y="1767675"/>
                </a:lnTo>
                <a:lnTo>
                  <a:pt x="0" y="1767675"/>
                </a:lnTo>
                <a:lnTo>
                  <a:pt x="0" y="613317"/>
                </a:lnTo>
                <a:close/>
              </a:path>
            </a:pathLst>
          </a:cu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19" name="Picture 18" descr="A close up of a logo&#10;&#10;Description automatically generated">
            <a:extLst>
              <a:ext uri="{FF2B5EF4-FFF2-40B4-BE49-F238E27FC236}">
                <a16:creationId xmlns:a16="http://schemas.microsoft.com/office/drawing/2014/main" id="{7FD97F5E-3F30-446F-A547-4BAE9DDDEB8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121404" y="2443687"/>
            <a:ext cx="253292" cy="3167604"/>
          </a:xfrm>
          <a:prstGeom prst="rect">
            <a:avLst/>
          </a:prstGeom>
        </p:spPr>
      </p:pic>
      <p:pic>
        <p:nvPicPr>
          <p:cNvPr id="5" name="Picture 4" descr="A close up of a logo&#10;&#10;Description automatically generated">
            <a:extLst>
              <a:ext uri="{FF2B5EF4-FFF2-40B4-BE49-F238E27FC236}">
                <a16:creationId xmlns:a16="http://schemas.microsoft.com/office/drawing/2014/main" id="{369B747D-C279-4573-A3FE-8EBB501F39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3788" y="1860276"/>
            <a:ext cx="229996" cy="2876263"/>
          </a:xfrm>
          <a:prstGeom prst="rect">
            <a:avLst/>
          </a:prstGeom>
        </p:spPr>
      </p:pic>
      <p:pic>
        <p:nvPicPr>
          <p:cNvPr id="7" name="Picture 6">
            <a:extLst>
              <a:ext uri="{FF2B5EF4-FFF2-40B4-BE49-F238E27FC236}">
                <a16:creationId xmlns:a16="http://schemas.microsoft.com/office/drawing/2014/main" id="{A8E75CF2-6AB7-4EA9-9057-6D9B3B92DF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93828" y="1455771"/>
            <a:ext cx="1686773" cy="809004"/>
          </a:xfrm>
          <a:prstGeom prst="rect">
            <a:avLst/>
          </a:prstGeom>
        </p:spPr>
      </p:pic>
      <p:pic>
        <p:nvPicPr>
          <p:cNvPr id="9" name="Picture 8" descr="A picture containing bowed instrument, music&#10;&#10;Description automatically generated">
            <a:extLst>
              <a:ext uri="{FF2B5EF4-FFF2-40B4-BE49-F238E27FC236}">
                <a16:creationId xmlns:a16="http://schemas.microsoft.com/office/drawing/2014/main" id="{2DFBF69B-BED2-4CFB-A4C1-37D2C58A65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24739" y="1313622"/>
            <a:ext cx="1574091" cy="511276"/>
          </a:xfrm>
          <a:prstGeom prst="rect">
            <a:avLst/>
          </a:prstGeom>
        </p:spPr>
      </p:pic>
      <p:pic>
        <p:nvPicPr>
          <p:cNvPr id="22" name="Picture 21" descr="A picture containing animal, invertebrate, mollusk, indoor&#10;&#10;Description automatically generated">
            <a:extLst>
              <a:ext uri="{FF2B5EF4-FFF2-40B4-BE49-F238E27FC236}">
                <a16:creationId xmlns:a16="http://schemas.microsoft.com/office/drawing/2014/main" id="{2BE40F8A-2F96-498F-B986-7AF06EFE5C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486" y="1926374"/>
            <a:ext cx="421215" cy="948396"/>
          </a:xfrm>
          <a:prstGeom prst="rect">
            <a:avLst/>
          </a:prstGeom>
        </p:spPr>
      </p:pic>
      <p:pic>
        <p:nvPicPr>
          <p:cNvPr id="29" name="Picture 28" descr="A close up of an animal&#10;&#10;Description automatically generated">
            <a:extLst>
              <a:ext uri="{FF2B5EF4-FFF2-40B4-BE49-F238E27FC236}">
                <a16:creationId xmlns:a16="http://schemas.microsoft.com/office/drawing/2014/main" id="{C6D0AAA8-2DB6-400E-9FB2-8C75AD4F1F8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42333" y="3298407"/>
            <a:ext cx="928463" cy="832803"/>
          </a:xfrm>
          <a:prstGeom prst="rect">
            <a:avLst/>
          </a:prstGeom>
        </p:spPr>
      </p:pic>
      <p:sp>
        <p:nvSpPr>
          <p:cNvPr id="38" name="Speech Bubble: Oval 37">
            <a:extLst>
              <a:ext uri="{FF2B5EF4-FFF2-40B4-BE49-F238E27FC236}">
                <a16:creationId xmlns:a16="http://schemas.microsoft.com/office/drawing/2014/main" id="{8E55607B-92BC-4CC0-BFBA-F5799450DC82}"/>
              </a:ext>
            </a:extLst>
          </p:cNvPr>
          <p:cNvSpPr/>
          <p:nvPr/>
        </p:nvSpPr>
        <p:spPr>
          <a:xfrm>
            <a:off x="2590800" y="239216"/>
            <a:ext cx="5105400" cy="2007032"/>
          </a:xfrm>
          <a:prstGeom prst="wedgeEllipseCallout">
            <a:avLst/>
          </a:prstGeom>
          <a:solidFill>
            <a:schemeClr val="bg1">
              <a:alpha val="42000"/>
            </a:schemeClr>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CẢM </a:t>
            </a:r>
            <a:r>
              <a:rPr lang="vi-VN" sz="2800">
                <a:solidFill>
                  <a:prstClr val="white"/>
                </a:solidFill>
                <a:latin typeface="Tahoma" panose="020B0604030504040204" pitchFamily="34" charset="0"/>
                <a:ea typeface="Tahoma" panose="020B0604030504040204" pitchFamily="34" charset="0"/>
                <a:cs typeface="Tahoma" panose="020B0604030504040204" pitchFamily="34" charset="0"/>
              </a:rPr>
              <a:t>Ơ</a:t>
            </a: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N CÁC BẠN THẬT NHIỀU. </a:t>
            </a:r>
          </a:p>
          <a:p>
            <a:pPr algn="ctr"/>
            <a:r>
              <a:rPr lang="en-US" sz="2800">
                <a:solidFill>
                  <a:prstClr val="white"/>
                </a:solidFill>
                <a:latin typeface="Tahoma" panose="020B0604030504040204" pitchFamily="34" charset="0"/>
                <a:ea typeface="Tahoma" panose="020B0604030504040204" pitchFamily="34" charset="0"/>
                <a:cs typeface="Tahoma" panose="020B0604030504040204" pitchFamily="34" charset="0"/>
              </a:rPr>
              <a:t>CÁC BẠN GIỎI QUÁ ĐI </a:t>
            </a:r>
          </a:p>
        </p:txBody>
      </p:sp>
      <p:pic>
        <p:nvPicPr>
          <p:cNvPr id="25" name="Picture 24" descr="A picture containing animal, invertebrate, arthropod&#10;&#10;Description automatically generated">
            <a:extLst>
              <a:ext uri="{FF2B5EF4-FFF2-40B4-BE49-F238E27FC236}">
                <a16:creationId xmlns:a16="http://schemas.microsoft.com/office/drawing/2014/main" id="{E617995A-FBE9-4F3F-A9A5-F9481D35334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0341" y="5325839"/>
            <a:ext cx="1219647" cy="755606"/>
          </a:xfrm>
          <a:prstGeom prst="rect">
            <a:avLst/>
          </a:prstGeom>
        </p:spPr>
      </p:pic>
      <p:pic>
        <p:nvPicPr>
          <p:cNvPr id="45" name="Picture 44" descr="A close up of a logo&#10;&#10;Description automatically generated">
            <a:extLst>
              <a:ext uri="{FF2B5EF4-FFF2-40B4-BE49-F238E27FC236}">
                <a16:creationId xmlns:a16="http://schemas.microsoft.com/office/drawing/2014/main" id="{CF4B5D40-890B-4F16-B67E-16B453C759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70394" y="2081875"/>
            <a:ext cx="2840644" cy="3067071"/>
          </a:xfrm>
          <a:prstGeom prst="rect">
            <a:avLst/>
          </a:prstGeom>
        </p:spPr>
      </p:pic>
      <p:pic>
        <p:nvPicPr>
          <p:cNvPr id="17" name="Picture 16">
            <a:extLst>
              <a:ext uri="{FF2B5EF4-FFF2-40B4-BE49-F238E27FC236}">
                <a16:creationId xmlns:a16="http://schemas.microsoft.com/office/drawing/2014/main" id="{DB6BABD7-C97B-476E-BC82-77B03B2A0FB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319988" y="2400572"/>
            <a:ext cx="3456260" cy="3173086"/>
          </a:xfrm>
          <a:prstGeom prst="rect">
            <a:avLst/>
          </a:prstGeom>
        </p:spPr>
      </p:pic>
      <p:pic>
        <p:nvPicPr>
          <p:cNvPr id="33" name="Picture 32" descr="A close up of a logo&#10;&#10;Description automatically generated">
            <a:extLst>
              <a:ext uri="{FF2B5EF4-FFF2-40B4-BE49-F238E27FC236}">
                <a16:creationId xmlns:a16="http://schemas.microsoft.com/office/drawing/2014/main" id="{FE7A1902-699E-4C1C-9564-2C94E158F0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87623" y="1516285"/>
            <a:ext cx="4947362" cy="5341716"/>
          </a:xfrm>
          <a:prstGeom prst="rect">
            <a:avLst/>
          </a:prstGeom>
        </p:spPr>
      </p:pic>
      <p:pic>
        <p:nvPicPr>
          <p:cNvPr id="31" name="Picture 30" descr="A picture containing object&#10;&#10;Description automatically generated">
            <a:extLst>
              <a:ext uri="{FF2B5EF4-FFF2-40B4-BE49-F238E27FC236}">
                <a16:creationId xmlns:a16="http://schemas.microsoft.com/office/drawing/2014/main" id="{93721ED2-52CF-42A7-ACFB-0E164608DB4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0595" y="5109895"/>
            <a:ext cx="957263" cy="971550"/>
          </a:xfrm>
          <a:prstGeom prst="rect">
            <a:avLst/>
          </a:prstGeom>
        </p:spPr>
      </p:pic>
    </p:spTree>
    <p:extLst>
      <p:ext uri="{BB962C8B-B14F-4D97-AF65-F5344CB8AC3E}">
        <p14:creationId xmlns:p14="http://schemas.microsoft.com/office/powerpoint/2010/main" val="717829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7"/>
                                        </p:tgtEl>
                                        <p:attrNameLst>
                                          <p:attrName>r</p:attrName>
                                        </p:attrNameLst>
                                      </p:cBhvr>
                                    </p:animRot>
                                    <p:animRot by="-240000">
                                      <p:cBhvr>
                                        <p:cTn id="7" dur="200" fill="hold">
                                          <p:stCondLst>
                                            <p:cond delay="200"/>
                                          </p:stCondLst>
                                        </p:cTn>
                                        <p:tgtEl>
                                          <p:spTgt spid="17"/>
                                        </p:tgtEl>
                                        <p:attrNameLst>
                                          <p:attrName>r</p:attrName>
                                        </p:attrNameLst>
                                      </p:cBhvr>
                                    </p:animRot>
                                    <p:animRot by="240000">
                                      <p:cBhvr>
                                        <p:cTn id="8" dur="200" fill="hold">
                                          <p:stCondLst>
                                            <p:cond delay="400"/>
                                          </p:stCondLst>
                                        </p:cTn>
                                        <p:tgtEl>
                                          <p:spTgt spid="17"/>
                                        </p:tgtEl>
                                        <p:attrNameLst>
                                          <p:attrName>r</p:attrName>
                                        </p:attrNameLst>
                                      </p:cBhvr>
                                    </p:animRot>
                                    <p:animRot by="-240000">
                                      <p:cBhvr>
                                        <p:cTn id="9" dur="200" fill="hold">
                                          <p:stCondLst>
                                            <p:cond delay="600"/>
                                          </p:stCondLst>
                                        </p:cTn>
                                        <p:tgtEl>
                                          <p:spTgt spid="17"/>
                                        </p:tgtEl>
                                        <p:attrNameLst>
                                          <p:attrName>r</p:attrName>
                                        </p:attrNameLst>
                                      </p:cBhvr>
                                    </p:animRot>
                                    <p:animRot by="120000">
                                      <p:cBhvr>
                                        <p:cTn id="10" dur="200" fill="hold">
                                          <p:stCondLst>
                                            <p:cond delay="800"/>
                                          </p:stCondLst>
                                        </p:cTn>
                                        <p:tgtEl>
                                          <p:spTgt spid="1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1000" y="762000"/>
            <a:ext cx="8610600" cy="1953868"/>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H. Theo </a:t>
            </a:r>
            <a:r>
              <a:rPr lang="en-US" sz="2800" b="1" dirty="0" err="1" smtClean="0">
                <a:latin typeface="Times New Roman" panose="02020603050405020304" pitchFamily="18" charset="0"/>
                <a:cs typeface="Times New Roman" panose="02020603050405020304" pitchFamily="18" charset="0"/>
              </a:rPr>
              <a:t>em</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thế</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nào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đến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cuộc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cư</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Quốc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cổ</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đại</a:t>
            </a:r>
            <a:r>
              <a:rPr lang="en-US" sz="2800" b="1" dirty="0" smtClean="0">
                <a:latin typeface="Times New Roman" panose="02020603050405020304" pitchFamily="18" charset="0"/>
                <a:cs typeface="Times New Roman" panose="02020603050405020304" pitchFamily="18" charset="0"/>
              </a:rPr>
              <a:t> ?</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1295400" y="3048000"/>
            <a:ext cx="4419600" cy="1307537"/>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lợi</a:t>
            </a:r>
            <a:endParaRPr lang="en-US" sz="2800" b="1" dirty="0" smtClean="0">
              <a:latin typeface="Times New Roman" panose="02020603050405020304" pitchFamily="18" charset="0"/>
              <a:cs typeface="Times New Roman" panose="02020603050405020304" pitchFamily="18" charset="0"/>
            </a:endParaRPr>
          </a:p>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khăn</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939278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93" y="1066800"/>
            <a:ext cx="6108383"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132876" y="1066800"/>
            <a:ext cx="2805111" cy="3785652"/>
          </a:xfrm>
          <a:prstGeom prst="rect">
            <a:avLst/>
          </a:prstGeom>
          <a:noFill/>
        </p:spPr>
        <p:txBody>
          <a:bodyPr wrap="square" rtlCol="0">
            <a:spAutoFit/>
          </a:bodyPr>
          <a:lstStyle/>
          <a:p>
            <a:pPr algn="just"/>
            <a:r>
              <a:rPr lang="en-US" sz="2400" dirty="0" err="1">
                <a:latin typeface="Times New Roman" pitchFamily="18" charset="0"/>
                <a:cs typeface="Times New Roman" pitchFamily="18" charset="0"/>
              </a:rPr>
              <a:t>Dân</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Quốc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có</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câu</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một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nửa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bát</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trung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bình</a:t>
            </a:r>
            <a:r>
              <a:rPr lang="en-US" sz="2400" dirty="0">
                <a:latin typeface="Times New Roman" pitchFamily="18" charset="0"/>
                <a:cs typeface="Times New Roman" pitchFamily="18" charset="0"/>
              </a:rPr>
              <a:t> </a:t>
            </a:r>
            <a:r>
              <a:rPr lang="en-US" sz="2400" dirty="0" smtClean="0">
                <a:latin typeface="Times New Roman" pitchFamily="18" charset="0"/>
                <a:cs typeface="Times New Roman" pitchFamily="18" charset="0"/>
              </a:rPr>
              <a:t>1m</a:t>
            </a:r>
            <a:r>
              <a:rPr lang="en-US" sz="2400" baseline="30000" dirty="0" smtClean="0">
                <a:latin typeface="Times New Roman" pitchFamily="18" charset="0"/>
                <a:cs typeface="Times New Roman" pitchFamily="18" charset="0"/>
              </a:rPr>
              <a:t>3</a:t>
            </a:r>
            <a:r>
              <a:rPr lang="en-US" sz="2400" dirty="0" smtClean="0">
                <a:latin typeface="Times New Roman" pitchFamily="18" charset="0"/>
                <a:cs typeface="Times New Roman" pitchFamily="18" charset="0"/>
              </a:rPr>
              <a:t> </a:t>
            </a:r>
            <a:r>
              <a:rPr lang="en-US" sz="2400" dirty="0" err="1">
                <a:latin typeface="Times New Roman" pitchFamily="18" charset="0"/>
                <a:cs typeface="Times New Roman" pitchFamily="18" charset="0"/>
              </a:rPr>
              <a:t>nước</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Hoàng</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Hà</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chứa</a:t>
            </a:r>
            <a:r>
              <a:rPr lang="en-US" sz="2400" dirty="0">
                <a:latin typeface="Times New Roman" pitchFamily="18" charset="0"/>
                <a:cs typeface="Times New Roman" pitchFamily="18" charset="0"/>
              </a:rPr>
              <a:t> 34 gam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Nin </a:t>
            </a:r>
            <a:r>
              <a:rPr lang="en-US" sz="2400" dirty="0" err="1">
                <a:latin typeface="Times New Roman" pitchFamily="18" charset="0"/>
                <a:cs typeface="Times New Roman" pitchFamily="18" charset="0"/>
              </a:rPr>
              <a:t>là</a:t>
            </a:r>
            <a:r>
              <a:rPr lang="en-US" sz="2400" dirty="0">
                <a:latin typeface="Times New Roman" pitchFamily="18" charset="0"/>
                <a:cs typeface="Times New Roman" pitchFamily="18" charset="0"/>
              </a:rPr>
              <a:t> 1g/1m</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sa</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sông</a:t>
            </a:r>
            <a:r>
              <a:rPr lang="en-US" sz="2400" dirty="0">
                <a:latin typeface="Times New Roman" pitchFamily="18" charset="0"/>
                <a:cs typeface="Times New Roman" pitchFamily="18" charset="0"/>
              </a:rPr>
              <a:t> Colorado 13g/1m</a:t>
            </a:r>
            <a:r>
              <a:rPr lang="en-US" sz="2400" baseline="30000" dirty="0">
                <a:latin typeface="Times New Roman" pitchFamily="18" charset="0"/>
                <a:cs typeface="Times New Roman" pitchFamily="18" charset="0"/>
              </a:rPr>
              <a:t>3</a:t>
            </a:r>
            <a:r>
              <a:rPr lang="en-US" sz="2400" dirty="0">
                <a:latin typeface="Times New Roman" pitchFamily="18" charset="0"/>
                <a:cs typeface="Times New Roman" pitchFamily="18" charset="0"/>
              </a:rPr>
              <a:t> </a:t>
            </a:r>
            <a:r>
              <a:rPr lang="en-US" sz="2400" dirty="0" err="1">
                <a:latin typeface="Times New Roman" pitchFamily="18" charset="0"/>
                <a:cs typeface="Times New Roman" pitchFamily="18" charset="0"/>
              </a:rPr>
              <a:t>phù</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sa</a:t>
            </a:r>
            <a:r>
              <a:rPr lang="en-US" sz="2400" dirty="0" smtClean="0">
                <a:latin typeface="Times New Roman" pitchFamily="18" charset="0"/>
                <a:cs typeface="Times New Roman" pitchFamily="18" charset="0"/>
              </a:rPr>
              <a:t>.</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3295170250"/>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in)">
                                      <p:cBhvr>
                                        <p:cTn id="7" dur="2000"/>
                                        <p:tgtEl>
                                          <p:spTgt spid="307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28600" y="685800"/>
            <a:ext cx="8610600" cy="2677656"/>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hai</a:t>
            </a:r>
            <a:r>
              <a:rPr lang="en-US" sz="2800" b="1" dirty="0" smtClean="0">
                <a:latin typeface="Times New Roman" panose="02020603050405020304" pitchFamily="18" charset="0"/>
                <a:cs typeface="Times New Roman" panose="02020603050405020304" pitchFamily="18" charset="0"/>
              </a:rPr>
              <a:t> con </a:t>
            </a:r>
            <a:r>
              <a:rPr lang="en-US" sz="2800" b="1" dirty="0" err="1" smtClean="0">
                <a:latin typeface="Times New Roman" panose="02020603050405020304" pitchFamily="18" charset="0"/>
                <a:cs typeface="Times New Roman" panose="02020603050405020304" pitchFamily="18" charset="0"/>
              </a:rPr>
              <a:t>sông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lớn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nó</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bồi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tụ</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bằng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lớn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nghiệp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tai.</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228600" y="3363456"/>
            <a:ext cx="8610600" cy="1384995"/>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dựng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nền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minh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tiên</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đây</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89997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4800" y="1676400"/>
            <a:ext cx="8610600" cy="2677656"/>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Hoàng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Trường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Giang</a:t>
            </a:r>
            <a:r>
              <a:rPr lang="en-US" sz="2800" b="1" dirty="0" smtClean="0">
                <a:latin typeface="Times New Roman" panose="02020603050405020304" pitchFamily="18" charset="0"/>
                <a:cs typeface="Times New Roman" panose="02020603050405020304" pitchFamily="18" charset="0"/>
              </a:rPr>
              <a:t>:</a:t>
            </a:r>
          </a:p>
          <a:p>
            <a:pPr>
              <a:lnSpc>
                <a:spcPct val="150000"/>
              </a:lnSpc>
            </a:pPr>
            <a:r>
              <a:rPr lang="en-US" sz="2800" b="1" dirty="0" smtClean="0">
                <a:latin typeface="Times New Roman" panose="02020603050405020304" pitchFamily="18" charset="0"/>
                <a:cs typeface="Times New Roman" panose="02020603050405020304" pitchFamily="18" charset="0"/>
              </a:rPr>
              <a:t> -&gt; </a:t>
            </a:r>
            <a:r>
              <a:rPr lang="en-US" sz="2800" b="1" dirty="0" err="1" smtClean="0">
                <a:latin typeface="Times New Roman" panose="02020603050405020304" pitchFamily="18" charset="0"/>
                <a:cs typeface="Times New Roman" panose="02020603050405020304" pitchFamily="18" charset="0"/>
              </a:rPr>
              <a:t>phù</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bồi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tụ</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nên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các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đồng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bằng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rộng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lớn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phì</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nhiêu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thuận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lợi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cho</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phát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triển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nông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nghiệp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nhưng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cũng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ra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nhiều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thiên</a:t>
            </a:r>
            <a:r>
              <a:rPr lang="en-US" sz="2800" b="1" dirty="0" smtClean="0">
                <a:latin typeface="Times New Roman" panose="02020603050405020304" pitchFamily="18" charset="0"/>
                <a:cs typeface="Times New Roman" panose="02020603050405020304" pitchFamily="18" charset="0"/>
              </a:rPr>
              <a:t> tai.</a:t>
            </a:r>
            <a:endParaRPr lang="en-US" sz="2800" b="1" dirty="0">
              <a:latin typeface="Times New Roman" panose="02020603050405020304" pitchFamily="18" charset="0"/>
              <a:cs typeface="Times New Roman" panose="02020603050405020304" pitchFamily="18" charset="0"/>
            </a:endParaRPr>
          </a:p>
        </p:txBody>
      </p:sp>
      <p:sp>
        <p:nvSpPr>
          <p:cNvPr id="5" name="TextBox 4"/>
          <p:cNvSpPr txBox="1"/>
          <p:nvPr/>
        </p:nvSpPr>
        <p:spPr>
          <a:xfrm>
            <a:off x="381000" y="4267200"/>
            <a:ext cx="8610600" cy="1384995"/>
          </a:xfrm>
          <a:prstGeom prst="rect">
            <a:avLst/>
          </a:prstGeom>
          <a:noFill/>
        </p:spPr>
        <p:txBody>
          <a:bodyPr wrap="square" rtlCol="0">
            <a:spAutoFit/>
          </a:bodyPr>
          <a:lstStyle/>
          <a:p>
            <a:pPr>
              <a:lnSpc>
                <a:spcPct val="150000"/>
              </a:lnSpc>
            </a:pPr>
            <a:r>
              <a:rPr lang="en-US" sz="2800" b="1" dirty="0" smtClean="0">
                <a:latin typeface="Times New Roman" panose="02020603050405020304" pitchFamily="18" charset="0"/>
                <a:cs typeface="Times New Roman" panose="02020603050405020304" pitchFamily="18" charset="0"/>
              </a:rPr>
              <a:t>-&gt; </a:t>
            </a:r>
            <a:r>
              <a:rPr lang="en-US" sz="2800" b="1" dirty="0" err="1" smtClean="0">
                <a:latin typeface="Times New Roman" panose="02020603050405020304" pitchFamily="18" charset="0"/>
                <a:cs typeface="Times New Roman" panose="02020603050405020304" pitchFamily="18" charset="0"/>
              </a:rPr>
              <a:t>Người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Hoa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đã</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xây</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dựng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nền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văn</a:t>
            </a:r>
            <a:r>
              <a:rPr lang="en-US" sz="2800" b="1" dirty="0" smtClean="0">
                <a:latin typeface="Times New Roman" panose="02020603050405020304" pitchFamily="18" charset="0"/>
                <a:cs typeface="Times New Roman" panose="02020603050405020304" pitchFamily="18" charset="0"/>
              </a:rPr>
              <a:t> minh </a:t>
            </a:r>
            <a:r>
              <a:rPr lang="en-US" sz="2800" b="1" dirty="0" err="1" smtClean="0">
                <a:latin typeface="Times New Roman" panose="02020603050405020304" pitchFamily="18" charset="0"/>
                <a:cs typeface="Times New Roman" panose="02020603050405020304" pitchFamily="18" charset="0"/>
              </a:rPr>
              <a:t>đầu</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tiên</a:t>
            </a:r>
            <a:r>
              <a:rPr lang="en-US" sz="2800" b="1" dirty="0" smtClean="0">
                <a:latin typeface="Times New Roman" panose="02020603050405020304" pitchFamily="18" charset="0"/>
                <a:cs typeface="Times New Roman" panose="02020603050405020304" pitchFamily="18" charset="0"/>
              </a:rPr>
              <a:t> ở </a:t>
            </a:r>
            <a:r>
              <a:rPr lang="en-US" sz="2800" b="1" dirty="0" err="1" smtClean="0">
                <a:latin typeface="Times New Roman" panose="02020603050405020304" pitchFamily="18" charset="0"/>
                <a:cs typeface="Times New Roman" panose="02020603050405020304" pitchFamily="18" charset="0"/>
              </a:rPr>
              <a:t>đây</a:t>
            </a:r>
            <a:r>
              <a:rPr lang="en-US" sz="2800" b="1" dirty="0" smtClean="0">
                <a:latin typeface="Times New Roman" panose="02020603050405020304" pitchFamily="18" charset="0"/>
                <a:cs typeface="Times New Roman" panose="02020603050405020304" pitchFamily="18" charset="0"/>
              </a:rPr>
              <a:t>.</a:t>
            </a:r>
            <a:endParaRPr lang="en-US" sz="2800" b="1" dirty="0">
              <a:latin typeface="Times New Roman" panose="02020603050405020304" pitchFamily="18" charset="0"/>
              <a:cs typeface="Times New Roman" panose="02020603050405020304" pitchFamily="18" charset="0"/>
            </a:endParaRPr>
          </a:p>
        </p:txBody>
      </p:sp>
      <p:sp>
        <p:nvSpPr>
          <p:cNvPr id="6" name="TextBox 5"/>
          <p:cNvSpPr txBox="1">
            <a:spLocks noChangeArrowheads="1"/>
          </p:cNvSpPr>
          <p:nvPr/>
        </p:nvSpPr>
        <p:spPr bwMode="auto">
          <a:xfrm>
            <a:off x="228600" y="838200"/>
            <a:ext cx="86106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800" b="1" dirty="0">
                <a:solidFill>
                  <a:srgbClr val="0070C0"/>
                </a:solidFill>
                <a:latin typeface="Times New Roman" pitchFamily="18" charset="0"/>
                <a:cs typeface="Times New Roman" pitchFamily="18" charset="0"/>
              </a:rPr>
              <a:t>1. </a:t>
            </a:r>
            <a:r>
              <a:rPr lang="en-US" sz="2800" b="1" dirty="0" err="1">
                <a:solidFill>
                  <a:srgbClr val="0070C0"/>
                </a:solidFill>
                <a:latin typeface="Times New Roman" pitchFamily="18" charset="0"/>
                <a:cs typeface="Times New Roman" pitchFamily="18" charset="0"/>
              </a:rPr>
              <a:t>Điều</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kiện</a:t>
            </a:r>
            <a:r>
              <a:rPr lang="en-US" sz="2800" b="1" dirty="0">
                <a:solidFill>
                  <a:srgbClr val="0070C0"/>
                </a:solidFill>
                <a:latin typeface="Times New Roman" pitchFamily="18" charset="0"/>
                <a:cs typeface="Times New Roman" pitchFamily="18" charset="0"/>
              </a:rPr>
              <a:t> </a:t>
            </a:r>
            <a:r>
              <a:rPr lang="en-US" sz="2800" b="1" dirty="0" err="1">
                <a:solidFill>
                  <a:srgbClr val="0070C0"/>
                </a:solidFill>
                <a:latin typeface="Times New Roman" pitchFamily="18" charset="0"/>
                <a:cs typeface="Times New Roman" pitchFamily="18" charset="0"/>
              </a:rPr>
              <a:t>tự</a:t>
            </a:r>
            <a:r>
              <a:rPr lang="en-US" sz="2800" b="1" dirty="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nhiên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của</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Trung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Quốc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cổ</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đại</a:t>
            </a:r>
            <a:endParaRPr lang="en-US" sz="2800" dirty="0" smtClean="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627119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0" y="1143000"/>
            <a:ext cx="8915400" cy="762000"/>
          </a:xfrm>
        </p:spPr>
        <p:txBody>
          <a:bodyPr>
            <a:noAutofit/>
          </a:bodyPr>
          <a:lstStyle/>
          <a:p>
            <a:r>
              <a:rPr lang="en-US" sz="3000" b="1" dirty="0">
                <a:solidFill>
                  <a:srgbClr val="FF0000"/>
                </a:solidFill>
                <a:latin typeface="Times New Roman" pitchFamily="18" charset="0"/>
                <a:cs typeface="Times New Roman" pitchFamily="18" charset="0"/>
              </a:rPr>
              <a:t>BÀI </a:t>
            </a:r>
            <a:r>
              <a:rPr lang="en-US" sz="3000" b="1" dirty="0" smtClean="0">
                <a:solidFill>
                  <a:srgbClr val="FF0000"/>
                </a:solidFill>
                <a:latin typeface="Times New Roman" pitchFamily="18" charset="0"/>
                <a:cs typeface="Times New Roman" pitchFamily="18" charset="0"/>
              </a:rPr>
              <a:t>9</a:t>
            </a:r>
            <a:r>
              <a:rPr lang="en-US" sz="3000" dirty="0" smtClean="0">
                <a:solidFill>
                  <a:srgbClr val="FF0000"/>
                </a:solidFill>
                <a:latin typeface="Times New Roman" pitchFamily="18" charset="0"/>
                <a:cs typeface="Times New Roman" pitchFamily="18" charset="0"/>
              </a:rPr>
              <a:t>: </a:t>
            </a:r>
            <a:r>
              <a:rPr lang="en-US" sz="3000" b="1" dirty="0" smtClean="0">
                <a:solidFill>
                  <a:srgbClr val="FF0000"/>
                </a:solidFill>
                <a:latin typeface="Times New Roman" pitchFamily="18" charset="0"/>
                <a:cs typeface="Times New Roman" pitchFamily="18" charset="0"/>
              </a:rPr>
              <a:t>TRUNG </a:t>
            </a:r>
            <a:r>
              <a:rPr lang="en-US" sz="3000" b="1" dirty="0">
                <a:solidFill>
                  <a:srgbClr val="FF0000"/>
                </a:solidFill>
                <a:latin typeface="Times New Roman" pitchFamily="18" charset="0"/>
                <a:cs typeface="Times New Roman" pitchFamily="18" charset="0"/>
              </a:rPr>
              <a:t>QUỐC TỪ THỜI CỔ </a:t>
            </a:r>
            <a:r>
              <a:rPr lang="en-US" sz="3000" b="1" dirty="0" smtClean="0">
                <a:solidFill>
                  <a:srgbClr val="FF0000"/>
                </a:solidFill>
                <a:latin typeface="Times New Roman" pitchFamily="18" charset="0"/>
                <a:cs typeface="Times New Roman" pitchFamily="18" charset="0"/>
              </a:rPr>
              <a:t>ĐẠI</a:t>
            </a:r>
            <a:br>
              <a:rPr lang="en-US" sz="3000" b="1" dirty="0" smtClean="0">
                <a:solidFill>
                  <a:srgbClr val="FF0000"/>
                </a:solidFill>
                <a:latin typeface="Times New Roman" pitchFamily="18" charset="0"/>
                <a:cs typeface="Times New Roman" pitchFamily="18" charset="0"/>
              </a:rPr>
            </a:br>
            <a:r>
              <a:rPr lang="en-US" sz="3000" b="1" dirty="0" smtClean="0">
                <a:solidFill>
                  <a:srgbClr val="FF0000"/>
                </a:solidFill>
                <a:latin typeface="Times New Roman" pitchFamily="18" charset="0"/>
                <a:cs typeface="Times New Roman" pitchFamily="18" charset="0"/>
              </a:rPr>
              <a:t> </a:t>
            </a:r>
            <a:r>
              <a:rPr lang="en-US" sz="3000" b="1" dirty="0">
                <a:solidFill>
                  <a:srgbClr val="FF0000"/>
                </a:solidFill>
                <a:latin typeface="Times New Roman" pitchFamily="18" charset="0"/>
                <a:cs typeface="Times New Roman" pitchFamily="18" charset="0"/>
              </a:rPr>
              <a:t>ĐẾN THẾ KỈ VII </a:t>
            </a:r>
            <a:endParaRPr lang="en-US" sz="3000" dirty="0">
              <a:solidFill>
                <a:srgbClr val="FF0000"/>
              </a:solidFill>
              <a:latin typeface="Times New Roman" pitchFamily="18" charset="0"/>
              <a:cs typeface="Times New Roman" pitchFamily="18" charset="0"/>
            </a:endParaRPr>
          </a:p>
        </p:txBody>
      </p:sp>
      <p:sp>
        <p:nvSpPr>
          <p:cNvPr id="2" name="TextBox 1"/>
          <p:cNvSpPr txBox="1">
            <a:spLocks noChangeArrowheads="1"/>
          </p:cNvSpPr>
          <p:nvPr/>
        </p:nvSpPr>
        <p:spPr bwMode="auto">
          <a:xfrm>
            <a:off x="312964" y="2362200"/>
            <a:ext cx="861060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sz="2800" b="1" dirty="0">
                <a:solidFill>
                  <a:srgbClr val="0070C0"/>
                </a:solidFill>
                <a:latin typeface="Times New Roman" pitchFamily="18" charset="0"/>
                <a:cs typeface="Times New Roman" pitchFamily="18" charset="0"/>
              </a:rPr>
              <a:t>2. </a:t>
            </a:r>
            <a:r>
              <a:rPr lang="en-US" sz="2800" b="1" dirty="0" err="1" smtClean="0">
                <a:solidFill>
                  <a:srgbClr val="0070C0"/>
                </a:solidFill>
                <a:latin typeface="Times New Roman" pitchFamily="18" charset="0"/>
                <a:cs typeface="Times New Roman" pitchFamily="18" charset="0"/>
              </a:rPr>
              <a:t>Nhà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Tần</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thống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nhất</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và</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xác</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lập</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chế</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độ</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phong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kiến</a:t>
            </a:r>
            <a:r>
              <a:rPr lang="en-US" sz="2800" b="1" dirty="0" smtClean="0">
                <a:solidFill>
                  <a:srgbClr val="0070C0"/>
                </a:solidFill>
                <a:latin typeface="Times New Roman" pitchFamily="18" charset="0"/>
                <a:cs typeface="Times New Roman" pitchFamily="18" charset="0"/>
              </a:rPr>
              <a:t> ở </a:t>
            </a:r>
            <a:r>
              <a:rPr lang="en-US" sz="2800" b="1" dirty="0" err="1" smtClean="0">
                <a:solidFill>
                  <a:srgbClr val="0070C0"/>
                </a:solidFill>
                <a:latin typeface="Times New Roman" pitchFamily="18" charset="0"/>
                <a:cs typeface="Times New Roman" pitchFamily="18" charset="0"/>
              </a:rPr>
              <a:t>Trung</a:t>
            </a:r>
            <a:r>
              <a:rPr lang="en-US" sz="2800" b="1" dirty="0" smtClean="0">
                <a:solidFill>
                  <a:srgbClr val="0070C0"/>
                </a:solidFill>
                <a:latin typeface="Times New Roman" pitchFamily="18" charset="0"/>
                <a:cs typeface="Times New Roman" pitchFamily="18" charset="0"/>
              </a:rPr>
              <a:t> </a:t>
            </a:r>
            <a:r>
              <a:rPr lang="en-US" sz="2800" b="1" dirty="0" err="1" smtClean="0">
                <a:solidFill>
                  <a:srgbClr val="0070C0"/>
                </a:solidFill>
                <a:latin typeface="Times New Roman" pitchFamily="18" charset="0"/>
                <a:cs typeface="Times New Roman" pitchFamily="18" charset="0"/>
              </a:rPr>
              <a:t>Quốc</a:t>
            </a:r>
            <a:endParaRPr lang="en-US" sz="2800" dirty="0" smtClean="0">
              <a:solidFill>
                <a:srgbClr val="0070C0"/>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1061653801"/>
      </p:ext>
    </p:extLst>
  </p:cSld>
  <p:clrMapOvr>
    <a:masterClrMapping/>
  </p:clrMapOvr>
  <p:transition>
    <p:split orient="ver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10028" t="38508" r="9935" b="6804"/>
          <a:stretch/>
        </p:blipFill>
        <p:spPr bwMode="auto">
          <a:xfrm>
            <a:off x="1676400" y="380999"/>
            <a:ext cx="6324600" cy="60646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46370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1482</TotalTime>
  <Words>1514</Words>
  <Application>Microsoft Office PowerPoint</Application>
  <PresentationFormat>On-screen Show (4:3)</PresentationFormat>
  <Paragraphs>117</Paragraphs>
  <Slides>39</Slides>
  <Notes>0</Notes>
  <HiddenSlides>0</HiddenSlides>
  <MMClips>3</MMClips>
  <ScaleCrop>false</ScaleCrop>
  <HeadingPairs>
    <vt:vector size="6" baseType="variant">
      <vt:variant>
        <vt:lpstr>Fonts Used</vt:lpstr>
      </vt:variant>
      <vt:variant>
        <vt:i4>5</vt:i4>
      </vt:variant>
      <vt:variant>
        <vt:lpstr>Theme</vt:lpstr>
      </vt:variant>
      <vt:variant>
        <vt:i4>7</vt:i4>
      </vt:variant>
      <vt:variant>
        <vt:lpstr>Slide Titles</vt:lpstr>
      </vt:variant>
      <vt:variant>
        <vt:i4>39</vt:i4>
      </vt:variant>
    </vt:vector>
  </HeadingPairs>
  <TitlesOfParts>
    <vt:vector size="51" baseType="lpstr">
      <vt:lpstr>Arial</vt:lpstr>
      <vt:lpstr>Calibri</vt:lpstr>
      <vt:lpstr>Calibri Light</vt:lpstr>
      <vt:lpstr>Tahoma</vt:lpstr>
      <vt:lpstr>Times New Roman</vt:lpstr>
      <vt:lpstr>Office Theme</vt:lpstr>
      <vt:lpstr>1_Office Theme</vt:lpstr>
      <vt:lpstr>2_Office Theme</vt:lpstr>
      <vt:lpstr>3_Office Theme</vt:lpstr>
      <vt:lpstr>4_Office Theme</vt:lpstr>
      <vt:lpstr>5_Office Theme</vt:lpstr>
      <vt:lpstr>6_Office Theme</vt:lpstr>
      <vt:lpstr>PowerPoint Presentation</vt:lpstr>
      <vt:lpstr>BÀI 9: TRUNG QUỐC TỪ THỜI CỔ ĐẠI  ĐẾN THẾ KỈ VII </vt:lpstr>
      <vt:lpstr>BÀI 9: TRUNG QUỐC TỪ THỜI CỔ ĐẠI  ĐẾN THẾ KỈ VII </vt:lpstr>
      <vt:lpstr>PowerPoint Presentation</vt:lpstr>
      <vt:lpstr>PowerPoint Presentation</vt:lpstr>
      <vt:lpstr>PowerPoint Presentation</vt:lpstr>
      <vt:lpstr>PowerPoint Presentation</vt:lpstr>
      <vt:lpstr>BÀI 9: TRUNG QUỐC TỪ THỜI CỔ ĐẠI  ĐẾN THẾ KỈ VII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Acer</cp:lastModifiedBy>
  <cp:revision>72</cp:revision>
  <dcterms:created xsi:type="dcterms:W3CDTF">2021-07-19T08:13:53Z</dcterms:created>
  <dcterms:modified xsi:type="dcterms:W3CDTF">2023-11-06T15:01:59Z</dcterms:modified>
</cp:coreProperties>
</file>