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mp3" ContentType="audio/mpeg"/>
  <Default Extension="png" ContentType="image/png"/>
  <Default Extension="rels" ContentType="application/vnd.openxmlformats-package.relationships+xml"/>
  <Default Extension="wav" ContentType="audio/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4.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5.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6.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 id="2147483681" r:id="rId2"/>
    <p:sldMasterId id="2147483723" r:id="rId3"/>
    <p:sldMasterId id="2147483753" r:id="rId4"/>
    <p:sldMasterId id="2147483768" r:id="rId5"/>
    <p:sldMasterId id="2147483783" r:id="rId6"/>
    <p:sldMasterId id="2147483801" r:id="rId7"/>
    <p:sldMasterId id="2147483816" r:id="rId8"/>
  </p:sldMasterIdLst>
  <p:notesMasterIdLst>
    <p:notesMasterId r:id="rId76"/>
  </p:notesMasterIdLst>
  <p:sldIdLst>
    <p:sldId id="256" r:id="rId9"/>
    <p:sldId id="388" r:id="rId10"/>
    <p:sldId id="337" r:id="rId11"/>
    <p:sldId id="339" r:id="rId12"/>
    <p:sldId id="311" r:id="rId13"/>
    <p:sldId id="260" r:id="rId14"/>
    <p:sldId id="257" r:id="rId15"/>
    <p:sldId id="376" r:id="rId16"/>
    <p:sldId id="386" r:id="rId17"/>
    <p:sldId id="341" r:id="rId18"/>
    <p:sldId id="321" r:id="rId19"/>
    <p:sldId id="384" r:id="rId20"/>
    <p:sldId id="387" r:id="rId21"/>
    <p:sldId id="315" r:id="rId22"/>
    <p:sldId id="382" r:id="rId23"/>
    <p:sldId id="263" r:id="rId24"/>
    <p:sldId id="385" r:id="rId25"/>
    <p:sldId id="343" r:id="rId26"/>
    <p:sldId id="331" r:id="rId27"/>
    <p:sldId id="389" r:id="rId28"/>
    <p:sldId id="380" r:id="rId29"/>
    <p:sldId id="383" r:id="rId30"/>
    <p:sldId id="329" r:id="rId31"/>
    <p:sldId id="344" r:id="rId32"/>
    <p:sldId id="345" r:id="rId33"/>
    <p:sldId id="346" r:id="rId34"/>
    <p:sldId id="262" r:id="rId35"/>
    <p:sldId id="347" r:id="rId36"/>
    <p:sldId id="348" r:id="rId37"/>
    <p:sldId id="349" r:id="rId38"/>
    <p:sldId id="350" r:id="rId39"/>
    <p:sldId id="351" r:id="rId40"/>
    <p:sldId id="352" r:id="rId41"/>
    <p:sldId id="353" r:id="rId42"/>
    <p:sldId id="322" r:id="rId43"/>
    <p:sldId id="354" r:id="rId44"/>
    <p:sldId id="355" r:id="rId45"/>
    <p:sldId id="357" r:id="rId46"/>
    <p:sldId id="359" r:id="rId47"/>
    <p:sldId id="358" r:id="rId48"/>
    <p:sldId id="360" r:id="rId49"/>
    <p:sldId id="361" r:id="rId50"/>
    <p:sldId id="362" r:id="rId51"/>
    <p:sldId id="363" r:id="rId52"/>
    <p:sldId id="364" r:id="rId53"/>
    <p:sldId id="365" r:id="rId54"/>
    <p:sldId id="366" r:id="rId55"/>
    <p:sldId id="367" r:id="rId56"/>
    <p:sldId id="368" r:id="rId57"/>
    <p:sldId id="369" r:id="rId58"/>
    <p:sldId id="327" r:id="rId59"/>
    <p:sldId id="332" r:id="rId60"/>
    <p:sldId id="335" r:id="rId61"/>
    <p:sldId id="333" r:id="rId62"/>
    <p:sldId id="334" r:id="rId63"/>
    <p:sldId id="336" r:id="rId64"/>
    <p:sldId id="326" r:id="rId65"/>
    <p:sldId id="275" r:id="rId66"/>
    <p:sldId id="370" r:id="rId67"/>
    <p:sldId id="371" r:id="rId68"/>
    <p:sldId id="372" r:id="rId69"/>
    <p:sldId id="285" r:id="rId70"/>
    <p:sldId id="277" r:id="rId71"/>
    <p:sldId id="373" r:id="rId72"/>
    <p:sldId id="258" r:id="rId73"/>
    <p:sldId id="374" r:id="rId74"/>
    <p:sldId id="267" r:id="rId75"/>
  </p:sldIdLst>
  <p:sldSz cx="9144000" cy="5143500" type="screen16x9"/>
  <p:notesSz cx="6858000" cy="9144000"/>
  <p:embeddedFontLst>
    <p:embeddedFont>
      <p:font typeface="Anaheim" panose="020B0604020202020204" charset="0"/>
      <p:regular r:id="rId77"/>
    </p:embeddedFont>
    <p:embeddedFont>
      <p:font typeface="Cambria Math" panose="02040503050406030204" pitchFamily="18" charset="0"/>
      <p:regular r:id="rId78"/>
    </p:embeddedFont>
    <p:embeddedFont>
      <p:font typeface="Century Gothic" panose="020B0502020202020204" pitchFamily="34" charset="0"/>
      <p:regular r:id="rId79"/>
      <p:bold r:id="rId80"/>
      <p:italic r:id="rId81"/>
      <p:boldItalic r:id="rId82"/>
    </p:embeddedFont>
    <p:embeddedFont>
      <p:font typeface="Dotum" panose="020B0600000101010101" pitchFamily="34" charset="-127"/>
      <p:regular r:id="rId83"/>
    </p:embeddedFont>
    <p:embeddedFont>
      <p:font typeface="Lato" panose="020F0502020204030203" pitchFamily="34" charset="0"/>
      <p:regular r:id="rId84"/>
      <p:bold r:id="rId85"/>
      <p:italic r:id="rId86"/>
      <p:boldItalic r:id="rId87"/>
    </p:embeddedFont>
    <p:embeddedFont>
      <p:font typeface="Lilita One" panose="020B0604020202020204" charset="0"/>
      <p:regular r:id="rId88"/>
    </p:embeddedFont>
    <p:embeddedFont>
      <p:font typeface="Maven Pro ExtraBold" panose="020B0604020202020204" charset="0"/>
      <p:bold r:id="rId89"/>
    </p:embeddedFont>
    <p:embeddedFont>
      <p:font typeface="Nunito Light" panose="00000400000000000000" pitchFamily="2" charset="0"/>
      <p:regular r:id="rId90"/>
      <p:italic r:id="rId91"/>
    </p:embeddedFont>
    <p:embeddedFont>
      <p:font typeface="Open Sans" panose="020B0606030504020204" pitchFamily="34" charset="0"/>
      <p:regular r:id="rId92"/>
      <p:bold r:id="rId93"/>
      <p:italic r:id="rId94"/>
      <p:boldItalic r:id="rId95"/>
    </p:embeddedFont>
    <p:embeddedFont>
      <p:font typeface="Quicksand Medium" panose="020B0604020202020204" charset="0"/>
      <p:regular r:id="rId96"/>
      <p:bold r:id="rId97"/>
    </p:embeddedFont>
    <p:embeddedFont>
      <p:font typeface="Wingdings 3" panose="05040102010807070707" pitchFamily="18" charset="2"/>
      <p:regular r:id="rId9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02060"/>
    <a:srgbClr val="004376"/>
    <a:srgbClr val="003258"/>
    <a:srgbClr val="00518E"/>
    <a:srgbClr val="0015B0"/>
    <a:srgbClr val="FFE8C5"/>
    <a:srgbClr val="FCE1D8"/>
    <a:srgbClr val="F8B9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FB5A7CC-CB73-4319-8113-6FCC8F1BAEBE}">
  <a:tblStyle styleId="{FFB5A7CC-CB73-4319-8113-6FCC8F1BAEB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7158E201-AA78-40B4-998A-5D3CEF417331}" styleName="Table_1">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44" autoAdjust="0"/>
    <p:restoredTop sz="94660"/>
  </p:normalViewPr>
  <p:slideViewPr>
    <p:cSldViewPr snapToGrid="0">
      <p:cViewPr varScale="1">
        <p:scale>
          <a:sx n="97" d="100"/>
          <a:sy n="97" d="100"/>
        </p:scale>
        <p:origin x="590"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6" Type="http://schemas.openxmlformats.org/officeDocument/2006/relationships/notesMaster" Target="notesMasters/notesMaster1.xml"/><Relationship Id="rId84" Type="http://schemas.openxmlformats.org/officeDocument/2006/relationships/font" Target="fonts/font8.fntdata"/><Relationship Id="rId89" Type="http://schemas.openxmlformats.org/officeDocument/2006/relationships/font" Target="fonts/font13.fntdata"/><Relationship Id="rId97" Type="http://schemas.openxmlformats.org/officeDocument/2006/relationships/font" Target="fonts/font21.fntdata"/><Relationship Id="rId7" Type="http://schemas.openxmlformats.org/officeDocument/2006/relationships/slideMaster" Target="slideMasters/slideMaster7.xml"/><Relationship Id="rId71" Type="http://schemas.openxmlformats.org/officeDocument/2006/relationships/slide" Target="slides/slide63.xml"/><Relationship Id="rId92" Type="http://schemas.openxmlformats.org/officeDocument/2006/relationships/font" Target="fonts/font16.fntdata"/><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slide" Target="slides/slide66.xml"/><Relationship Id="rId79" Type="http://schemas.openxmlformats.org/officeDocument/2006/relationships/font" Target="fonts/font3.fntdata"/><Relationship Id="rId87" Type="http://schemas.openxmlformats.org/officeDocument/2006/relationships/font" Target="fonts/font11.fntdata"/><Relationship Id="rId102"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3.xml"/><Relationship Id="rId82" Type="http://schemas.openxmlformats.org/officeDocument/2006/relationships/font" Target="fonts/font6.fntdata"/><Relationship Id="rId90" Type="http://schemas.openxmlformats.org/officeDocument/2006/relationships/font" Target="fonts/font14.fntdata"/><Relationship Id="rId95" Type="http://schemas.openxmlformats.org/officeDocument/2006/relationships/font" Target="fonts/font19.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77" Type="http://schemas.openxmlformats.org/officeDocument/2006/relationships/font" Target="fonts/font1.fntdata"/><Relationship Id="rId100"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slide" Target="slides/slide64.xml"/><Relationship Id="rId80" Type="http://schemas.openxmlformats.org/officeDocument/2006/relationships/font" Target="fonts/font4.fntdata"/><Relationship Id="rId85" Type="http://schemas.openxmlformats.org/officeDocument/2006/relationships/font" Target="fonts/font9.fntdata"/><Relationship Id="rId93" Type="http://schemas.openxmlformats.org/officeDocument/2006/relationships/font" Target="fonts/font17.fntdata"/><Relationship Id="rId98" Type="http://schemas.openxmlformats.org/officeDocument/2006/relationships/font" Target="fonts/font22.fntdata"/><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slide" Target="slides/slide67.xml"/><Relationship Id="rId83" Type="http://schemas.openxmlformats.org/officeDocument/2006/relationships/font" Target="fonts/font7.fntdata"/><Relationship Id="rId88" Type="http://schemas.openxmlformats.org/officeDocument/2006/relationships/font" Target="fonts/font12.fntdata"/><Relationship Id="rId91" Type="http://schemas.openxmlformats.org/officeDocument/2006/relationships/font" Target="fonts/font15.fntdata"/><Relationship Id="rId96"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slide" Target="slides/slide65.xml"/><Relationship Id="rId78" Type="http://schemas.openxmlformats.org/officeDocument/2006/relationships/font" Target="fonts/font2.fntdata"/><Relationship Id="rId81" Type="http://schemas.openxmlformats.org/officeDocument/2006/relationships/font" Target="fonts/font5.fntdata"/><Relationship Id="rId86" Type="http://schemas.openxmlformats.org/officeDocument/2006/relationships/font" Target="fonts/font10.fntdata"/><Relationship Id="rId94" Type="http://schemas.openxmlformats.org/officeDocument/2006/relationships/font" Target="fonts/font18.fntdata"/><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8" name="Google Shape;225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54773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962758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1BB1158-063B-4282-B10B-1E6BBAD405F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0483" name="Rectangle 2"/>
          <p:cNvSpPr>
            <a:spLocks noGrp="1" noRot="1" noChangeAspect="1" noChangeArrowheads="1" noTextEdit="1"/>
          </p:cNvSpPr>
          <p:nvPr>
            <p:ph type="sldImg"/>
          </p:nvPr>
        </p:nvSpPr>
        <p:spPr>
          <a:xfrm>
            <a:off x="381000" y="685800"/>
            <a:ext cx="6096000" cy="3429000"/>
          </a:xfrm>
          <a:ln/>
        </p:spPr>
      </p:sp>
      <p:sp>
        <p:nvSpPr>
          <p:cNvPr id="20484"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4126378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926549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95143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ChangeArrowheads="1" noTextEdit="1"/>
          </p:cNvSpPr>
          <p:nvPr>
            <p:ph type="sldImg"/>
          </p:nvPr>
        </p:nvSpPr>
        <p:spPr>
          <a:xfrm>
            <a:off x="381000" y="685800"/>
            <a:ext cx="6096000" cy="3429000"/>
          </a:xfrm>
          <a:ln/>
        </p:spPr>
      </p:sp>
      <p:sp>
        <p:nvSpPr>
          <p:cNvPr id="17411" name="Notes Placeholder 2"/>
          <p:cNvSpPr>
            <a:spLocks noGrp="1" noChangeArrowheads="1"/>
          </p:cNvSpPr>
          <p:nvPr>
            <p:ph type="body" idx="1"/>
          </p:nvPr>
        </p:nvSpPr>
        <p:spPr>
          <a:noFill/>
        </p:spPr>
        <p:txBody>
          <a:bodyPr/>
          <a:lstStyle/>
          <a:p>
            <a:pPr eaLnBrk="1" hangingPunct="1"/>
            <a:endParaRPr lang="en-US" altLang="en-US"/>
          </a:p>
        </p:txBody>
      </p:sp>
      <p:sp>
        <p:nvSpPr>
          <p:cNvPr id="17412" name="Slide Number Placeholder 3"/>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525C008-21DA-4731-9050-5127BE82ED7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5512814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4"/>
        <p:cNvGrpSpPr/>
        <p:nvPr/>
      </p:nvGrpSpPr>
      <p:grpSpPr>
        <a:xfrm>
          <a:off x="0" y="0"/>
          <a:ext cx="0" cy="0"/>
          <a:chOff x="0" y="0"/>
          <a:chExt cx="0" cy="0"/>
        </a:xfrm>
      </p:grpSpPr>
      <p:sp>
        <p:nvSpPr>
          <p:cNvPr id="4065" name="Google Shape;4065;g27d748fa09b_0_23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66" name="Google Shape;4066;g27d748fa09b_0_23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48326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38702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7146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0B69DE3-6C37-47ED-88EE-30F1C66E5F5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099" name="Rectangle 2"/>
          <p:cNvSpPr>
            <a:spLocks noGrp="1" noRot="1" noChangeAspect="1" noChangeArrowheads="1" noTextEdit="1"/>
          </p:cNvSpPr>
          <p:nvPr>
            <p:ph type="sldImg"/>
          </p:nvPr>
        </p:nvSpPr>
        <p:spPr>
          <a:xfrm>
            <a:off x="381000" y="685800"/>
            <a:ext cx="6096000" cy="3429000"/>
          </a:xfrm>
          <a:ln/>
        </p:spPr>
      </p:sp>
      <p:sp>
        <p:nvSpPr>
          <p:cNvPr id="4100"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34810785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62654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0173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0705131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26809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701025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81573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328231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55933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8" name="Google Shape;225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05247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5"/>
        <p:cNvGrpSpPr/>
        <p:nvPr/>
      </p:nvGrpSpPr>
      <p:grpSpPr>
        <a:xfrm>
          <a:off x="0" y="0"/>
          <a:ext cx="0" cy="0"/>
          <a:chOff x="0" y="0"/>
          <a:chExt cx="0" cy="0"/>
        </a:xfrm>
      </p:grpSpPr>
      <p:sp>
        <p:nvSpPr>
          <p:cNvPr id="2416" name="Google Shape;2416;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7" name="Google Shape;2417;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10699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6"/>
        <p:cNvGrpSpPr/>
        <p:nvPr/>
      </p:nvGrpSpPr>
      <p:grpSpPr>
        <a:xfrm>
          <a:off x="0" y="0"/>
          <a:ext cx="0" cy="0"/>
          <a:chOff x="0" y="0"/>
          <a:chExt cx="0" cy="0"/>
        </a:xfrm>
      </p:grpSpPr>
      <p:sp>
        <p:nvSpPr>
          <p:cNvPr id="2257" name="Google Shape;2257;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8" name="Google Shape;2258;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08924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68148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71819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24887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7"/>
        <p:cNvGrpSpPr/>
        <p:nvPr/>
      </p:nvGrpSpPr>
      <p:grpSpPr>
        <a:xfrm>
          <a:off x="0" y="0"/>
          <a:ext cx="0" cy="0"/>
          <a:chOff x="0" y="0"/>
          <a:chExt cx="0" cy="0"/>
        </a:xfrm>
      </p:grpSpPr>
      <p:sp>
        <p:nvSpPr>
          <p:cNvPr id="3178" name="Google Shape;317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9" name="Google Shape;317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509436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874873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62058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73354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g54dda1946d_6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6" name="Google Shape;2526;g54dda1946d_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33984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524151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3711957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692821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g54dda1946d_6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51" name="Google Shape;2551;g54dda1946d_6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724733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08242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19414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05659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06329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1895391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7"/>
        <p:cNvGrpSpPr/>
        <p:nvPr/>
      </p:nvGrpSpPr>
      <p:grpSpPr>
        <a:xfrm>
          <a:off x="0" y="0"/>
          <a:ext cx="0" cy="0"/>
          <a:chOff x="0" y="0"/>
          <a:chExt cx="0" cy="0"/>
        </a:xfrm>
      </p:grpSpPr>
      <p:sp>
        <p:nvSpPr>
          <p:cNvPr id="3178" name="Google Shape;3178;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9" name="Google Shape;3179;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g54dda1946d_6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29" name="Google Shape;2629;g54dda1946d_6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680740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76635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3505915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068115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0"/>
        <p:cNvGrpSpPr/>
        <p:nvPr/>
      </p:nvGrpSpPr>
      <p:grpSpPr>
        <a:xfrm>
          <a:off x="0" y="0"/>
          <a:ext cx="0" cy="0"/>
          <a:chOff x="0" y="0"/>
          <a:chExt cx="0" cy="0"/>
        </a:xfrm>
      </p:grpSpPr>
      <p:sp>
        <p:nvSpPr>
          <p:cNvPr id="4031" name="Google Shape;4031;g54dda1946d_4_27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2" name="Google Shape;4032;g54dda1946d_4_27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1"/>
        <p:cNvGrpSpPr/>
        <p:nvPr/>
      </p:nvGrpSpPr>
      <p:grpSpPr>
        <a:xfrm>
          <a:off x="0" y="0"/>
          <a:ext cx="0" cy="0"/>
          <a:chOff x="0" y="0"/>
          <a:chExt cx="0" cy="0"/>
        </a:xfrm>
      </p:grpSpPr>
      <p:sp>
        <p:nvSpPr>
          <p:cNvPr id="3252" name="Google Shape;3252;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3" name="Google Shape;3253;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1"/>
        <p:cNvGrpSpPr/>
        <p:nvPr/>
      </p:nvGrpSpPr>
      <p:grpSpPr>
        <a:xfrm>
          <a:off x="0" y="0"/>
          <a:ext cx="0" cy="0"/>
          <a:chOff x="0" y="0"/>
          <a:chExt cx="0" cy="0"/>
        </a:xfrm>
      </p:grpSpPr>
      <p:sp>
        <p:nvSpPr>
          <p:cNvPr id="3252" name="Google Shape;3252;g54dda1946d_4_27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3" name="Google Shape;3253;g54dda1946d_4_27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87005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5"/>
        <p:cNvGrpSpPr/>
        <p:nvPr/>
      </p:nvGrpSpPr>
      <p:grpSpPr>
        <a:xfrm>
          <a:off x="0" y="0"/>
          <a:ext cx="0" cy="0"/>
          <a:chOff x="0" y="0"/>
          <a:chExt cx="0" cy="0"/>
        </a:xfrm>
      </p:grpSpPr>
      <p:sp>
        <p:nvSpPr>
          <p:cNvPr id="2336" name="Google Shape;2336;gd431007ba2_0_2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7" name="Google Shape;2337;gd431007ba2_0_2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200" i="1">
              <a:solidFill>
                <a:srgbClr val="595959"/>
              </a:solidFill>
              <a:latin typeface="Anaheim"/>
              <a:ea typeface="Anaheim"/>
              <a:cs typeface="Anaheim"/>
              <a:sym typeface="Anaheim"/>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28387162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7"/>
        <p:cNvGrpSpPr/>
        <p:nvPr/>
      </p:nvGrpSpPr>
      <p:grpSpPr>
        <a:xfrm>
          <a:off x="0" y="0"/>
          <a:ext cx="0" cy="0"/>
          <a:chOff x="0" y="0"/>
          <a:chExt cx="0" cy="0"/>
        </a:xfrm>
      </p:grpSpPr>
      <p:sp>
        <p:nvSpPr>
          <p:cNvPr id="2828" name="Google Shape;2828;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9" name="Google Shape;2829;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0"/>
        <p:cNvGrpSpPr/>
        <p:nvPr/>
      </p:nvGrpSpPr>
      <p:grpSpPr>
        <a:xfrm>
          <a:off x="0" y="0"/>
          <a:ext cx="0" cy="0"/>
          <a:chOff x="0" y="0"/>
          <a:chExt cx="0" cy="0"/>
        </a:xfrm>
      </p:grpSpPr>
      <p:sp>
        <p:nvSpPr>
          <p:cNvPr id="2451" name="Google Shape;2451;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2" name="Google Shape;2452;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95502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1"/>
        <p:cNvGrpSpPr/>
        <p:nvPr/>
      </p:nvGrpSpPr>
      <p:grpSpPr>
        <a:xfrm>
          <a:off x="0" y="0"/>
          <a:ext cx="0" cy="0"/>
          <a:chOff x="0" y="0"/>
          <a:chExt cx="0" cy="0"/>
        </a:xfrm>
      </p:grpSpPr>
      <p:sp>
        <p:nvSpPr>
          <p:cNvPr id="2312" name="Google Shape;2312;gd431007ba2_0_2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3" name="Google Shape;2313;gd431007ba2_0_2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8635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grpSp>
        <p:nvGrpSpPr>
          <p:cNvPr id="9" name="Google Shape;9;p2"/>
          <p:cNvGrpSpPr/>
          <p:nvPr/>
        </p:nvGrpSpPr>
        <p:grpSpPr>
          <a:xfrm>
            <a:off x="454950" y="269892"/>
            <a:ext cx="8234100" cy="4603720"/>
            <a:chOff x="429225" y="317630"/>
            <a:chExt cx="8234100" cy="4603720"/>
          </a:xfrm>
        </p:grpSpPr>
        <p:sp>
          <p:nvSpPr>
            <p:cNvPr id="10" name="Google Shape;10;p2"/>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 name="Google Shape;11;p2"/>
            <p:cNvGrpSpPr/>
            <p:nvPr/>
          </p:nvGrpSpPr>
          <p:grpSpPr>
            <a:xfrm>
              <a:off x="679925" y="317630"/>
              <a:ext cx="7742675" cy="4600565"/>
              <a:chOff x="679925" y="317625"/>
              <a:chExt cx="7742675" cy="4510800"/>
            </a:xfrm>
          </p:grpSpPr>
          <p:cxnSp>
            <p:nvCxnSpPr>
              <p:cNvPr id="12" name="Google Shape;12;p2"/>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 name="Google Shape;13;p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 name="Google Shape;14;p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 name="Google Shape;15;p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 name="Google Shape;16;p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 name="Google Shape;17;p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8" name="Google Shape;18;p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9" name="Google Shape;19;p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0" name="Google Shape;20;p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 name="Google Shape;21;p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 name="Google Shape;22;p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3" name="Google Shape;23;p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4" name="Google Shape;24;p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5" name="Google Shape;25;p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6" name="Google Shape;26;p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7" name="Google Shape;27;p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8" name="Google Shape;28;p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9" name="Google Shape;29;p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0" name="Google Shape;30;p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1" name="Google Shape;31;p2"/>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2" name="Google Shape;32;p2"/>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 name="Google Shape;33;p2"/>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 name="Google Shape;34;p2"/>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 name="Google Shape;35;p2"/>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 name="Google Shape;36;p2"/>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 name="Google Shape;37;p2"/>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 name="Google Shape;38;p2"/>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9" name="Google Shape;39;p2"/>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0" name="Google Shape;40;p2"/>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1" name="Google Shape;41;p2"/>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 name="Google Shape;42;p2"/>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 name="Google Shape;43;p2"/>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 name="Google Shape;44;p2"/>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45" name="Google Shape;45;p2"/>
            <p:cNvGrpSpPr/>
            <p:nvPr/>
          </p:nvGrpSpPr>
          <p:grpSpPr>
            <a:xfrm rot="5400000">
              <a:off x="2488064" y="-1492722"/>
              <a:ext cx="4107800" cy="8225444"/>
              <a:chOff x="925175" y="317625"/>
              <a:chExt cx="4107800" cy="4510800"/>
            </a:xfrm>
          </p:grpSpPr>
          <p:cxnSp>
            <p:nvCxnSpPr>
              <p:cNvPr id="46" name="Google Shape;46;p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 name="Google Shape;47;p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8" name="Google Shape;48;p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9" name="Google Shape;49;p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 name="Google Shape;50;p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 name="Google Shape;51;p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 name="Google Shape;52;p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 name="Google Shape;53;p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 name="Google Shape;54;p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 name="Google Shape;55;p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6" name="Google Shape;56;p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 name="Google Shape;57;p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 name="Google Shape;58;p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 name="Google Shape;59;p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 name="Google Shape;60;p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 name="Google Shape;61;p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 name="Google Shape;62;p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3" name="Google Shape;63;p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64" name="Google Shape;64;p2"/>
          <p:cNvSpPr txBox="1">
            <a:spLocks noGrp="1"/>
          </p:cNvSpPr>
          <p:nvPr>
            <p:ph type="ctrTitle"/>
          </p:nvPr>
        </p:nvSpPr>
        <p:spPr>
          <a:xfrm>
            <a:off x="2097300" y="1255925"/>
            <a:ext cx="4949400" cy="23043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rgbClr val="191919"/>
              </a:buClr>
              <a:buSzPts val="6000"/>
              <a:buNone/>
              <a:defRPr sz="60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65" name="Google Shape;65;p2"/>
          <p:cNvSpPr txBox="1">
            <a:spLocks noGrp="1"/>
          </p:cNvSpPr>
          <p:nvPr>
            <p:ph type="subTitle" idx="1"/>
          </p:nvPr>
        </p:nvSpPr>
        <p:spPr>
          <a:xfrm>
            <a:off x="2097300" y="3753075"/>
            <a:ext cx="4949400" cy="462600"/>
          </a:xfrm>
          <a:prstGeom prst="rect">
            <a:avLst/>
          </a:prstGeom>
          <a:ln w="19050" cap="flat" cmpd="sng">
            <a:solidFill>
              <a:schemeClr val="accent2"/>
            </a:solidFill>
            <a:prstDash val="solid"/>
            <a:round/>
            <a:headEnd type="none" w="sm" len="sm"/>
            <a:tailEnd type="none" w="sm" len="sm"/>
          </a:ln>
        </p:spPr>
        <p:txBody>
          <a:bodyPr spcFirstLastPara="1" wrap="square" lIns="91425" tIns="91425" rIns="91425" bIns="91425" anchor="ctr" anchorCtr="0">
            <a:noAutofit/>
          </a:bodyPr>
          <a:lstStyle>
            <a:lvl1pPr lvl="0" algn="ctr">
              <a:spcBef>
                <a:spcPts val="0"/>
              </a:spcBef>
              <a:spcAft>
                <a:spcPts val="0"/>
              </a:spcAft>
              <a:buSzPts val="1400"/>
              <a:buNone/>
              <a:defRPr sz="16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grpSp>
        <p:nvGrpSpPr>
          <p:cNvPr id="66" name="Google Shape;66;p2"/>
          <p:cNvGrpSpPr/>
          <p:nvPr/>
        </p:nvGrpSpPr>
        <p:grpSpPr>
          <a:xfrm>
            <a:off x="8430775" y="3489050"/>
            <a:ext cx="507323" cy="521794"/>
            <a:chOff x="8498350" y="3464975"/>
            <a:chExt cx="507323" cy="521794"/>
          </a:xfrm>
        </p:grpSpPr>
        <p:sp>
          <p:nvSpPr>
            <p:cNvPr id="67" name="Google Shape;67;p2"/>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9" name="Google Shape;69;p2"/>
          <p:cNvGrpSpPr/>
          <p:nvPr/>
        </p:nvGrpSpPr>
        <p:grpSpPr>
          <a:xfrm>
            <a:off x="91238" y="36146"/>
            <a:ext cx="8887515" cy="4999940"/>
            <a:chOff x="91238" y="36146"/>
            <a:chExt cx="8887515" cy="4999940"/>
          </a:xfrm>
        </p:grpSpPr>
        <p:sp>
          <p:nvSpPr>
            <p:cNvPr id="70" name="Google Shape;70;p2"/>
            <p:cNvSpPr/>
            <p:nvPr/>
          </p:nvSpPr>
          <p:spPr>
            <a:xfrm rot="-1303645" flipH="1">
              <a:off x="126362" y="4640102"/>
              <a:ext cx="575280" cy="300164"/>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2" name="Google Shape;72;p2"/>
          <p:cNvGrpSpPr/>
          <p:nvPr/>
        </p:nvGrpSpPr>
        <p:grpSpPr>
          <a:xfrm>
            <a:off x="312825" y="120475"/>
            <a:ext cx="8727094" cy="4780446"/>
            <a:chOff x="312825" y="120475"/>
            <a:chExt cx="8727094" cy="4780446"/>
          </a:xfrm>
        </p:grpSpPr>
        <p:sp>
          <p:nvSpPr>
            <p:cNvPr id="73" name="Google Shape;73;p2"/>
            <p:cNvSpPr/>
            <p:nvPr/>
          </p:nvSpPr>
          <p:spPr>
            <a:xfrm>
              <a:off x="312825" y="12842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8737100" y="46040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8279363" y="1204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134"/>
        <p:cNvGrpSpPr/>
        <p:nvPr/>
      </p:nvGrpSpPr>
      <p:grpSpPr>
        <a:xfrm>
          <a:off x="0" y="0"/>
          <a:ext cx="0" cy="0"/>
          <a:chOff x="0" y="0"/>
          <a:chExt cx="0" cy="0"/>
        </a:xfrm>
      </p:grpSpPr>
      <p:grpSp>
        <p:nvGrpSpPr>
          <p:cNvPr id="1135" name="Google Shape;1135;p18"/>
          <p:cNvGrpSpPr/>
          <p:nvPr/>
        </p:nvGrpSpPr>
        <p:grpSpPr>
          <a:xfrm>
            <a:off x="454950" y="269892"/>
            <a:ext cx="8234100" cy="4603720"/>
            <a:chOff x="429225" y="317630"/>
            <a:chExt cx="8234100" cy="4603720"/>
          </a:xfrm>
        </p:grpSpPr>
        <p:sp>
          <p:nvSpPr>
            <p:cNvPr id="1136" name="Google Shape;1136;p18"/>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137" name="Google Shape;1137;p18"/>
            <p:cNvGrpSpPr/>
            <p:nvPr/>
          </p:nvGrpSpPr>
          <p:grpSpPr>
            <a:xfrm>
              <a:off x="679925" y="317630"/>
              <a:ext cx="7742675" cy="4600565"/>
              <a:chOff x="679925" y="317625"/>
              <a:chExt cx="7742675" cy="4510800"/>
            </a:xfrm>
          </p:grpSpPr>
          <p:cxnSp>
            <p:nvCxnSpPr>
              <p:cNvPr id="1138" name="Google Shape;1138;p18"/>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39" name="Google Shape;1139;p1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0" name="Google Shape;1140;p1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1" name="Google Shape;1141;p1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2" name="Google Shape;1142;p1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3" name="Google Shape;1143;p1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4" name="Google Shape;1144;p1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5" name="Google Shape;1145;p1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6" name="Google Shape;1146;p1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7" name="Google Shape;1147;p1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8" name="Google Shape;1148;p1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49" name="Google Shape;1149;p1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0" name="Google Shape;1150;p1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1" name="Google Shape;1151;p1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2" name="Google Shape;1152;p1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3" name="Google Shape;1153;p1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4" name="Google Shape;1154;p1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5" name="Google Shape;1155;p1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6" name="Google Shape;1156;p1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7" name="Google Shape;1157;p18"/>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8" name="Google Shape;1158;p18"/>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9" name="Google Shape;1159;p18"/>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0" name="Google Shape;1160;p18"/>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1" name="Google Shape;1161;p18"/>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2" name="Google Shape;1162;p18"/>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3" name="Google Shape;1163;p18"/>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4" name="Google Shape;1164;p18"/>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5" name="Google Shape;1165;p18"/>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6" name="Google Shape;1166;p18"/>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7" name="Google Shape;1167;p18"/>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8" name="Google Shape;1168;p18"/>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9" name="Google Shape;1169;p18"/>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0" name="Google Shape;1170;p18"/>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171" name="Google Shape;1171;p18"/>
            <p:cNvGrpSpPr/>
            <p:nvPr/>
          </p:nvGrpSpPr>
          <p:grpSpPr>
            <a:xfrm rot="5400000">
              <a:off x="2488064" y="-1492722"/>
              <a:ext cx="4107800" cy="8225444"/>
              <a:chOff x="925175" y="317625"/>
              <a:chExt cx="4107800" cy="4510800"/>
            </a:xfrm>
          </p:grpSpPr>
          <p:cxnSp>
            <p:nvCxnSpPr>
              <p:cNvPr id="1172" name="Google Shape;1172;p1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3" name="Google Shape;1173;p1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4" name="Google Shape;1174;p1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5" name="Google Shape;1175;p1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6" name="Google Shape;1176;p1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7" name="Google Shape;1177;p1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8" name="Google Shape;1178;p1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9" name="Google Shape;1179;p1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0" name="Google Shape;1180;p1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1" name="Google Shape;1181;p1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2" name="Google Shape;1182;p1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3" name="Google Shape;1183;p1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4" name="Google Shape;1184;p1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5" name="Google Shape;1185;p1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6" name="Google Shape;1186;p1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7" name="Google Shape;1187;p1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8" name="Google Shape;1188;p1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9" name="Google Shape;1189;p1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190" name="Google Shape;1190;p18"/>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1" name="Google Shape;1191;p18"/>
          <p:cNvSpPr txBox="1">
            <a:spLocks noGrp="1"/>
          </p:cNvSpPr>
          <p:nvPr>
            <p:ph type="subTitle" idx="1"/>
          </p:nvPr>
        </p:nvSpPr>
        <p:spPr>
          <a:xfrm>
            <a:off x="4886873" y="3041050"/>
            <a:ext cx="2774700" cy="11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2" name="Google Shape;1192;p18"/>
          <p:cNvSpPr txBox="1">
            <a:spLocks noGrp="1"/>
          </p:cNvSpPr>
          <p:nvPr>
            <p:ph type="subTitle" idx="2"/>
          </p:nvPr>
        </p:nvSpPr>
        <p:spPr>
          <a:xfrm>
            <a:off x="1374125" y="3041050"/>
            <a:ext cx="2774700" cy="1154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93" name="Google Shape;1193;p18"/>
          <p:cNvSpPr txBox="1">
            <a:spLocks noGrp="1"/>
          </p:cNvSpPr>
          <p:nvPr>
            <p:ph type="subTitle" idx="3"/>
          </p:nvPr>
        </p:nvSpPr>
        <p:spPr>
          <a:xfrm>
            <a:off x="1374125" y="2615225"/>
            <a:ext cx="2774700" cy="51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194" name="Google Shape;1194;p18"/>
          <p:cNvSpPr txBox="1">
            <a:spLocks noGrp="1"/>
          </p:cNvSpPr>
          <p:nvPr>
            <p:ph type="subTitle" idx="4"/>
          </p:nvPr>
        </p:nvSpPr>
        <p:spPr>
          <a:xfrm>
            <a:off x="4886897" y="2615225"/>
            <a:ext cx="2774700" cy="510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grpSp>
        <p:nvGrpSpPr>
          <p:cNvPr id="1195" name="Google Shape;1195;p18"/>
          <p:cNvGrpSpPr/>
          <p:nvPr/>
        </p:nvGrpSpPr>
        <p:grpSpPr>
          <a:xfrm>
            <a:off x="42234" y="1436108"/>
            <a:ext cx="9012090" cy="2921773"/>
            <a:chOff x="42234" y="1436108"/>
            <a:chExt cx="9012090" cy="2921773"/>
          </a:xfrm>
        </p:grpSpPr>
        <p:grpSp>
          <p:nvGrpSpPr>
            <p:cNvPr id="1196" name="Google Shape;1196;p18"/>
            <p:cNvGrpSpPr/>
            <p:nvPr/>
          </p:nvGrpSpPr>
          <p:grpSpPr>
            <a:xfrm rot="922528">
              <a:off x="113434" y="3690271"/>
              <a:ext cx="528592" cy="608422"/>
              <a:chOff x="104132" y="3774240"/>
              <a:chExt cx="602807" cy="693845"/>
            </a:xfrm>
          </p:grpSpPr>
          <p:sp>
            <p:nvSpPr>
              <p:cNvPr id="1197" name="Google Shape;1197;p18"/>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18"/>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18"/>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0" name="Google Shape;1200;p18"/>
            <p:cNvGrpSpPr/>
            <p:nvPr/>
          </p:nvGrpSpPr>
          <p:grpSpPr>
            <a:xfrm>
              <a:off x="8391283" y="1907195"/>
              <a:ext cx="626155" cy="609986"/>
              <a:chOff x="8362049" y="142511"/>
              <a:chExt cx="582254" cy="567217"/>
            </a:xfrm>
          </p:grpSpPr>
          <p:sp>
            <p:nvSpPr>
              <p:cNvPr id="1201" name="Google Shape;1201;p18"/>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18"/>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18"/>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04" name="Google Shape;1204;p18"/>
            <p:cNvSpPr/>
            <p:nvPr/>
          </p:nvSpPr>
          <p:spPr>
            <a:xfrm rot="-943292">
              <a:off x="8606728" y="14829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grpSp>
        <p:nvGrpSpPr>
          <p:cNvPr id="1205" name="Google Shape;1205;p18"/>
          <p:cNvGrpSpPr/>
          <p:nvPr/>
        </p:nvGrpSpPr>
        <p:grpSpPr>
          <a:xfrm>
            <a:off x="129875" y="36146"/>
            <a:ext cx="609978" cy="727875"/>
            <a:chOff x="129875" y="36146"/>
            <a:chExt cx="609978" cy="727875"/>
          </a:xfrm>
        </p:grpSpPr>
        <p:sp>
          <p:nvSpPr>
            <p:cNvPr id="1206" name="Google Shape;1206;p18"/>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18"/>
            <p:cNvSpPr/>
            <p:nvPr/>
          </p:nvSpPr>
          <p:spPr>
            <a:xfrm>
              <a:off x="129875" y="4671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50947" y="160739"/>
            <a:ext cx="7793037" cy="1096565"/>
          </a:xfrm>
        </p:spPr>
        <p:txBody>
          <a:bodyPr/>
          <a:lstStyle/>
          <a:p>
            <a:r>
              <a:rPr lang="en-US"/>
              <a:t>Click to edit Master title style</a:t>
            </a:r>
          </a:p>
        </p:txBody>
      </p:sp>
      <p:sp>
        <p:nvSpPr>
          <p:cNvPr id="3" name="Content Placeholder 2"/>
          <p:cNvSpPr>
            <a:spLocks noGrp="1"/>
          </p:cNvSpPr>
          <p:nvPr>
            <p:ph sz="half" idx="1"/>
          </p:nvPr>
        </p:nvSpPr>
        <p:spPr>
          <a:xfrm>
            <a:off x="1182688" y="1513285"/>
            <a:ext cx="3810000" cy="3086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45088" y="1513285"/>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45088" y="3113485"/>
            <a:ext cx="3810000" cy="14859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Date Placeholder 5"/>
          <p:cNvSpPr>
            <a:spLocks noGrp="1"/>
          </p:cNvSpPr>
          <p:nvPr>
            <p:ph type="dt" sz="half" idx="10"/>
          </p:nvPr>
        </p:nvSpPr>
        <p:spPr>
          <a:xfrm>
            <a:off x="1162050" y="4682729"/>
            <a:ext cx="1905000" cy="342900"/>
          </a:xfrm>
        </p:spPr>
        <p:txBody>
          <a:bodyPr/>
          <a:lstStyle>
            <a:lvl1pPr>
              <a:defRPr/>
            </a:lvl1pPr>
          </a:lstStyle>
          <a:p>
            <a:pPr defTabSz="685800">
              <a:buClrTx/>
              <a:defRPr/>
            </a:pPr>
            <a:endParaRPr lang="en-US" kern="1200">
              <a:ea typeface="+mn-ea"/>
              <a:cs typeface="+mn-cs"/>
            </a:endParaRPr>
          </a:p>
        </p:txBody>
      </p:sp>
      <p:sp>
        <p:nvSpPr>
          <p:cNvPr id="7" name="Footer Placeholder 6"/>
          <p:cNvSpPr>
            <a:spLocks noGrp="1"/>
          </p:cNvSpPr>
          <p:nvPr>
            <p:ph type="ftr" sz="quarter" idx="11"/>
          </p:nvPr>
        </p:nvSpPr>
        <p:spPr>
          <a:xfrm>
            <a:off x="3657600" y="4682729"/>
            <a:ext cx="2895600" cy="342900"/>
          </a:xfrm>
        </p:spPr>
        <p:txBody>
          <a:bodyPr/>
          <a:lstStyle>
            <a:lvl1pPr>
              <a:defRPr/>
            </a:lvl1pPr>
          </a:lstStyle>
          <a:p>
            <a:pPr defTabSz="685800">
              <a:buClrTx/>
              <a:defRPr/>
            </a:pPr>
            <a:endParaRPr lang="en-US" kern="1200">
              <a:ea typeface="+mn-ea"/>
              <a:cs typeface="+mn-cs"/>
            </a:endParaRPr>
          </a:p>
        </p:txBody>
      </p:sp>
      <p:sp>
        <p:nvSpPr>
          <p:cNvPr id="8" name="Slide Number Placeholder 7"/>
          <p:cNvSpPr>
            <a:spLocks noGrp="1"/>
          </p:cNvSpPr>
          <p:nvPr>
            <p:ph type="sldNum" sz="quarter" idx="12"/>
          </p:nvPr>
        </p:nvSpPr>
        <p:spPr>
          <a:xfrm>
            <a:off x="7042150" y="4682729"/>
            <a:ext cx="1905000" cy="342900"/>
          </a:xfrm>
        </p:spPr>
        <p:txBody>
          <a:bodyPr/>
          <a:lstStyle>
            <a:lvl1pPr>
              <a:defRPr/>
            </a:lvl1pPr>
          </a:lstStyle>
          <a:p>
            <a:pPr defTabSz="685800">
              <a:buClrTx/>
              <a:defRPr/>
            </a:pPr>
            <a:fld id="{BA24444B-C5D2-43E1-B0CC-7FA13379B93B}" type="slidenum">
              <a:rPr lang="en-US" kern="1200" smtClean="0">
                <a:ea typeface="+mn-ea"/>
                <a:cs typeface="+mn-cs"/>
              </a:rPr>
              <a:pPr defTabSz="685800">
                <a:buClrTx/>
                <a:defRPr/>
              </a:pPr>
              <a:t>‹#›</a:t>
            </a:fld>
            <a:endParaRPr lang="en-US" kern="1200">
              <a:ea typeface="+mn-ea"/>
              <a:cs typeface="+mn-cs"/>
            </a:endParaRPr>
          </a:p>
        </p:txBody>
      </p:sp>
    </p:spTree>
    <p:extLst>
      <p:ext uri="{BB962C8B-B14F-4D97-AF65-F5344CB8AC3E}">
        <p14:creationId xmlns:p14="http://schemas.microsoft.com/office/powerpoint/2010/main" val="981596170"/>
      </p:ext>
    </p:extLst>
  </p:cSld>
  <p:clrMapOvr>
    <a:masterClrMapping/>
  </p:clrMapOvr>
  <p:transition>
    <p:zoom/>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CF0C4E73-C16D-47F4-BC21-1200C33A61EF}"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9491246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51E6BB29-45DF-4A2B-8B49-C0E0895F3A79}"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6129437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63C70019-0573-4461-9D64-1A181F4563B9}"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3323033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9ADED001-179F-4F23-A8E8-6C76DD5782BF}"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114835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8E9BCCD2-0242-4574-91DD-7AFE78BD53AC}"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537114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4"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A8A8F271-2AD8-43AF-91E9-BEF104E29AEB}"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0742921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3D121DDF-0FC4-4AC9-BC49-1A40A7906A26}"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2767167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BDEDD2D5-961D-4B77-9698-761ECFB4F0E5}"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80861540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C23D1151-2D14-428B-A22F-9E581F1EBCF5}"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6981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2">
  <p:cSld name="TITLE_ONLY_1_1">
    <p:spTree>
      <p:nvGrpSpPr>
        <p:cNvPr id="1" name="Shape 1382"/>
        <p:cNvGrpSpPr/>
        <p:nvPr/>
      </p:nvGrpSpPr>
      <p:grpSpPr>
        <a:xfrm>
          <a:off x="0" y="0"/>
          <a:ext cx="0" cy="0"/>
          <a:chOff x="0" y="0"/>
          <a:chExt cx="0" cy="0"/>
        </a:xfrm>
      </p:grpSpPr>
      <p:grpSp>
        <p:nvGrpSpPr>
          <p:cNvPr id="1383" name="Google Shape;1383;p21"/>
          <p:cNvGrpSpPr/>
          <p:nvPr/>
        </p:nvGrpSpPr>
        <p:grpSpPr>
          <a:xfrm>
            <a:off x="454950" y="269892"/>
            <a:ext cx="8234100" cy="4603720"/>
            <a:chOff x="429225" y="317630"/>
            <a:chExt cx="8234100" cy="4603720"/>
          </a:xfrm>
        </p:grpSpPr>
        <p:sp>
          <p:nvSpPr>
            <p:cNvPr id="1384" name="Google Shape;1384;p21"/>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385" name="Google Shape;1385;p21"/>
            <p:cNvGrpSpPr/>
            <p:nvPr/>
          </p:nvGrpSpPr>
          <p:grpSpPr>
            <a:xfrm>
              <a:off x="679925" y="317630"/>
              <a:ext cx="7742675" cy="4600565"/>
              <a:chOff x="679925" y="317625"/>
              <a:chExt cx="7742675" cy="4510800"/>
            </a:xfrm>
          </p:grpSpPr>
          <p:cxnSp>
            <p:nvCxnSpPr>
              <p:cNvPr id="1386" name="Google Shape;1386;p21"/>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7" name="Google Shape;1387;p21"/>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8" name="Google Shape;1388;p21"/>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89" name="Google Shape;1389;p21"/>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0" name="Google Shape;1390;p21"/>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1" name="Google Shape;1391;p21"/>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2" name="Google Shape;1392;p21"/>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3" name="Google Shape;1393;p21"/>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4" name="Google Shape;1394;p21"/>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5" name="Google Shape;1395;p21"/>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6" name="Google Shape;1396;p21"/>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7" name="Google Shape;1397;p21"/>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8" name="Google Shape;1398;p21"/>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99" name="Google Shape;1399;p21"/>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0" name="Google Shape;1400;p21"/>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1" name="Google Shape;1401;p21"/>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2" name="Google Shape;1402;p21"/>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3" name="Google Shape;1403;p21"/>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4" name="Google Shape;1404;p21"/>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5" name="Google Shape;1405;p21"/>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6" name="Google Shape;1406;p21"/>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7" name="Google Shape;1407;p21"/>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8" name="Google Shape;1408;p21"/>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09" name="Google Shape;1409;p21"/>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0" name="Google Shape;1410;p21"/>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1" name="Google Shape;1411;p21"/>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2" name="Google Shape;1412;p21"/>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3" name="Google Shape;1413;p21"/>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4" name="Google Shape;1414;p21"/>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5" name="Google Shape;1415;p21"/>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6" name="Google Shape;1416;p21"/>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7" name="Google Shape;1417;p21"/>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18" name="Google Shape;1418;p21"/>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419" name="Google Shape;1419;p21"/>
            <p:cNvGrpSpPr/>
            <p:nvPr/>
          </p:nvGrpSpPr>
          <p:grpSpPr>
            <a:xfrm rot="5400000">
              <a:off x="2488064" y="-1492722"/>
              <a:ext cx="4107800" cy="8225444"/>
              <a:chOff x="925175" y="317625"/>
              <a:chExt cx="4107800" cy="4510800"/>
            </a:xfrm>
          </p:grpSpPr>
          <p:cxnSp>
            <p:nvCxnSpPr>
              <p:cNvPr id="1420" name="Google Shape;1420;p21"/>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1" name="Google Shape;1421;p21"/>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2" name="Google Shape;1422;p21"/>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3" name="Google Shape;1423;p21"/>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4" name="Google Shape;1424;p21"/>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5" name="Google Shape;1425;p21"/>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6" name="Google Shape;1426;p21"/>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7" name="Google Shape;1427;p21"/>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8" name="Google Shape;1428;p21"/>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29" name="Google Shape;1429;p21"/>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0" name="Google Shape;1430;p21"/>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1" name="Google Shape;1431;p21"/>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2" name="Google Shape;1432;p21"/>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3" name="Google Shape;1433;p21"/>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4" name="Google Shape;1434;p21"/>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5" name="Google Shape;1435;p21"/>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6" name="Google Shape;1436;p21"/>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37" name="Google Shape;1437;p21"/>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438" name="Google Shape;1438;p21"/>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439" name="Google Shape;1439;p21"/>
          <p:cNvGrpSpPr/>
          <p:nvPr/>
        </p:nvGrpSpPr>
        <p:grpSpPr>
          <a:xfrm>
            <a:off x="255475" y="1133250"/>
            <a:ext cx="8572769" cy="3832246"/>
            <a:chOff x="255475" y="1133250"/>
            <a:chExt cx="8572769" cy="3832246"/>
          </a:xfrm>
        </p:grpSpPr>
        <p:sp>
          <p:nvSpPr>
            <p:cNvPr id="1440" name="Google Shape;1440;p21"/>
            <p:cNvSpPr/>
            <p:nvPr/>
          </p:nvSpPr>
          <p:spPr>
            <a:xfrm>
              <a:off x="255475" y="42662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21"/>
            <p:cNvSpPr/>
            <p:nvPr/>
          </p:nvSpPr>
          <p:spPr>
            <a:xfrm>
              <a:off x="273400" y="1133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21"/>
            <p:cNvSpPr/>
            <p:nvPr/>
          </p:nvSpPr>
          <p:spPr>
            <a:xfrm>
              <a:off x="8525425" y="41014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21"/>
            <p:cNvSpPr/>
            <p:nvPr/>
          </p:nvSpPr>
          <p:spPr>
            <a:xfrm>
              <a:off x="8244125" y="46685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4" name="Google Shape;1444;p21"/>
          <p:cNvGrpSpPr/>
          <p:nvPr/>
        </p:nvGrpSpPr>
        <p:grpSpPr>
          <a:xfrm>
            <a:off x="119800" y="32583"/>
            <a:ext cx="8947027" cy="4966558"/>
            <a:chOff x="119800" y="32583"/>
            <a:chExt cx="8947027" cy="4966558"/>
          </a:xfrm>
        </p:grpSpPr>
        <p:grpSp>
          <p:nvGrpSpPr>
            <p:cNvPr id="1445" name="Google Shape;1445;p21"/>
            <p:cNvGrpSpPr/>
            <p:nvPr/>
          </p:nvGrpSpPr>
          <p:grpSpPr>
            <a:xfrm>
              <a:off x="119800" y="32583"/>
              <a:ext cx="8947027" cy="4966558"/>
              <a:chOff x="119800" y="32583"/>
              <a:chExt cx="8947027" cy="4966558"/>
            </a:xfrm>
          </p:grpSpPr>
          <p:grpSp>
            <p:nvGrpSpPr>
              <p:cNvPr id="1446" name="Google Shape;1446;p21"/>
              <p:cNvGrpSpPr/>
              <p:nvPr/>
            </p:nvGrpSpPr>
            <p:grpSpPr>
              <a:xfrm>
                <a:off x="119800" y="548125"/>
                <a:ext cx="507323" cy="521794"/>
                <a:chOff x="8498350" y="3464975"/>
                <a:chExt cx="507323" cy="521794"/>
              </a:xfrm>
            </p:grpSpPr>
            <p:sp>
              <p:nvSpPr>
                <p:cNvPr id="1447" name="Google Shape;1447;p21"/>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21"/>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49" name="Google Shape;1449;p21"/>
              <p:cNvGrpSpPr/>
              <p:nvPr/>
            </p:nvGrpSpPr>
            <p:grpSpPr>
              <a:xfrm rot="922728">
                <a:off x="356090" y="87442"/>
                <a:ext cx="489838" cy="563816"/>
                <a:chOff x="104132" y="3774240"/>
                <a:chExt cx="602807" cy="693845"/>
              </a:xfrm>
            </p:grpSpPr>
            <p:sp>
              <p:nvSpPr>
                <p:cNvPr id="1450" name="Google Shape;1450;p21"/>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21"/>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21"/>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53" name="Google Shape;1453;p21"/>
              <p:cNvGrpSpPr/>
              <p:nvPr/>
            </p:nvGrpSpPr>
            <p:grpSpPr>
              <a:xfrm>
                <a:off x="8484574" y="4431924"/>
                <a:ext cx="582254" cy="567217"/>
                <a:chOff x="8362049" y="142511"/>
                <a:chExt cx="582254" cy="567217"/>
              </a:xfrm>
            </p:grpSpPr>
            <p:sp>
              <p:nvSpPr>
                <p:cNvPr id="1454" name="Google Shape;1454;p21"/>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1"/>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1"/>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457" name="Google Shape;1457;p21"/>
            <p:cNvSpPr/>
            <p:nvPr/>
          </p:nvSpPr>
          <p:spPr>
            <a:xfrm rot="-944183">
              <a:off x="8490453" y="1231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2F9B16C6-1298-4A13-9858-4A490744331B}"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1911930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83BF6935-39E3-45EF-959E-8A69DFC43E5C}"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3204568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4"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C1BF7079-8AFD-439A-B3AF-59D73F4166E1}"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37308174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7"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8"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BCBECE23-1A85-4EC7-A2BC-310FD9D4AF1D}"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3995673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D8FE0C52-80EB-47A6-960B-CAA2A8F03773}"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958116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3">
  <p:cSld name="TITLE_ONLY_1_2">
    <p:spTree>
      <p:nvGrpSpPr>
        <p:cNvPr id="1" name="Shape 1458"/>
        <p:cNvGrpSpPr/>
        <p:nvPr/>
      </p:nvGrpSpPr>
      <p:grpSpPr>
        <a:xfrm>
          <a:off x="0" y="0"/>
          <a:ext cx="0" cy="0"/>
          <a:chOff x="0" y="0"/>
          <a:chExt cx="0" cy="0"/>
        </a:xfrm>
      </p:grpSpPr>
      <p:grpSp>
        <p:nvGrpSpPr>
          <p:cNvPr id="1459" name="Google Shape;1459;p22"/>
          <p:cNvGrpSpPr/>
          <p:nvPr/>
        </p:nvGrpSpPr>
        <p:grpSpPr>
          <a:xfrm>
            <a:off x="454950" y="269892"/>
            <a:ext cx="8234100" cy="4603720"/>
            <a:chOff x="429225" y="317630"/>
            <a:chExt cx="8234100" cy="4603720"/>
          </a:xfrm>
        </p:grpSpPr>
        <p:sp>
          <p:nvSpPr>
            <p:cNvPr id="1460" name="Google Shape;1460;p22"/>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461" name="Google Shape;1461;p22"/>
            <p:cNvGrpSpPr/>
            <p:nvPr/>
          </p:nvGrpSpPr>
          <p:grpSpPr>
            <a:xfrm>
              <a:off x="679925" y="317630"/>
              <a:ext cx="7742675" cy="4600565"/>
              <a:chOff x="679925" y="317625"/>
              <a:chExt cx="7742675" cy="4510800"/>
            </a:xfrm>
          </p:grpSpPr>
          <p:cxnSp>
            <p:nvCxnSpPr>
              <p:cNvPr id="1462" name="Google Shape;1462;p22"/>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3" name="Google Shape;1463;p2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4" name="Google Shape;1464;p2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5" name="Google Shape;1465;p2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6" name="Google Shape;1466;p2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7" name="Google Shape;1467;p2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8" name="Google Shape;1468;p2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69" name="Google Shape;1469;p2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0" name="Google Shape;1470;p2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1" name="Google Shape;1471;p2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2" name="Google Shape;1472;p2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3" name="Google Shape;1473;p2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4" name="Google Shape;1474;p2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5" name="Google Shape;1475;p2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6" name="Google Shape;1476;p2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7" name="Google Shape;1477;p2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8" name="Google Shape;1478;p2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79" name="Google Shape;1479;p2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0" name="Google Shape;1480;p2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1" name="Google Shape;1481;p22"/>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2" name="Google Shape;1482;p22"/>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3" name="Google Shape;1483;p22"/>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4" name="Google Shape;1484;p22"/>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5" name="Google Shape;1485;p22"/>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6" name="Google Shape;1486;p22"/>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7" name="Google Shape;1487;p22"/>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8" name="Google Shape;1488;p22"/>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89" name="Google Shape;1489;p22"/>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0" name="Google Shape;1490;p22"/>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1" name="Google Shape;1491;p22"/>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2" name="Google Shape;1492;p22"/>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3" name="Google Shape;1493;p22"/>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4" name="Google Shape;1494;p22"/>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495" name="Google Shape;1495;p22"/>
            <p:cNvGrpSpPr/>
            <p:nvPr/>
          </p:nvGrpSpPr>
          <p:grpSpPr>
            <a:xfrm rot="5400000">
              <a:off x="2488064" y="-1492722"/>
              <a:ext cx="4107800" cy="8225444"/>
              <a:chOff x="925175" y="317625"/>
              <a:chExt cx="4107800" cy="4510800"/>
            </a:xfrm>
          </p:grpSpPr>
          <p:cxnSp>
            <p:nvCxnSpPr>
              <p:cNvPr id="1496" name="Google Shape;1496;p22"/>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7" name="Google Shape;1497;p22"/>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8" name="Google Shape;1498;p22"/>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499" name="Google Shape;1499;p22"/>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0" name="Google Shape;1500;p22"/>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1" name="Google Shape;1501;p22"/>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2" name="Google Shape;1502;p22"/>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3" name="Google Shape;1503;p22"/>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4" name="Google Shape;1504;p22"/>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5" name="Google Shape;1505;p22"/>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6" name="Google Shape;1506;p22"/>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7" name="Google Shape;1507;p22"/>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8" name="Google Shape;1508;p22"/>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09" name="Google Shape;1509;p22"/>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0" name="Google Shape;1510;p22"/>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1" name="Google Shape;1511;p22"/>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2" name="Google Shape;1512;p22"/>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13" name="Google Shape;1513;p22"/>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514" name="Google Shape;1514;p22"/>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1515" name="Google Shape;1515;p22"/>
          <p:cNvGrpSpPr/>
          <p:nvPr/>
        </p:nvGrpSpPr>
        <p:grpSpPr>
          <a:xfrm>
            <a:off x="-597077" y="36146"/>
            <a:ext cx="10106720" cy="3757129"/>
            <a:chOff x="-597077" y="36146"/>
            <a:chExt cx="10106720" cy="3757129"/>
          </a:xfrm>
        </p:grpSpPr>
        <p:grpSp>
          <p:nvGrpSpPr>
            <p:cNvPr id="1516" name="Google Shape;1516;p22"/>
            <p:cNvGrpSpPr/>
            <p:nvPr/>
          </p:nvGrpSpPr>
          <p:grpSpPr>
            <a:xfrm rot="-7310798">
              <a:off x="8146362" y="1994794"/>
              <a:ext cx="1214065" cy="1026413"/>
              <a:chOff x="6745875" y="1386325"/>
              <a:chExt cx="1050850" cy="888425"/>
            </a:xfrm>
          </p:grpSpPr>
          <p:sp>
            <p:nvSpPr>
              <p:cNvPr id="1517" name="Google Shape;1517;p22"/>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2"/>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2"/>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2"/>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2"/>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2"/>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2"/>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2"/>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2"/>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2"/>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2"/>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2"/>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2"/>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2"/>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2"/>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2" name="Google Shape;1532;p22"/>
            <p:cNvSpPr/>
            <p:nvPr/>
          </p:nvSpPr>
          <p:spPr>
            <a:xfrm rot="3912685" flipH="1">
              <a:off x="1191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3" name="Google Shape;1533;p22"/>
            <p:cNvGrpSpPr/>
            <p:nvPr/>
          </p:nvGrpSpPr>
          <p:grpSpPr>
            <a:xfrm rot="584040">
              <a:off x="-458540" y="1863445"/>
              <a:ext cx="1791293" cy="1791293"/>
              <a:chOff x="7910987" y="28700"/>
              <a:chExt cx="1619581" cy="1619581"/>
            </a:xfrm>
          </p:grpSpPr>
          <p:sp>
            <p:nvSpPr>
              <p:cNvPr id="1534" name="Google Shape;1534;p22"/>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35" name="Google Shape;1535;p22"/>
              <p:cNvGrpSpPr/>
              <p:nvPr/>
            </p:nvGrpSpPr>
            <p:grpSpPr>
              <a:xfrm>
                <a:off x="8643129" y="226316"/>
                <a:ext cx="344065" cy="1232036"/>
                <a:chOff x="8643129" y="226316"/>
                <a:chExt cx="344065" cy="1232036"/>
              </a:xfrm>
            </p:grpSpPr>
            <p:sp>
              <p:nvSpPr>
                <p:cNvPr id="1536" name="Google Shape;1536;p22"/>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22"/>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22"/>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22"/>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22"/>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22"/>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22"/>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22"/>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22"/>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22"/>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22"/>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22"/>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22"/>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22"/>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2"/>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2"/>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2"/>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nvGrpSpPr>
          <p:cNvPr id="1553" name="Google Shape;1553;p22"/>
          <p:cNvGrpSpPr/>
          <p:nvPr/>
        </p:nvGrpSpPr>
        <p:grpSpPr>
          <a:xfrm>
            <a:off x="244725" y="350225"/>
            <a:ext cx="8592056" cy="3577471"/>
            <a:chOff x="244725" y="350225"/>
            <a:chExt cx="8592056" cy="3577471"/>
          </a:xfrm>
        </p:grpSpPr>
        <p:sp>
          <p:nvSpPr>
            <p:cNvPr id="1554" name="Google Shape;1554;p22"/>
            <p:cNvSpPr/>
            <p:nvPr/>
          </p:nvSpPr>
          <p:spPr>
            <a:xfrm>
              <a:off x="8533963" y="3502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2"/>
            <p:cNvSpPr/>
            <p:nvPr/>
          </p:nvSpPr>
          <p:spPr>
            <a:xfrm>
              <a:off x="244725" y="36307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56" name="Google Shape;1556;p22"/>
          <p:cNvGrpSpPr/>
          <p:nvPr/>
        </p:nvGrpSpPr>
        <p:grpSpPr>
          <a:xfrm>
            <a:off x="-425" y="1256148"/>
            <a:ext cx="9144422" cy="2607346"/>
            <a:chOff x="-425" y="1256148"/>
            <a:chExt cx="9144422" cy="2607346"/>
          </a:xfrm>
        </p:grpSpPr>
        <p:grpSp>
          <p:nvGrpSpPr>
            <p:cNvPr id="1557" name="Google Shape;1557;p22"/>
            <p:cNvGrpSpPr/>
            <p:nvPr/>
          </p:nvGrpSpPr>
          <p:grpSpPr>
            <a:xfrm>
              <a:off x="8636675" y="3341700"/>
              <a:ext cx="507323" cy="521794"/>
              <a:chOff x="8498350" y="3464975"/>
              <a:chExt cx="507323" cy="521794"/>
            </a:xfrm>
          </p:grpSpPr>
          <p:sp>
            <p:nvSpPr>
              <p:cNvPr id="1558" name="Google Shape;1558;p22"/>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2"/>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0" name="Google Shape;1560;p22"/>
            <p:cNvGrpSpPr/>
            <p:nvPr/>
          </p:nvGrpSpPr>
          <p:grpSpPr>
            <a:xfrm rot="1910861">
              <a:off x="111462" y="1342947"/>
              <a:ext cx="489865" cy="563846"/>
              <a:chOff x="104132" y="3774240"/>
              <a:chExt cx="602807" cy="693845"/>
            </a:xfrm>
          </p:grpSpPr>
          <p:sp>
            <p:nvSpPr>
              <p:cNvPr id="1561" name="Google Shape;1561;p22"/>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2"/>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2"/>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4">
  <p:cSld name="TITLE_ONLY_1_3">
    <p:spTree>
      <p:nvGrpSpPr>
        <p:cNvPr id="1" name="Shape 1564"/>
        <p:cNvGrpSpPr/>
        <p:nvPr/>
      </p:nvGrpSpPr>
      <p:grpSpPr>
        <a:xfrm>
          <a:off x="0" y="0"/>
          <a:ext cx="0" cy="0"/>
          <a:chOff x="0" y="0"/>
          <a:chExt cx="0" cy="0"/>
        </a:xfrm>
      </p:grpSpPr>
      <p:grpSp>
        <p:nvGrpSpPr>
          <p:cNvPr id="1565" name="Google Shape;1565;p23"/>
          <p:cNvGrpSpPr/>
          <p:nvPr/>
        </p:nvGrpSpPr>
        <p:grpSpPr>
          <a:xfrm>
            <a:off x="454950" y="269892"/>
            <a:ext cx="8234100" cy="4603720"/>
            <a:chOff x="429225" y="317630"/>
            <a:chExt cx="8234100" cy="4603720"/>
          </a:xfrm>
        </p:grpSpPr>
        <p:sp>
          <p:nvSpPr>
            <p:cNvPr id="1566" name="Google Shape;1566;p2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567" name="Google Shape;1567;p23"/>
            <p:cNvGrpSpPr/>
            <p:nvPr/>
          </p:nvGrpSpPr>
          <p:grpSpPr>
            <a:xfrm>
              <a:off x="679925" y="317630"/>
              <a:ext cx="7742675" cy="4600565"/>
              <a:chOff x="679925" y="317625"/>
              <a:chExt cx="7742675" cy="4510800"/>
            </a:xfrm>
          </p:grpSpPr>
          <p:cxnSp>
            <p:nvCxnSpPr>
              <p:cNvPr id="1568" name="Google Shape;1568;p2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69" name="Google Shape;1569;p2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0" name="Google Shape;1570;p2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1" name="Google Shape;1571;p2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2" name="Google Shape;1572;p2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3" name="Google Shape;1573;p2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4" name="Google Shape;1574;p2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5" name="Google Shape;1575;p2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6" name="Google Shape;1576;p2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7" name="Google Shape;1577;p2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8" name="Google Shape;1578;p2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79" name="Google Shape;1579;p2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0" name="Google Shape;1580;p2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1" name="Google Shape;1581;p2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2" name="Google Shape;1582;p2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3" name="Google Shape;1583;p2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4" name="Google Shape;1584;p2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5" name="Google Shape;1585;p2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6" name="Google Shape;1586;p2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7" name="Google Shape;1587;p2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8" name="Google Shape;1588;p2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89" name="Google Shape;1589;p2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0" name="Google Shape;1590;p2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1" name="Google Shape;1591;p2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2" name="Google Shape;1592;p2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3" name="Google Shape;1593;p2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4" name="Google Shape;1594;p2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5" name="Google Shape;1595;p2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6" name="Google Shape;1596;p2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7" name="Google Shape;1597;p2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8" name="Google Shape;1598;p2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599" name="Google Shape;1599;p2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0" name="Google Shape;1600;p2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601" name="Google Shape;1601;p23"/>
            <p:cNvGrpSpPr/>
            <p:nvPr/>
          </p:nvGrpSpPr>
          <p:grpSpPr>
            <a:xfrm rot="5400000">
              <a:off x="2488064" y="-1492722"/>
              <a:ext cx="4107800" cy="8225444"/>
              <a:chOff x="925175" y="317625"/>
              <a:chExt cx="4107800" cy="4510800"/>
            </a:xfrm>
          </p:grpSpPr>
          <p:cxnSp>
            <p:nvCxnSpPr>
              <p:cNvPr id="1602" name="Google Shape;1602;p2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3" name="Google Shape;1603;p2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4" name="Google Shape;1604;p2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5" name="Google Shape;1605;p2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6" name="Google Shape;1606;p2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7" name="Google Shape;1607;p2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8" name="Google Shape;1608;p2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09" name="Google Shape;1609;p2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0" name="Google Shape;1610;p2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1" name="Google Shape;1611;p2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2" name="Google Shape;1612;p2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3" name="Google Shape;1613;p2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4" name="Google Shape;1614;p2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5" name="Google Shape;1615;p2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6" name="Google Shape;1616;p2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7" name="Google Shape;1617;p2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8" name="Google Shape;1618;p2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619" name="Google Shape;1619;p2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620" name="Google Shape;1620;p2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21" name="Google Shape;1621;p23"/>
          <p:cNvSpPr/>
          <p:nvPr/>
        </p:nvSpPr>
        <p:spPr>
          <a:xfrm rot="3912685" flipH="1">
            <a:off x="59763" y="389412"/>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23"/>
          <p:cNvSpPr/>
          <p:nvPr/>
        </p:nvSpPr>
        <p:spPr>
          <a:xfrm>
            <a:off x="8579725" y="3576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hree columns">
  <p:cSld name="CUSTOM_6">
    <p:spTree>
      <p:nvGrpSpPr>
        <p:cNvPr id="1" name="Shape 1712"/>
        <p:cNvGrpSpPr/>
        <p:nvPr/>
      </p:nvGrpSpPr>
      <p:grpSpPr>
        <a:xfrm>
          <a:off x="0" y="0"/>
          <a:ext cx="0" cy="0"/>
          <a:chOff x="0" y="0"/>
          <a:chExt cx="0" cy="0"/>
        </a:xfrm>
      </p:grpSpPr>
      <p:grpSp>
        <p:nvGrpSpPr>
          <p:cNvPr id="1713" name="Google Shape;1713;p25"/>
          <p:cNvGrpSpPr/>
          <p:nvPr/>
        </p:nvGrpSpPr>
        <p:grpSpPr>
          <a:xfrm>
            <a:off x="454950" y="269892"/>
            <a:ext cx="8234100" cy="4603720"/>
            <a:chOff x="429225" y="317630"/>
            <a:chExt cx="8234100" cy="4603720"/>
          </a:xfrm>
        </p:grpSpPr>
        <p:sp>
          <p:nvSpPr>
            <p:cNvPr id="1714" name="Google Shape;1714;p25"/>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715" name="Google Shape;1715;p25"/>
            <p:cNvGrpSpPr/>
            <p:nvPr/>
          </p:nvGrpSpPr>
          <p:grpSpPr>
            <a:xfrm>
              <a:off x="679925" y="317630"/>
              <a:ext cx="7742675" cy="4600565"/>
              <a:chOff x="679925" y="317625"/>
              <a:chExt cx="7742675" cy="4510800"/>
            </a:xfrm>
          </p:grpSpPr>
          <p:cxnSp>
            <p:nvCxnSpPr>
              <p:cNvPr id="1716" name="Google Shape;1716;p25"/>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7" name="Google Shape;1717;p25"/>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8" name="Google Shape;1718;p25"/>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19" name="Google Shape;1719;p25"/>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0" name="Google Shape;1720;p25"/>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1" name="Google Shape;1721;p25"/>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2" name="Google Shape;1722;p25"/>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3" name="Google Shape;1723;p25"/>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4" name="Google Shape;1724;p25"/>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5" name="Google Shape;1725;p25"/>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6" name="Google Shape;1726;p25"/>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7" name="Google Shape;1727;p25"/>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8" name="Google Shape;1728;p25"/>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29" name="Google Shape;1729;p25"/>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0" name="Google Shape;1730;p25"/>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1" name="Google Shape;1731;p25"/>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2" name="Google Shape;1732;p25"/>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3" name="Google Shape;1733;p25"/>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4" name="Google Shape;1734;p25"/>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5" name="Google Shape;1735;p25"/>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6" name="Google Shape;1736;p25"/>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7" name="Google Shape;1737;p25"/>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8" name="Google Shape;1738;p25"/>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39" name="Google Shape;1739;p25"/>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0" name="Google Shape;1740;p25"/>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1" name="Google Shape;1741;p25"/>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2" name="Google Shape;1742;p25"/>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3" name="Google Shape;1743;p25"/>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4" name="Google Shape;1744;p25"/>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5" name="Google Shape;1745;p25"/>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6" name="Google Shape;1746;p25"/>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7" name="Google Shape;1747;p25"/>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48" name="Google Shape;1748;p25"/>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749" name="Google Shape;1749;p25"/>
            <p:cNvGrpSpPr/>
            <p:nvPr/>
          </p:nvGrpSpPr>
          <p:grpSpPr>
            <a:xfrm rot="5400000">
              <a:off x="2488064" y="-1492722"/>
              <a:ext cx="4107800" cy="8225444"/>
              <a:chOff x="925175" y="317625"/>
              <a:chExt cx="4107800" cy="4510800"/>
            </a:xfrm>
          </p:grpSpPr>
          <p:cxnSp>
            <p:nvCxnSpPr>
              <p:cNvPr id="1750" name="Google Shape;1750;p25"/>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1" name="Google Shape;1751;p25"/>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2" name="Google Shape;1752;p25"/>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3" name="Google Shape;1753;p25"/>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4" name="Google Shape;1754;p25"/>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5" name="Google Shape;1755;p25"/>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6" name="Google Shape;1756;p25"/>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7" name="Google Shape;1757;p25"/>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8" name="Google Shape;1758;p25"/>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59" name="Google Shape;1759;p25"/>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0" name="Google Shape;1760;p25"/>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1" name="Google Shape;1761;p25"/>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2" name="Google Shape;1762;p25"/>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3" name="Google Shape;1763;p25"/>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4" name="Google Shape;1764;p25"/>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5" name="Google Shape;1765;p25"/>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6" name="Google Shape;1766;p25"/>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767" name="Google Shape;1767;p25"/>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768" name="Google Shape;1768;p25"/>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69" name="Google Shape;1769;p25"/>
          <p:cNvSpPr txBox="1">
            <a:spLocks noGrp="1"/>
          </p:cNvSpPr>
          <p:nvPr>
            <p:ph type="subTitle" idx="1"/>
          </p:nvPr>
        </p:nvSpPr>
        <p:spPr>
          <a:xfrm>
            <a:off x="858263"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0" name="Google Shape;1770;p25"/>
          <p:cNvSpPr txBox="1">
            <a:spLocks noGrp="1"/>
          </p:cNvSpPr>
          <p:nvPr>
            <p:ph type="subTitle" idx="2"/>
          </p:nvPr>
        </p:nvSpPr>
        <p:spPr>
          <a:xfrm>
            <a:off x="3460648"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1" name="Google Shape;1771;p25"/>
          <p:cNvSpPr txBox="1">
            <a:spLocks noGrp="1"/>
          </p:cNvSpPr>
          <p:nvPr>
            <p:ph type="subTitle" idx="3"/>
          </p:nvPr>
        </p:nvSpPr>
        <p:spPr>
          <a:xfrm>
            <a:off x="6063041" y="3303550"/>
            <a:ext cx="2222700" cy="1015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772" name="Google Shape;1772;p25"/>
          <p:cNvSpPr txBox="1">
            <a:spLocks noGrp="1"/>
          </p:cNvSpPr>
          <p:nvPr>
            <p:ph type="subTitle" idx="4"/>
          </p:nvPr>
        </p:nvSpPr>
        <p:spPr>
          <a:xfrm>
            <a:off x="858275"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773" name="Google Shape;1773;p25"/>
          <p:cNvSpPr txBox="1">
            <a:spLocks noGrp="1"/>
          </p:cNvSpPr>
          <p:nvPr>
            <p:ph type="subTitle" idx="5"/>
          </p:nvPr>
        </p:nvSpPr>
        <p:spPr>
          <a:xfrm>
            <a:off x="3460661"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1774" name="Google Shape;1774;p25"/>
          <p:cNvSpPr txBox="1">
            <a:spLocks noGrp="1"/>
          </p:cNvSpPr>
          <p:nvPr>
            <p:ph type="subTitle" idx="6"/>
          </p:nvPr>
        </p:nvSpPr>
        <p:spPr>
          <a:xfrm>
            <a:off x="6063051" y="2795550"/>
            <a:ext cx="2222700" cy="507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grpSp>
        <p:nvGrpSpPr>
          <p:cNvPr id="1775" name="Google Shape;1775;p25"/>
          <p:cNvGrpSpPr/>
          <p:nvPr/>
        </p:nvGrpSpPr>
        <p:grpSpPr>
          <a:xfrm>
            <a:off x="273400" y="1133250"/>
            <a:ext cx="8554844" cy="3832246"/>
            <a:chOff x="273400" y="1133250"/>
            <a:chExt cx="8554844" cy="3832246"/>
          </a:xfrm>
        </p:grpSpPr>
        <p:sp>
          <p:nvSpPr>
            <p:cNvPr id="1776" name="Google Shape;1776;p25"/>
            <p:cNvSpPr/>
            <p:nvPr/>
          </p:nvSpPr>
          <p:spPr>
            <a:xfrm>
              <a:off x="273400" y="39433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25"/>
            <p:cNvSpPr/>
            <p:nvPr/>
          </p:nvSpPr>
          <p:spPr>
            <a:xfrm>
              <a:off x="273400" y="1133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25"/>
            <p:cNvSpPr/>
            <p:nvPr/>
          </p:nvSpPr>
          <p:spPr>
            <a:xfrm>
              <a:off x="8525425" y="41014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25"/>
            <p:cNvSpPr/>
            <p:nvPr/>
          </p:nvSpPr>
          <p:spPr>
            <a:xfrm>
              <a:off x="8244125" y="46685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0" name="Google Shape;1780;p25"/>
          <p:cNvGrpSpPr/>
          <p:nvPr/>
        </p:nvGrpSpPr>
        <p:grpSpPr>
          <a:xfrm>
            <a:off x="8220275" y="360525"/>
            <a:ext cx="863733" cy="741697"/>
            <a:chOff x="8166475" y="4286125"/>
            <a:chExt cx="863733" cy="741697"/>
          </a:xfrm>
        </p:grpSpPr>
        <p:sp>
          <p:nvSpPr>
            <p:cNvPr id="1781" name="Google Shape;1781;p25"/>
            <p:cNvSpPr/>
            <p:nvPr/>
          </p:nvSpPr>
          <p:spPr>
            <a:xfrm>
              <a:off x="8181505" y="4294471"/>
              <a:ext cx="848704" cy="507300"/>
            </a:xfrm>
            <a:custGeom>
              <a:avLst/>
              <a:gdLst/>
              <a:ahLst/>
              <a:cxnLst/>
              <a:rect l="l" t="t" r="r" b="b"/>
              <a:pathLst>
                <a:path w="25523" h="15256" extrusionOk="0">
                  <a:moveTo>
                    <a:pt x="1" y="0"/>
                  </a:moveTo>
                  <a:lnTo>
                    <a:pt x="1" y="0"/>
                  </a:lnTo>
                  <a:cubicBezTo>
                    <a:pt x="6359" y="4901"/>
                    <a:pt x="12579" y="9990"/>
                    <a:pt x="18636" y="15255"/>
                  </a:cubicBezTo>
                  <a:cubicBezTo>
                    <a:pt x="18649" y="15243"/>
                    <a:pt x="18674" y="15243"/>
                    <a:pt x="18699" y="15243"/>
                  </a:cubicBezTo>
                  <a:cubicBezTo>
                    <a:pt x="20936" y="14539"/>
                    <a:pt x="23223" y="13999"/>
                    <a:pt x="25522" y="13584"/>
                  </a:cubicBezTo>
                  <a:cubicBezTo>
                    <a:pt x="17015" y="9060"/>
                    <a:pt x="8508" y="4524"/>
                    <a:pt x="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25"/>
            <p:cNvSpPr/>
            <p:nvPr/>
          </p:nvSpPr>
          <p:spPr>
            <a:xfrm>
              <a:off x="8166475" y="4286125"/>
              <a:ext cx="636819" cy="741697"/>
            </a:xfrm>
            <a:custGeom>
              <a:avLst/>
              <a:gdLst/>
              <a:ahLst/>
              <a:cxnLst/>
              <a:rect l="l" t="t" r="r" b="b"/>
              <a:pathLst>
                <a:path w="19151" h="22305" extrusionOk="0">
                  <a:moveTo>
                    <a:pt x="0" y="0"/>
                  </a:moveTo>
                  <a:cubicBezTo>
                    <a:pt x="26" y="75"/>
                    <a:pt x="63" y="151"/>
                    <a:pt x="88" y="226"/>
                  </a:cubicBezTo>
                  <a:lnTo>
                    <a:pt x="164" y="189"/>
                  </a:lnTo>
                  <a:cubicBezTo>
                    <a:pt x="5429" y="5919"/>
                    <a:pt x="10694" y="11636"/>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cubicBezTo>
                    <a:pt x="19126" y="15494"/>
                    <a:pt x="19101" y="15494"/>
                    <a:pt x="19088" y="15506"/>
                  </a:cubicBezTo>
                  <a:cubicBezTo>
                    <a:pt x="13031" y="10241"/>
                    <a:pt x="6811" y="5152"/>
                    <a:pt x="453" y="251"/>
                  </a:cubicBezTo>
                  <a:cubicBezTo>
                    <a:pt x="302" y="163"/>
                    <a:pt x="151" y="88"/>
                    <a:pt x="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25"/>
            <p:cNvSpPr/>
            <p:nvPr/>
          </p:nvSpPr>
          <p:spPr>
            <a:xfrm>
              <a:off x="8632362" y="4867727"/>
              <a:ext cx="99491" cy="159246"/>
            </a:xfrm>
            <a:custGeom>
              <a:avLst/>
              <a:gdLst/>
              <a:ahLst/>
              <a:cxnLst/>
              <a:rect l="l" t="t" r="r" b="b"/>
              <a:pathLst>
                <a:path w="2992" h="4789" extrusionOk="0">
                  <a:moveTo>
                    <a:pt x="2225" y="1"/>
                  </a:moveTo>
                  <a:lnTo>
                    <a:pt x="2099" y="26"/>
                  </a:lnTo>
                  <a:lnTo>
                    <a:pt x="2074" y="39"/>
                  </a:lnTo>
                  <a:cubicBezTo>
                    <a:pt x="1420" y="554"/>
                    <a:pt x="729" y="994"/>
                    <a:pt x="0" y="1408"/>
                  </a:cubicBezTo>
                  <a:lnTo>
                    <a:pt x="38" y="1471"/>
                  </a:lnTo>
                  <a:cubicBezTo>
                    <a:pt x="1006" y="2577"/>
                    <a:pt x="1961" y="3683"/>
                    <a:pt x="2928" y="4789"/>
                  </a:cubicBezTo>
                  <a:lnTo>
                    <a:pt x="2991" y="4776"/>
                  </a:lnTo>
                  <a:cubicBezTo>
                    <a:pt x="2740" y="3180"/>
                    <a:pt x="2476" y="1597"/>
                    <a:pt x="2225"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25"/>
            <p:cNvSpPr/>
            <p:nvPr/>
          </p:nvSpPr>
          <p:spPr>
            <a:xfrm>
              <a:off x="8169401" y="4292376"/>
              <a:ext cx="531940" cy="705784"/>
            </a:xfrm>
            <a:custGeom>
              <a:avLst/>
              <a:gdLst/>
              <a:ahLst/>
              <a:cxnLst/>
              <a:rect l="l" t="t" r="r" b="b"/>
              <a:pathLst>
                <a:path w="15997" h="21225" extrusionOk="0">
                  <a:moveTo>
                    <a:pt x="76" y="1"/>
                  </a:moveTo>
                  <a:lnTo>
                    <a:pt x="0" y="38"/>
                  </a:lnTo>
                  <a:cubicBezTo>
                    <a:pt x="3016" y="7100"/>
                    <a:pt x="6019" y="14162"/>
                    <a:pt x="9023" y="21224"/>
                  </a:cubicBezTo>
                  <a:lnTo>
                    <a:pt x="11724" y="19867"/>
                  </a:lnTo>
                  <a:cubicBezTo>
                    <a:pt x="12466" y="19490"/>
                    <a:pt x="13207" y="19113"/>
                    <a:pt x="13923" y="18711"/>
                  </a:cubicBezTo>
                  <a:cubicBezTo>
                    <a:pt x="14652" y="18297"/>
                    <a:pt x="15343" y="17857"/>
                    <a:pt x="15997" y="17342"/>
                  </a:cubicBezTo>
                  <a:lnTo>
                    <a:pt x="15871" y="17166"/>
                  </a:lnTo>
                  <a:cubicBezTo>
                    <a:pt x="10606" y="11448"/>
                    <a:pt x="5341" y="5731"/>
                    <a:pt x="76"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25"/>
            <p:cNvSpPr/>
            <p:nvPr/>
          </p:nvSpPr>
          <p:spPr>
            <a:xfrm>
              <a:off x="8181505" y="4294471"/>
              <a:ext cx="848704" cy="507300"/>
            </a:xfrm>
            <a:custGeom>
              <a:avLst/>
              <a:gdLst/>
              <a:ahLst/>
              <a:cxnLst/>
              <a:rect l="l" t="t" r="r" b="b"/>
              <a:pathLst>
                <a:path w="25523" h="15256" extrusionOk="0">
                  <a:moveTo>
                    <a:pt x="1" y="0"/>
                  </a:moveTo>
                  <a:lnTo>
                    <a:pt x="1" y="0"/>
                  </a:lnTo>
                  <a:cubicBezTo>
                    <a:pt x="6359" y="4901"/>
                    <a:pt x="12579" y="9990"/>
                    <a:pt x="18636" y="15255"/>
                  </a:cubicBezTo>
                  <a:cubicBezTo>
                    <a:pt x="18649" y="15243"/>
                    <a:pt x="18674" y="15243"/>
                    <a:pt x="18699" y="15243"/>
                  </a:cubicBezTo>
                  <a:cubicBezTo>
                    <a:pt x="20936" y="14539"/>
                    <a:pt x="23223" y="13999"/>
                    <a:pt x="25522" y="13584"/>
                  </a:cubicBezTo>
                  <a:cubicBezTo>
                    <a:pt x="17015" y="9060"/>
                    <a:pt x="8508" y="4524"/>
                    <a:pt x="1"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25"/>
            <p:cNvSpPr/>
            <p:nvPr/>
          </p:nvSpPr>
          <p:spPr>
            <a:xfrm>
              <a:off x="8166475" y="4286125"/>
              <a:ext cx="636819" cy="741697"/>
            </a:xfrm>
            <a:custGeom>
              <a:avLst/>
              <a:gdLst/>
              <a:ahLst/>
              <a:cxnLst/>
              <a:rect l="l" t="t" r="r" b="b"/>
              <a:pathLst>
                <a:path w="19151" h="22305" extrusionOk="0">
                  <a:moveTo>
                    <a:pt x="17015" y="22305"/>
                  </a:moveTo>
                  <a:lnTo>
                    <a:pt x="17002" y="22267"/>
                  </a:lnTo>
                  <a:lnTo>
                    <a:pt x="17002" y="22267"/>
                  </a:lnTo>
                  <a:lnTo>
                    <a:pt x="17002" y="22267"/>
                  </a:lnTo>
                  <a:cubicBezTo>
                    <a:pt x="16751" y="20671"/>
                    <a:pt x="16487" y="19088"/>
                    <a:pt x="16236" y="17492"/>
                  </a:cubicBezTo>
                  <a:lnTo>
                    <a:pt x="16110" y="17517"/>
                  </a:lnTo>
                  <a:lnTo>
                    <a:pt x="16085" y="17530"/>
                  </a:lnTo>
                  <a:lnTo>
                    <a:pt x="16085" y="17530"/>
                  </a:lnTo>
                  <a:lnTo>
                    <a:pt x="15959" y="17354"/>
                  </a:lnTo>
                  <a:cubicBezTo>
                    <a:pt x="13082" y="14237"/>
                    <a:pt x="10217" y="11121"/>
                    <a:pt x="7339" y="7992"/>
                  </a:cubicBezTo>
                  <a:lnTo>
                    <a:pt x="7339" y="7992"/>
                  </a:lnTo>
                  <a:cubicBezTo>
                    <a:pt x="10217" y="11121"/>
                    <a:pt x="13082" y="14237"/>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lnTo>
                    <a:pt x="19151" y="15494"/>
                  </a:lnTo>
                  <a:cubicBezTo>
                    <a:pt x="18623" y="17819"/>
                    <a:pt x="17907" y="20093"/>
                    <a:pt x="17015" y="22305"/>
                  </a:cubicBezTo>
                  <a:moveTo>
                    <a:pt x="453" y="251"/>
                  </a:moveTo>
                  <a:lnTo>
                    <a:pt x="453" y="251"/>
                  </a:lnTo>
                  <a:lnTo>
                    <a:pt x="453" y="251"/>
                  </a:lnTo>
                  <a:lnTo>
                    <a:pt x="453" y="251"/>
                  </a:lnTo>
                  <a:lnTo>
                    <a:pt x="453" y="251"/>
                  </a:lnTo>
                  <a:cubicBezTo>
                    <a:pt x="302" y="163"/>
                    <a:pt x="151" y="88"/>
                    <a:pt x="0" y="0"/>
                  </a:cubicBezTo>
                  <a:lnTo>
                    <a:pt x="0" y="0"/>
                  </a:lnTo>
                  <a:cubicBezTo>
                    <a:pt x="151" y="88"/>
                    <a:pt x="302" y="163"/>
                    <a:pt x="453" y="251"/>
                  </a:cubicBezTo>
                  <a:lnTo>
                    <a:pt x="453" y="251"/>
                  </a:lnTo>
                  <a:moveTo>
                    <a:pt x="38" y="113"/>
                  </a:moveTo>
                  <a:cubicBezTo>
                    <a:pt x="26" y="88"/>
                    <a:pt x="26" y="63"/>
                    <a:pt x="13" y="38"/>
                  </a:cubicBezTo>
                  <a:cubicBezTo>
                    <a:pt x="26" y="63"/>
                    <a:pt x="26" y="88"/>
                    <a:pt x="38" y="113"/>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25"/>
            <p:cNvSpPr/>
            <p:nvPr/>
          </p:nvSpPr>
          <p:spPr>
            <a:xfrm>
              <a:off x="8166475" y="4286125"/>
              <a:ext cx="636819" cy="741697"/>
            </a:xfrm>
            <a:custGeom>
              <a:avLst/>
              <a:gdLst/>
              <a:ahLst/>
              <a:cxnLst/>
              <a:rect l="l" t="t" r="r" b="b"/>
              <a:pathLst>
                <a:path w="19151" h="22305" extrusionOk="0">
                  <a:moveTo>
                    <a:pt x="0" y="0"/>
                  </a:moveTo>
                  <a:cubicBezTo>
                    <a:pt x="0" y="13"/>
                    <a:pt x="0" y="25"/>
                    <a:pt x="13" y="38"/>
                  </a:cubicBezTo>
                  <a:cubicBezTo>
                    <a:pt x="26" y="63"/>
                    <a:pt x="26" y="88"/>
                    <a:pt x="38" y="113"/>
                  </a:cubicBezTo>
                  <a:cubicBezTo>
                    <a:pt x="76" y="138"/>
                    <a:pt x="101" y="176"/>
                    <a:pt x="139" y="201"/>
                  </a:cubicBezTo>
                  <a:lnTo>
                    <a:pt x="164" y="189"/>
                  </a:lnTo>
                  <a:cubicBezTo>
                    <a:pt x="2564" y="2790"/>
                    <a:pt x="4951" y="5391"/>
                    <a:pt x="7339" y="7992"/>
                  </a:cubicBezTo>
                  <a:cubicBezTo>
                    <a:pt x="10217" y="11121"/>
                    <a:pt x="13082" y="14237"/>
                    <a:pt x="15959" y="17354"/>
                  </a:cubicBezTo>
                  <a:lnTo>
                    <a:pt x="16085" y="17530"/>
                  </a:lnTo>
                  <a:lnTo>
                    <a:pt x="16110" y="17517"/>
                  </a:lnTo>
                  <a:lnTo>
                    <a:pt x="16236" y="17492"/>
                  </a:lnTo>
                  <a:cubicBezTo>
                    <a:pt x="16487" y="19088"/>
                    <a:pt x="16751" y="20671"/>
                    <a:pt x="17002" y="22267"/>
                  </a:cubicBezTo>
                  <a:lnTo>
                    <a:pt x="17015" y="22305"/>
                  </a:lnTo>
                  <a:cubicBezTo>
                    <a:pt x="17907" y="20093"/>
                    <a:pt x="18623" y="17819"/>
                    <a:pt x="19151" y="15494"/>
                  </a:cubicBezTo>
                  <a:cubicBezTo>
                    <a:pt x="19126" y="15494"/>
                    <a:pt x="19101" y="15494"/>
                    <a:pt x="19088" y="15506"/>
                  </a:cubicBezTo>
                  <a:cubicBezTo>
                    <a:pt x="13031" y="10241"/>
                    <a:pt x="6811" y="5152"/>
                    <a:pt x="453" y="251"/>
                  </a:cubicBezTo>
                  <a:cubicBezTo>
                    <a:pt x="302" y="163"/>
                    <a:pt x="151" y="88"/>
                    <a:pt x="0"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25"/>
            <p:cNvSpPr/>
            <p:nvPr/>
          </p:nvSpPr>
          <p:spPr>
            <a:xfrm>
              <a:off x="8706313" y="4867727"/>
              <a:ext cx="25538" cy="158814"/>
            </a:xfrm>
            <a:custGeom>
              <a:avLst/>
              <a:gdLst/>
              <a:ahLst/>
              <a:cxnLst/>
              <a:rect l="l" t="t" r="r" b="b"/>
              <a:pathLst>
                <a:path w="768" h="4776" extrusionOk="0">
                  <a:moveTo>
                    <a:pt x="1" y="1"/>
                  </a:moveTo>
                  <a:lnTo>
                    <a:pt x="1" y="1"/>
                  </a:lnTo>
                  <a:cubicBezTo>
                    <a:pt x="173" y="1093"/>
                    <a:pt x="350" y="2179"/>
                    <a:pt x="526" y="3267"/>
                  </a:cubicBezTo>
                  <a:lnTo>
                    <a:pt x="526" y="3267"/>
                  </a:lnTo>
                  <a:cubicBezTo>
                    <a:pt x="385" y="2377"/>
                    <a:pt x="246" y="1488"/>
                    <a:pt x="101" y="604"/>
                  </a:cubicBezTo>
                  <a:cubicBezTo>
                    <a:pt x="63" y="403"/>
                    <a:pt x="38" y="202"/>
                    <a:pt x="1" y="1"/>
                  </a:cubicBezTo>
                  <a:close/>
                  <a:moveTo>
                    <a:pt x="526" y="3267"/>
                  </a:moveTo>
                  <a:lnTo>
                    <a:pt x="526" y="3267"/>
                  </a:lnTo>
                  <a:cubicBezTo>
                    <a:pt x="606" y="3770"/>
                    <a:pt x="686" y="4273"/>
                    <a:pt x="767" y="4776"/>
                  </a:cubicBezTo>
                  <a:cubicBezTo>
                    <a:pt x="688" y="4272"/>
                    <a:pt x="607" y="3770"/>
                    <a:pt x="526" y="3267"/>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25"/>
            <p:cNvSpPr/>
            <p:nvPr/>
          </p:nvSpPr>
          <p:spPr>
            <a:xfrm>
              <a:off x="8410475" y="4551871"/>
              <a:ext cx="290860" cy="317162"/>
            </a:xfrm>
            <a:custGeom>
              <a:avLst/>
              <a:gdLst/>
              <a:ahLst/>
              <a:cxnLst/>
              <a:rect l="l" t="t" r="r" b="b"/>
              <a:pathLst>
                <a:path w="8747" h="9538" extrusionOk="0">
                  <a:moveTo>
                    <a:pt x="8747" y="9538"/>
                  </a:moveTo>
                  <a:lnTo>
                    <a:pt x="8621" y="9362"/>
                  </a:lnTo>
                  <a:cubicBezTo>
                    <a:pt x="5744" y="6245"/>
                    <a:pt x="2879" y="3129"/>
                    <a:pt x="1" y="0"/>
                  </a:cubicBezTo>
                  <a:cubicBezTo>
                    <a:pt x="2879" y="3129"/>
                    <a:pt x="5744" y="6245"/>
                    <a:pt x="8621" y="9362"/>
                  </a:cubicBezTo>
                  <a:lnTo>
                    <a:pt x="8747" y="9538"/>
                  </a:lnTo>
                  <a:lnTo>
                    <a:pt x="8747" y="9538"/>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25"/>
            <p:cNvSpPr/>
            <p:nvPr/>
          </p:nvSpPr>
          <p:spPr>
            <a:xfrm>
              <a:off x="8181505" y="4294471"/>
              <a:ext cx="619727" cy="507300"/>
            </a:xfrm>
            <a:custGeom>
              <a:avLst/>
              <a:gdLst/>
              <a:ahLst/>
              <a:cxnLst/>
              <a:rect l="l" t="t" r="r" b="b"/>
              <a:pathLst>
                <a:path w="18637" h="15256" extrusionOk="0">
                  <a:moveTo>
                    <a:pt x="18636" y="15255"/>
                  </a:moveTo>
                  <a:lnTo>
                    <a:pt x="18636" y="15255"/>
                  </a:lnTo>
                  <a:cubicBezTo>
                    <a:pt x="12579" y="9990"/>
                    <a:pt x="6359" y="4901"/>
                    <a:pt x="1" y="0"/>
                  </a:cubicBezTo>
                  <a:lnTo>
                    <a:pt x="1" y="0"/>
                  </a:lnTo>
                  <a:cubicBezTo>
                    <a:pt x="6359" y="4901"/>
                    <a:pt x="12579" y="9990"/>
                    <a:pt x="18636" y="15255"/>
                  </a:cubicBezTo>
                  <a:lnTo>
                    <a:pt x="18636" y="15255"/>
                  </a:lnTo>
                  <a:lnTo>
                    <a:pt x="18636" y="15255"/>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25"/>
            <p:cNvSpPr/>
            <p:nvPr/>
          </p:nvSpPr>
          <p:spPr>
            <a:xfrm>
              <a:off x="8632362" y="4867727"/>
              <a:ext cx="99491" cy="159246"/>
            </a:xfrm>
            <a:custGeom>
              <a:avLst/>
              <a:gdLst/>
              <a:ahLst/>
              <a:cxnLst/>
              <a:rect l="l" t="t" r="r" b="b"/>
              <a:pathLst>
                <a:path w="2992" h="4789" extrusionOk="0">
                  <a:moveTo>
                    <a:pt x="2225" y="1"/>
                  </a:moveTo>
                  <a:lnTo>
                    <a:pt x="2099" y="26"/>
                  </a:lnTo>
                  <a:lnTo>
                    <a:pt x="2074" y="39"/>
                  </a:lnTo>
                  <a:cubicBezTo>
                    <a:pt x="1420" y="554"/>
                    <a:pt x="729" y="994"/>
                    <a:pt x="0" y="1408"/>
                  </a:cubicBezTo>
                  <a:lnTo>
                    <a:pt x="38" y="1471"/>
                  </a:lnTo>
                  <a:cubicBezTo>
                    <a:pt x="1006" y="2577"/>
                    <a:pt x="1961" y="3683"/>
                    <a:pt x="2928" y="4789"/>
                  </a:cubicBezTo>
                  <a:lnTo>
                    <a:pt x="2991" y="4776"/>
                  </a:lnTo>
                  <a:cubicBezTo>
                    <a:pt x="2765" y="3381"/>
                    <a:pt x="2551" y="1986"/>
                    <a:pt x="2325" y="604"/>
                  </a:cubicBezTo>
                  <a:cubicBezTo>
                    <a:pt x="2287" y="403"/>
                    <a:pt x="2262" y="202"/>
                    <a:pt x="2225"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25"/>
            <p:cNvSpPr/>
            <p:nvPr/>
          </p:nvSpPr>
          <p:spPr>
            <a:xfrm>
              <a:off x="8709672" y="4887811"/>
              <a:ext cx="22179" cy="138729"/>
            </a:xfrm>
            <a:custGeom>
              <a:avLst/>
              <a:gdLst/>
              <a:ahLst/>
              <a:cxnLst/>
              <a:rect l="l" t="t" r="r" b="b"/>
              <a:pathLst>
                <a:path w="667" h="4172" extrusionOk="0">
                  <a:moveTo>
                    <a:pt x="666" y="4172"/>
                  </a:moveTo>
                  <a:lnTo>
                    <a:pt x="666" y="4172"/>
                  </a:lnTo>
                  <a:cubicBezTo>
                    <a:pt x="440" y="2777"/>
                    <a:pt x="226" y="1382"/>
                    <a:pt x="0" y="0"/>
                  </a:cubicBezTo>
                  <a:cubicBezTo>
                    <a:pt x="226" y="1382"/>
                    <a:pt x="440" y="2777"/>
                    <a:pt x="666" y="4172"/>
                  </a:cubicBezTo>
                  <a:lnTo>
                    <a:pt x="666" y="4172"/>
                  </a:lnTo>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3" name="Google Shape;1793;p25"/>
          <p:cNvGrpSpPr/>
          <p:nvPr/>
        </p:nvGrpSpPr>
        <p:grpSpPr>
          <a:xfrm>
            <a:off x="119800" y="32583"/>
            <a:ext cx="8947027" cy="4966558"/>
            <a:chOff x="119800" y="32583"/>
            <a:chExt cx="8947027" cy="4966558"/>
          </a:xfrm>
        </p:grpSpPr>
        <p:grpSp>
          <p:nvGrpSpPr>
            <p:cNvPr id="1794" name="Google Shape;1794;p25"/>
            <p:cNvGrpSpPr/>
            <p:nvPr/>
          </p:nvGrpSpPr>
          <p:grpSpPr>
            <a:xfrm>
              <a:off x="119800" y="548125"/>
              <a:ext cx="507323" cy="521794"/>
              <a:chOff x="8498350" y="3464975"/>
              <a:chExt cx="507323" cy="521794"/>
            </a:xfrm>
          </p:grpSpPr>
          <p:sp>
            <p:nvSpPr>
              <p:cNvPr id="1795" name="Google Shape;1795;p25"/>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25"/>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97" name="Google Shape;1797;p25"/>
            <p:cNvGrpSpPr/>
            <p:nvPr/>
          </p:nvGrpSpPr>
          <p:grpSpPr>
            <a:xfrm rot="922728">
              <a:off x="356090" y="87442"/>
              <a:ext cx="489838" cy="563816"/>
              <a:chOff x="104132" y="3774240"/>
              <a:chExt cx="602807" cy="693845"/>
            </a:xfrm>
          </p:grpSpPr>
          <p:sp>
            <p:nvSpPr>
              <p:cNvPr id="1798" name="Google Shape;1798;p25"/>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25"/>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25"/>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01" name="Google Shape;1801;p25"/>
            <p:cNvGrpSpPr/>
            <p:nvPr/>
          </p:nvGrpSpPr>
          <p:grpSpPr>
            <a:xfrm>
              <a:off x="8484574" y="4431924"/>
              <a:ext cx="582254" cy="567217"/>
              <a:chOff x="8362049" y="142511"/>
              <a:chExt cx="582254" cy="567217"/>
            </a:xfrm>
          </p:grpSpPr>
          <p:sp>
            <p:nvSpPr>
              <p:cNvPr id="1802" name="Google Shape;1802;p25"/>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25"/>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25"/>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05" name="Google Shape;1805;p25"/>
            <p:cNvSpPr/>
            <p:nvPr/>
          </p:nvSpPr>
          <p:spPr>
            <a:xfrm rot="-944183">
              <a:off x="8490453" y="1231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192"/>
        <p:cNvGrpSpPr/>
        <p:nvPr/>
      </p:nvGrpSpPr>
      <p:grpSpPr>
        <a:xfrm>
          <a:off x="0" y="0"/>
          <a:ext cx="0" cy="0"/>
          <a:chOff x="0" y="0"/>
          <a:chExt cx="0" cy="0"/>
        </a:xfrm>
      </p:grpSpPr>
      <p:grpSp>
        <p:nvGrpSpPr>
          <p:cNvPr id="2193" name="Google Shape;2193;p30"/>
          <p:cNvGrpSpPr/>
          <p:nvPr/>
        </p:nvGrpSpPr>
        <p:grpSpPr>
          <a:xfrm>
            <a:off x="454950" y="269892"/>
            <a:ext cx="8234100" cy="4603720"/>
            <a:chOff x="429225" y="317630"/>
            <a:chExt cx="8234100" cy="4603720"/>
          </a:xfrm>
        </p:grpSpPr>
        <p:sp>
          <p:nvSpPr>
            <p:cNvPr id="2194" name="Google Shape;2194;p30"/>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2195" name="Google Shape;2195;p30"/>
            <p:cNvGrpSpPr/>
            <p:nvPr/>
          </p:nvGrpSpPr>
          <p:grpSpPr>
            <a:xfrm>
              <a:off x="679925" y="317630"/>
              <a:ext cx="7742675" cy="4600565"/>
              <a:chOff x="679925" y="317625"/>
              <a:chExt cx="7742675" cy="4510800"/>
            </a:xfrm>
          </p:grpSpPr>
          <p:cxnSp>
            <p:nvCxnSpPr>
              <p:cNvPr id="2196" name="Google Shape;2196;p30"/>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7" name="Google Shape;2197;p30"/>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8" name="Google Shape;2198;p30"/>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199" name="Google Shape;2199;p30"/>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0" name="Google Shape;2200;p30"/>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1" name="Google Shape;2201;p30"/>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2" name="Google Shape;2202;p30"/>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3" name="Google Shape;2203;p30"/>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4" name="Google Shape;2204;p30"/>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5" name="Google Shape;2205;p30"/>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6" name="Google Shape;2206;p30"/>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7" name="Google Shape;2207;p30"/>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8" name="Google Shape;2208;p30"/>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09" name="Google Shape;2209;p30"/>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0" name="Google Shape;2210;p30"/>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1" name="Google Shape;2211;p30"/>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2" name="Google Shape;2212;p30"/>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3" name="Google Shape;2213;p30"/>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4" name="Google Shape;2214;p30"/>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5" name="Google Shape;2215;p30"/>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6" name="Google Shape;2216;p30"/>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7" name="Google Shape;2217;p30"/>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8" name="Google Shape;2218;p30"/>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19" name="Google Shape;2219;p30"/>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0" name="Google Shape;2220;p30"/>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1" name="Google Shape;2221;p30"/>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2" name="Google Shape;2222;p30"/>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3" name="Google Shape;2223;p30"/>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4" name="Google Shape;2224;p30"/>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5" name="Google Shape;2225;p30"/>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6" name="Google Shape;2226;p30"/>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7" name="Google Shape;2227;p30"/>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28" name="Google Shape;2228;p30"/>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2229" name="Google Shape;2229;p30"/>
            <p:cNvGrpSpPr/>
            <p:nvPr/>
          </p:nvGrpSpPr>
          <p:grpSpPr>
            <a:xfrm rot="5400000">
              <a:off x="2488064" y="-1492722"/>
              <a:ext cx="4107800" cy="8225444"/>
              <a:chOff x="925175" y="317625"/>
              <a:chExt cx="4107800" cy="4510800"/>
            </a:xfrm>
          </p:grpSpPr>
          <p:cxnSp>
            <p:nvCxnSpPr>
              <p:cNvPr id="2230" name="Google Shape;2230;p30"/>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1" name="Google Shape;2231;p30"/>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2" name="Google Shape;2232;p30"/>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3" name="Google Shape;2233;p30"/>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4" name="Google Shape;2234;p30"/>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5" name="Google Shape;2235;p30"/>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6" name="Google Shape;2236;p30"/>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7" name="Google Shape;2237;p30"/>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8" name="Google Shape;2238;p30"/>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39" name="Google Shape;2239;p30"/>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0" name="Google Shape;2240;p30"/>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1" name="Google Shape;2241;p30"/>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2" name="Google Shape;2242;p30"/>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3" name="Google Shape;2243;p30"/>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4" name="Google Shape;2244;p30"/>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5" name="Google Shape;2245;p30"/>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6" name="Google Shape;2246;p30"/>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2247" name="Google Shape;2247;p30"/>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248"/>
        <p:cNvGrpSpPr/>
        <p:nvPr/>
      </p:nvGrpSpPr>
      <p:grpSpPr>
        <a:xfrm>
          <a:off x="0" y="0"/>
          <a:ext cx="0" cy="0"/>
          <a:chOff x="0" y="0"/>
          <a:chExt cx="0" cy="0"/>
        </a:xfrm>
      </p:grpSpPr>
      <p:sp>
        <p:nvSpPr>
          <p:cNvPr id="2249" name="Google Shape;2249;p31"/>
          <p:cNvSpPr/>
          <p:nvPr/>
        </p:nvSpPr>
        <p:spPr>
          <a:xfrm>
            <a:off x="454950" y="273113"/>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26/1/2024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6897882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26/1/2024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895325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26/1/2024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91928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6"/>
        <p:cNvGrpSpPr/>
        <p:nvPr/>
      </p:nvGrpSpPr>
      <p:grpSpPr>
        <a:xfrm>
          <a:off x="0" y="0"/>
          <a:ext cx="0" cy="0"/>
          <a:chOff x="0" y="0"/>
          <a:chExt cx="0" cy="0"/>
        </a:xfrm>
      </p:grpSpPr>
      <p:grpSp>
        <p:nvGrpSpPr>
          <p:cNvPr id="77" name="Google Shape;77;p3"/>
          <p:cNvGrpSpPr/>
          <p:nvPr/>
        </p:nvGrpSpPr>
        <p:grpSpPr>
          <a:xfrm>
            <a:off x="454950" y="269892"/>
            <a:ext cx="8234100" cy="4603720"/>
            <a:chOff x="429225" y="317630"/>
            <a:chExt cx="8234100" cy="4603720"/>
          </a:xfrm>
        </p:grpSpPr>
        <p:sp>
          <p:nvSpPr>
            <p:cNvPr id="78" name="Google Shape;78;p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79" name="Google Shape;79;p3"/>
            <p:cNvGrpSpPr/>
            <p:nvPr/>
          </p:nvGrpSpPr>
          <p:grpSpPr>
            <a:xfrm>
              <a:off x="679925" y="317630"/>
              <a:ext cx="7742675" cy="4600565"/>
              <a:chOff x="679925" y="317625"/>
              <a:chExt cx="7742675" cy="4510800"/>
            </a:xfrm>
          </p:grpSpPr>
          <p:cxnSp>
            <p:nvCxnSpPr>
              <p:cNvPr id="80" name="Google Shape;80;p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1" name="Google Shape;81;p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2" name="Google Shape;82;p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3" name="Google Shape;83;p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4" name="Google Shape;84;p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5" name="Google Shape;85;p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6" name="Google Shape;86;p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7" name="Google Shape;87;p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8" name="Google Shape;88;p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89" name="Google Shape;89;p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0" name="Google Shape;90;p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1" name="Google Shape;91;p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2" name="Google Shape;92;p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3" name="Google Shape;93;p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4" name="Google Shape;94;p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5" name="Google Shape;95;p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6" name="Google Shape;96;p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7" name="Google Shape;97;p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8" name="Google Shape;98;p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99" name="Google Shape;99;p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0" name="Google Shape;100;p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1" name="Google Shape;101;p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2" name="Google Shape;102;p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3" name="Google Shape;103;p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4" name="Google Shape;104;p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 name="Google Shape;105;p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 name="Google Shape;106;p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 name="Google Shape;107;p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 name="Google Shape;108;p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 name="Google Shape;109;p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 name="Google Shape;110;p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1" name="Google Shape;111;p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2" name="Google Shape;112;p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13" name="Google Shape;113;p3"/>
            <p:cNvGrpSpPr/>
            <p:nvPr/>
          </p:nvGrpSpPr>
          <p:grpSpPr>
            <a:xfrm rot="5400000">
              <a:off x="2488064" y="-1492722"/>
              <a:ext cx="4107800" cy="8225444"/>
              <a:chOff x="925175" y="317625"/>
              <a:chExt cx="4107800" cy="4510800"/>
            </a:xfrm>
          </p:grpSpPr>
          <p:cxnSp>
            <p:nvCxnSpPr>
              <p:cNvPr id="114" name="Google Shape;114;p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5" name="Google Shape;115;p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6" name="Google Shape;116;p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7" name="Google Shape;117;p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8" name="Google Shape;118;p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9" name="Google Shape;119;p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0" name="Google Shape;120;p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1" name="Google Shape;121;p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2" name="Google Shape;122;p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3" name="Google Shape;123;p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4" name="Google Shape;124;p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5" name="Google Shape;125;p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6" name="Google Shape;126;p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7" name="Google Shape;127;p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8" name="Google Shape;128;p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29" name="Google Shape;129;p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0" name="Google Shape;130;p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31" name="Google Shape;131;p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32" name="Google Shape;132;p3"/>
          <p:cNvSpPr txBox="1">
            <a:spLocks noGrp="1"/>
          </p:cNvSpPr>
          <p:nvPr>
            <p:ph type="title"/>
          </p:nvPr>
        </p:nvSpPr>
        <p:spPr>
          <a:xfrm>
            <a:off x="2038200" y="2388500"/>
            <a:ext cx="5067600" cy="8211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3" name="Google Shape;133;p3"/>
          <p:cNvSpPr txBox="1">
            <a:spLocks noGrp="1"/>
          </p:cNvSpPr>
          <p:nvPr>
            <p:ph type="title" idx="2" hasCustomPrompt="1"/>
          </p:nvPr>
        </p:nvSpPr>
        <p:spPr>
          <a:xfrm>
            <a:off x="3745950" y="1457950"/>
            <a:ext cx="1652100" cy="782400"/>
          </a:xfrm>
          <a:prstGeom prst="rect">
            <a:avLst/>
          </a:prstGeom>
          <a:solidFill>
            <a:schemeClr val="dk2"/>
          </a:solidFill>
          <a:ln w="19050" cap="flat" cmpd="sng">
            <a:solidFill>
              <a:schemeClr val="accent2"/>
            </a:solidFill>
            <a:prstDash val="solid"/>
            <a:round/>
            <a:headEnd type="none" w="sm" len="sm"/>
            <a:tailEnd type="none" w="sm" len="sm"/>
          </a:ln>
          <a:effectLst>
            <a:outerShdw dist="57150" dir="2640000" algn="bl" rotWithShape="0">
              <a:schemeClr val="dk1">
                <a:alpha val="20000"/>
              </a:schemeClr>
            </a:outerShdw>
          </a:effectLst>
        </p:spPr>
        <p:txBody>
          <a:bodyPr spcFirstLastPara="1" wrap="square" lIns="91425" tIns="91425" rIns="91425" bIns="91425" anchor="ctr" anchorCtr="0">
            <a:noAutofit/>
          </a:bodyPr>
          <a:lstStyle>
            <a:lvl1pPr lvl="0" rtl="0">
              <a:spcBef>
                <a:spcPts val="0"/>
              </a:spcBef>
              <a:spcAft>
                <a:spcPts val="0"/>
              </a:spcAft>
              <a:buSzPts val="6000"/>
              <a:buNone/>
              <a:defRPr sz="6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134" name="Google Shape;134;p3"/>
          <p:cNvSpPr txBox="1">
            <a:spLocks noGrp="1"/>
          </p:cNvSpPr>
          <p:nvPr>
            <p:ph type="subTitle" idx="1"/>
          </p:nvPr>
        </p:nvSpPr>
        <p:spPr>
          <a:xfrm>
            <a:off x="2038200" y="3264550"/>
            <a:ext cx="5067600" cy="375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3"/>
          <p:cNvSpPr/>
          <p:nvPr/>
        </p:nvSpPr>
        <p:spPr>
          <a:xfrm>
            <a:off x="7826075" y="4236825"/>
            <a:ext cx="25" cy="3475"/>
          </a:xfrm>
          <a:custGeom>
            <a:avLst/>
            <a:gdLst/>
            <a:ahLst/>
            <a:cxnLst/>
            <a:rect l="l" t="t" r="r" b="b"/>
            <a:pathLst>
              <a:path w="1" h="139" extrusionOk="0">
                <a:moveTo>
                  <a:pt x="0" y="138"/>
                </a:moveTo>
                <a:cubicBezTo>
                  <a:pt x="0" y="138"/>
                  <a:pt x="0" y="138"/>
                  <a:pt x="0" y="126"/>
                </a:cubicBezTo>
                <a:cubicBezTo>
                  <a:pt x="0" y="138"/>
                  <a:pt x="0" y="138"/>
                  <a:pt x="0" y="138"/>
                </a:cubicBezTo>
                <a:close/>
                <a:moveTo>
                  <a:pt x="0" y="126"/>
                </a:moveTo>
                <a:cubicBezTo>
                  <a:pt x="0" y="126"/>
                  <a:pt x="0" y="113"/>
                  <a:pt x="0" y="113"/>
                </a:cubicBezTo>
                <a:cubicBezTo>
                  <a:pt x="0" y="113"/>
                  <a:pt x="0" y="126"/>
                  <a:pt x="0" y="126"/>
                </a:cubicBezTo>
                <a:close/>
                <a:moveTo>
                  <a:pt x="0" y="101"/>
                </a:moveTo>
                <a:cubicBezTo>
                  <a:pt x="0" y="101"/>
                  <a:pt x="0" y="101"/>
                  <a:pt x="0" y="101"/>
                </a:cubicBezTo>
                <a:cubicBezTo>
                  <a:pt x="0" y="101"/>
                  <a:pt x="0" y="101"/>
                  <a:pt x="0" y="101"/>
                </a:cubicBezTo>
                <a:close/>
                <a:moveTo>
                  <a:pt x="0" y="88"/>
                </a:moveTo>
                <a:cubicBezTo>
                  <a:pt x="0" y="88"/>
                  <a:pt x="0" y="76"/>
                  <a:pt x="0" y="76"/>
                </a:cubicBezTo>
                <a:cubicBezTo>
                  <a:pt x="0" y="76"/>
                  <a:pt x="0" y="88"/>
                  <a:pt x="0" y="88"/>
                </a:cubicBezTo>
                <a:close/>
                <a:moveTo>
                  <a:pt x="0" y="76"/>
                </a:moveTo>
                <a:cubicBezTo>
                  <a:pt x="0" y="63"/>
                  <a:pt x="0" y="63"/>
                  <a:pt x="0" y="63"/>
                </a:cubicBezTo>
                <a:cubicBezTo>
                  <a:pt x="0" y="63"/>
                  <a:pt x="0" y="63"/>
                  <a:pt x="0" y="76"/>
                </a:cubicBezTo>
                <a:close/>
                <a:moveTo>
                  <a:pt x="0" y="50"/>
                </a:moveTo>
                <a:cubicBezTo>
                  <a:pt x="0" y="50"/>
                  <a:pt x="0" y="50"/>
                  <a:pt x="0" y="50"/>
                </a:cubicBezTo>
                <a:cubicBezTo>
                  <a:pt x="0" y="50"/>
                  <a:pt x="0" y="50"/>
                  <a:pt x="0" y="50"/>
                </a:cubicBezTo>
                <a:close/>
                <a:moveTo>
                  <a:pt x="0" y="38"/>
                </a:moveTo>
                <a:cubicBezTo>
                  <a:pt x="0" y="38"/>
                  <a:pt x="0" y="25"/>
                  <a:pt x="0" y="25"/>
                </a:cubicBezTo>
                <a:cubicBezTo>
                  <a:pt x="0" y="25"/>
                  <a:pt x="0" y="38"/>
                  <a:pt x="0" y="38"/>
                </a:cubicBezTo>
                <a:close/>
                <a:moveTo>
                  <a:pt x="0" y="13"/>
                </a:moveTo>
                <a:cubicBezTo>
                  <a:pt x="0" y="13"/>
                  <a:pt x="0" y="13"/>
                  <a:pt x="0" y="13"/>
                </a:cubicBezTo>
                <a:cubicBezTo>
                  <a:pt x="0" y="13"/>
                  <a:pt x="0" y="13"/>
                  <a:pt x="0" y="13"/>
                </a:cubicBezTo>
                <a:close/>
                <a:moveTo>
                  <a:pt x="0" y="0"/>
                </a:moveTo>
                <a:cubicBezTo>
                  <a:pt x="0" y="0"/>
                  <a:pt x="0" y="0"/>
                  <a:pt x="0" y="0"/>
                </a:cubicBezTo>
                <a:cubicBezTo>
                  <a:pt x="0" y="0"/>
                  <a:pt x="0" y="0"/>
                  <a:pt x="0" y="0"/>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6" name="Google Shape;136;p3"/>
          <p:cNvGrpSpPr/>
          <p:nvPr/>
        </p:nvGrpSpPr>
        <p:grpSpPr>
          <a:xfrm>
            <a:off x="226150" y="36146"/>
            <a:ext cx="8752603" cy="5092171"/>
            <a:chOff x="226150" y="36146"/>
            <a:chExt cx="8752603" cy="5092171"/>
          </a:xfrm>
        </p:grpSpPr>
        <p:sp>
          <p:nvSpPr>
            <p:cNvPr id="137" name="Google Shape;137;p3"/>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rot="6887315">
              <a:off x="195363" y="465417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9" name="Google Shape;139;p3"/>
          <p:cNvGrpSpPr/>
          <p:nvPr/>
        </p:nvGrpSpPr>
        <p:grpSpPr>
          <a:xfrm>
            <a:off x="1179130" y="47625"/>
            <a:ext cx="8671677" cy="5499611"/>
            <a:chOff x="1179130" y="47625"/>
            <a:chExt cx="8671677" cy="5499611"/>
          </a:xfrm>
        </p:grpSpPr>
        <p:grpSp>
          <p:nvGrpSpPr>
            <p:cNvPr id="140" name="Google Shape;140;p3"/>
            <p:cNvGrpSpPr/>
            <p:nvPr/>
          </p:nvGrpSpPr>
          <p:grpSpPr>
            <a:xfrm rot="1902070">
              <a:off x="7722502" y="3418931"/>
              <a:ext cx="1791284" cy="1791284"/>
              <a:chOff x="7910987" y="28700"/>
              <a:chExt cx="1619581" cy="1619581"/>
            </a:xfrm>
          </p:grpSpPr>
          <p:sp>
            <p:nvSpPr>
              <p:cNvPr id="141" name="Google Shape;141;p3"/>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 name="Google Shape;142;p3"/>
              <p:cNvGrpSpPr/>
              <p:nvPr/>
            </p:nvGrpSpPr>
            <p:grpSpPr>
              <a:xfrm>
                <a:off x="8643129" y="226316"/>
                <a:ext cx="344065" cy="1232036"/>
                <a:chOff x="8643129" y="226316"/>
                <a:chExt cx="344065" cy="1232036"/>
              </a:xfrm>
            </p:grpSpPr>
            <p:sp>
              <p:nvSpPr>
                <p:cNvPr id="143" name="Google Shape;143;p3"/>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0" name="Google Shape;160;p3"/>
            <p:cNvGrpSpPr/>
            <p:nvPr/>
          </p:nvGrpSpPr>
          <p:grpSpPr>
            <a:xfrm>
              <a:off x="1179130" y="47625"/>
              <a:ext cx="851192" cy="546052"/>
              <a:chOff x="1161225" y="29450"/>
              <a:chExt cx="963432" cy="618055"/>
            </a:xfrm>
          </p:grpSpPr>
          <p:sp>
            <p:nvSpPr>
              <p:cNvPr id="161" name="Google Shape;161;p3"/>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8" name="Google Shape;168;p3"/>
          <p:cNvGrpSpPr/>
          <p:nvPr/>
        </p:nvGrpSpPr>
        <p:grpSpPr>
          <a:xfrm>
            <a:off x="90450" y="1373875"/>
            <a:ext cx="8075494" cy="3647521"/>
            <a:chOff x="90450" y="1373875"/>
            <a:chExt cx="8075494" cy="3647521"/>
          </a:xfrm>
        </p:grpSpPr>
        <p:sp>
          <p:nvSpPr>
            <p:cNvPr id="169" name="Google Shape;169;p3"/>
            <p:cNvSpPr/>
            <p:nvPr/>
          </p:nvSpPr>
          <p:spPr>
            <a:xfrm>
              <a:off x="7863125" y="47244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90450" y="13738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26/1/2024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803435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26/1/2024</a:t>
            </a:fld>
            <a:endParaRPr lang="en-US" kern="1200">
              <a:solidFill>
                <a:prstClr val="black">
                  <a:tint val="75000"/>
                </a:prstClr>
              </a:solidFill>
              <a:latin typeface="Calibri"/>
              <a:ea typeface="+mn-ea"/>
              <a:cs typeface="+mn-cs"/>
            </a:endParaRPr>
          </a:p>
        </p:txBody>
      </p:sp>
      <p:sp>
        <p:nvSpPr>
          <p:cNvPr id="8" name="Footer Placeholder 7"/>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9" name="Slide Number Placeholder 8"/>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218319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26/1/2024</a:t>
            </a:fld>
            <a:endParaRPr lang="en-US" kern="1200">
              <a:solidFill>
                <a:prstClr val="black">
                  <a:tint val="75000"/>
                </a:prstClr>
              </a:solidFill>
              <a:latin typeface="Calibri"/>
              <a:ea typeface="+mn-ea"/>
              <a:cs typeface="+mn-cs"/>
            </a:endParaRPr>
          </a:p>
        </p:txBody>
      </p:sp>
      <p:sp>
        <p:nvSpPr>
          <p:cNvPr id="4" name="Footer Placeholder 3"/>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5" name="Slide Number Placeholder 4"/>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7486650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26/1/2024</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1300415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26/1/2024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771157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26/1/2024</a:t>
            </a:fld>
            <a:endParaRPr lang="en-US" kern="1200">
              <a:solidFill>
                <a:prstClr val="black">
                  <a:tint val="75000"/>
                </a:prstClr>
              </a:solidFill>
              <a:latin typeface="Calibri"/>
              <a:ea typeface="+mn-ea"/>
              <a:cs typeface="+mn-cs"/>
            </a:endParaRPr>
          </a:p>
        </p:txBody>
      </p:sp>
      <p:sp>
        <p:nvSpPr>
          <p:cNvPr id="6" name="Footer Placeholder 5"/>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7" name="Slide Number Placeholder 6"/>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261902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26/1/2024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293937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26/1/2024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88503149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CD1628A9-5DAB-40ED-901D-9CCE421ED658}"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250406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5175E28D-2501-4551-9F8F-25721769CAB5}"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726941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32"/>
        <p:cNvGrpSpPr/>
        <p:nvPr/>
      </p:nvGrpSpPr>
      <p:grpSpPr>
        <a:xfrm>
          <a:off x="0" y="0"/>
          <a:ext cx="0" cy="0"/>
          <a:chOff x="0" y="0"/>
          <a:chExt cx="0" cy="0"/>
        </a:xfrm>
      </p:grpSpPr>
      <p:grpSp>
        <p:nvGrpSpPr>
          <p:cNvPr id="333" name="Google Shape;333;p6"/>
          <p:cNvGrpSpPr/>
          <p:nvPr/>
        </p:nvGrpSpPr>
        <p:grpSpPr>
          <a:xfrm>
            <a:off x="454950" y="269892"/>
            <a:ext cx="8234100" cy="4603720"/>
            <a:chOff x="429225" y="317630"/>
            <a:chExt cx="8234100" cy="4603720"/>
          </a:xfrm>
        </p:grpSpPr>
        <p:sp>
          <p:nvSpPr>
            <p:cNvPr id="334" name="Google Shape;334;p6"/>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335" name="Google Shape;335;p6"/>
            <p:cNvGrpSpPr/>
            <p:nvPr/>
          </p:nvGrpSpPr>
          <p:grpSpPr>
            <a:xfrm>
              <a:off x="679925" y="317630"/>
              <a:ext cx="7742675" cy="4600565"/>
              <a:chOff x="679925" y="317625"/>
              <a:chExt cx="7742675" cy="4510800"/>
            </a:xfrm>
          </p:grpSpPr>
          <p:cxnSp>
            <p:nvCxnSpPr>
              <p:cNvPr id="336" name="Google Shape;336;p6"/>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7" name="Google Shape;337;p6"/>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8" name="Google Shape;338;p6"/>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39" name="Google Shape;339;p6"/>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0" name="Google Shape;340;p6"/>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1" name="Google Shape;341;p6"/>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2" name="Google Shape;342;p6"/>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3" name="Google Shape;343;p6"/>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4" name="Google Shape;344;p6"/>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5" name="Google Shape;345;p6"/>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6" name="Google Shape;346;p6"/>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7" name="Google Shape;347;p6"/>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8" name="Google Shape;348;p6"/>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49" name="Google Shape;349;p6"/>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0" name="Google Shape;350;p6"/>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1" name="Google Shape;351;p6"/>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2" name="Google Shape;352;p6"/>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3" name="Google Shape;353;p6"/>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4" name="Google Shape;354;p6"/>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5" name="Google Shape;355;p6"/>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6" name="Google Shape;356;p6"/>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7" name="Google Shape;357;p6"/>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8" name="Google Shape;358;p6"/>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59" name="Google Shape;359;p6"/>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0" name="Google Shape;360;p6"/>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1" name="Google Shape;361;p6"/>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2" name="Google Shape;362;p6"/>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3" name="Google Shape;363;p6"/>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4" name="Google Shape;364;p6"/>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5" name="Google Shape;365;p6"/>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6" name="Google Shape;366;p6"/>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7" name="Google Shape;367;p6"/>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68" name="Google Shape;368;p6"/>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369" name="Google Shape;369;p6"/>
            <p:cNvGrpSpPr/>
            <p:nvPr/>
          </p:nvGrpSpPr>
          <p:grpSpPr>
            <a:xfrm rot="5400000">
              <a:off x="2488064" y="-1492722"/>
              <a:ext cx="4107800" cy="8225444"/>
              <a:chOff x="925175" y="317625"/>
              <a:chExt cx="4107800" cy="4510800"/>
            </a:xfrm>
          </p:grpSpPr>
          <p:cxnSp>
            <p:nvCxnSpPr>
              <p:cNvPr id="370" name="Google Shape;370;p6"/>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1" name="Google Shape;371;p6"/>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2" name="Google Shape;372;p6"/>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3" name="Google Shape;373;p6"/>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4" name="Google Shape;374;p6"/>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5" name="Google Shape;375;p6"/>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6" name="Google Shape;376;p6"/>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7" name="Google Shape;377;p6"/>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8" name="Google Shape;378;p6"/>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79" name="Google Shape;379;p6"/>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0" name="Google Shape;380;p6"/>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1" name="Google Shape;381;p6"/>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2" name="Google Shape;382;p6"/>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3" name="Google Shape;383;p6"/>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4" name="Google Shape;384;p6"/>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5" name="Google Shape;385;p6"/>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6" name="Google Shape;386;p6"/>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387" name="Google Shape;387;p6"/>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388" name="Google Shape;388;p6"/>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89" name="Google Shape;389;p6"/>
          <p:cNvGrpSpPr/>
          <p:nvPr/>
        </p:nvGrpSpPr>
        <p:grpSpPr>
          <a:xfrm rot="-2058700">
            <a:off x="122464" y="4268474"/>
            <a:ext cx="835939" cy="857996"/>
            <a:chOff x="516375" y="4010850"/>
            <a:chExt cx="953295" cy="978449"/>
          </a:xfrm>
        </p:grpSpPr>
        <p:sp>
          <p:nvSpPr>
            <p:cNvPr id="390" name="Google Shape;390;p6"/>
            <p:cNvSpPr/>
            <p:nvPr/>
          </p:nvSpPr>
          <p:spPr>
            <a:xfrm>
              <a:off x="539427" y="4256513"/>
              <a:ext cx="930244" cy="732786"/>
            </a:xfrm>
            <a:custGeom>
              <a:avLst/>
              <a:gdLst/>
              <a:ahLst/>
              <a:cxnLst/>
              <a:rect l="l" t="t" r="r" b="b"/>
              <a:pathLst>
                <a:path w="27885" h="21966" extrusionOk="0">
                  <a:moveTo>
                    <a:pt x="27432" y="1"/>
                  </a:moveTo>
                  <a:lnTo>
                    <a:pt x="1" y="13622"/>
                  </a:lnTo>
                  <a:cubicBezTo>
                    <a:pt x="1" y="13685"/>
                    <a:pt x="239" y="14653"/>
                    <a:pt x="252" y="14715"/>
                  </a:cubicBezTo>
                  <a:cubicBezTo>
                    <a:pt x="403" y="15457"/>
                    <a:pt x="1521" y="15645"/>
                    <a:pt x="2237" y="15897"/>
                  </a:cubicBezTo>
                  <a:cubicBezTo>
                    <a:pt x="7930" y="17945"/>
                    <a:pt x="13622" y="19968"/>
                    <a:pt x="19327" y="21966"/>
                  </a:cubicBezTo>
                  <a:cubicBezTo>
                    <a:pt x="22091" y="15055"/>
                    <a:pt x="24843" y="8143"/>
                    <a:pt x="27595" y="1220"/>
                  </a:cubicBezTo>
                  <a:cubicBezTo>
                    <a:pt x="27708" y="931"/>
                    <a:pt x="27884" y="415"/>
                    <a:pt x="27432"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6"/>
            <p:cNvSpPr/>
            <p:nvPr/>
          </p:nvSpPr>
          <p:spPr>
            <a:xfrm>
              <a:off x="547800" y="4225922"/>
              <a:ext cx="907626" cy="739491"/>
            </a:xfrm>
            <a:custGeom>
              <a:avLst/>
              <a:gdLst/>
              <a:ahLst/>
              <a:cxnLst/>
              <a:rect l="l" t="t" r="r" b="b"/>
              <a:pathLst>
                <a:path w="27207" h="22167" extrusionOk="0">
                  <a:moveTo>
                    <a:pt x="26628" y="0"/>
                  </a:moveTo>
                  <a:cubicBezTo>
                    <a:pt x="26628" y="201"/>
                    <a:pt x="26565" y="402"/>
                    <a:pt x="26502" y="541"/>
                  </a:cubicBezTo>
                  <a:lnTo>
                    <a:pt x="26490" y="578"/>
                  </a:lnTo>
                  <a:cubicBezTo>
                    <a:pt x="23738" y="7490"/>
                    <a:pt x="20986" y="14414"/>
                    <a:pt x="18234" y="21325"/>
                  </a:cubicBezTo>
                  <a:cubicBezTo>
                    <a:pt x="12529" y="19314"/>
                    <a:pt x="6824" y="17291"/>
                    <a:pt x="1132" y="15255"/>
                  </a:cubicBezTo>
                  <a:cubicBezTo>
                    <a:pt x="855" y="15155"/>
                    <a:pt x="566" y="15042"/>
                    <a:pt x="302" y="14891"/>
                  </a:cubicBezTo>
                  <a:cubicBezTo>
                    <a:pt x="189" y="14828"/>
                    <a:pt x="89" y="14765"/>
                    <a:pt x="1" y="14690"/>
                  </a:cubicBezTo>
                  <a:lnTo>
                    <a:pt x="1" y="14728"/>
                  </a:lnTo>
                  <a:cubicBezTo>
                    <a:pt x="51" y="14941"/>
                    <a:pt x="139" y="15117"/>
                    <a:pt x="277" y="15268"/>
                  </a:cubicBezTo>
                  <a:cubicBezTo>
                    <a:pt x="604" y="15670"/>
                    <a:pt x="1182" y="15921"/>
                    <a:pt x="1697" y="16097"/>
                  </a:cubicBezTo>
                  <a:cubicBezTo>
                    <a:pt x="7390" y="18146"/>
                    <a:pt x="13082" y="20169"/>
                    <a:pt x="18799" y="22167"/>
                  </a:cubicBezTo>
                  <a:cubicBezTo>
                    <a:pt x="21551" y="15255"/>
                    <a:pt x="24303" y="8344"/>
                    <a:pt x="27055" y="1420"/>
                  </a:cubicBezTo>
                  <a:cubicBezTo>
                    <a:pt x="27106" y="1295"/>
                    <a:pt x="27168" y="1106"/>
                    <a:pt x="27181" y="918"/>
                  </a:cubicBezTo>
                  <a:cubicBezTo>
                    <a:pt x="27206" y="604"/>
                    <a:pt x="27093" y="264"/>
                    <a:pt x="26628"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6"/>
            <p:cNvSpPr/>
            <p:nvPr/>
          </p:nvSpPr>
          <p:spPr>
            <a:xfrm>
              <a:off x="526416" y="4010850"/>
              <a:ext cx="909727" cy="926474"/>
            </a:xfrm>
            <a:custGeom>
              <a:avLst/>
              <a:gdLst/>
              <a:ahLst/>
              <a:cxnLst/>
              <a:rect l="l" t="t" r="r" b="b"/>
              <a:pathLst>
                <a:path w="27270" h="27772" extrusionOk="0">
                  <a:moveTo>
                    <a:pt x="7928" y="0"/>
                  </a:moveTo>
                  <a:cubicBezTo>
                    <a:pt x="7683" y="0"/>
                    <a:pt x="7445" y="45"/>
                    <a:pt x="7226" y="164"/>
                  </a:cubicBezTo>
                  <a:cubicBezTo>
                    <a:pt x="6711" y="453"/>
                    <a:pt x="6485" y="1057"/>
                    <a:pt x="6297" y="1609"/>
                  </a:cubicBezTo>
                  <a:cubicBezTo>
                    <a:pt x="4286" y="7453"/>
                    <a:pt x="2275" y="13296"/>
                    <a:pt x="265" y="19139"/>
                  </a:cubicBezTo>
                  <a:cubicBezTo>
                    <a:pt x="139" y="19529"/>
                    <a:pt x="1" y="19931"/>
                    <a:pt x="89" y="20333"/>
                  </a:cubicBezTo>
                  <a:cubicBezTo>
                    <a:pt x="152" y="20672"/>
                    <a:pt x="365" y="20936"/>
                    <a:pt x="642" y="21137"/>
                  </a:cubicBezTo>
                  <a:cubicBezTo>
                    <a:pt x="730" y="21212"/>
                    <a:pt x="830" y="21275"/>
                    <a:pt x="943" y="21338"/>
                  </a:cubicBezTo>
                  <a:cubicBezTo>
                    <a:pt x="1207" y="21489"/>
                    <a:pt x="1496" y="21602"/>
                    <a:pt x="1773" y="21702"/>
                  </a:cubicBezTo>
                  <a:cubicBezTo>
                    <a:pt x="7465" y="23738"/>
                    <a:pt x="13170" y="25761"/>
                    <a:pt x="18875" y="27772"/>
                  </a:cubicBezTo>
                  <a:cubicBezTo>
                    <a:pt x="21627" y="20861"/>
                    <a:pt x="24379" y="13937"/>
                    <a:pt x="27131" y="7025"/>
                  </a:cubicBezTo>
                  <a:lnTo>
                    <a:pt x="27143" y="6988"/>
                  </a:lnTo>
                  <a:cubicBezTo>
                    <a:pt x="27206" y="6849"/>
                    <a:pt x="27269" y="6648"/>
                    <a:pt x="27269" y="6447"/>
                  </a:cubicBezTo>
                  <a:cubicBezTo>
                    <a:pt x="27269" y="6083"/>
                    <a:pt x="27068" y="5681"/>
                    <a:pt x="26314" y="5430"/>
                  </a:cubicBezTo>
                  <a:cubicBezTo>
                    <a:pt x="20597" y="3494"/>
                    <a:pt x="14816" y="1735"/>
                    <a:pt x="8973" y="177"/>
                  </a:cubicBezTo>
                  <a:cubicBezTo>
                    <a:pt x="8635" y="89"/>
                    <a:pt x="8275" y="0"/>
                    <a:pt x="7928"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6"/>
            <p:cNvSpPr/>
            <p:nvPr/>
          </p:nvSpPr>
          <p:spPr>
            <a:xfrm>
              <a:off x="821120" y="4487065"/>
              <a:ext cx="356352" cy="306078"/>
            </a:xfrm>
            <a:custGeom>
              <a:avLst/>
              <a:gdLst/>
              <a:ahLst/>
              <a:cxnLst/>
              <a:rect l="l" t="t" r="r" b="b"/>
              <a:pathLst>
                <a:path w="10682" h="9175" extrusionOk="0">
                  <a:moveTo>
                    <a:pt x="3007" y="0"/>
                  </a:moveTo>
                  <a:cubicBezTo>
                    <a:pt x="2970" y="0"/>
                    <a:pt x="2944" y="5"/>
                    <a:pt x="2929" y="14"/>
                  </a:cubicBezTo>
                  <a:cubicBezTo>
                    <a:pt x="2690" y="152"/>
                    <a:pt x="1195" y="3557"/>
                    <a:pt x="1" y="6196"/>
                  </a:cubicBezTo>
                  <a:cubicBezTo>
                    <a:pt x="2564" y="7176"/>
                    <a:pt x="5366" y="8207"/>
                    <a:pt x="7930" y="9174"/>
                  </a:cubicBezTo>
                  <a:cubicBezTo>
                    <a:pt x="8722" y="7013"/>
                    <a:pt x="10192" y="4286"/>
                    <a:pt x="10682" y="2967"/>
                  </a:cubicBezTo>
                  <a:cubicBezTo>
                    <a:pt x="8730" y="1769"/>
                    <a:pt x="3752" y="0"/>
                    <a:pt x="3007"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6"/>
            <p:cNvSpPr/>
            <p:nvPr/>
          </p:nvSpPr>
          <p:spPr>
            <a:xfrm>
              <a:off x="834131" y="4136551"/>
              <a:ext cx="464905" cy="142948"/>
            </a:xfrm>
            <a:custGeom>
              <a:avLst/>
              <a:gdLst/>
              <a:ahLst/>
              <a:cxnLst/>
              <a:rect l="l" t="t" r="r" b="b"/>
              <a:pathLst>
                <a:path w="13936" h="4285" extrusionOk="0">
                  <a:moveTo>
                    <a:pt x="115" y="0"/>
                  </a:moveTo>
                  <a:cubicBezTo>
                    <a:pt x="63" y="0"/>
                    <a:pt x="24" y="35"/>
                    <a:pt x="13" y="78"/>
                  </a:cubicBezTo>
                  <a:cubicBezTo>
                    <a:pt x="0" y="141"/>
                    <a:pt x="38" y="191"/>
                    <a:pt x="88" y="204"/>
                  </a:cubicBezTo>
                  <a:cubicBezTo>
                    <a:pt x="4738" y="1259"/>
                    <a:pt x="9324" y="2617"/>
                    <a:pt x="13785" y="4275"/>
                  </a:cubicBezTo>
                  <a:cubicBezTo>
                    <a:pt x="13798" y="4282"/>
                    <a:pt x="13812" y="4285"/>
                    <a:pt x="13826" y="4285"/>
                  </a:cubicBezTo>
                  <a:cubicBezTo>
                    <a:pt x="13865" y="4285"/>
                    <a:pt x="13905" y="4259"/>
                    <a:pt x="13923" y="4212"/>
                  </a:cubicBezTo>
                  <a:cubicBezTo>
                    <a:pt x="13936" y="4162"/>
                    <a:pt x="13911" y="4099"/>
                    <a:pt x="13861" y="4087"/>
                  </a:cubicBezTo>
                  <a:cubicBezTo>
                    <a:pt x="9387" y="2416"/>
                    <a:pt x="4801" y="1058"/>
                    <a:pt x="139" y="3"/>
                  </a:cubicBezTo>
                  <a:cubicBezTo>
                    <a:pt x="130" y="1"/>
                    <a:pt x="122" y="0"/>
                    <a:pt x="11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6"/>
            <p:cNvSpPr/>
            <p:nvPr/>
          </p:nvSpPr>
          <p:spPr>
            <a:xfrm>
              <a:off x="797668" y="4227523"/>
              <a:ext cx="424673" cy="137076"/>
            </a:xfrm>
            <a:custGeom>
              <a:avLst/>
              <a:gdLst/>
              <a:ahLst/>
              <a:cxnLst/>
              <a:rect l="l" t="t" r="r" b="b"/>
              <a:pathLst>
                <a:path w="12730" h="4109" extrusionOk="0">
                  <a:moveTo>
                    <a:pt x="118" y="0"/>
                  </a:moveTo>
                  <a:cubicBezTo>
                    <a:pt x="73" y="0"/>
                    <a:pt x="24" y="36"/>
                    <a:pt x="13" y="91"/>
                  </a:cubicBezTo>
                  <a:cubicBezTo>
                    <a:pt x="0" y="141"/>
                    <a:pt x="38" y="191"/>
                    <a:pt x="88" y="216"/>
                  </a:cubicBezTo>
                  <a:cubicBezTo>
                    <a:pt x="4335" y="1247"/>
                    <a:pt x="8507" y="2554"/>
                    <a:pt x="12579" y="4099"/>
                  </a:cubicBezTo>
                  <a:cubicBezTo>
                    <a:pt x="12592" y="4106"/>
                    <a:pt x="12605" y="4109"/>
                    <a:pt x="12619" y="4109"/>
                  </a:cubicBezTo>
                  <a:cubicBezTo>
                    <a:pt x="12659" y="4109"/>
                    <a:pt x="12698" y="4083"/>
                    <a:pt x="12717" y="4036"/>
                  </a:cubicBezTo>
                  <a:cubicBezTo>
                    <a:pt x="12729" y="3986"/>
                    <a:pt x="12704" y="3923"/>
                    <a:pt x="12654" y="3911"/>
                  </a:cubicBezTo>
                  <a:cubicBezTo>
                    <a:pt x="8570" y="2352"/>
                    <a:pt x="4386" y="1046"/>
                    <a:pt x="138" y="3"/>
                  </a:cubicBezTo>
                  <a:cubicBezTo>
                    <a:pt x="132" y="1"/>
                    <a:pt x="125" y="0"/>
                    <a:pt x="11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6"/>
            <p:cNvSpPr/>
            <p:nvPr/>
          </p:nvSpPr>
          <p:spPr>
            <a:xfrm>
              <a:off x="676937" y="4051516"/>
              <a:ext cx="103549" cy="75927"/>
            </a:xfrm>
            <a:custGeom>
              <a:avLst/>
              <a:gdLst/>
              <a:ahLst/>
              <a:cxnLst/>
              <a:rect l="l" t="t" r="r" b="b"/>
              <a:pathLst>
                <a:path w="3104" h="2276" extrusionOk="0">
                  <a:moveTo>
                    <a:pt x="1571" y="1"/>
                  </a:moveTo>
                  <a:cubicBezTo>
                    <a:pt x="1420" y="1"/>
                    <a:pt x="1257" y="26"/>
                    <a:pt x="1093" y="51"/>
                  </a:cubicBezTo>
                  <a:cubicBezTo>
                    <a:pt x="880" y="101"/>
                    <a:pt x="654" y="164"/>
                    <a:pt x="453" y="315"/>
                  </a:cubicBezTo>
                  <a:cubicBezTo>
                    <a:pt x="164" y="516"/>
                    <a:pt x="0" y="868"/>
                    <a:pt x="0" y="1207"/>
                  </a:cubicBezTo>
                  <a:cubicBezTo>
                    <a:pt x="0" y="1308"/>
                    <a:pt x="13" y="1408"/>
                    <a:pt x="38" y="1496"/>
                  </a:cubicBezTo>
                  <a:cubicBezTo>
                    <a:pt x="164" y="1924"/>
                    <a:pt x="566" y="2250"/>
                    <a:pt x="1018" y="2275"/>
                  </a:cubicBezTo>
                  <a:cubicBezTo>
                    <a:pt x="1081" y="2275"/>
                    <a:pt x="1131" y="2238"/>
                    <a:pt x="1131" y="2175"/>
                  </a:cubicBezTo>
                  <a:cubicBezTo>
                    <a:pt x="1131" y="2112"/>
                    <a:pt x="1093" y="2074"/>
                    <a:pt x="1031" y="2062"/>
                  </a:cubicBezTo>
                  <a:cubicBezTo>
                    <a:pt x="679" y="2049"/>
                    <a:pt x="339" y="1785"/>
                    <a:pt x="239" y="1433"/>
                  </a:cubicBezTo>
                  <a:cubicBezTo>
                    <a:pt x="226" y="1371"/>
                    <a:pt x="214" y="1283"/>
                    <a:pt x="214" y="1207"/>
                  </a:cubicBezTo>
                  <a:cubicBezTo>
                    <a:pt x="214" y="931"/>
                    <a:pt x="352" y="642"/>
                    <a:pt x="578" y="478"/>
                  </a:cubicBezTo>
                  <a:cubicBezTo>
                    <a:pt x="729" y="365"/>
                    <a:pt x="930" y="303"/>
                    <a:pt x="1144" y="265"/>
                  </a:cubicBezTo>
                  <a:cubicBezTo>
                    <a:pt x="1282" y="227"/>
                    <a:pt x="1433" y="202"/>
                    <a:pt x="1571" y="202"/>
                  </a:cubicBezTo>
                  <a:cubicBezTo>
                    <a:pt x="1671" y="202"/>
                    <a:pt x="1759" y="215"/>
                    <a:pt x="1847" y="240"/>
                  </a:cubicBezTo>
                  <a:cubicBezTo>
                    <a:pt x="2262" y="328"/>
                    <a:pt x="2601" y="692"/>
                    <a:pt x="2903" y="1056"/>
                  </a:cubicBezTo>
                  <a:cubicBezTo>
                    <a:pt x="2925" y="1078"/>
                    <a:pt x="2955" y="1092"/>
                    <a:pt x="2987" y="1092"/>
                  </a:cubicBezTo>
                  <a:cubicBezTo>
                    <a:pt x="3009" y="1092"/>
                    <a:pt x="3033" y="1085"/>
                    <a:pt x="3054" y="1069"/>
                  </a:cubicBezTo>
                  <a:cubicBezTo>
                    <a:pt x="3091" y="1031"/>
                    <a:pt x="3104" y="956"/>
                    <a:pt x="3066" y="918"/>
                  </a:cubicBezTo>
                  <a:cubicBezTo>
                    <a:pt x="2752" y="554"/>
                    <a:pt x="2400" y="152"/>
                    <a:pt x="1885" y="26"/>
                  </a:cubicBezTo>
                  <a:cubicBezTo>
                    <a:pt x="1785" y="14"/>
                    <a:pt x="1684" y="1"/>
                    <a:pt x="15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6"/>
            <p:cNvSpPr/>
            <p:nvPr/>
          </p:nvSpPr>
          <p:spPr>
            <a:xfrm>
              <a:off x="762039" y="4071665"/>
              <a:ext cx="27255" cy="27689"/>
            </a:xfrm>
            <a:custGeom>
              <a:avLst/>
              <a:gdLst/>
              <a:ahLst/>
              <a:cxnLst/>
              <a:rect l="l" t="t" r="r" b="b"/>
              <a:pathLst>
                <a:path w="817" h="830" extrusionOk="0">
                  <a:moveTo>
                    <a:pt x="402" y="214"/>
                  </a:moveTo>
                  <a:cubicBezTo>
                    <a:pt x="452" y="214"/>
                    <a:pt x="503" y="226"/>
                    <a:pt x="540" y="264"/>
                  </a:cubicBezTo>
                  <a:cubicBezTo>
                    <a:pt x="578" y="302"/>
                    <a:pt x="603" y="352"/>
                    <a:pt x="603" y="415"/>
                  </a:cubicBezTo>
                  <a:cubicBezTo>
                    <a:pt x="603" y="465"/>
                    <a:pt x="591" y="503"/>
                    <a:pt x="553" y="540"/>
                  </a:cubicBezTo>
                  <a:cubicBezTo>
                    <a:pt x="515" y="591"/>
                    <a:pt x="465" y="616"/>
                    <a:pt x="402" y="616"/>
                  </a:cubicBezTo>
                  <a:cubicBezTo>
                    <a:pt x="352" y="616"/>
                    <a:pt x="314" y="603"/>
                    <a:pt x="276" y="566"/>
                  </a:cubicBezTo>
                  <a:cubicBezTo>
                    <a:pt x="226" y="528"/>
                    <a:pt x="201" y="478"/>
                    <a:pt x="201" y="415"/>
                  </a:cubicBezTo>
                  <a:cubicBezTo>
                    <a:pt x="201" y="365"/>
                    <a:pt x="226" y="327"/>
                    <a:pt x="251" y="289"/>
                  </a:cubicBezTo>
                  <a:cubicBezTo>
                    <a:pt x="289" y="239"/>
                    <a:pt x="352" y="214"/>
                    <a:pt x="402" y="214"/>
                  </a:cubicBezTo>
                  <a:close/>
                  <a:moveTo>
                    <a:pt x="402" y="0"/>
                  </a:moveTo>
                  <a:cubicBezTo>
                    <a:pt x="289" y="0"/>
                    <a:pt x="176" y="50"/>
                    <a:pt x="88" y="151"/>
                  </a:cubicBezTo>
                  <a:cubicBezTo>
                    <a:pt x="25" y="226"/>
                    <a:pt x="0" y="327"/>
                    <a:pt x="0" y="415"/>
                  </a:cubicBezTo>
                  <a:cubicBezTo>
                    <a:pt x="0" y="528"/>
                    <a:pt x="50" y="654"/>
                    <a:pt x="138" y="729"/>
                  </a:cubicBezTo>
                  <a:cubicBezTo>
                    <a:pt x="214" y="792"/>
                    <a:pt x="314" y="829"/>
                    <a:pt x="402" y="829"/>
                  </a:cubicBezTo>
                  <a:cubicBezTo>
                    <a:pt x="515" y="829"/>
                    <a:pt x="641" y="779"/>
                    <a:pt x="716" y="679"/>
                  </a:cubicBezTo>
                  <a:cubicBezTo>
                    <a:pt x="779" y="603"/>
                    <a:pt x="817" y="503"/>
                    <a:pt x="817" y="415"/>
                  </a:cubicBezTo>
                  <a:cubicBezTo>
                    <a:pt x="817" y="302"/>
                    <a:pt x="767" y="176"/>
                    <a:pt x="666" y="101"/>
                  </a:cubicBezTo>
                  <a:cubicBezTo>
                    <a:pt x="591" y="38"/>
                    <a:pt x="503" y="0"/>
                    <a:pt x="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6"/>
            <p:cNvSpPr/>
            <p:nvPr/>
          </p:nvSpPr>
          <p:spPr>
            <a:xfrm>
              <a:off x="642543" y="4159669"/>
              <a:ext cx="103583" cy="75927"/>
            </a:xfrm>
            <a:custGeom>
              <a:avLst/>
              <a:gdLst/>
              <a:ahLst/>
              <a:cxnLst/>
              <a:rect l="l" t="t" r="r" b="b"/>
              <a:pathLst>
                <a:path w="3105" h="2276" extrusionOk="0">
                  <a:moveTo>
                    <a:pt x="1584" y="1"/>
                  </a:moveTo>
                  <a:cubicBezTo>
                    <a:pt x="1421" y="1"/>
                    <a:pt x="1257" y="26"/>
                    <a:pt x="1107" y="51"/>
                  </a:cubicBezTo>
                  <a:cubicBezTo>
                    <a:pt x="880" y="101"/>
                    <a:pt x="654" y="177"/>
                    <a:pt x="453" y="315"/>
                  </a:cubicBezTo>
                  <a:cubicBezTo>
                    <a:pt x="164" y="516"/>
                    <a:pt x="1" y="868"/>
                    <a:pt x="1" y="1207"/>
                  </a:cubicBezTo>
                  <a:cubicBezTo>
                    <a:pt x="1" y="1308"/>
                    <a:pt x="13" y="1408"/>
                    <a:pt x="38" y="1496"/>
                  </a:cubicBezTo>
                  <a:cubicBezTo>
                    <a:pt x="177" y="1936"/>
                    <a:pt x="579" y="2250"/>
                    <a:pt x="1019" y="2275"/>
                  </a:cubicBezTo>
                  <a:cubicBezTo>
                    <a:pt x="1081" y="2275"/>
                    <a:pt x="1132" y="2238"/>
                    <a:pt x="1132" y="2175"/>
                  </a:cubicBezTo>
                  <a:cubicBezTo>
                    <a:pt x="1132" y="2125"/>
                    <a:pt x="1094" y="2074"/>
                    <a:pt x="1031" y="2074"/>
                  </a:cubicBezTo>
                  <a:cubicBezTo>
                    <a:pt x="679" y="2049"/>
                    <a:pt x="340" y="1785"/>
                    <a:pt x="240" y="1446"/>
                  </a:cubicBezTo>
                  <a:cubicBezTo>
                    <a:pt x="227" y="1371"/>
                    <a:pt x="214" y="1295"/>
                    <a:pt x="214" y="1207"/>
                  </a:cubicBezTo>
                  <a:cubicBezTo>
                    <a:pt x="214" y="931"/>
                    <a:pt x="353" y="642"/>
                    <a:pt x="579" y="478"/>
                  </a:cubicBezTo>
                  <a:cubicBezTo>
                    <a:pt x="730" y="365"/>
                    <a:pt x="931" y="303"/>
                    <a:pt x="1144" y="265"/>
                  </a:cubicBezTo>
                  <a:cubicBezTo>
                    <a:pt x="1295" y="227"/>
                    <a:pt x="1433" y="215"/>
                    <a:pt x="1584" y="215"/>
                  </a:cubicBezTo>
                  <a:cubicBezTo>
                    <a:pt x="1672" y="215"/>
                    <a:pt x="1760" y="215"/>
                    <a:pt x="1848" y="240"/>
                  </a:cubicBezTo>
                  <a:cubicBezTo>
                    <a:pt x="2263" y="328"/>
                    <a:pt x="2602" y="692"/>
                    <a:pt x="2903" y="1057"/>
                  </a:cubicBezTo>
                  <a:cubicBezTo>
                    <a:pt x="2925" y="1078"/>
                    <a:pt x="2960" y="1092"/>
                    <a:pt x="2993" y="1092"/>
                  </a:cubicBezTo>
                  <a:cubicBezTo>
                    <a:pt x="3016" y="1092"/>
                    <a:pt x="3038" y="1085"/>
                    <a:pt x="3054" y="1069"/>
                  </a:cubicBezTo>
                  <a:cubicBezTo>
                    <a:pt x="3105" y="1031"/>
                    <a:pt x="3105" y="956"/>
                    <a:pt x="3067" y="918"/>
                  </a:cubicBezTo>
                  <a:cubicBezTo>
                    <a:pt x="2753" y="554"/>
                    <a:pt x="2401" y="152"/>
                    <a:pt x="1886" y="39"/>
                  </a:cubicBezTo>
                  <a:cubicBezTo>
                    <a:pt x="1785" y="14"/>
                    <a:pt x="1685" y="1"/>
                    <a:pt x="15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6"/>
            <p:cNvSpPr/>
            <p:nvPr/>
          </p:nvSpPr>
          <p:spPr>
            <a:xfrm>
              <a:off x="727645" y="4179819"/>
              <a:ext cx="27288" cy="27689"/>
            </a:xfrm>
            <a:custGeom>
              <a:avLst/>
              <a:gdLst/>
              <a:ahLst/>
              <a:cxnLst/>
              <a:rect l="l" t="t" r="r" b="b"/>
              <a:pathLst>
                <a:path w="818" h="830" extrusionOk="0">
                  <a:moveTo>
                    <a:pt x="403" y="214"/>
                  </a:moveTo>
                  <a:cubicBezTo>
                    <a:pt x="453" y="214"/>
                    <a:pt x="503" y="226"/>
                    <a:pt x="541" y="264"/>
                  </a:cubicBezTo>
                  <a:cubicBezTo>
                    <a:pt x="579" y="302"/>
                    <a:pt x="604" y="352"/>
                    <a:pt x="604" y="415"/>
                  </a:cubicBezTo>
                  <a:cubicBezTo>
                    <a:pt x="604" y="465"/>
                    <a:pt x="591" y="503"/>
                    <a:pt x="566" y="540"/>
                  </a:cubicBezTo>
                  <a:cubicBezTo>
                    <a:pt x="516" y="591"/>
                    <a:pt x="466" y="616"/>
                    <a:pt x="403" y="616"/>
                  </a:cubicBezTo>
                  <a:cubicBezTo>
                    <a:pt x="365" y="616"/>
                    <a:pt x="315" y="603"/>
                    <a:pt x="277" y="566"/>
                  </a:cubicBezTo>
                  <a:cubicBezTo>
                    <a:pt x="227" y="528"/>
                    <a:pt x="202" y="478"/>
                    <a:pt x="202" y="415"/>
                  </a:cubicBezTo>
                  <a:cubicBezTo>
                    <a:pt x="202" y="377"/>
                    <a:pt x="227" y="327"/>
                    <a:pt x="252" y="289"/>
                  </a:cubicBezTo>
                  <a:cubicBezTo>
                    <a:pt x="290" y="239"/>
                    <a:pt x="352" y="214"/>
                    <a:pt x="403" y="214"/>
                  </a:cubicBezTo>
                  <a:close/>
                  <a:moveTo>
                    <a:pt x="403" y="0"/>
                  </a:moveTo>
                  <a:cubicBezTo>
                    <a:pt x="290" y="0"/>
                    <a:pt x="177" y="50"/>
                    <a:pt x="89" y="151"/>
                  </a:cubicBezTo>
                  <a:cubicBezTo>
                    <a:pt x="26" y="226"/>
                    <a:pt x="1" y="327"/>
                    <a:pt x="1" y="415"/>
                  </a:cubicBezTo>
                  <a:cubicBezTo>
                    <a:pt x="1" y="528"/>
                    <a:pt x="51" y="654"/>
                    <a:pt x="139" y="729"/>
                  </a:cubicBezTo>
                  <a:cubicBezTo>
                    <a:pt x="214" y="792"/>
                    <a:pt x="315" y="829"/>
                    <a:pt x="403" y="829"/>
                  </a:cubicBezTo>
                  <a:cubicBezTo>
                    <a:pt x="528" y="829"/>
                    <a:pt x="641" y="779"/>
                    <a:pt x="717" y="679"/>
                  </a:cubicBezTo>
                  <a:cubicBezTo>
                    <a:pt x="780" y="603"/>
                    <a:pt x="817" y="503"/>
                    <a:pt x="817" y="415"/>
                  </a:cubicBezTo>
                  <a:cubicBezTo>
                    <a:pt x="817" y="302"/>
                    <a:pt x="767" y="189"/>
                    <a:pt x="667" y="101"/>
                  </a:cubicBezTo>
                  <a:cubicBezTo>
                    <a:pt x="591" y="38"/>
                    <a:pt x="503" y="0"/>
                    <a:pt x="40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6"/>
            <p:cNvSpPr/>
            <p:nvPr/>
          </p:nvSpPr>
          <p:spPr>
            <a:xfrm>
              <a:off x="598541" y="4277497"/>
              <a:ext cx="103149" cy="76294"/>
            </a:xfrm>
            <a:custGeom>
              <a:avLst/>
              <a:gdLst/>
              <a:ahLst/>
              <a:cxnLst/>
              <a:rect l="l" t="t" r="r" b="b"/>
              <a:pathLst>
                <a:path w="3092" h="2287" extrusionOk="0">
                  <a:moveTo>
                    <a:pt x="1571" y="0"/>
                  </a:moveTo>
                  <a:cubicBezTo>
                    <a:pt x="1408" y="0"/>
                    <a:pt x="1244" y="25"/>
                    <a:pt x="1094" y="63"/>
                  </a:cubicBezTo>
                  <a:cubicBezTo>
                    <a:pt x="867" y="113"/>
                    <a:pt x="641" y="176"/>
                    <a:pt x="440" y="314"/>
                  </a:cubicBezTo>
                  <a:cubicBezTo>
                    <a:pt x="164" y="528"/>
                    <a:pt x="0" y="867"/>
                    <a:pt x="0" y="1219"/>
                  </a:cubicBezTo>
                  <a:cubicBezTo>
                    <a:pt x="0" y="1307"/>
                    <a:pt x="13" y="1407"/>
                    <a:pt x="38" y="1508"/>
                  </a:cubicBezTo>
                  <a:cubicBezTo>
                    <a:pt x="164" y="1935"/>
                    <a:pt x="566" y="2249"/>
                    <a:pt x="1018" y="2287"/>
                  </a:cubicBezTo>
                  <a:cubicBezTo>
                    <a:pt x="1068" y="2287"/>
                    <a:pt x="1119" y="2237"/>
                    <a:pt x="1119" y="2186"/>
                  </a:cubicBezTo>
                  <a:cubicBezTo>
                    <a:pt x="1131" y="2124"/>
                    <a:pt x="1081" y="2073"/>
                    <a:pt x="1031" y="2073"/>
                  </a:cubicBezTo>
                  <a:cubicBezTo>
                    <a:pt x="666" y="2061"/>
                    <a:pt x="327" y="1784"/>
                    <a:pt x="239" y="1445"/>
                  </a:cubicBezTo>
                  <a:cubicBezTo>
                    <a:pt x="214" y="1370"/>
                    <a:pt x="201" y="1294"/>
                    <a:pt x="201" y="1219"/>
                  </a:cubicBezTo>
                  <a:cubicBezTo>
                    <a:pt x="201" y="942"/>
                    <a:pt x="340" y="653"/>
                    <a:pt x="566" y="490"/>
                  </a:cubicBezTo>
                  <a:cubicBezTo>
                    <a:pt x="729" y="377"/>
                    <a:pt x="930" y="314"/>
                    <a:pt x="1131" y="264"/>
                  </a:cubicBezTo>
                  <a:cubicBezTo>
                    <a:pt x="1282" y="239"/>
                    <a:pt x="1433" y="214"/>
                    <a:pt x="1571" y="214"/>
                  </a:cubicBezTo>
                  <a:cubicBezTo>
                    <a:pt x="1659" y="214"/>
                    <a:pt x="1747" y="226"/>
                    <a:pt x="1835" y="239"/>
                  </a:cubicBezTo>
                  <a:cubicBezTo>
                    <a:pt x="2262" y="339"/>
                    <a:pt x="2589" y="691"/>
                    <a:pt x="2903" y="1056"/>
                  </a:cubicBezTo>
                  <a:cubicBezTo>
                    <a:pt x="2923" y="1082"/>
                    <a:pt x="2951" y="1095"/>
                    <a:pt x="2978" y="1095"/>
                  </a:cubicBezTo>
                  <a:cubicBezTo>
                    <a:pt x="3001" y="1095"/>
                    <a:pt x="3024" y="1086"/>
                    <a:pt x="3041" y="1068"/>
                  </a:cubicBezTo>
                  <a:cubicBezTo>
                    <a:pt x="3092" y="1030"/>
                    <a:pt x="3092" y="968"/>
                    <a:pt x="3054" y="917"/>
                  </a:cubicBezTo>
                  <a:cubicBezTo>
                    <a:pt x="2740" y="565"/>
                    <a:pt x="2388" y="151"/>
                    <a:pt x="1885" y="38"/>
                  </a:cubicBezTo>
                  <a:cubicBezTo>
                    <a:pt x="1772" y="13"/>
                    <a:pt x="1672"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6"/>
            <p:cNvSpPr/>
            <p:nvPr/>
          </p:nvSpPr>
          <p:spPr>
            <a:xfrm>
              <a:off x="683209" y="4298013"/>
              <a:ext cx="27288" cy="27288"/>
            </a:xfrm>
            <a:custGeom>
              <a:avLst/>
              <a:gdLst/>
              <a:ahLst/>
              <a:cxnLst/>
              <a:rect l="l" t="t" r="r" b="b"/>
              <a:pathLst>
                <a:path w="818" h="818" extrusionOk="0">
                  <a:moveTo>
                    <a:pt x="415" y="214"/>
                  </a:moveTo>
                  <a:cubicBezTo>
                    <a:pt x="453" y="214"/>
                    <a:pt x="503" y="227"/>
                    <a:pt x="541" y="252"/>
                  </a:cubicBezTo>
                  <a:cubicBezTo>
                    <a:pt x="591" y="290"/>
                    <a:pt x="616" y="353"/>
                    <a:pt x="616" y="403"/>
                  </a:cubicBezTo>
                  <a:cubicBezTo>
                    <a:pt x="616" y="453"/>
                    <a:pt x="591" y="503"/>
                    <a:pt x="566" y="541"/>
                  </a:cubicBezTo>
                  <a:cubicBezTo>
                    <a:pt x="528" y="591"/>
                    <a:pt x="466" y="616"/>
                    <a:pt x="415" y="616"/>
                  </a:cubicBezTo>
                  <a:cubicBezTo>
                    <a:pt x="365" y="616"/>
                    <a:pt x="315" y="591"/>
                    <a:pt x="277" y="566"/>
                  </a:cubicBezTo>
                  <a:cubicBezTo>
                    <a:pt x="239" y="529"/>
                    <a:pt x="214" y="466"/>
                    <a:pt x="214" y="415"/>
                  </a:cubicBezTo>
                  <a:cubicBezTo>
                    <a:pt x="214" y="365"/>
                    <a:pt x="227" y="315"/>
                    <a:pt x="252" y="277"/>
                  </a:cubicBezTo>
                  <a:cubicBezTo>
                    <a:pt x="302" y="239"/>
                    <a:pt x="352" y="214"/>
                    <a:pt x="415" y="214"/>
                  </a:cubicBezTo>
                  <a:close/>
                  <a:moveTo>
                    <a:pt x="415" y="1"/>
                  </a:moveTo>
                  <a:cubicBezTo>
                    <a:pt x="302" y="1"/>
                    <a:pt x="177" y="51"/>
                    <a:pt x="101" y="152"/>
                  </a:cubicBezTo>
                  <a:cubicBezTo>
                    <a:pt x="38" y="227"/>
                    <a:pt x="1" y="315"/>
                    <a:pt x="1" y="415"/>
                  </a:cubicBezTo>
                  <a:cubicBezTo>
                    <a:pt x="1" y="529"/>
                    <a:pt x="51" y="642"/>
                    <a:pt x="151" y="730"/>
                  </a:cubicBezTo>
                  <a:cubicBezTo>
                    <a:pt x="227" y="792"/>
                    <a:pt x="315" y="818"/>
                    <a:pt x="415" y="818"/>
                  </a:cubicBezTo>
                  <a:cubicBezTo>
                    <a:pt x="528" y="818"/>
                    <a:pt x="642" y="767"/>
                    <a:pt x="729" y="679"/>
                  </a:cubicBezTo>
                  <a:cubicBezTo>
                    <a:pt x="792" y="591"/>
                    <a:pt x="817" y="503"/>
                    <a:pt x="817" y="403"/>
                  </a:cubicBezTo>
                  <a:cubicBezTo>
                    <a:pt x="817" y="290"/>
                    <a:pt x="767" y="177"/>
                    <a:pt x="679" y="101"/>
                  </a:cubicBezTo>
                  <a:cubicBezTo>
                    <a:pt x="604" y="26"/>
                    <a:pt x="503" y="1"/>
                    <a:pt x="4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6"/>
            <p:cNvSpPr/>
            <p:nvPr/>
          </p:nvSpPr>
          <p:spPr>
            <a:xfrm>
              <a:off x="561645" y="4401996"/>
              <a:ext cx="103583" cy="75961"/>
            </a:xfrm>
            <a:custGeom>
              <a:avLst/>
              <a:gdLst/>
              <a:ahLst/>
              <a:cxnLst/>
              <a:rect l="l" t="t" r="r" b="b"/>
              <a:pathLst>
                <a:path w="3105" h="2277" extrusionOk="0">
                  <a:moveTo>
                    <a:pt x="1584" y="0"/>
                  </a:moveTo>
                  <a:cubicBezTo>
                    <a:pt x="1420" y="0"/>
                    <a:pt x="1257" y="25"/>
                    <a:pt x="1106" y="63"/>
                  </a:cubicBezTo>
                  <a:cubicBezTo>
                    <a:pt x="880" y="101"/>
                    <a:pt x="654" y="176"/>
                    <a:pt x="453" y="314"/>
                  </a:cubicBezTo>
                  <a:cubicBezTo>
                    <a:pt x="164" y="528"/>
                    <a:pt x="1" y="867"/>
                    <a:pt x="1" y="1219"/>
                  </a:cubicBezTo>
                  <a:cubicBezTo>
                    <a:pt x="1" y="1307"/>
                    <a:pt x="13" y="1407"/>
                    <a:pt x="38" y="1508"/>
                  </a:cubicBezTo>
                  <a:cubicBezTo>
                    <a:pt x="164" y="1935"/>
                    <a:pt x="579" y="2249"/>
                    <a:pt x="1018" y="2275"/>
                  </a:cubicBezTo>
                  <a:cubicBezTo>
                    <a:pt x="1025" y="2276"/>
                    <a:pt x="1031" y="2276"/>
                    <a:pt x="1038" y="2276"/>
                  </a:cubicBezTo>
                  <a:cubicBezTo>
                    <a:pt x="1091" y="2276"/>
                    <a:pt x="1131" y="2232"/>
                    <a:pt x="1131" y="2187"/>
                  </a:cubicBezTo>
                  <a:cubicBezTo>
                    <a:pt x="1131" y="2124"/>
                    <a:pt x="1094" y="2073"/>
                    <a:pt x="1031" y="2073"/>
                  </a:cubicBezTo>
                  <a:cubicBezTo>
                    <a:pt x="679" y="2048"/>
                    <a:pt x="340" y="1784"/>
                    <a:pt x="239" y="1445"/>
                  </a:cubicBezTo>
                  <a:cubicBezTo>
                    <a:pt x="227" y="1370"/>
                    <a:pt x="214" y="1294"/>
                    <a:pt x="214" y="1219"/>
                  </a:cubicBezTo>
                  <a:cubicBezTo>
                    <a:pt x="214" y="930"/>
                    <a:pt x="352" y="654"/>
                    <a:pt x="579" y="490"/>
                  </a:cubicBezTo>
                  <a:cubicBezTo>
                    <a:pt x="729" y="377"/>
                    <a:pt x="930" y="314"/>
                    <a:pt x="1144" y="264"/>
                  </a:cubicBezTo>
                  <a:cubicBezTo>
                    <a:pt x="1295" y="239"/>
                    <a:pt x="1433" y="214"/>
                    <a:pt x="1584" y="214"/>
                  </a:cubicBezTo>
                  <a:cubicBezTo>
                    <a:pt x="1672" y="214"/>
                    <a:pt x="1760" y="226"/>
                    <a:pt x="1848" y="239"/>
                  </a:cubicBezTo>
                  <a:cubicBezTo>
                    <a:pt x="2262" y="339"/>
                    <a:pt x="2602" y="691"/>
                    <a:pt x="2903" y="1056"/>
                  </a:cubicBezTo>
                  <a:cubicBezTo>
                    <a:pt x="2923" y="1083"/>
                    <a:pt x="2954" y="1095"/>
                    <a:pt x="2985" y="1095"/>
                  </a:cubicBezTo>
                  <a:cubicBezTo>
                    <a:pt x="3011" y="1095"/>
                    <a:pt x="3037" y="1086"/>
                    <a:pt x="3054" y="1068"/>
                  </a:cubicBezTo>
                  <a:cubicBezTo>
                    <a:pt x="3104" y="1031"/>
                    <a:pt x="3104" y="968"/>
                    <a:pt x="3067" y="917"/>
                  </a:cubicBezTo>
                  <a:cubicBezTo>
                    <a:pt x="2752" y="553"/>
                    <a:pt x="2401" y="151"/>
                    <a:pt x="1885" y="38"/>
                  </a:cubicBezTo>
                  <a:cubicBezTo>
                    <a:pt x="1785" y="13"/>
                    <a:pt x="1684" y="0"/>
                    <a:pt x="158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6"/>
            <p:cNvSpPr/>
            <p:nvPr/>
          </p:nvSpPr>
          <p:spPr>
            <a:xfrm>
              <a:off x="646747" y="4422513"/>
              <a:ext cx="27288" cy="27288"/>
            </a:xfrm>
            <a:custGeom>
              <a:avLst/>
              <a:gdLst/>
              <a:ahLst/>
              <a:cxnLst/>
              <a:rect l="l" t="t" r="r" b="b"/>
              <a:pathLst>
                <a:path w="818" h="818" extrusionOk="0">
                  <a:moveTo>
                    <a:pt x="403" y="202"/>
                  </a:moveTo>
                  <a:cubicBezTo>
                    <a:pt x="453" y="202"/>
                    <a:pt x="503" y="227"/>
                    <a:pt x="541" y="252"/>
                  </a:cubicBezTo>
                  <a:cubicBezTo>
                    <a:pt x="578" y="290"/>
                    <a:pt x="604" y="353"/>
                    <a:pt x="604" y="403"/>
                  </a:cubicBezTo>
                  <a:cubicBezTo>
                    <a:pt x="604" y="453"/>
                    <a:pt x="591" y="503"/>
                    <a:pt x="566" y="541"/>
                  </a:cubicBezTo>
                  <a:cubicBezTo>
                    <a:pt x="516" y="579"/>
                    <a:pt x="465" y="604"/>
                    <a:pt x="403" y="604"/>
                  </a:cubicBezTo>
                  <a:cubicBezTo>
                    <a:pt x="365" y="604"/>
                    <a:pt x="315" y="591"/>
                    <a:pt x="277" y="566"/>
                  </a:cubicBezTo>
                  <a:cubicBezTo>
                    <a:pt x="227" y="529"/>
                    <a:pt x="201" y="466"/>
                    <a:pt x="201" y="416"/>
                  </a:cubicBezTo>
                  <a:cubicBezTo>
                    <a:pt x="201" y="365"/>
                    <a:pt x="227" y="315"/>
                    <a:pt x="252" y="277"/>
                  </a:cubicBezTo>
                  <a:cubicBezTo>
                    <a:pt x="289" y="227"/>
                    <a:pt x="352" y="202"/>
                    <a:pt x="403" y="202"/>
                  </a:cubicBezTo>
                  <a:close/>
                  <a:moveTo>
                    <a:pt x="403" y="1"/>
                  </a:moveTo>
                  <a:cubicBezTo>
                    <a:pt x="289" y="1"/>
                    <a:pt x="176" y="51"/>
                    <a:pt x="88" y="139"/>
                  </a:cubicBezTo>
                  <a:cubicBezTo>
                    <a:pt x="26" y="227"/>
                    <a:pt x="0" y="315"/>
                    <a:pt x="0" y="416"/>
                  </a:cubicBezTo>
                  <a:cubicBezTo>
                    <a:pt x="0" y="529"/>
                    <a:pt x="51" y="642"/>
                    <a:pt x="139" y="717"/>
                  </a:cubicBezTo>
                  <a:cubicBezTo>
                    <a:pt x="214" y="792"/>
                    <a:pt x="315" y="818"/>
                    <a:pt x="403" y="818"/>
                  </a:cubicBezTo>
                  <a:cubicBezTo>
                    <a:pt x="516" y="818"/>
                    <a:pt x="641" y="767"/>
                    <a:pt x="717" y="667"/>
                  </a:cubicBezTo>
                  <a:cubicBezTo>
                    <a:pt x="779" y="591"/>
                    <a:pt x="817" y="503"/>
                    <a:pt x="817" y="403"/>
                  </a:cubicBezTo>
                  <a:cubicBezTo>
                    <a:pt x="817" y="290"/>
                    <a:pt x="767" y="177"/>
                    <a:pt x="666" y="89"/>
                  </a:cubicBezTo>
                  <a:cubicBezTo>
                    <a:pt x="591" y="26"/>
                    <a:pt x="503" y="1"/>
                    <a:pt x="4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6"/>
            <p:cNvSpPr/>
            <p:nvPr/>
          </p:nvSpPr>
          <p:spPr>
            <a:xfrm>
              <a:off x="516375" y="4528598"/>
              <a:ext cx="103583" cy="75894"/>
            </a:xfrm>
            <a:custGeom>
              <a:avLst/>
              <a:gdLst/>
              <a:ahLst/>
              <a:cxnLst/>
              <a:rect l="l" t="t" r="r" b="b"/>
              <a:pathLst>
                <a:path w="3105" h="2275" extrusionOk="0">
                  <a:moveTo>
                    <a:pt x="1571" y="0"/>
                  </a:moveTo>
                  <a:cubicBezTo>
                    <a:pt x="1408" y="0"/>
                    <a:pt x="1257" y="25"/>
                    <a:pt x="1094" y="50"/>
                  </a:cubicBezTo>
                  <a:cubicBezTo>
                    <a:pt x="880" y="101"/>
                    <a:pt x="641" y="163"/>
                    <a:pt x="453" y="314"/>
                  </a:cubicBezTo>
                  <a:cubicBezTo>
                    <a:pt x="164" y="515"/>
                    <a:pt x="0" y="867"/>
                    <a:pt x="0" y="1206"/>
                  </a:cubicBezTo>
                  <a:cubicBezTo>
                    <a:pt x="0" y="1307"/>
                    <a:pt x="13" y="1395"/>
                    <a:pt x="38" y="1495"/>
                  </a:cubicBezTo>
                  <a:cubicBezTo>
                    <a:pt x="164" y="1923"/>
                    <a:pt x="566" y="2249"/>
                    <a:pt x="1018" y="2274"/>
                  </a:cubicBezTo>
                  <a:cubicBezTo>
                    <a:pt x="1081" y="2274"/>
                    <a:pt x="1131" y="2237"/>
                    <a:pt x="1131" y="2174"/>
                  </a:cubicBezTo>
                  <a:cubicBezTo>
                    <a:pt x="1131" y="2111"/>
                    <a:pt x="1094" y="2061"/>
                    <a:pt x="1031" y="2061"/>
                  </a:cubicBezTo>
                  <a:cubicBezTo>
                    <a:pt x="679" y="2048"/>
                    <a:pt x="340" y="1772"/>
                    <a:pt x="239" y="1433"/>
                  </a:cubicBezTo>
                  <a:cubicBezTo>
                    <a:pt x="227" y="1357"/>
                    <a:pt x="214" y="1282"/>
                    <a:pt x="214" y="1206"/>
                  </a:cubicBezTo>
                  <a:cubicBezTo>
                    <a:pt x="214" y="930"/>
                    <a:pt x="352" y="641"/>
                    <a:pt x="566" y="478"/>
                  </a:cubicBezTo>
                  <a:cubicBezTo>
                    <a:pt x="729" y="364"/>
                    <a:pt x="930" y="302"/>
                    <a:pt x="1144" y="251"/>
                  </a:cubicBezTo>
                  <a:cubicBezTo>
                    <a:pt x="1282" y="226"/>
                    <a:pt x="1433" y="201"/>
                    <a:pt x="1571" y="201"/>
                  </a:cubicBezTo>
                  <a:cubicBezTo>
                    <a:pt x="1672" y="201"/>
                    <a:pt x="1760" y="214"/>
                    <a:pt x="1835" y="239"/>
                  </a:cubicBezTo>
                  <a:cubicBezTo>
                    <a:pt x="2262" y="327"/>
                    <a:pt x="2602" y="691"/>
                    <a:pt x="2903" y="1056"/>
                  </a:cubicBezTo>
                  <a:cubicBezTo>
                    <a:pt x="2922" y="1074"/>
                    <a:pt x="2947" y="1084"/>
                    <a:pt x="2974" y="1084"/>
                  </a:cubicBezTo>
                  <a:cubicBezTo>
                    <a:pt x="3001" y="1084"/>
                    <a:pt x="3029" y="1074"/>
                    <a:pt x="3054" y="1056"/>
                  </a:cubicBezTo>
                  <a:cubicBezTo>
                    <a:pt x="3092" y="1018"/>
                    <a:pt x="3104" y="955"/>
                    <a:pt x="3066" y="917"/>
                  </a:cubicBezTo>
                  <a:cubicBezTo>
                    <a:pt x="2752" y="553"/>
                    <a:pt x="2400" y="151"/>
                    <a:pt x="1885" y="25"/>
                  </a:cubicBezTo>
                  <a:cubicBezTo>
                    <a:pt x="1785" y="0"/>
                    <a:pt x="1684" y="0"/>
                    <a:pt x="15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6"/>
            <p:cNvSpPr/>
            <p:nvPr/>
          </p:nvSpPr>
          <p:spPr>
            <a:xfrm>
              <a:off x="601477" y="4548714"/>
              <a:ext cx="27288" cy="27689"/>
            </a:xfrm>
            <a:custGeom>
              <a:avLst/>
              <a:gdLst/>
              <a:ahLst/>
              <a:cxnLst/>
              <a:rect l="l" t="t" r="r" b="b"/>
              <a:pathLst>
                <a:path w="818" h="830" extrusionOk="0">
                  <a:moveTo>
                    <a:pt x="402" y="214"/>
                  </a:moveTo>
                  <a:cubicBezTo>
                    <a:pt x="453" y="214"/>
                    <a:pt x="503" y="226"/>
                    <a:pt x="541" y="264"/>
                  </a:cubicBezTo>
                  <a:cubicBezTo>
                    <a:pt x="578" y="302"/>
                    <a:pt x="603" y="352"/>
                    <a:pt x="603" y="415"/>
                  </a:cubicBezTo>
                  <a:cubicBezTo>
                    <a:pt x="603" y="453"/>
                    <a:pt x="591" y="503"/>
                    <a:pt x="553" y="541"/>
                  </a:cubicBezTo>
                  <a:cubicBezTo>
                    <a:pt x="515" y="591"/>
                    <a:pt x="465" y="616"/>
                    <a:pt x="402" y="616"/>
                  </a:cubicBezTo>
                  <a:cubicBezTo>
                    <a:pt x="352" y="616"/>
                    <a:pt x="314" y="603"/>
                    <a:pt x="277" y="566"/>
                  </a:cubicBezTo>
                  <a:cubicBezTo>
                    <a:pt x="226" y="528"/>
                    <a:pt x="201" y="478"/>
                    <a:pt x="201" y="415"/>
                  </a:cubicBezTo>
                  <a:cubicBezTo>
                    <a:pt x="201" y="365"/>
                    <a:pt x="214" y="327"/>
                    <a:pt x="252" y="289"/>
                  </a:cubicBezTo>
                  <a:cubicBezTo>
                    <a:pt x="289" y="239"/>
                    <a:pt x="352" y="214"/>
                    <a:pt x="402" y="214"/>
                  </a:cubicBezTo>
                  <a:close/>
                  <a:moveTo>
                    <a:pt x="402" y="0"/>
                  </a:moveTo>
                  <a:cubicBezTo>
                    <a:pt x="289" y="0"/>
                    <a:pt x="176" y="50"/>
                    <a:pt x="88" y="151"/>
                  </a:cubicBezTo>
                  <a:cubicBezTo>
                    <a:pt x="25" y="226"/>
                    <a:pt x="0" y="327"/>
                    <a:pt x="0" y="415"/>
                  </a:cubicBezTo>
                  <a:cubicBezTo>
                    <a:pt x="0" y="528"/>
                    <a:pt x="51" y="641"/>
                    <a:pt x="139" y="729"/>
                  </a:cubicBezTo>
                  <a:cubicBezTo>
                    <a:pt x="214" y="792"/>
                    <a:pt x="314" y="830"/>
                    <a:pt x="402" y="830"/>
                  </a:cubicBezTo>
                  <a:cubicBezTo>
                    <a:pt x="515" y="830"/>
                    <a:pt x="641" y="779"/>
                    <a:pt x="717" y="679"/>
                  </a:cubicBezTo>
                  <a:cubicBezTo>
                    <a:pt x="779" y="603"/>
                    <a:pt x="817" y="503"/>
                    <a:pt x="817" y="415"/>
                  </a:cubicBezTo>
                  <a:cubicBezTo>
                    <a:pt x="817" y="302"/>
                    <a:pt x="767" y="176"/>
                    <a:pt x="666" y="101"/>
                  </a:cubicBezTo>
                  <a:cubicBezTo>
                    <a:pt x="591" y="38"/>
                    <a:pt x="503" y="0"/>
                    <a:pt x="4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6"/>
            <p:cNvSpPr/>
            <p:nvPr/>
          </p:nvSpPr>
          <p:spPr>
            <a:xfrm>
              <a:off x="567516" y="4745305"/>
              <a:ext cx="28956" cy="14712"/>
            </a:xfrm>
            <a:custGeom>
              <a:avLst/>
              <a:gdLst/>
              <a:ahLst/>
              <a:cxnLst/>
              <a:rect l="l" t="t" r="r" b="b"/>
              <a:pathLst>
                <a:path w="868" h="441" extrusionOk="0">
                  <a:moveTo>
                    <a:pt x="867" y="440"/>
                  </a:moveTo>
                  <a:cubicBezTo>
                    <a:pt x="566" y="327"/>
                    <a:pt x="264" y="189"/>
                    <a:pt x="0" y="1"/>
                  </a:cubicBezTo>
                  <a:cubicBezTo>
                    <a:pt x="264" y="189"/>
                    <a:pt x="566" y="327"/>
                    <a:pt x="867" y="440"/>
                  </a:cubicBezTo>
                  <a:close/>
                </a:path>
              </a:pathLst>
            </a:custGeom>
            <a:solidFill>
              <a:srgbClr val="EFD02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6"/>
            <p:cNvSpPr/>
            <p:nvPr/>
          </p:nvSpPr>
          <p:spPr>
            <a:xfrm>
              <a:off x="547800" y="4715948"/>
              <a:ext cx="433513" cy="159761"/>
            </a:xfrm>
            <a:custGeom>
              <a:avLst/>
              <a:gdLst/>
              <a:ahLst/>
              <a:cxnLst/>
              <a:rect l="l" t="t" r="r" b="b"/>
              <a:pathLst>
                <a:path w="12995" h="4789" extrusionOk="0">
                  <a:moveTo>
                    <a:pt x="12994" y="4789"/>
                  </a:moveTo>
                  <a:cubicBezTo>
                    <a:pt x="9212" y="3444"/>
                    <a:pt x="5417" y="2100"/>
                    <a:pt x="1634" y="742"/>
                  </a:cubicBezTo>
                  <a:cubicBezTo>
                    <a:pt x="5417" y="2100"/>
                    <a:pt x="9212" y="3444"/>
                    <a:pt x="12994" y="4789"/>
                  </a:cubicBezTo>
                  <a:cubicBezTo>
                    <a:pt x="12994" y="4789"/>
                    <a:pt x="12994" y="4789"/>
                    <a:pt x="12994" y="4789"/>
                  </a:cubicBezTo>
                  <a:close/>
                  <a:moveTo>
                    <a:pt x="152" y="114"/>
                  </a:moveTo>
                  <a:cubicBezTo>
                    <a:pt x="101" y="76"/>
                    <a:pt x="51" y="39"/>
                    <a:pt x="1" y="1"/>
                  </a:cubicBezTo>
                  <a:lnTo>
                    <a:pt x="1" y="1"/>
                  </a:lnTo>
                  <a:cubicBezTo>
                    <a:pt x="51" y="39"/>
                    <a:pt x="101" y="76"/>
                    <a:pt x="152" y="114"/>
                  </a:cubicBezTo>
                  <a:close/>
                </a:path>
              </a:pathLst>
            </a:custGeom>
            <a:solidFill>
              <a:srgbClr val="F24B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6"/>
          <p:cNvGrpSpPr/>
          <p:nvPr/>
        </p:nvGrpSpPr>
        <p:grpSpPr>
          <a:xfrm>
            <a:off x="226150" y="36146"/>
            <a:ext cx="8752603" cy="648121"/>
            <a:chOff x="226150" y="36146"/>
            <a:chExt cx="8752603" cy="648121"/>
          </a:xfrm>
        </p:grpSpPr>
        <p:sp>
          <p:nvSpPr>
            <p:cNvPr id="409" name="Google Shape;409;p6"/>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6"/>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1" name="Google Shape;411;p6"/>
          <p:cNvGrpSpPr/>
          <p:nvPr/>
        </p:nvGrpSpPr>
        <p:grpSpPr>
          <a:xfrm>
            <a:off x="42234" y="3631082"/>
            <a:ext cx="8970793" cy="1458619"/>
            <a:chOff x="42234" y="3631082"/>
            <a:chExt cx="8970793" cy="1458619"/>
          </a:xfrm>
        </p:grpSpPr>
        <p:grpSp>
          <p:nvGrpSpPr>
            <p:cNvPr id="412" name="Google Shape;412;p6"/>
            <p:cNvGrpSpPr/>
            <p:nvPr/>
          </p:nvGrpSpPr>
          <p:grpSpPr>
            <a:xfrm rot="922528">
              <a:off x="113434" y="3690271"/>
              <a:ext cx="528592" cy="608422"/>
              <a:chOff x="104132" y="3774240"/>
              <a:chExt cx="602807" cy="693845"/>
            </a:xfrm>
          </p:grpSpPr>
          <p:sp>
            <p:nvSpPr>
              <p:cNvPr id="413" name="Google Shape;413;p6"/>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6"/>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6"/>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6" name="Google Shape;416;p6"/>
            <p:cNvGrpSpPr/>
            <p:nvPr/>
          </p:nvGrpSpPr>
          <p:grpSpPr>
            <a:xfrm>
              <a:off x="8430774" y="3921549"/>
              <a:ext cx="582254" cy="567217"/>
              <a:chOff x="8362049" y="142511"/>
              <a:chExt cx="582254" cy="567217"/>
            </a:xfrm>
          </p:grpSpPr>
          <p:sp>
            <p:nvSpPr>
              <p:cNvPr id="417" name="Google Shape;417;p6"/>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6"/>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6"/>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0" name="Google Shape;420;p6"/>
            <p:cNvSpPr/>
            <p:nvPr/>
          </p:nvSpPr>
          <p:spPr>
            <a:xfrm rot="-944183">
              <a:off x="7931940" y="46733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2C7499B1-BDB0-4685-BCD6-E0ECECFB24A7}"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427422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2FC1D41C-72F3-4892-BCD6-878F74D782C2}"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77561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48DB86BB-2124-4497-AA2F-BEFB165139CD}"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563006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4"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7A0397DC-45F5-47A8-9401-32C51089A857}"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4966948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7E3A4232-EB47-412F-95EF-D9E782377959}"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663490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485DCC47-A09F-4FF2-9F43-752006643BAE}"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557265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8729FB8D-E24A-4C55-8559-42C228F97375}"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388678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974FCC37-B1A8-4DA2-8161-40A06ADBE493}"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50741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0DBAB898-9EF6-4C7D-9313-E90EFC137FAA}"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589012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4"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A3CF7D08-5400-4300-B23D-1BF5A96FA661}"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102587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421"/>
        <p:cNvGrpSpPr/>
        <p:nvPr/>
      </p:nvGrpSpPr>
      <p:grpSpPr>
        <a:xfrm>
          <a:off x="0" y="0"/>
          <a:ext cx="0" cy="0"/>
          <a:chOff x="0" y="0"/>
          <a:chExt cx="0" cy="0"/>
        </a:xfrm>
      </p:grpSpPr>
      <p:grpSp>
        <p:nvGrpSpPr>
          <p:cNvPr id="422" name="Google Shape;422;p7"/>
          <p:cNvGrpSpPr/>
          <p:nvPr/>
        </p:nvGrpSpPr>
        <p:grpSpPr>
          <a:xfrm>
            <a:off x="454950" y="269892"/>
            <a:ext cx="8234100" cy="4603720"/>
            <a:chOff x="429225" y="317630"/>
            <a:chExt cx="8234100" cy="4603720"/>
          </a:xfrm>
        </p:grpSpPr>
        <p:sp>
          <p:nvSpPr>
            <p:cNvPr id="423" name="Google Shape;423;p7"/>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424" name="Google Shape;424;p7"/>
            <p:cNvGrpSpPr/>
            <p:nvPr/>
          </p:nvGrpSpPr>
          <p:grpSpPr>
            <a:xfrm>
              <a:off x="679925" y="317630"/>
              <a:ext cx="7742675" cy="4600565"/>
              <a:chOff x="679925" y="317625"/>
              <a:chExt cx="7742675" cy="4510800"/>
            </a:xfrm>
          </p:grpSpPr>
          <p:cxnSp>
            <p:nvCxnSpPr>
              <p:cNvPr id="425" name="Google Shape;425;p7"/>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6" name="Google Shape;426;p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7" name="Google Shape;427;p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8" name="Google Shape;428;p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29" name="Google Shape;429;p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0" name="Google Shape;430;p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1" name="Google Shape;431;p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2" name="Google Shape;432;p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3" name="Google Shape;433;p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4" name="Google Shape;434;p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5" name="Google Shape;435;p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6" name="Google Shape;436;p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7" name="Google Shape;437;p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8" name="Google Shape;438;p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39" name="Google Shape;439;p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0" name="Google Shape;440;p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1" name="Google Shape;441;p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2" name="Google Shape;442;p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3" name="Google Shape;443;p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4" name="Google Shape;444;p7"/>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5" name="Google Shape;445;p7"/>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6" name="Google Shape;446;p7"/>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7" name="Google Shape;447;p7"/>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8" name="Google Shape;448;p7"/>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49" name="Google Shape;449;p7"/>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0" name="Google Shape;450;p7"/>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1" name="Google Shape;451;p7"/>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2" name="Google Shape;452;p7"/>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3" name="Google Shape;453;p7"/>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4" name="Google Shape;454;p7"/>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5" name="Google Shape;455;p7"/>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6" name="Google Shape;456;p7"/>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57" name="Google Shape;457;p7"/>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458" name="Google Shape;458;p7"/>
            <p:cNvGrpSpPr/>
            <p:nvPr/>
          </p:nvGrpSpPr>
          <p:grpSpPr>
            <a:xfrm rot="5400000">
              <a:off x="2488064" y="-1492722"/>
              <a:ext cx="4107800" cy="8225444"/>
              <a:chOff x="925175" y="317625"/>
              <a:chExt cx="4107800" cy="4510800"/>
            </a:xfrm>
          </p:grpSpPr>
          <p:cxnSp>
            <p:nvCxnSpPr>
              <p:cNvPr id="459" name="Google Shape;459;p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0" name="Google Shape;460;p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1" name="Google Shape;461;p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2" name="Google Shape;462;p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3" name="Google Shape;463;p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4" name="Google Shape;464;p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5" name="Google Shape;465;p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6" name="Google Shape;466;p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7" name="Google Shape;467;p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8" name="Google Shape;468;p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69" name="Google Shape;469;p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0" name="Google Shape;470;p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1" name="Google Shape;471;p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2" name="Google Shape;472;p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3" name="Google Shape;473;p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4" name="Google Shape;474;p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5" name="Google Shape;475;p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476" name="Google Shape;476;p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477" name="Google Shape;477;p7"/>
          <p:cNvSpPr txBox="1">
            <a:spLocks noGrp="1"/>
          </p:cNvSpPr>
          <p:nvPr>
            <p:ph type="title"/>
          </p:nvPr>
        </p:nvSpPr>
        <p:spPr>
          <a:xfrm>
            <a:off x="720000" y="445025"/>
            <a:ext cx="77109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8" name="Google Shape;478;p7"/>
          <p:cNvSpPr txBox="1">
            <a:spLocks noGrp="1"/>
          </p:cNvSpPr>
          <p:nvPr>
            <p:ph type="subTitle" idx="1"/>
          </p:nvPr>
        </p:nvSpPr>
        <p:spPr>
          <a:xfrm>
            <a:off x="720000" y="1759950"/>
            <a:ext cx="4294800" cy="22983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6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0"/>
              </a:spcBef>
              <a:spcAft>
                <a:spcPts val="0"/>
              </a:spcAft>
              <a:buClr>
                <a:srgbClr val="E76A28"/>
              </a:buClr>
              <a:buSzPts val="1500"/>
              <a:buFont typeface="Nunito Light"/>
              <a:buChar char="■"/>
              <a:defRPr/>
            </a:lvl3pPr>
            <a:lvl4pPr lvl="3" algn="ctr" rtl="0">
              <a:lnSpc>
                <a:spcPct val="100000"/>
              </a:lnSpc>
              <a:spcBef>
                <a:spcPts val="0"/>
              </a:spcBef>
              <a:spcAft>
                <a:spcPts val="0"/>
              </a:spcAft>
              <a:buClr>
                <a:srgbClr val="E76A28"/>
              </a:buClr>
              <a:buSzPts val="1500"/>
              <a:buFont typeface="Nunito Light"/>
              <a:buChar char="●"/>
              <a:defRPr/>
            </a:lvl4pPr>
            <a:lvl5pPr lvl="4" algn="ctr" rtl="0">
              <a:lnSpc>
                <a:spcPct val="100000"/>
              </a:lnSpc>
              <a:spcBef>
                <a:spcPts val="0"/>
              </a:spcBef>
              <a:spcAft>
                <a:spcPts val="0"/>
              </a:spcAft>
              <a:buClr>
                <a:srgbClr val="E76A28"/>
              </a:buClr>
              <a:buSzPts val="1400"/>
              <a:buFont typeface="Nunito Light"/>
              <a:buChar char="○"/>
              <a:defRPr/>
            </a:lvl5pPr>
            <a:lvl6pPr lvl="5" algn="ctr" rtl="0">
              <a:lnSpc>
                <a:spcPct val="100000"/>
              </a:lnSpc>
              <a:spcBef>
                <a:spcPts val="0"/>
              </a:spcBef>
              <a:spcAft>
                <a:spcPts val="0"/>
              </a:spcAft>
              <a:buClr>
                <a:srgbClr val="999999"/>
              </a:buClr>
              <a:buSzPts val="1400"/>
              <a:buFont typeface="Nunito Light"/>
              <a:buChar char="■"/>
              <a:defRPr/>
            </a:lvl6pPr>
            <a:lvl7pPr lvl="6" algn="ctr" rtl="0">
              <a:lnSpc>
                <a:spcPct val="100000"/>
              </a:lnSpc>
              <a:spcBef>
                <a:spcPts val="0"/>
              </a:spcBef>
              <a:spcAft>
                <a:spcPts val="0"/>
              </a:spcAft>
              <a:buClr>
                <a:srgbClr val="999999"/>
              </a:buClr>
              <a:buSzPts val="1300"/>
              <a:buFont typeface="Nunito Light"/>
              <a:buChar char="●"/>
              <a:defRPr/>
            </a:lvl7pPr>
            <a:lvl8pPr lvl="7" algn="ctr" rtl="0">
              <a:lnSpc>
                <a:spcPct val="100000"/>
              </a:lnSpc>
              <a:spcBef>
                <a:spcPts val="0"/>
              </a:spcBef>
              <a:spcAft>
                <a:spcPts val="0"/>
              </a:spcAft>
              <a:buClr>
                <a:srgbClr val="999999"/>
              </a:buClr>
              <a:buSzPts val="1300"/>
              <a:buFont typeface="Nunito Light"/>
              <a:buChar char="○"/>
              <a:defRPr/>
            </a:lvl8pPr>
            <a:lvl9pPr lvl="8" algn="ctr" rtl="0">
              <a:lnSpc>
                <a:spcPct val="100000"/>
              </a:lnSpc>
              <a:spcBef>
                <a:spcPts val="0"/>
              </a:spcBef>
              <a:spcAft>
                <a:spcPts val="0"/>
              </a:spcAft>
              <a:buClr>
                <a:srgbClr val="999999"/>
              </a:buClr>
              <a:buSzPts val="1400"/>
              <a:buFont typeface="Nunito Light"/>
              <a:buChar char="■"/>
              <a:defRPr/>
            </a:lvl9pPr>
          </a:lstStyle>
          <a:p>
            <a:endParaRPr/>
          </a:p>
        </p:txBody>
      </p:sp>
      <p:sp>
        <p:nvSpPr>
          <p:cNvPr id="479" name="Google Shape;479;p7"/>
          <p:cNvSpPr>
            <a:spLocks noGrp="1"/>
          </p:cNvSpPr>
          <p:nvPr>
            <p:ph type="pic" idx="2"/>
          </p:nvPr>
        </p:nvSpPr>
        <p:spPr>
          <a:xfrm>
            <a:off x="5322000" y="1374125"/>
            <a:ext cx="2973600" cy="2973600"/>
          </a:xfrm>
          <a:prstGeom prst="rect">
            <a:avLst/>
          </a:prstGeom>
          <a:noFill/>
          <a:ln w="19050" cap="flat" cmpd="sng">
            <a:solidFill>
              <a:schemeClr val="accent2"/>
            </a:solidFill>
            <a:prstDash val="solid"/>
            <a:round/>
            <a:headEnd type="none" w="sm" len="sm"/>
            <a:tailEnd type="none" w="sm" len="sm"/>
          </a:ln>
          <a:effectLst>
            <a:outerShdw dist="85725" dir="2760000" algn="bl" rotWithShape="0">
              <a:schemeClr val="dk1">
                <a:alpha val="21000"/>
              </a:schemeClr>
            </a:outerShdw>
          </a:effectLst>
        </p:spPr>
      </p:sp>
      <p:grpSp>
        <p:nvGrpSpPr>
          <p:cNvPr id="480" name="Google Shape;480;p7"/>
          <p:cNvGrpSpPr/>
          <p:nvPr/>
        </p:nvGrpSpPr>
        <p:grpSpPr>
          <a:xfrm>
            <a:off x="167655" y="36146"/>
            <a:ext cx="8811098" cy="938800"/>
            <a:chOff x="167655" y="36146"/>
            <a:chExt cx="8811098" cy="938800"/>
          </a:xfrm>
        </p:grpSpPr>
        <p:grpSp>
          <p:nvGrpSpPr>
            <p:cNvPr id="481" name="Google Shape;481;p7"/>
            <p:cNvGrpSpPr/>
            <p:nvPr/>
          </p:nvGrpSpPr>
          <p:grpSpPr>
            <a:xfrm>
              <a:off x="167655" y="61975"/>
              <a:ext cx="851192" cy="912971"/>
              <a:chOff x="167655" y="61975"/>
              <a:chExt cx="851192" cy="912971"/>
            </a:xfrm>
          </p:grpSpPr>
          <p:grpSp>
            <p:nvGrpSpPr>
              <p:cNvPr id="482" name="Google Shape;482;p7"/>
              <p:cNvGrpSpPr/>
              <p:nvPr/>
            </p:nvGrpSpPr>
            <p:grpSpPr>
              <a:xfrm>
                <a:off x="167655" y="61975"/>
                <a:ext cx="851192" cy="546052"/>
                <a:chOff x="1161225" y="29450"/>
                <a:chExt cx="963432" cy="618055"/>
              </a:xfrm>
            </p:grpSpPr>
            <p:sp>
              <p:nvSpPr>
                <p:cNvPr id="483" name="Google Shape;483;p7"/>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7"/>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7"/>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7"/>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7"/>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7"/>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7"/>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0" name="Google Shape;490;p7"/>
              <p:cNvSpPr/>
              <p:nvPr/>
            </p:nvSpPr>
            <p:spPr>
              <a:xfrm>
                <a:off x="284125" y="6780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1" name="Google Shape;491;p7"/>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2" name="Google Shape;492;p7"/>
          <p:cNvGrpSpPr/>
          <p:nvPr/>
        </p:nvGrpSpPr>
        <p:grpSpPr>
          <a:xfrm>
            <a:off x="9696" y="4199467"/>
            <a:ext cx="1197654" cy="879660"/>
            <a:chOff x="9696" y="4199467"/>
            <a:chExt cx="1197654" cy="879660"/>
          </a:xfrm>
        </p:grpSpPr>
        <p:grpSp>
          <p:nvGrpSpPr>
            <p:cNvPr id="493" name="Google Shape;493;p7"/>
            <p:cNvGrpSpPr/>
            <p:nvPr/>
          </p:nvGrpSpPr>
          <p:grpSpPr>
            <a:xfrm rot="2302211">
              <a:off x="136170" y="4318796"/>
              <a:ext cx="598745" cy="615824"/>
              <a:chOff x="8498350" y="3464975"/>
              <a:chExt cx="507323" cy="521794"/>
            </a:xfrm>
          </p:grpSpPr>
          <p:sp>
            <p:nvSpPr>
              <p:cNvPr id="494" name="Google Shape;494;p7"/>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7"/>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6" name="Google Shape;496;p7"/>
            <p:cNvGrpSpPr/>
            <p:nvPr/>
          </p:nvGrpSpPr>
          <p:grpSpPr>
            <a:xfrm>
              <a:off x="564775" y="4453146"/>
              <a:ext cx="642575" cy="625981"/>
              <a:chOff x="8362049" y="142511"/>
              <a:chExt cx="582254" cy="567217"/>
            </a:xfrm>
          </p:grpSpPr>
          <p:sp>
            <p:nvSpPr>
              <p:cNvPr id="497" name="Google Shape;497;p7"/>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7"/>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7"/>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7"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8"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488B3922-0688-4B71-8056-FBF537AB4C0D}"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805162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66F37261-AF86-491B-9FF5-19A998D4374B}"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913425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CD1628A9-5DAB-40ED-901D-9CCE421ED658}"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761112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5175E28D-2501-4551-9F8F-25721769CAB5}"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535053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2C7499B1-BDB0-4685-BCD6-E0ECECFB24A7}"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4511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2FC1D41C-72F3-4892-BCD6-878F74D782C2}"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1185204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48DB86BB-2124-4497-AA2F-BEFB165139CD}"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001602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4"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7A0397DC-45F5-47A8-9401-32C51089A857}"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2815833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7E3A4232-EB47-412F-95EF-D9E782377959}"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364358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485DCC47-A09F-4FF2-9F43-752006643BAE}"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46961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00"/>
        <p:cNvGrpSpPr/>
        <p:nvPr/>
      </p:nvGrpSpPr>
      <p:grpSpPr>
        <a:xfrm>
          <a:off x="0" y="0"/>
          <a:ext cx="0" cy="0"/>
          <a:chOff x="0" y="0"/>
          <a:chExt cx="0" cy="0"/>
        </a:xfrm>
      </p:grpSpPr>
      <p:grpSp>
        <p:nvGrpSpPr>
          <p:cNvPr id="501" name="Google Shape;501;p8"/>
          <p:cNvGrpSpPr/>
          <p:nvPr/>
        </p:nvGrpSpPr>
        <p:grpSpPr>
          <a:xfrm>
            <a:off x="454950" y="269892"/>
            <a:ext cx="8234100" cy="4603720"/>
            <a:chOff x="429225" y="317630"/>
            <a:chExt cx="8234100" cy="4603720"/>
          </a:xfrm>
        </p:grpSpPr>
        <p:sp>
          <p:nvSpPr>
            <p:cNvPr id="502" name="Google Shape;502;p8"/>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503" name="Google Shape;503;p8"/>
            <p:cNvGrpSpPr/>
            <p:nvPr/>
          </p:nvGrpSpPr>
          <p:grpSpPr>
            <a:xfrm>
              <a:off x="679925" y="317630"/>
              <a:ext cx="7742675" cy="4600565"/>
              <a:chOff x="679925" y="317625"/>
              <a:chExt cx="7742675" cy="4510800"/>
            </a:xfrm>
          </p:grpSpPr>
          <p:cxnSp>
            <p:nvCxnSpPr>
              <p:cNvPr id="504" name="Google Shape;504;p8"/>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5" name="Google Shape;505;p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6" name="Google Shape;506;p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7" name="Google Shape;507;p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8" name="Google Shape;508;p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09" name="Google Shape;509;p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0" name="Google Shape;510;p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1" name="Google Shape;511;p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2" name="Google Shape;512;p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3" name="Google Shape;513;p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4" name="Google Shape;514;p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5" name="Google Shape;515;p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6" name="Google Shape;516;p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7" name="Google Shape;517;p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8" name="Google Shape;518;p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19" name="Google Shape;519;p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0" name="Google Shape;520;p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1" name="Google Shape;521;p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2" name="Google Shape;522;p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3" name="Google Shape;523;p8"/>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4" name="Google Shape;524;p8"/>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5" name="Google Shape;525;p8"/>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6" name="Google Shape;526;p8"/>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7" name="Google Shape;527;p8"/>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8" name="Google Shape;528;p8"/>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29" name="Google Shape;529;p8"/>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0" name="Google Shape;530;p8"/>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1" name="Google Shape;531;p8"/>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2" name="Google Shape;532;p8"/>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3" name="Google Shape;533;p8"/>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4" name="Google Shape;534;p8"/>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5" name="Google Shape;535;p8"/>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6" name="Google Shape;536;p8"/>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537" name="Google Shape;537;p8"/>
            <p:cNvGrpSpPr/>
            <p:nvPr/>
          </p:nvGrpSpPr>
          <p:grpSpPr>
            <a:xfrm rot="5400000">
              <a:off x="2488064" y="-1492722"/>
              <a:ext cx="4107800" cy="8225444"/>
              <a:chOff x="925175" y="317625"/>
              <a:chExt cx="4107800" cy="4510800"/>
            </a:xfrm>
          </p:grpSpPr>
          <p:cxnSp>
            <p:nvCxnSpPr>
              <p:cNvPr id="538" name="Google Shape;538;p8"/>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39" name="Google Shape;539;p8"/>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0" name="Google Shape;540;p8"/>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1" name="Google Shape;541;p8"/>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2" name="Google Shape;542;p8"/>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3" name="Google Shape;543;p8"/>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4" name="Google Shape;544;p8"/>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5" name="Google Shape;545;p8"/>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6" name="Google Shape;546;p8"/>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7" name="Google Shape;547;p8"/>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8" name="Google Shape;548;p8"/>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49" name="Google Shape;549;p8"/>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0" name="Google Shape;550;p8"/>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1" name="Google Shape;551;p8"/>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2" name="Google Shape;552;p8"/>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3" name="Google Shape;553;p8"/>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4" name="Google Shape;554;p8"/>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55" name="Google Shape;555;p8"/>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556" name="Google Shape;556;p8"/>
          <p:cNvSpPr txBox="1">
            <a:spLocks noGrp="1"/>
          </p:cNvSpPr>
          <p:nvPr>
            <p:ph type="title"/>
          </p:nvPr>
        </p:nvSpPr>
        <p:spPr>
          <a:xfrm>
            <a:off x="1768550" y="2053363"/>
            <a:ext cx="5607000" cy="10368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557" name="Google Shape;557;p8"/>
          <p:cNvGrpSpPr/>
          <p:nvPr/>
        </p:nvGrpSpPr>
        <p:grpSpPr>
          <a:xfrm>
            <a:off x="1179130" y="47625"/>
            <a:ext cx="851192" cy="546052"/>
            <a:chOff x="1161225" y="29450"/>
            <a:chExt cx="963432" cy="618055"/>
          </a:xfrm>
        </p:grpSpPr>
        <p:sp>
          <p:nvSpPr>
            <p:cNvPr id="558" name="Google Shape;558;p8"/>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8"/>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8"/>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8"/>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8"/>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8"/>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8"/>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5" name="Google Shape;565;p8"/>
          <p:cNvGrpSpPr/>
          <p:nvPr/>
        </p:nvGrpSpPr>
        <p:grpSpPr>
          <a:xfrm>
            <a:off x="208277" y="120916"/>
            <a:ext cx="8812440" cy="4351659"/>
            <a:chOff x="208277" y="120916"/>
            <a:chExt cx="8812440" cy="4351659"/>
          </a:xfrm>
        </p:grpSpPr>
        <p:sp>
          <p:nvSpPr>
            <p:cNvPr id="566" name="Google Shape;566;p8"/>
            <p:cNvSpPr/>
            <p:nvPr/>
          </p:nvSpPr>
          <p:spPr>
            <a:xfrm rot="8894627" flipH="1">
              <a:off x="8409478" y="249841"/>
              <a:ext cx="575309" cy="300179"/>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8"/>
            <p:cNvSpPr/>
            <p:nvPr/>
          </p:nvSpPr>
          <p:spPr>
            <a:xfrm rot="10486607" flipH="1">
              <a:off x="220746" y="4146821"/>
              <a:ext cx="575327" cy="300189"/>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8" name="Google Shape;568;p8"/>
          <p:cNvGrpSpPr/>
          <p:nvPr/>
        </p:nvGrpSpPr>
        <p:grpSpPr>
          <a:xfrm>
            <a:off x="90450" y="120925"/>
            <a:ext cx="8459256" cy="4882821"/>
            <a:chOff x="90450" y="120925"/>
            <a:chExt cx="8459256" cy="4882821"/>
          </a:xfrm>
        </p:grpSpPr>
        <p:sp>
          <p:nvSpPr>
            <p:cNvPr id="569" name="Google Shape;569;p8"/>
            <p:cNvSpPr/>
            <p:nvPr/>
          </p:nvSpPr>
          <p:spPr>
            <a:xfrm>
              <a:off x="90450" y="13738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8"/>
            <p:cNvSpPr/>
            <p:nvPr/>
          </p:nvSpPr>
          <p:spPr>
            <a:xfrm>
              <a:off x="8246888" y="1209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8"/>
            <p:cNvSpPr/>
            <p:nvPr/>
          </p:nvSpPr>
          <p:spPr>
            <a:xfrm>
              <a:off x="278725" y="38364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8"/>
            <p:cNvSpPr/>
            <p:nvPr/>
          </p:nvSpPr>
          <p:spPr>
            <a:xfrm>
              <a:off x="7863125" y="47068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8729FB8D-E24A-4C55-8559-42C228F97375}"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412792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974FCC37-B1A8-4DA2-8161-40A06ADBE493}"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6186341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0DBAB898-9EF6-4C7D-9313-E90EFC137FAA}"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8391105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4"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A3CF7D08-5400-4300-B23D-1BF5A96FA661}"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5243983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7"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8"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488B3922-0688-4B71-8056-FBF537AB4C0D}"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869768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66F37261-AF86-491B-9FF5-19A998D4374B}"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5378858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CD1628A9-5DAB-40ED-901D-9CCE421ED658}"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1645949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5175E28D-2501-4551-9F8F-25721769CAB5}"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1010805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lvl1pPr>
            <a:lvl2pPr marL="342900" indent="0">
              <a:buNone/>
              <a:defRPr sz="1500"/>
            </a:lvl2pPr>
            <a:lvl3pPr marL="685800" indent="0">
              <a:buNone/>
              <a:defRPr sz="135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2C7499B1-BDB0-4685-BCD6-E0ECECFB24A7}"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539620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2FC1D41C-72F3-4892-BCD6-878F74D782C2}"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649056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73"/>
        <p:cNvGrpSpPr/>
        <p:nvPr/>
      </p:nvGrpSpPr>
      <p:grpSpPr>
        <a:xfrm>
          <a:off x="0" y="0"/>
          <a:ext cx="0" cy="0"/>
          <a:chOff x="0" y="0"/>
          <a:chExt cx="0" cy="0"/>
        </a:xfrm>
      </p:grpSpPr>
      <p:grpSp>
        <p:nvGrpSpPr>
          <p:cNvPr id="574" name="Google Shape;574;p9"/>
          <p:cNvGrpSpPr/>
          <p:nvPr/>
        </p:nvGrpSpPr>
        <p:grpSpPr>
          <a:xfrm>
            <a:off x="454950" y="269892"/>
            <a:ext cx="8234100" cy="4603720"/>
            <a:chOff x="429225" y="317630"/>
            <a:chExt cx="8234100" cy="4603720"/>
          </a:xfrm>
        </p:grpSpPr>
        <p:sp>
          <p:nvSpPr>
            <p:cNvPr id="575" name="Google Shape;575;p9"/>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576" name="Google Shape;576;p9"/>
            <p:cNvGrpSpPr/>
            <p:nvPr/>
          </p:nvGrpSpPr>
          <p:grpSpPr>
            <a:xfrm>
              <a:off x="679925" y="317630"/>
              <a:ext cx="7742675" cy="4600565"/>
              <a:chOff x="679925" y="317625"/>
              <a:chExt cx="7742675" cy="4510800"/>
            </a:xfrm>
          </p:grpSpPr>
          <p:cxnSp>
            <p:nvCxnSpPr>
              <p:cNvPr id="577" name="Google Shape;577;p9"/>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8" name="Google Shape;578;p9"/>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79" name="Google Shape;579;p9"/>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0" name="Google Shape;580;p9"/>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1" name="Google Shape;581;p9"/>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2" name="Google Shape;582;p9"/>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3" name="Google Shape;583;p9"/>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4" name="Google Shape;584;p9"/>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5" name="Google Shape;585;p9"/>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6" name="Google Shape;586;p9"/>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7" name="Google Shape;587;p9"/>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8" name="Google Shape;588;p9"/>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89" name="Google Shape;589;p9"/>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0" name="Google Shape;590;p9"/>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1" name="Google Shape;591;p9"/>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2" name="Google Shape;592;p9"/>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3" name="Google Shape;593;p9"/>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4" name="Google Shape;594;p9"/>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5" name="Google Shape;595;p9"/>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6" name="Google Shape;596;p9"/>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7" name="Google Shape;597;p9"/>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8" name="Google Shape;598;p9"/>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599" name="Google Shape;599;p9"/>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0" name="Google Shape;600;p9"/>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1" name="Google Shape;601;p9"/>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2" name="Google Shape;602;p9"/>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3" name="Google Shape;603;p9"/>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4" name="Google Shape;604;p9"/>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5" name="Google Shape;605;p9"/>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6" name="Google Shape;606;p9"/>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7" name="Google Shape;607;p9"/>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8" name="Google Shape;608;p9"/>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09" name="Google Shape;609;p9"/>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610" name="Google Shape;610;p9"/>
            <p:cNvGrpSpPr/>
            <p:nvPr/>
          </p:nvGrpSpPr>
          <p:grpSpPr>
            <a:xfrm rot="5400000">
              <a:off x="2488064" y="-1492722"/>
              <a:ext cx="4107800" cy="8225444"/>
              <a:chOff x="925175" y="317625"/>
              <a:chExt cx="4107800" cy="4510800"/>
            </a:xfrm>
          </p:grpSpPr>
          <p:cxnSp>
            <p:nvCxnSpPr>
              <p:cNvPr id="611" name="Google Shape;611;p9"/>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2" name="Google Shape;612;p9"/>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3" name="Google Shape;613;p9"/>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4" name="Google Shape;614;p9"/>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5" name="Google Shape;615;p9"/>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6" name="Google Shape;616;p9"/>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7" name="Google Shape;617;p9"/>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8" name="Google Shape;618;p9"/>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19" name="Google Shape;619;p9"/>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0" name="Google Shape;620;p9"/>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1" name="Google Shape;621;p9"/>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2" name="Google Shape;622;p9"/>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3" name="Google Shape;623;p9"/>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4" name="Google Shape;624;p9"/>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5" name="Google Shape;625;p9"/>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6" name="Google Shape;626;p9"/>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7" name="Google Shape;627;p9"/>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628" name="Google Shape;628;p9"/>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629" name="Google Shape;629;p9"/>
          <p:cNvSpPr txBox="1">
            <a:spLocks noGrp="1"/>
          </p:cNvSpPr>
          <p:nvPr>
            <p:ph type="title"/>
          </p:nvPr>
        </p:nvSpPr>
        <p:spPr>
          <a:xfrm>
            <a:off x="2135550" y="1438102"/>
            <a:ext cx="4872900" cy="1378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000"/>
              <a:buNone/>
              <a:defRPr sz="90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630" name="Google Shape;630;p9"/>
          <p:cNvSpPr txBox="1">
            <a:spLocks noGrp="1"/>
          </p:cNvSpPr>
          <p:nvPr>
            <p:ph type="subTitle" idx="1"/>
          </p:nvPr>
        </p:nvSpPr>
        <p:spPr>
          <a:xfrm>
            <a:off x="2135550" y="2816913"/>
            <a:ext cx="4872900" cy="6711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631" name="Google Shape;631;p9"/>
          <p:cNvGrpSpPr/>
          <p:nvPr/>
        </p:nvGrpSpPr>
        <p:grpSpPr>
          <a:xfrm>
            <a:off x="66199" y="-27292"/>
            <a:ext cx="8963289" cy="5063361"/>
            <a:chOff x="66199" y="-27292"/>
            <a:chExt cx="8963289" cy="5063361"/>
          </a:xfrm>
        </p:grpSpPr>
        <p:grpSp>
          <p:nvGrpSpPr>
            <p:cNvPr id="632" name="Google Shape;632;p9"/>
            <p:cNvGrpSpPr/>
            <p:nvPr/>
          </p:nvGrpSpPr>
          <p:grpSpPr>
            <a:xfrm>
              <a:off x="66199" y="39445"/>
              <a:ext cx="8963289" cy="4996624"/>
              <a:chOff x="66199" y="39445"/>
              <a:chExt cx="8963289" cy="4996624"/>
            </a:xfrm>
          </p:grpSpPr>
          <p:grpSp>
            <p:nvGrpSpPr>
              <p:cNvPr id="633" name="Google Shape;633;p9"/>
              <p:cNvGrpSpPr/>
              <p:nvPr/>
            </p:nvGrpSpPr>
            <p:grpSpPr>
              <a:xfrm>
                <a:off x="1414925" y="4514275"/>
                <a:ext cx="507323" cy="521794"/>
                <a:chOff x="8498350" y="3464975"/>
                <a:chExt cx="507323" cy="521794"/>
              </a:xfrm>
            </p:grpSpPr>
            <p:sp>
              <p:nvSpPr>
                <p:cNvPr id="634" name="Google Shape;634;p9"/>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9"/>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6" name="Google Shape;636;p9"/>
              <p:cNvGrpSpPr/>
              <p:nvPr/>
            </p:nvGrpSpPr>
            <p:grpSpPr>
              <a:xfrm>
                <a:off x="66199" y="4468849"/>
                <a:ext cx="582254" cy="567217"/>
                <a:chOff x="8362049" y="142511"/>
                <a:chExt cx="582254" cy="567217"/>
              </a:xfrm>
            </p:grpSpPr>
            <p:sp>
              <p:nvSpPr>
                <p:cNvPr id="637" name="Google Shape;637;p9"/>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9"/>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9"/>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0" name="Google Shape;640;p9"/>
              <p:cNvGrpSpPr/>
              <p:nvPr/>
            </p:nvGrpSpPr>
            <p:grpSpPr>
              <a:xfrm>
                <a:off x="8403333" y="39445"/>
                <a:ext cx="626155" cy="609986"/>
                <a:chOff x="8362049" y="142511"/>
                <a:chExt cx="582254" cy="567217"/>
              </a:xfrm>
            </p:grpSpPr>
            <p:sp>
              <p:nvSpPr>
                <p:cNvPr id="641" name="Google Shape;641;p9"/>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9"/>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9"/>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44" name="Google Shape;644;p9"/>
            <p:cNvSpPr/>
            <p:nvPr/>
          </p:nvSpPr>
          <p:spPr>
            <a:xfrm rot="-943292">
              <a:off x="7762978" y="195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grpSp>
        <p:nvGrpSpPr>
          <p:cNvPr id="645" name="Google Shape;645;p9"/>
          <p:cNvGrpSpPr/>
          <p:nvPr/>
        </p:nvGrpSpPr>
        <p:grpSpPr>
          <a:xfrm>
            <a:off x="226150" y="36146"/>
            <a:ext cx="8619856" cy="5076717"/>
            <a:chOff x="226150" y="36146"/>
            <a:chExt cx="8619856" cy="5076717"/>
          </a:xfrm>
        </p:grpSpPr>
        <p:sp>
          <p:nvSpPr>
            <p:cNvPr id="646" name="Google Shape;646;p9"/>
            <p:cNvSpPr/>
            <p:nvPr/>
          </p:nvSpPr>
          <p:spPr>
            <a:xfrm rot="-6480780" flipH="1">
              <a:off x="8326689" y="4642825"/>
              <a:ext cx="575285" cy="300167"/>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9"/>
            <p:cNvSpPr/>
            <p:nvPr/>
          </p:nvSpPr>
          <p:spPr>
            <a:xfrm rot="3912685" flipH="1">
              <a:off x="1953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8" name="Google Shape;648;p9"/>
          <p:cNvGrpSpPr/>
          <p:nvPr/>
        </p:nvGrpSpPr>
        <p:grpSpPr>
          <a:xfrm>
            <a:off x="129875" y="467100"/>
            <a:ext cx="8785669" cy="4148471"/>
            <a:chOff x="129875" y="467100"/>
            <a:chExt cx="8785669" cy="4148471"/>
          </a:xfrm>
        </p:grpSpPr>
        <p:sp>
          <p:nvSpPr>
            <p:cNvPr id="649" name="Google Shape;649;p9"/>
            <p:cNvSpPr/>
            <p:nvPr/>
          </p:nvSpPr>
          <p:spPr>
            <a:xfrm>
              <a:off x="8612725" y="43186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9"/>
            <p:cNvSpPr/>
            <p:nvPr/>
          </p:nvSpPr>
          <p:spPr>
            <a:xfrm>
              <a:off x="205913" y="352797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9"/>
            <p:cNvSpPr/>
            <p:nvPr/>
          </p:nvSpPr>
          <p:spPr>
            <a:xfrm>
              <a:off x="129875" y="46710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30239" y="1260872"/>
            <a:ext cx="3868737"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30239" y="1878806"/>
            <a:ext cx="3868737"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788"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788"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8"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9"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48DB86BB-2124-4497-AA2F-BEFB165139CD}"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0050794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4"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7A0397DC-45F5-47A8-9401-32C51089A857}"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599453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3"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4"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7E3A4232-EB47-412F-95EF-D9E782377959}"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1531416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788"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485DCC47-A09F-4FF2-9F43-752006643BAE}"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2113453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9" y="342900"/>
            <a:ext cx="2949575"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788"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630239" y="1543050"/>
            <a:ext cx="29495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8729FB8D-E24A-4C55-8559-42C228F97375}"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2108789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974FCC37-B1A8-4DA2-8161-40A06ADBE493}"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3480976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0DBAB898-9EF6-4C7D-9313-E90EFC137FAA}"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2682678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4"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A3CF7D08-5400-4300-B23D-1BF5A96FA661}"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317130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0"/>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2953942"/>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7"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8"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488B3922-0688-4B71-8056-FBF537AB4C0D}"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8072622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p>
            <a:r>
              <a:rPr lang="en-US"/>
              <a:t>Click to edit Master title style</a:t>
            </a:r>
          </a:p>
        </p:txBody>
      </p:sp>
      <p:sp>
        <p:nvSpPr>
          <p:cNvPr id="3" name="Text Placeholder 2"/>
          <p:cNvSpPr>
            <a:spLocks noGrp="1"/>
          </p:cNvSpPr>
          <p:nvPr>
            <p:ph type="body" sz="half" idx="1"/>
          </p:nvPr>
        </p:nvSpPr>
        <p:spPr>
          <a:xfrm>
            <a:off x="457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6" name="Rectangle 5"/>
          <p:cNvSpPr>
            <a:spLocks noGrp="1" noChangeArrowheads="1"/>
          </p:cNvSpPr>
          <p:nvPr>
            <p:ph type="ftr" sz="quarter" idx="11"/>
          </p:nvPr>
        </p:nvSpPr>
        <p:spPr>
          <a:ln/>
        </p:spPr>
        <p:txBody>
          <a:bodyPr/>
          <a:lstStyle>
            <a:lvl1pPr>
              <a:defRPr/>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7" name="Rectangle 6"/>
          <p:cNvSpPr>
            <a:spLocks noGrp="1" noChangeArrowheads="1"/>
          </p:cNvSpPr>
          <p:nvPr>
            <p:ph type="sldNum" sz="quarter" idx="12"/>
          </p:nvPr>
        </p:nvSpPr>
        <p:spPr>
          <a:ln/>
        </p:spPr>
        <p:txBody>
          <a:bodyPr/>
          <a:lstStyle>
            <a:lvl1pPr>
              <a:defRPr/>
            </a:lvl1pPr>
          </a:lstStyle>
          <a:p>
            <a:pPr defTabSz="685800" fontAlgn="base">
              <a:spcBef>
                <a:spcPct val="0"/>
              </a:spcBef>
              <a:spcAft>
                <a:spcPct val="0"/>
              </a:spcAft>
              <a:buClrTx/>
              <a:defRPr/>
            </a:pPr>
            <a:fld id="{66F37261-AF86-491B-9FF5-19A998D4374B}"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9729860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8"/>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216" y="1085850"/>
            <a:ext cx="6619244" cy="2497186"/>
          </a:xfrm>
        </p:spPr>
        <p:txBody>
          <a:bodyPr anchor="b"/>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66216" y="3583035"/>
            <a:ext cx="6619244" cy="646065"/>
          </a:xfrm>
        </p:spPr>
        <p:txBody>
          <a:bodyPr anchor="t"/>
          <a:lstStyle>
            <a:lvl1pPr marL="0" indent="0" algn="l">
              <a:buNone/>
              <a:defRPr cap="all">
                <a:solidFill>
                  <a:schemeClr val="bg2">
                    <a:lumMod val="40000"/>
                    <a:lumOff val="6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D78A31-B58C-4F22-8C52-A961D950D026}" type="datetimeFigureOut">
              <a:rPr kumimoji="0" lang="en-US" sz="825"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26/1/2024</a:t>
            </a:fld>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70D3A97-CF50-4079-9344-E4CA4E728CCC}" type="slidenum">
              <a:rPr kumimoji="0" lang="en-US" sz="21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1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420620122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D78A31-B58C-4F22-8C52-A961D950D026}" type="datetimeFigureOut">
              <a:rPr kumimoji="0" lang="en-US" sz="825"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26/1/2024</a:t>
            </a:fld>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70D3A97-CF50-4079-9344-E4CA4E728CCC}" type="slidenum">
              <a:rPr kumimoji="0" lang="en-US" sz="21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1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50098321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217" y="2146300"/>
            <a:ext cx="6619243" cy="1436735"/>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3583036"/>
            <a:ext cx="6619244" cy="645300"/>
          </a:xfrm>
        </p:spPr>
        <p:txBody>
          <a:bodyPr anchor="t"/>
          <a:lstStyle>
            <a:lvl1pPr marL="0" indent="0" algn="l">
              <a:buNone/>
              <a:defRPr sz="1500" cap="all">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D78A31-B58C-4F22-8C52-A961D950D026}" type="datetimeFigureOut">
              <a:rPr kumimoji="0" lang="en-US" sz="825"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26/1/2024</a:t>
            </a:fld>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70D3A97-CF50-4079-9344-E4CA4E728CCC}" type="slidenum">
              <a:rPr kumimoji="0" lang="en-US" sz="21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1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16036223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485" y="1545432"/>
            <a:ext cx="3297254" cy="3146822"/>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0870" y="1542069"/>
            <a:ext cx="3297256" cy="315018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D78A31-B58C-4F22-8C52-A961D950D026}" type="datetimeFigureOut">
              <a:rPr kumimoji="0" lang="en-US" sz="825"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26/1/2024</a:t>
            </a:fld>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70D3A97-CF50-4079-9344-E4CA4E728CCC}" type="slidenum">
              <a:rPr kumimoji="0" lang="en-US" sz="21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1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4997545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485" y="1428750"/>
            <a:ext cx="329725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27485"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0872" y="1428750"/>
            <a:ext cx="329725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240872" y="1885950"/>
            <a:ext cx="3297254" cy="2806304"/>
          </a:xfrm>
        </p:spPr>
        <p:txBody>
          <a:bodyPr>
            <a:normAutofit/>
          </a:bodyPr>
          <a:lstStyle>
            <a:lvl1pPr>
              <a:defRPr sz="1350"/>
            </a:lvl1pPr>
            <a:lvl2pPr>
              <a:defRPr sz="1200"/>
            </a:lvl2pPr>
            <a:lvl3pPr>
              <a:defRPr sz="1050"/>
            </a:lvl3pPr>
            <a:lvl4pPr>
              <a:defRPr sz="900"/>
            </a:lvl4pPr>
            <a:lvl5pPr>
              <a:defRPr sz="900"/>
            </a:lvl5pPr>
            <a:lvl6pPr>
              <a:defRPr sz="900"/>
            </a:lvl6pPr>
            <a:lvl7pPr>
              <a:defRPr sz="900"/>
            </a:lvl7pPr>
            <a:lvl8pPr>
              <a:defRPr sz="900"/>
            </a:lvl8pPr>
            <a:lvl9pPr>
              <a:defRPr sz="9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D78A31-B58C-4F22-8C52-A961D950D026}" type="datetimeFigureOut">
              <a:rPr kumimoji="0" lang="en-US" sz="825"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26/1/2024</a:t>
            </a:fld>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8" name="Footer Placeholder 7"/>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9" name="Slide Number Placeholder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70D3A97-CF50-4079-9344-E4CA4E728CCC}" type="slidenum">
              <a:rPr kumimoji="0" lang="en-US" sz="21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1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25753129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D78A31-B58C-4F22-8C52-A961D950D026}" type="datetimeFigureOut">
              <a:rPr kumimoji="0" lang="en-US" sz="825"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26/1/2024</a:t>
            </a:fld>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3"/>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70D3A97-CF50-4079-9344-E4CA4E728CCC}" type="slidenum">
              <a:rPr kumimoji="0" lang="en-US" sz="21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1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3283003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D78A31-B58C-4F22-8C52-A961D950D026}" type="datetimeFigureOut">
              <a:rPr kumimoji="0" lang="en-US" sz="825"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26/1/2024</a:t>
            </a:fld>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2"/>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70D3A97-CF50-4079-9344-E4CA4E728CCC}" type="slidenum">
              <a:rPr kumimoji="0" lang="en-US" sz="21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1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541265961"/>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5" y="1085850"/>
            <a:ext cx="2550798" cy="1085850"/>
          </a:xfrm>
        </p:spPr>
        <p:txBody>
          <a:bodyPr anchor="b"/>
          <a:lstStyle>
            <a:lvl1pPr algn="l">
              <a:defRPr sz="1800" b="0"/>
            </a:lvl1pPr>
          </a:lstStyle>
          <a:p>
            <a:r>
              <a:rPr lang="en-US"/>
              <a:t>Click to edit Master title style</a:t>
            </a:r>
            <a:endParaRPr lang="en-US" dirty="0"/>
          </a:p>
        </p:txBody>
      </p:sp>
      <p:sp>
        <p:nvSpPr>
          <p:cNvPr id="3" name="Content Placeholder 2"/>
          <p:cNvSpPr>
            <a:spLocks noGrp="1"/>
          </p:cNvSpPr>
          <p:nvPr>
            <p:ph idx="1"/>
          </p:nvPr>
        </p:nvSpPr>
        <p:spPr>
          <a:xfrm>
            <a:off x="3588462" y="1085850"/>
            <a:ext cx="3896998" cy="3429000"/>
          </a:xfrm>
        </p:spPr>
        <p:txBody>
          <a:bodyPr anchor="ctr">
            <a:normAutofit/>
          </a:bodyPr>
          <a:lstStyle>
            <a:lvl1pPr>
              <a:defRPr sz="1500"/>
            </a:lvl1pPr>
            <a:lvl2pPr>
              <a:defRPr sz="1350"/>
            </a:lvl2pPr>
            <a:lvl3pPr>
              <a:defRPr sz="1200"/>
            </a:lvl3pPr>
            <a:lvl4pPr>
              <a:defRPr sz="1050"/>
            </a:lvl4pPr>
            <a:lvl5pPr>
              <a:defRPr sz="1050"/>
            </a:lvl5pPr>
            <a:lvl6pPr>
              <a:defRPr sz="1050"/>
            </a:lvl6pPr>
            <a:lvl7pPr>
              <a:defRPr sz="1050"/>
            </a:lvl7pPr>
            <a:lvl8pPr>
              <a:defRPr sz="1050"/>
            </a:lvl8pPr>
            <a:lvl9pPr>
              <a:defRPr sz="105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215" y="2346961"/>
            <a:ext cx="2550797" cy="2171699"/>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7"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D78A31-B58C-4F22-8C52-A961D950D026}" type="datetimeFigureOut">
              <a:rPr kumimoji="0" lang="en-US" sz="825"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26/1/2024</a:t>
            </a:fld>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70D3A97-CF50-4079-9344-E4CA4E728CCC}" type="slidenum">
              <a:rPr kumimoji="0" lang="en-US" sz="21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1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6737959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430" y="1390644"/>
            <a:ext cx="3819680" cy="1181106"/>
          </a:xfrm>
        </p:spPr>
        <p:txBody>
          <a:bodyPr anchor="b">
            <a:normAutofit/>
          </a:bodyPr>
          <a:lstStyle>
            <a:lvl1pPr algn="l">
              <a:defRPr sz="27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2160" y="857250"/>
            <a:ext cx="2400300"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6" y="2743200"/>
            <a:ext cx="3813734" cy="1028700"/>
          </a:xfrm>
        </p:spPr>
        <p:txBody>
          <a:bodyPr>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D78A31-B58C-4F22-8C52-A961D950D026}" type="datetimeFigureOut">
              <a:rPr kumimoji="0" lang="en-US" sz="825"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26/1/2024</a:t>
            </a:fld>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70D3A97-CF50-4079-9344-E4CA4E728CCC}" type="slidenum">
              <a:rPr kumimoji="0" lang="en-US" sz="21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1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00545683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7" y="3600440"/>
            <a:ext cx="6619243" cy="425054"/>
          </a:xfrm>
        </p:spPr>
        <p:txBody>
          <a:bodyPr anchor="b">
            <a:normAutofit/>
          </a:bodyPr>
          <a:lstStyle>
            <a:lvl1pPr algn="l">
              <a:defRPr sz="18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216" y="514350"/>
            <a:ext cx="6619244" cy="27305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4" name="Text Placeholder 3"/>
          <p:cNvSpPr>
            <a:spLocks noGrp="1"/>
          </p:cNvSpPr>
          <p:nvPr>
            <p:ph type="body" sz="half" idx="2"/>
          </p:nvPr>
        </p:nvSpPr>
        <p:spPr>
          <a:xfrm>
            <a:off x="866217" y="4025494"/>
            <a:ext cx="6619242" cy="370284"/>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D78A31-B58C-4F22-8C52-A961D950D026}" type="datetimeFigureOut">
              <a:rPr kumimoji="0" lang="en-US" sz="825"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26/1/2024</a:t>
            </a:fld>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Footer Placeholder 5"/>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7" name="Slide Number Placeholder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70D3A97-CF50-4079-9344-E4CA4E728CCC}" type="slidenum">
              <a:rPr kumimoji="0" lang="en-US" sz="21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1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39783828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BLANK_1_1_1_1_1_1">
    <p:spTree>
      <p:nvGrpSpPr>
        <p:cNvPr id="1" name="Shape 719"/>
        <p:cNvGrpSpPr/>
        <p:nvPr/>
      </p:nvGrpSpPr>
      <p:grpSpPr>
        <a:xfrm>
          <a:off x="0" y="0"/>
          <a:ext cx="0" cy="0"/>
          <a:chOff x="0" y="0"/>
          <a:chExt cx="0" cy="0"/>
        </a:xfrm>
      </p:grpSpPr>
      <p:grpSp>
        <p:nvGrpSpPr>
          <p:cNvPr id="720" name="Google Shape;720;p13"/>
          <p:cNvGrpSpPr/>
          <p:nvPr/>
        </p:nvGrpSpPr>
        <p:grpSpPr>
          <a:xfrm>
            <a:off x="454950" y="269892"/>
            <a:ext cx="8234100" cy="4603720"/>
            <a:chOff x="429225" y="317630"/>
            <a:chExt cx="8234100" cy="4603720"/>
          </a:xfrm>
        </p:grpSpPr>
        <p:sp>
          <p:nvSpPr>
            <p:cNvPr id="721" name="Google Shape;721;p13"/>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722" name="Google Shape;722;p13"/>
            <p:cNvGrpSpPr/>
            <p:nvPr/>
          </p:nvGrpSpPr>
          <p:grpSpPr>
            <a:xfrm>
              <a:off x="679925" y="317630"/>
              <a:ext cx="7742675" cy="4600565"/>
              <a:chOff x="679925" y="317625"/>
              <a:chExt cx="7742675" cy="4510800"/>
            </a:xfrm>
          </p:grpSpPr>
          <p:cxnSp>
            <p:nvCxnSpPr>
              <p:cNvPr id="723" name="Google Shape;723;p13"/>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4" name="Google Shape;724;p1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5" name="Google Shape;725;p1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6" name="Google Shape;726;p1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7" name="Google Shape;727;p1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8" name="Google Shape;728;p1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29" name="Google Shape;729;p1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0" name="Google Shape;730;p1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1" name="Google Shape;731;p1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2" name="Google Shape;732;p1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3" name="Google Shape;733;p1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4" name="Google Shape;734;p1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5" name="Google Shape;735;p1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6" name="Google Shape;736;p1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7" name="Google Shape;737;p1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8" name="Google Shape;738;p1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39" name="Google Shape;739;p1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0" name="Google Shape;740;p1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1" name="Google Shape;741;p1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2" name="Google Shape;742;p13"/>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3" name="Google Shape;743;p13"/>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4" name="Google Shape;744;p13"/>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5" name="Google Shape;745;p13"/>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6" name="Google Shape;746;p13"/>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7" name="Google Shape;747;p13"/>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8" name="Google Shape;748;p13"/>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49" name="Google Shape;749;p13"/>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0" name="Google Shape;750;p13"/>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1" name="Google Shape;751;p13"/>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2" name="Google Shape;752;p13"/>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3" name="Google Shape;753;p13"/>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4" name="Google Shape;754;p13"/>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5" name="Google Shape;755;p13"/>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756" name="Google Shape;756;p13"/>
            <p:cNvGrpSpPr/>
            <p:nvPr/>
          </p:nvGrpSpPr>
          <p:grpSpPr>
            <a:xfrm rot="5400000">
              <a:off x="2488064" y="-1492722"/>
              <a:ext cx="4107800" cy="8225444"/>
              <a:chOff x="925175" y="317625"/>
              <a:chExt cx="4107800" cy="4510800"/>
            </a:xfrm>
          </p:grpSpPr>
          <p:cxnSp>
            <p:nvCxnSpPr>
              <p:cNvPr id="757" name="Google Shape;757;p13"/>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8" name="Google Shape;758;p13"/>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59" name="Google Shape;759;p13"/>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0" name="Google Shape;760;p13"/>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1" name="Google Shape;761;p13"/>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2" name="Google Shape;762;p13"/>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3" name="Google Shape;763;p13"/>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4" name="Google Shape;764;p13"/>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5" name="Google Shape;765;p13"/>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6" name="Google Shape;766;p13"/>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7" name="Google Shape;767;p13"/>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8" name="Google Shape;768;p13"/>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69" name="Google Shape;769;p13"/>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0" name="Google Shape;770;p13"/>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1" name="Google Shape;771;p13"/>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2" name="Google Shape;772;p13"/>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3" name="Google Shape;773;p13"/>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774" name="Google Shape;774;p13"/>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775" name="Google Shape;775;p13"/>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6" name="Google Shape;776;p13"/>
          <p:cNvSpPr txBox="1">
            <a:spLocks noGrp="1"/>
          </p:cNvSpPr>
          <p:nvPr>
            <p:ph type="subTitle" idx="1"/>
          </p:nvPr>
        </p:nvSpPr>
        <p:spPr>
          <a:xfrm>
            <a:off x="720000"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7" name="Google Shape;777;p13"/>
          <p:cNvSpPr txBox="1">
            <a:spLocks noGrp="1"/>
          </p:cNvSpPr>
          <p:nvPr>
            <p:ph type="subTitle" idx="2"/>
          </p:nvPr>
        </p:nvSpPr>
        <p:spPr>
          <a:xfrm>
            <a:off x="3419271"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8" name="Google Shape;778;p13"/>
          <p:cNvSpPr txBox="1">
            <a:spLocks noGrp="1"/>
          </p:cNvSpPr>
          <p:nvPr>
            <p:ph type="subTitle" idx="3"/>
          </p:nvPr>
        </p:nvSpPr>
        <p:spPr>
          <a:xfrm>
            <a:off x="6118549" y="3620743"/>
            <a:ext cx="23055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79" name="Google Shape;779;p13"/>
          <p:cNvSpPr txBox="1">
            <a:spLocks noGrp="1"/>
          </p:cNvSpPr>
          <p:nvPr>
            <p:ph type="subTitle" idx="4"/>
          </p:nvPr>
        </p:nvSpPr>
        <p:spPr>
          <a:xfrm>
            <a:off x="720000"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0" name="Google Shape;780;p13"/>
          <p:cNvSpPr txBox="1">
            <a:spLocks noGrp="1"/>
          </p:cNvSpPr>
          <p:nvPr>
            <p:ph type="subTitle" idx="5"/>
          </p:nvPr>
        </p:nvSpPr>
        <p:spPr>
          <a:xfrm>
            <a:off x="3419271"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1" name="Google Shape;781;p13"/>
          <p:cNvSpPr txBox="1">
            <a:spLocks noGrp="1"/>
          </p:cNvSpPr>
          <p:nvPr>
            <p:ph type="subTitle" idx="6"/>
          </p:nvPr>
        </p:nvSpPr>
        <p:spPr>
          <a:xfrm>
            <a:off x="6118549" y="3212662"/>
            <a:ext cx="2305500" cy="484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1pPr>
            <a:lvl2pPr lvl="1"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2pPr>
            <a:lvl3pPr lvl="2"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3pPr>
            <a:lvl4pPr lvl="3"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4pPr>
            <a:lvl5pPr lvl="4"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5pPr>
            <a:lvl6pPr lvl="5"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6pPr>
            <a:lvl7pPr lvl="6"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7pPr>
            <a:lvl8pPr lvl="7"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8pPr>
            <a:lvl9pPr lvl="8" algn="ctr" rtl="0">
              <a:lnSpc>
                <a:spcPct val="100000"/>
              </a:lnSpc>
              <a:spcBef>
                <a:spcPts val="0"/>
              </a:spcBef>
              <a:spcAft>
                <a:spcPts val="0"/>
              </a:spcAft>
              <a:buClr>
                <a:schemeClr val="lt2"/>
              </a:buClr>
              <a:buSzPts val="2400"/>
              <a:buFont typeface="Lilita One"/>
              <a:buNone/>
              <a:defRPr sz="2400">
                <a:solidFill>
                  <a:schemeClr val="lt2"/>
                </a:solidFill>
                <a:latin typeface="Lilita One"/>
                <a:ea typeface="Lilita One"/>
                <a:cs typeface="Lilita One"/>
                <a:sym typeface="Lilita One"/>
              </a:defRPr>
            </a:lvl9pPr>
          </a:lstStyle>
          <a:p>
            <a:endParaRPr/>
          </a:p>
        </p:txBody>
      </p:sp>
      <p:sp>
        <p:nvSpPr>
          <p:cNvPr id="782" name="Google Shape;782;p13"/>
          <p:cNvSpPr txBox="1">
            <a:spLocks noGrp="1"/>
          </p:cNvSpPr>
          <p:nvPr>
            <p:ph type="title" idx="7" hasCustomPrompt="1"/>
          </p:nvPr>
        </p:nvSpPr>
        <p:spPr>
          <a:xfrm>
            <a:off x="1505375"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83" name="Google Shape;783;p13"/>
          <p:cNvSpPr txBox="1">
            <a:spLocks noGrp="1"/>
          </p:cNvSpPr>
          <p:nvPr>
            <p:ph type="title" idx="8" hasCustomPrompt="1"/>
          </p:nvPr>
        </p:nvSpPr>
        <p:spPr>
          <a:xfrm>
            <a:off x="4204646"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sp>
        <p:nvSpPr>
          <p:cNvPr id="784" name="Google Shape;784;p13"/>
          <p:cNvSpPr txBox="1">
            <a:spLocks noGrp="1"/>
          </p:cNvSpPr>
          <p:nvPr>
            <p:ph type="title" idx="9" hasCustomPrompt="1"/>
          </p:nvPr>
        </p:nvSpPr>
        <p:spPr>
          <a:xfrm>
            <a:off x="6903924" y="2492520"/>
            <a:ext cx="734700" cy="447600"/>
          </a:xfrm>
          <a:prstGeom prst="rect">
            <a:avLst/>
          </a:prstGeom>
          <a:solidFill>
            <a:schemeClr val="dk2"/>
          </a:solidFill>
          <a:ln w="19050" cap="flat" cmpd="sng">
            <a:solidFill>
              <a:schemeClr val="accent2"/>
            </a:solidFill>
            <a:prstDash val="solid"/>
            <a:round/>
            <a:headEnd type="none" w="sm" len="sm"/>
            <a:tailEnd type="none" w="sm" len="sm"/>
          </a:ln>
          <a:effectLst>
            <a:outerShdw dist="47625" dir="2280000" algn="bl" rotWithShape="0">
              <a:schemeClr val="dk1">
                <a:alpha val="27000"/>
              </a:schemeClr>
            </a:outerShdw>
          </a:effectLst>
        </p:spPr>
        <p:txBody>
          <a:bodyPr spcFirstLastPara="1" wrap="square" lIns="91425" tIns="91425" rIns="91425" bIns="91425" anchor="ctr" anchorCtr="0">
            <a:noAutofit/>
          </a:bodyPr>
          <a:lstStyle>
            <a:lvl1pPr lvl="0" rtl="0">
              <a:spcBef>
                <a:spcPts val="0"/>
              </a:spcBef>
              <a:spcAft>
                <a:spcPts val="0"/>
              </a:spcAft>
              <a:buSzPts val="2500"/>
              <a:buNone/>
              <a:defRPr sz="2500"/>
            </a:lvl1pPr>
            <a:lvl2pPr lvl="1" rtl="0">
              <a:spcBef>
                <a:spcPts val="0"/>
              </a:spcBef>
              <a:spcAft>
                <a:spcPts val="0"/>
              </a:spcAft>
              <a:buSzPts val="2500"/>
              <a:buNone/>
              <a:defRPr sz="2500"/>
            </a:lvl2pPr>
            <a:lvl3pPr lvl="2" rtl="0">
              <a:spcBef>
                <a:spcPts val="0"/>
              </a:spcBef>
              <a:spcAft>
                <a:spcPts val="0"/>
              </a:spcAft>
              <a:buSzPts val="2500"/>
              <a:buNone/>
              <a:defRPr sz="2500"/>
            </a:lvl3pPr>
            <a:lvl4pPr lvl="3" rtl="0">
              <a:spcBef>
                <a:spcPts val="0"/>
              </a:spcBef>
              <a:spcAft>
                <a:spcPts val="0"/>
              </a:spcAft>
              <a:buSzPts val="2500"/>
              <a:buNone/>
              <a:defRPr sz="2500"/>
            </a:lvl4pPr>
            <a:lvl5pPr lvl="4" rtl="0">
              <a:spcBef>
                <a:spcPts val="0"/>
              </a:spcBef>
              <a:spcAft>
                <a:spcPts val="0"/>
              </a:spcAft>
              <a:buSzPts val="2500"/>
              <a:buNone/>
              <a:defRPr sz="2500"/>
            </a:lvl5pPr>
            <a:lvl6pPr lvl="5" rtl="0">
              <a:spcBef>
                <a:spcPts val="0"/>
              </a:spcBef>
              <a:spcAft>
                <a:spcPts val="0"/>
              </a:spcAft>
              <a:buSzPts val="2500"/>
              <a:buNone/>
              <a:defRPr sz="2500"/>
            </a:lvl6pPr>
            <a:lvl7pPr lvl="6" rtl="0">
              <a:spcBef>
                <a:spcPts val="0"/>
              </a:spcBef>
              <a:spcAft>
                <a:spcPts val="0"/>
              </a:spcAft>
              <a:buSzPts val="2500"/>
              <a:buNone/>
              <a:defRPr sz="2500"/>
            </a:lvl7pPr>
            <a:lvl8pPr lvl="7" rtl="0">
              <a:spcBef>
                <a:spcPts val="0"/>
              </a:spcBef>
              <a:spcAft>
                <a:spcPts val="0"/>
              </a:spcAft>
              <a:buSzPts val="2500"/>
              <a:buNone/>
              <a:defRPr sz="2500"/>
            </a:lvl8pPr>
            <a:lvl9pPr lvl="8" rtl="0">
              <a:spcBef>
                <a:spcPts val="0"/>
              </a:spcBef>
              <a:spcAft>
                <a:spcPts val="0"/>
              </a:spcAft>
              <a:buSzPts val="2500"/>
              <a:buNone/>
              <a:defRPr sz="2500"/>
            </a:lvl9pPr>
          </a:lstStyle>
          <a:p>
            <a:r>
              <a:t>xx%</a:t>
            </a:r>
          </a:p>
        </p:txBody>
      </p:sp>
      <p:grpSp>
        <p:nvGrpSpPr>
          <p:cNvPr id="785" name="Google Shape;785;p13"/>
          <p:cNvGrpSpPr/>
          <p:nvPr/>
        </p:nvGrpSpPr>
        <p:grpSpPr>
          <a:xfrm>
            <a:off x="92867" y="81841"/>
            <a:ext cx="648816" cy="935886"/>
            <a:chOff x="92867" y="81841"/>
            <a:chExt cx="648816" cy="935886"/>
          </a:xfrm>
        </p:grpSpPr>
        <p:sp>
          <p:nvSpPr>
            <p:cNvPr id="786" name="Google Shape;786;p13"/>
            <p:cNvSpPr/>
            <p:nvPr/>
          </p:nvSpPr>
          <p:spPr>
            <a:xfrm rot="1601833" flipH="1">
              <a:off x="129632" y="604330"/>
              <a:ext cx="575283" cy="300166"/>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3"/>
            <p:cNvSpPr/>
            <p:nvPr/>
          </p:nvSpPr>
          <p:spPr>
            <a:xfrm rot="4428589" flipH="1">
              <a:off x="229695" y="249843"/>
              <a:ext cx="575298" cy="300174"/>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88" name="Google Shape;788;p13"/>
          <p:cNvGrpSpPr/>
          <p:nvPr/>
        </p:nvGrpSpPr>
        <p:grpSpPr>
          <a:xfrm>
            <a:off x="8480958" y="3290508"/>
            <a:ext cx="663042" cy="1081072"/>
            <a:chOff x="8480958" y="3290508"/>
            <a:chExt cx="663042" cy="1081072"/>
          </a:xfrm>
        </p:grpSpPr>
        <p:sp>
          <p:nvSpPr>
            <p:cNvPr id="789" name="Google Shape;789;p13"/>
            <p:cNvSpPr/>
            <p:nvPr/>
          </p:nvSpPr>
          <p:spPr>
            <a:xfrm rot="-943292">
              <a:off x="8696403" y="3337311"/>
              <a:ext cx="400794" cy="400794"/>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nvGrpSpPr>
            <p:cNvPr id="790" name="Google Shape;790;p13"/>
            <p:cNvGrpSpPr/>
            <p:nvPr/>
          </p:nvGrpSpPr>
          <p:grpSpPr>
            <a:xfrm>
              <a:off x="8480958" y="3761595"/>
              <a:ext cx="626155" cy="609986"/>
              <a:chOff x="8362049" y="142511"/>
              <a:chExt cx="582254" cy="567217"/>
            </a:xfrm>
          </p:grpSpPr>
          <p:sp>
            <p:nvSpPr>
              <p:cNvPr id="791" name="Google Shape;791;p13"/>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3"/>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3"/>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216" y="1085850"/>
            <a:ext cx="6619244" cy="1485900"/>
          </a:xfrm>
        </p:spPr>
        <p:txBody>
          <a:bodyPr/>
          <a:lstStyle>
            <a:lvl1pPr>
              <a:defRPr sz="3600"/>
            </a:lvl1pPr>
          </a:lstStyle>
          <a:p>
            <a:r>
              <a:rPr lang="en-US"/>
              <a:t>Click to edit Master title style</a:t>
            </a:r>
            <a:endParaRPr lang="en-US" dirty="0"/>
          </a:p>
        </p:txBody>
      </p:sp>
      <p:sp>
        <p:nvSpPr>
          <p:cNvPr id="8" name="Text Placeholder 3"/>
          <p:cNvSpPr>
            <a:spLocks noGrp="1"/>
          </p:cNvSpPr>
          <p:nvPr>
            <p:ph type="body" sz="half" idx="2"/>
          </p:nvPr>
        </p:nvSpPr>
        <p:spPr>
          <a:xfrm>
            <a:off x="866216" y="2743200"/>
            <a:ext cx="6619244" cy="177165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D78A31-B58C-4F22-8C52-A961D950D026}" type="datetimeFigureOut">
              <a:rPr kumimoji="0" lang="en-US" sz="825"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26/1/2024</a:t>
            </a:fld>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70D3A97-CF50-4079-9344-E4CA4E728CCC}" type="slidenum">
              <a:rPr kumimoji="0" lang="en-US" sz="21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1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22158986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101" y="1085850"/>
            <a:ext cx="5999486" cy="1742531"/>
          </a:xfrm>
        </p:spPr>
        <p:txBody>
          <a:bodyPr/>
          <a:lstStyle>
            <a:lvl1pPr>
              <a:defRPr sz="3600"/>
            </a:lvl1pPr>
          </a:lstStyle>
          <a:p>
            <a:r>
              <a:rPr lang="en-US"/>
              <a:t>Click to edit Master title style</a:t>
            </a:r>
            <a:endParaRPr lang="en-US" dirty="0"/>
          </a:p>
        </p:txBody>
      </p:sp>
      <p:sp>
        <p:nvSpPr>
          <p:cNvPr id="11" name="Text Placeholder 3"/>
          <p:cNvSpPr>
            <a:spLocks noGrp="1"/>
          </p:cNvSpPr>
          <p:nvPr>
            <p:ph type="body" sz="half" idx="14"/>
          </p:nvPr>
        </p:nvSpPr>
        <p:spPr>
          <a:xfrm>
            <a:off x="1447800" y="2828380"/>
            <a:ext cx="5459737" cy="256631"/>
          </a:xfrm>
        </p:spPr>
        <p:txBody>
          <a:bodyPr vert="horz" lIns="91440" tIns="45720" rIns="91440" bIns="45720" rtlCol="0" anchor="t">
            <a:normAutofit/>
          </a:bodyPr>
          <a:lstStyle>
            <a:lvl1pPr marL="0" indent="0">
              <a:buNone/>
              <a:defRPr lang="en-US" sz="1050" b="0" i="0" kern="1200" cap="small" dirty="0">
                <a:solidFill>
                  <a:schemeClr val="bg2">
                    <a:lumMod val="40000"/>
                    <a:lumOff val="60000"/>
                  </a:schemeClr>
                </a:solidFill>
                <a:latin typeface="+mj-lt"/>
                <a:ea typeface="+mj-ea"/>
                <a:cs typeface="+mj-cs"/>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marL="0" lvl="0" indent="0">
              <a:buNone/>
            </a:pPr>
            <a:r>
              <a:rPr lang="en-US"/>
              <a:t>Edit Master text styles</a:t>
            </a:r>
          </a:p>
        </p:txBody>
      </p:sp>
      <p:sp>
        <p:nvSpPr>
          <p:cNvPr id="10" name="Text Placeholder 3"/>
          <p:cNvSpPr>
            <a:spLocks noGrp="1"/>
          </p:cNvSpPr>
          <p:nvPr>
            <p:ph type="body" sz="half" idx="2"/>
          </p:nvPr>
        </p:nvSpPr>
        <p:spPr>
          <a:xfrm>
            <a:off x="866216" y="3262993"/>
            <a:ext cx="6619244" cy="1257300"/>
          </a:xfrm>
        </p:spPr>
        <p:txBody>
          <a:bodyPr anchor="ctr">
            <a:normAutofit/>
          </a:bodyPr>
          <a:lstStyle>
            <a:lvl1pPr marL="0" indent="0">
              <a:buNone/>
              <a:defRPr sz="13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D78A31-B58C-4F22-8C52-A961D950D026}" type="datetimeFigureOut">
              <a:rPr kumimoji="0" lang="en-US" sz="825"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26/1/2024</a:t>
            </a:fld>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70D3A97-CF50-4079-9344-E4CA4E728CCC}" type="slidenum">
              <a:rPr kumimoji="0" lang="en-US" sz="21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1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
        <p:nvSpPr>
          <p:cNvPr id="12" name="TextBox 11"/>
          <p:cNvSpPr txBox="1"/>
          <p:nvPr/>
        </p:nvSpPr>
        <p:spPr>
          <a:xfrm>
            <a:off x="673721" y="728440"/>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150" b="0" i="0" u="none" strike="noStrike" kern="1200" cap="none" spc="0" normalizeH="0" baseline="0" noProof="0" dirty="0">
                <a:ln>
                  <a:noFill/>
                </a:ln>
                <a:solidFill>
                  <a:srgbClr val="1E5155">
                    <a:lumMod val="40000"/>
                    <a:lumOff val="60000"/>
                  </a:srgbClr>
                </a:solidFill>
                <a:effectLst/>
                <a:uLnTx/>
                <a:uFillTx/>
                <a:latin typeface="Arial"/>
                <a:ea typeface="+mj-ea"/>
                <a:cs typeface="+mj-cs"/>
              </a:rPr>
              <a:t>“</a:t>
            </a:r>
          </a:p>
        </p:txBody>
      </p:sp>
      <p:sp>
        <p:nvSpPr>
          <p:cNvPr id="15" name="TextBox 14"/>
          <p:cNvSpPr txBox="1"/>
          <p:nvPr/>
        </p:nvSpPr>
        <p:spPr>
          <a:xfrm>
            <a:off x="6997868" y="1960341"/>
            <a:ext cx="601434" cy="1500411"/>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150" b="0" i="0" u="none" strike="noStrike" kern="1200" cap="none" spc="0" normalizeH="0" baseline="0" noProof="0" dirty="0">
                <a:ln>
                  <a:noFill/>
                </a:ln>
                <a:solidFill>
                  <a:srgbClr val="1E5155">
                    <a:lumMod val="40000"/>
                    <a:lumOff val="60000"/>
                  </a:srgbClr>
                </a:solidFill>
                <a:effectLst/>
                <a:uLnTx/>
                <a:uFillTx/>
                <a:latin typeface="Arial"/>
                <a:ea typeface="+mj-ea"/>
                <a:cs typeface="+mj-cs"/>
              </a:rPr>
              <a:t>”</a:t>
            </a:r>
          </a:p>
        </p:txBody>
      </p:sp>
    </p:spTree>
    <p:extLst>
      <p:ext uri="{BB962C8B-B14F-4D97-AF65-F5344CB8AC3E}">
        <p14:creationId xmlns:p14="http://schemas.microsoft.com/office/powerpoint/2010/main" val="2163470490"/>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216" y="2343151"/>
            <a:ext cx="6619245" cy="1239885"/>
          </a:xfrm>
        </p:spPr>
        <p:txBody>
          <a:bodyPr anchor="b"/>
          <a:lstStyle>
            <a:lvl1pPr algn="l">
              <a:defRPr sz="3000" b="0" cap="none"/>
            </a:lvl1pPr>
          </a:lstStyle>
          <a:p>
            <a:r>
              <a:rPr lang="en-US"/>
              <a:t>Click to edit Master title style</a:t>
            </a:r>
            <a:endParaRPr lang="en-US" dirty="0"/>
          </a:p>
        </p:txBody>
      </p:sp>
      <p:sp>
        <p:nvSpPr>
          <p:cNvPr id="3" name="Text Placeholder 2"/>
          <p:cNvSpPr>
            <a:spLocks noGrp="1"/>
          </p:cNvSpPr>
          <p:nvPr>
            <p:ph type="body" idx="1"/>
          </p:nvPr>
        </p:nvSpPr>
        <p:spPr>
          <a:xfrm>
            <a:off x="866216" y="3583036"/>
            <a:ext cx="6619244" cy="645300"/>
          </a:xfrm>
        </p:spPr>
        <p:txBody>
          <a:bodyPr anchor="t"/>
          <a:lstStyle>
            <a:lvl1pPr marL="0" indent="0" algn="l">
              <a:buNone/>
              <a:defRPr sz="1500" cap="none">
                <a:solidFill>
                  <a:schemeClr val="bg2">
                    <a:lumMod val="40000"/>
                    <a:lumOff val="6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D78A31-B58C-4F22-8C52-A961D950D026}" type="datetimeFigureOut">
              <a:rPr kumimoji="0" lang="en-US" sz="825"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26/1/2024</a:t>
            </a:fld>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70D3A97-CF50-4079-9344-E4CA4E728CCC}" type="slidenum">
              <a:rPr kumimoji="0" lang="en-US" sz="21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1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70458258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74710" y="1485900"/>
            <a:ext cx="2210150"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6" name="Text Placeholder 3"/>
          <p:cNvSpPr>
            <a:spLocks noGrp="1"/>
          </p:cNvSpPr>
          <p:nvPr>
            <p:ph type="body" sz="half" idx="15"/>
          </p:nvPr>
        </p:nvSpPr>
        <p:spPr>
          <a:xfrm>
            <a:off x="489347" y="2000250"/>
            <a:ext cx="2195513"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Text Placeholder 4"/>
          <p:cNvSpPr>
            <a:spLocks noGrp="1"/>
          </p:cNvSpPr>
          <p:nvPr>
            <p:ph type="body" sz="quarter" idx="3"/>
          </p:nvPr>
        </p:nvSpPr>
        <p:spPr>
          <a:xfrm>
            <a:off x="2912745" y="1485900"/>
            <a:ext cx="2202181"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19" name="Text Placeholder 3"/>
          <p:cNvSpPr>
            <a:spLocks noGrp="1"/>
          </p:cNvSpPr>
          <p:nvPr>
            <p:ph type="body" sz="half" idx="16"/>
          </p:nvPr>
        </p:nvSpPr>
        <p:spPr>
          <a:xfrm>
            <a:off x="2904829" y="2000250"/>
            <a:ext cx="2210096"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4" name="Text Placeholder 4"/>
          <p:cNvSpPr>
            <a:spLocks noGrp="1"/>
          </p:cNvSpPr>
          <p:nvPr>
            <p:ph type="body" sz="quarter" idx="13"/>
          </p:nvPr>
        </p:nvSpPr>
        <p:spPr>
          <a:xfrm>
            <a:off x="5343525" y="1485900"/>
            <a:ext cx="2199085"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0" name="Text Placeholder 3"/>
          <p:cNvSpPr>
            <a:spLocks noGrp="1"/>
          </p:cNvSpPr>
          <p:nvPr>
            <p:ph type="body" sz="half" idx="17"/>
          </p:nvPr>
        </p:nvSpPr>
        <p:spPr>
          <a:xfrm>
            <a:off x="5343525" y="2000250"/>
            <a:ext cx="2199085" cy="2692004"/>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cxnSp>
        <p:nvCxnSpPr>
          <p:cNvPr id="17" name="Straight Connector 16"/>
          <p:cNvCxnSpPr/>
          <p:nvPr/>
        </p:nvCxnSpPr>
        <p:spPr>
          <a:xfrm>
            <a:off x="2794607" y="1600200"/>
            <a:ext cx="0" cy="29718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1670" y="1600200"/>
            <a:ext cx="0" cy="297516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D78A31-B58C-4F22-8C52-A961D950D026}" type="datetimeFigureOut">
              <a:rPr kumimoji="0" lang="en-US" sz="825"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26/1/2024</a:t>
            </a:fld>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4"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70D3A97-CF50-4079-9344-E4CA4E728CCC}" type="slidenum">
              <a:rPr kumimoji="0" lang="en-US" sz="21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1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76607339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150"/>
            </a:lvl1pPr>
          </a:lstStyle>
          <a:p>
            <a:r>
              <a:rPr lang="en-US"/>
              <a:t>Click to edit Master title style</a:t>
            </a:r>
            <a:endParaRPr lang="en-US" dirty="0"/>
          </a:p>
        </p:txBody>
      </p:sp>
      <p:sp>
        <p:nvSpPr>
          <p:cNvPr id="3" name="Text Placeholder 2"/>
          <p:cNvSpPr>
            <a:spLocks noGrp="1"/>
          </p:cNvSpPr>
          <p:nvPr>
            <p:ph type="body" idx="1"/>
          </p:nvPr>
        </p:nvSpPr>
        <p:spPr>
          <a:xfrm>
            <a:off x="489347" y="3188212"/>
            <a:ext cx="2205038"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29" name="Picture Placeholder 2"/>
          <p:cNvSpPr>
            <a:spLocks noGrp="1" noChangeAspect="1"/>
          </p:cNvSpPr>
          <p:nvPr>
            <p:ph type="pic" idx="15"/>
          </p:nvPr>
        </p:nvSpPr>
        <p:spPr>
          <a:xfrm>
            <a:off x="489347" y="1657350"/>
            <a:ext cx="2205038"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2" name="Text Placeholder 3"/>
          <p:cNvSpPr>
            <a:spLocks noGrp="1"/>
          </p:cNvSpPr>
          <p:nvPr>
            <p:ph type="body" sz="half" idx="18"/>
          </p:nvPr>
        </p:nvSpPr>
        <p:spPr>
          <a:xfrm>
            <a:off x="489347" y="3620409"/>
            <a:ext cx="220503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5" name="Text Placeholder 4"/>
          <p:cNvSpPr>
            <a:spLocks noGrp="1"/>
          </p:cNvSpPr>
          <p:nvPr>
            <p:ph type="body" sz="quarter" idx="3"/>
          </p:nvPr>
        </p:nvSpPr>
        <p:spPr>
          <a:xfrm>
            <a:off x="2917032" y="3188212"/>
            <a:ext cx="2197894"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30" name="Picture Placeholder 2"/>
          <p:cNvSpPr>
            <a:spLocks noGrp="1" noChangeAspect="1"/>
          </p:cNvSpPr>
          <p:nvPr>
            <p:ph type="pic" idx="21"/>
          </p:nvPr>
        </p:nvSpPr>
        <p:spPr>
          <a:xfrm>
            <a:off x="2917031" y="1657350"/>
            <a:ext cx="2197894"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3" name="Text Placeholder 3"/>
          <p:cNvSpPr>
            <a:spLocks noGrp="1"/>
          </p:cNvSpPr>
          <p:nvPr>
            <p:ph type="body" sz="half" idx="19"/>
          </p:nvPr>
        </p:nvSpPr>
        <p:spPr>
          <a:xfrm>
            <a:off x="2916016" y="3620408"/>
            <a:ext cx="2200805"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sp>
        <p:nvSpPr>
          <p:cNvPr id="14" name="Text Placeholder 4"/>
          <p:cNvSpPr>
            <a:spLocks noGrp="1"/>
          </p:cNvSpPr>
          <p:nvPr>
            <p:ph type="body" sz="quarter" idx="13"/>
          </p:nvPr>
        </p:nvSpPr>
        <p:spPr>
          <a:xfrm>
            <a:off x="5343525" y="3188212"/>
            <a:ext cx="2199085" cy="432197"/>
          </a:xfrm>
        </p:spPr>
        <p:txBody>
          <a:bodyPr anchor="b">
            <a:noAutofit/>
          </a:bodyPr>
          <a:lstStyle>
            <a:lvl1pPr marL="0" indent="0">
              <a:buNone/>
              <a:defRPr sz="1800" b="0">
                <a:solidFill>
                  <a:schemeClr val="bg2">
                    <a:lumMod val="40000"/>
                    <a:lumOff val="60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31" name="Picture Placeholder 2"/>
          <p:cNvSpPr>
            <a:spLocks noGrp="1" noChangeAspect="1"/>
          </p:cNvSpPr>
          <p:nvPr>
            <p:ph type="pic" idx="22"/>
          </p:nvPr>
        </p:nvSpPr>
        <p:spPr>
          <a:xfrm>
            <a:off x="5343525" y="1657350"/>
            <a:ext cx="2199085" cy="1143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a:t>Click icon to add picture</a:t>
            </a:r>
            <a:endParaRPr lang="en-US" dirty="0"/>
          </a:p>
        </p:txBody>
      </p:sp>
      <p:sp>
        <p:nvSpPr>
          <p:cNvPr id="24" name="Text Placeholder 3"/>
          <p:cNvSpPr>
            <a:spLocks noGrp="1"/>
          </p:cNvSpPr>
          <p:nvPr>
            <p:ph type="body" sz="half" idx="20"/>
          </p:nvPr>
        </p:nvSpPr>
        <p:spPr>
          <a:xfrm>
            <a:off x="5343432" y="3620406"/>
            <a:ext cx="2201998" cy="494392"/>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Edit Master text styles</a:t>
            </a:r>
          </a:p>
        </p:txBody>
      </p:sp>
      <p:cxnSp>
        <p:nvCxnSpPr>
          <p:cNvPr id="19" name="Straight Connector 18"/>
          <p:cNvCxnSpPr/>
          <p:nvPr/>
        </p:nvCxnSpPr>
        <p:spPr>
          <a:xfrm>
            <a:off x="2794607" y="1600200"/>
            <a:ext cx="0" cy="29718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1670" y="1600200"/>
            <a:ext cx="0" cy="297516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D78A31-B58C-4F22-8C52-A961D950D026}" type="datetimeFigureOut">
              <a:rPr kumimoji="0" lang="en-US" sz="825"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26/1/2024</a:t>
            </a:fld>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4"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70D3A97-CF50-4079-9344-E4CA4E728CCC}" type="slidenum">
              <a:rPr kumimoji="0" lang="en-US" sz="21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1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8418112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D78A31-B58C-4F22-8C52-A961D950D026}" type="datetimeFigureOut">
              <a:rPr kumimoji="0" lang="en-US" sz="825"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26/1/2024</a:t>
            </a:fld>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70D3A97-CF50-4079-9344-E4CA4E728CCC}" type="slidenum">
              <a:rPr kumimoji="0" lang="en-US" sz="21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1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58488668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8159" y="322660"/>
            <a:ext cx="1314451" cy="4369594"/>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348" y="665561"/>
            <a:ext cx="5567362" cy="402669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D78A31-B58C-4F22-8C52-A961D950D026}" type="datetimeFigureOut">
              <a:rPr kumimoji="0" lang="en-US" sz="825"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26/1/2024</a:t>
            </a:fld>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70D3A97-CF50-4079-9344-E4CA4E728CCC}" type="slidenum">
              <a:rPr kumimoji="0" lang="en-US" sz="21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1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237855995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3"/>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1600" indent="0" algn="ctr">
              <a:buNone/>
              <a:defRPr/>
            </a:lvl5pPr>
            <a:lvl6pPr marL="1714500" indent="0" algn="ctr">
              <a:buNone/>
              <a:defRPr/>
            </a:lvl6pPr>
            <a:lvl7pPr marL="2057400" indent="0" algn="ctr">
              <a:buNone/>
              <a:defRPr/>
            </a:lvl7pPr>
            <a:lvl8pPr marL="2400300" indent="0" algn="ctr">
              <a:buNone/>
              <a:defRPr/>
            </a:lvl8pPr>
            <a:lvl9pPr marL="27432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defTabSz="685800">
              <a:buClrTx/>
              <a:defRPr/>
            </a:pPr>
            <a:endParaRPr lang="en-US" kern="120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defTabSz="685800">
              <a:buClrTx/>
              <a:defRPr/>
            </a:pPr>
            <a:endParaRPr lang="en-US" kern="120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defTabSz="685800">
              <a:buClrTx/>
              <a:defRPr/>
            </a:pPr>
            <a:fld id="{3768A4C2-8FFC-4C88-9C07-4BD981BFA8BD}" type="slidenum">
              <a:rPr lang="en-US" kern="1200" smtClean="0">
                <a:ea typeface="+mn-ea"/>
                <a:cs typeface="+mn-cs"/>
              </a:rPr>
              <a:pPr defTabSz="685800">
                <a:buClrTx/>
                <a:defRPr/>
              </a:pPr>
              <a:t>‹#›</a:t>
            </a:fld>
            <a:endParaRPr lang="en-US" kern="1200">
              <a:ea typeface="+mn-ea"/>
              <a:cs typeface="+mn-cs"/>
            </a:endParaRPr>
          </a:p>
        </p:txBody>
      </p:sp>
    </p:spTree>
    <p:extLst>
      <p:ext uri="{BB962C8B-B14F-4D97-AF65-F5344CB8AC3E}">
        <p14:creationId xmlns:p14="http://schemas.microsoft.com/office/powerpoint/2010/main" val="422611938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85800">
              <a:buClrTx/>
              <a:defRPr/>
            </a:pPr>
            <a:endParaRPr lang="en-US" kern="120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defTabSz="685800">
              <a:buClrTx/>
              <a:defRPr/>
            </a:pPr>
            <a:endParaRPr lang="en-US" kern="120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defTabSz="685800">
              <a:buClrTx/>
              <a:defRPr/>
            </a:pPr>
            <a:fld id="{8F03697B-DA39-4E18-90E6-2592E2F64FA3}" type="slidenum">
              <a:rPr lang="en-US" kern="1200" smtClean="0">
                <a:ea typeface="+mn-ea"/>
                <a:cs typeface="+mn-cs"/>
              </a:rPr>
              <a:pPr defTabSz="685800">
                <a:buClrTx/>
                <a:defRPr/>
              </a:pPr>
              <a:t>‹#›</a:t>
            </a:fld>
            <a:endParaRPr lang="en-US" kern="1200">
              <a:ea typeface="+mn-ea"/>
              <a:cs typeface="+mn-cs"/>
            </a:endParaRPr>
          </a:p>
        </p:txBody>
      </p:sp>
    </p:spTree>
    <p:extLst>
      <p:ext uri="{BB962C8B-B14F-4D97-AF65-F5344CB8AC3E}">
        <p14:creationId xmlns:p14="http://schemas.microsoft.com/office/powerpoint/2010/main" val="1395397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defTabSz="685800">
              <a:buClrTx/>
              <a:defRPr/>
            </a:pPr>
            <a:endParaRPr lang="en-US" kern="120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defTabSz="685800">
              <a:buClrTx/>
              <a:defRPr/>
            </a:pPr>
            <a:endParaRPr lang="en-US" kern="120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defTabSz="685800">
              <a:buClrTx/>
              <a:defRPr/>
            </a:pPr>
            <a:fld id="{1A64BFCB-DDBF-4A23-B004-3DDFF0D61C5D}" type="slidenum">
              <a:rPr lang="en-US" kern="1200" smtClean="0">
                <a:ea typeface="+mn-ea"/>
                <a:cs typeface="+mn-cs"/>
              </a:rPr>
              <a:pPr defTabSz="685800">
                <a:buClrTx/>
                <a:defRPr/>
              </a:pPr>
              <a:t>‹#›</a:t>
            </a:fld>
            <a:endParaRPr lang="en-US" kern="1200">
              <a:ea typeface="+mn-ea"/>
              <a:cs typeface="+mn-cs"/>
            </a:endParaRPr>
          </a:p>
        </p:txBody>
      </p:sp>
    </p:spTree>
    <p:extLst>
      <p:ext uri="{BB962C8B-B14F-4D97-AF65-F5344CB8AC3E}">
        <p14:creationId xmlns:p14="http://schemas.microsoft.com/office/powerpoint/2010/main" val="3929501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ext 2">
  <p:cSld name="CUSTOM_4_1">
    <p:spTree>
      <p:nvGrpSpPr>
        <p:cNvPr id="1" name="Shape 1048"/>
        <p:cNvGrpSpPr/>
        <p:nvPr/>
      </p:nvGrpSpPr>
      <p:grpSpPr>
        <a:xfrm>
          <a:off x="0" y="0"/>
          <a:ext cx="0" cy="0"/>
          <a:chOff x="0" y="0"/>
          <a:chExt cx="0" cy="0"/>
        </a:xfrm>
      </p:grpSpPr>
      <p:grpSp>
        <p:nvGrpSpPr>
          <p:cNvPr id="1049" name="Google Shape;1049;p17"/>
          <p:cNvGrpSpPr/>
          <p:nvPr/>
        </p:nvGrpSpPr>
        <p:grpSpPr>
          <a:xfrm>
            <a:off x="454950" y="269892"/>
            <a:ext cx="8234100" cy="4603720"/>
            <a:chOff x="429225" y="317630"/>
            <a:chExt cx="8234100" cy="4603720"/>
          </a:xfrm>
        </p:grpSpPr>
        <p:sp>
          <p:nvSpPr>
            <p:cNvPr id="1050" name="Google Shape;1050;p17"/>
            <p:cNvSpPr/>
            <p:nvPr/>
          </p:nvSpPr>
          <p:spPr>
            <a:xfrm>
              <a:off x="429225" y="320850"/>
              <a:ext cx="8234100" cy="4600500"/>
            </a:xfrm>
            <a:prstGeom prst="rect">
              <a:avLst/>
            </a:prstGeom>
            <a:solidFill>
              <a:schemeClr val="dk2"/>
            </a:solidFill>
            <a:ln w="9525" cap="flat" cmpd="sng">
              <a:solidFill>
                <a:schemeClr val="accent4"/>
              </a:solidFill>
              <a:prstDash val="solid"/>
              <a:round/>
              <a:headEnd type="none" w="sm" len="sm"/>
              <a:tailEnd type="none" w="sm" len="sm"/>
            </a:ln>
            <a:effectLst>
              <a:outerShdw dist="114300" dir="2640000" algn="bl" rotWithShape="0">
                <a:schemeClr val="dk1">
                  <a:alpha val="19000"/>
                </a:scheme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Lato"/>
                <a:ea typeface="Lato"/>
                <a:cs typeface="Lato"/>
                <a:sym typeface="Lato"/>
              </a:endParaRPr>
            </a:p>
          </p:txBody>
        </p:sp>
        <p:grpSp>
          <p:nvGrpSpPr>
            <p:cNvPr id="1051" name="Google Shape;1051;p17"/>
            <p:cNvGrpSpPr/>
            <p:nvPr/>
          </p:nvGrpSpPr>
          <p:grpSpPr>
            <a:xfrm>
              <a:off x="679925" y="317630"/>
              <a:ext cx="7742675" cy="4600565"/>
              <a:chOff x="679925" y="317625"/>
              <a:chExt cx="7742675" cy="4510800"/>
            </a:xfrm>
          </p:grpSpPr>
          <p:cxnSp>
            <p:nvCxnSpPr>
              <p:cNvPr id="1052" name="Google Shape;1052;p17"/>
              <p:cNvCxnSpPr/>
              <p:nvPr/>
            </p:nvCxnSpPr>
            <p:spPr>
              <a:xfrm>
                <a:off x="67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3" name="Google Shape;1053;p1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4" name="Google Shape;1054;p1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5" name="Google Shape;1055;p1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6" name="Google Shape;1056;p1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7" name="Google Shape;1057;p1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8" name="Google Shape;1058;p1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59" name="Google Shape;1059;p1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0" name="Google Shape;1060;p1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1" name="Google Shape;1061;p1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2" name="Google Shape;1062;p1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3" name="Google Shape;1063;p1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4" name="Google Shape;1064;p1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5" name="Google Shape;1065;p1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6" name="Google Shape;1066;p1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7" name="Google Shape;1067;p1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8" name="Google Shape;1068;p1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69" name="Google Shape;1069;p1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0" name="Google Shape;1070;p1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1" name="Google Shape;1071;p17"/>
              <p:cNvCxnSpPr/>
              <p:nvPr/>
            </p:nvCxnSpPr>
            <p:spPr>
              <a:xfrm>
                <a:off x="52782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2" name="Google Shape;1072;p17"/>
              <p:cNvCxnSpPr/>
              <p:nvPr/>
            </p:nvCxnSpPr>
            <p:spPr>
              <a:xfrm>
                <a:off x="55191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3" name="Google Shape;1073;p17"/>
              <p:cNvCxnSpPr/>
              <p:nvPr/>
            </p:nvCxnSpPr>
            <p:spPr>
              <a:xfrm>
                <a:off x="5759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4" name="Google Shape;1074;p17"/>
              <p:cNvCxnSpPr/>
              <p:nvPr/>
            </p:nvCxnSpPr>
            <p:spPr>
              <a:xfrm>
                <a:off x="600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5" name="Google Shape;1075;p17"/>
              <p:cNvCxnSpPr/>
              <p:nvPr/>
            </p:nvCxnSpPr>
            <p:spPr>
              <a:xfrm>
                <a:off x="624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6" name="Google Shape;1076;p17"/>
              <p:cNvCxnSpPr/>
              <p:nvPr/>
            </p:nvCxnSpPr>
            <p:spPr>
              <a:xfrm>
                <a:off x="64869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7" name="Google Shape;1077;p17"/>
              <p:cNvCxnSpPr/>
              <p:nvPr/>
            </p:nvCxnSpPr>
            <p:spPr>
              <a:xfrm>
                <a:off x="6732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8" name="Google Shape;1078;p17"/>
              <p:cNvCxnSpPr/>
              <p:nvPr/>
            </p:nvCxnSpPr>
            <p:spPr>
              <a:xfrm>
                <a:off x="6973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79" name="Google Shape;1079;p17"/>
              <p:cNvCxnSpPr/>
              <p:nvPr/>
            </p:nvCxnSpPr>
            <p:spPr>
              <a:xfrm>
                <a:off x="7213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0" name="Google Shape;1080;p17"/>
              <p:cNvCxnSpPr/>
              <p:nvPr/>
            </p:nvCxnSpPr>
            <p:spPr>
              <a:xfrm>
                <a:off x="7459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1" name="Google Shape;1081;p17"/>
              <p:cNvCxnSpPr/>
              <p:nvPr/>
            </p:nvCxnSpPr>
            <p:spPr>
              <a:xfrm>
                <a:off x="7700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2" name="Google Shape;1082;p17"/>
              <p:cNvCxnSpPr/>
              <p:nvPr/>
            </p:nvCxnSpPr>
            <p:spPr>
              <a:xfrm>
                <a:off x="7936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3" name="Google Shape;1083;p17"/>
              <p:cNvCxnSpPr/>
              <p:nvPr/>
            </p:nvCxnSpPr>
            <p:spPr>
              <a:xfrm>
                <a:off x="8181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4" name="Google Shape;1084;p17"/>
              <p:cNvCxnSpPr/>
              <p:nvPr/>
            </p:nvCxnSpPr>
            <p:spPr>
              <a:xfrm>
                <a:off x="8422600"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nvGrpSpPr>
            <p:cNvPr id="1085" name="Google Shape;1085;p17"/>
            <p:cNvGrpSpPr/>
            <p:nvPr/>
          </p:nvGrpSpPr>
          <p:grpSpPr>
            <a:xfrm rot="5400000">
              <a:off x="2488064" y="-1492722"/>
              <a:ext cx="4107800" cy="8225444"/>
              <a:chOff x="925175" y="317625"/>
              <a:chExt cx="4107800" cy="4510800"/>
            </a:xfrm>
          </p:grpSpPr>
          <p:cxnSp>
            <p:nvCxnSpPr>
              <p:cNvPr id="1086" name="Google Shape;1086;p17"/>
              <p:cNvCxnSpPr/>
              <p:nvPr/>
            </p:nvCxnSpPr>
            <p:spPr>
              <a:xfrm>
                <a:off x="9251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7" name="Google Shape;1087;p17"/>
              <p:cNvCxnSpPr/>
              <p:nvPr/>
            </p:nvCxnSpPr>
            <p:spPr>
              <a:xfrm>
                <a:off x="11660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8" name="Google Shape;1088;p17"/>
              <p:cNvCxnSpPr/>
              <p:nvPr/>
            </p:nvCxnSpPr>
            <p:spPr>
              <a:xfrm>
                <a:off x="14068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89" name="Google Shape;1089;p17"/>
              <p:cNvCxnSpPr/>
              <p:nvPr/>
            </p:nvCxnSpPr>
            <p:spPr>
              <a:xfrm>
                <a:off x="16521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0" name="Google Shape;1090;p17"/>
              <p:cNvCxnSpPr/>
              <p:nvPr/>
            </p:nvCxnSpPr>
            <p:spPr>
              <a:xfrm>
                <a:off x="18930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1" name="Google Shape;1091;p17"/>
              <p:cNvCxnSpPr/>
              <p:nvPr/>
            </p:nvCxnSpPr>
            <p:spPr>
              <a:xfrm>
                <a:off x="21294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2" name="Google Shape;1092;p17"/>
              <p:cNvCxnSpPr/>
              <p:nvPr/>
            </p:nvCxnSpPr>
            <p:spPr>
              <a:xfrm>
                <a:off x="23747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3" name="Google Shape;1093;p17"/>
              <p:cNvCxnSpPr/>
              <p:nvPr/>
            </p:nvCxnSpPr>
            <p:spPr>
              <a:xfrm>
                <a:off x="26156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4" name="Google Shape;1094;p17"/>
              <p:cNvCxnSpPr/>
              <p:nvPr/>
            </p:nvCxnSpPr>
            <p:spPr>
              <a:xfrm>
                <a:off x="2856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5" name="Google Shape;1095;p17"/>
              <p:cNvCxnSpPr/>
              <p:nvPr/>
            </p:nvCxnSpPr>
            <p:spPr>
              <a:xfrm>
                <a:off x="3101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6" name="Google Shape;1096;p17"/>
              <p:cNvCxnSpPr/>
              <p:nvPr/>
            </p:nvCxnSpPr>
            <p:spPr>
              <a:xfrm>
                <a:off x="3342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7" name="Google Shape;1097;p17"/>
              <p:cNvCxnSpPr/>
              <p:nvPr/>
            </p:nvCxnSpPr>
            <p:spPr>
              <a:xfrm>
                <a:off x="35834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8" name="Google Shape;1098;p17"/>
              <p:cNvCxnSpPr/>
              <p:nvPr/>
            </p:nvCxnSpPr>
            <p:spPr>
              <a:xfrm>
                <a:off x="38286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099" name="Google Shape;1099;p17"/>
              <p:cNvCxnSpPr/>
              <p:nvPr/>
            </p:nvCxnSpPr>
            <p:spPr>
              <a:xfrm>
                <a:off x="406955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0" name="Google Shape;1100;p17"/>
              <p:cNvCxnSpPr/>
              <p:nvPr/>
            </p:nvCxnSpPr>
            <p:spPr>
              <a:xfrm>
                <a:off x="431037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1" name="Google Shape;1101;p17"/>
              <p:cNvCxnSpPr/>
              <p:nvPr/>
            </p:nvCxnSpPr>
            <p:spPr>
              <a:xfrm>
                <a:off x="4555625"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2" name="Google Shape;1102;p17"/>
              <p:cNvCxnSpPr/>
              <p:nvPr/>
            </p:nvCxnSpPr>
            <p:spPr>
              <a:xfrm>
                <a:off x="4796500" y="317625"/>
                <a:ext cx="0" cy="4510800"/>
              </a:xfrm>
              <a:prstGeom prst="straightConnector1">
                <a:avLst/>
              </a:prstGeom>
              <a:noFill/>
              <a:ln w="9525" cap="flat" cmpd="sng">
                <a:solidFill>
                  <a:schemeClr val="accent4"/>
                </a:solidFill>
                <a:prstDash val="solid"/>
                <a:round/>
                <a:headEnd type="none" w="med" len="med"/>
                <a:tailEnd type="none" w="med" len="med"/>
              </a:ln>
            </p:spPr>
          </p:cxnSp>
          <p:cxnSp>
            <p:nvCxnSpPr>
              <p:cNvPr id="1103" name="Google Shape;1103;p17"/>
              <p:cNvCxnSpPr/>
              <p:nvPr/>
            </p:nvCxnSpPr>
            <p:spPr>
              <a:xfrm>
                <a:off x="5032975" y="317625"/>
                <a:ext cx="0" cy="4510800"/>
              </a:xfrm>
              <a:prstGeom prst="straightConnector1">
                <a:avLst/>
              </a:prstGeom>
              <a:noFill/>
              <a:ln w="9525" cap="flat" cmpd="sng">
                <a:solidFill>
                  <a:schemeClr val="accent4"/>
                </a:solidFill>
                <a:prstDash val="solid"/>
                <a:round/>
                <a:headEnd type="none" w="med" len="med"/>
                <a:tailEnd type="none" w="med" len="med"/>
              </a:ln>
            </p:spPr>
          </p:cxnSp>
        </p:grpSp>
      </p:grpSp>
      <p:sp>
        <p:nvSpPr>
          <p:cNvPr id="1104" name="Google Shape;1104;p17"/>
          <p:cNvSpPr txBox="1">
            <a:spLocks noGrp="1"/>
          </p:cNvSpPr>
          <p:nvPr>
            <p:ph type="title"/>
          </p:nvPr>
        </p:nvSpPr>
        <p:spPr>
          <a:xfrm>
            <a:off x="4837200" y="1569650"/>
            <a:ext cx="3117000" cy="10608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05" name="Google Shape;1105;p17"/>
          <p:cNvSpPr txBox="1">
            <a:spLocks noGrp="1"/>
          </p:cNvSpPr>
          <p:nvPr>
            <p:ph type="subTitle" idx="1"/>
          </p:nvPr>
        </p:nvSpPr>
        <p:spPr>
          <a:xfrm>
            <a:off x="4837348" y="2630450"/>
            <a:ext cx="3117000" cy="1080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06" name="Google Shape;1106;p17"/>
          <p:cNvSpPr/>
          <p:nvPr/>
        </p:nvSpPr>
        <p:spPr>
          <a:xfrm>
            <a:off x="279400" y="1500825"/>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17"/>
          <p:cNvSpPr/>
          <p:nvPr/>
        </p:nvSpPr>
        <p:spPr>
          <a:xfrm rot="-3912685">
            <a:off x="8434263" y="210125"/>
            <a:ext cx="575277" cy="300162"/>
          </a:xfrm>
          <a:custGeom>
            <a:avLst/>
            <a:gdLst/>
            <a:ahLst/>
            <a:cxnLst/>
            <a:rect l="l" t="t" r="r" b="b"/>
            <a:pathLst>
              <a:path w="17983" h="9383" extrusionOk="0">
                <a:moveTo>
                  <a:pt x="3479" y="1"/>
                </a:moveTo>
                <a:cubicBezTo>
                  <a:pt x="1918" y="1"/>
                  <a:pt x="630" y="641"/>
                  <a:pt x="264" y="1755"/>
                </a:cubicBezTo>
                <a:cubicBezTo>
                  <a:pt x="1" y="2534"/>
                  <a:pt x="227" y="3413"/>
                  <a:pt x="905" y="4230"/>
                </a:cubicBezTo>
                <a:cubicBezTo>
                  <a:pt x="1534" y="5009"/>
                  <a:pt x="2501" y="5638"/>
                  <a:pt x="3620" y="6015"/>
                </a:cubicBezTo>
                <a:lnTo>
                  <a:pt x="12315" y="8880"/>
                </a:lnTo>
                <a:cubicBezTo>
                  <a:pt x="13320" y="9206"/>
                  <a:pt x="14225" y="9382"/>
                  <a:pt x="14979" y="9382"/>
                </a:cubicBezTo>
                <a:cubicBezTo>
                  <a:pt x="15143" y="9382"/>
                  <a:pt x="15281" y="9370"/>
                  <a:pt x="15432" y="9357"/>
                </a:cubicBezTo>
                <a:cubicBezTo>
                  <a:pt x="16713" y="9232"/>
                  <a:pt x="17191" y="8566"/>
                  <a:pt x="17367" y="8013"/>
                </a:cubicBezTo>
                <a:cubicBezTo>
                  <a:pt x="17982" y="6153"/>
                  <a:pt x="16123" y="5361"/>
                  <a:pt x="14326" y="4771"/>
                </a:cubicBezTo>
                <a:lnTo>
                  <a:pt x="6673" y="2245"/>
                </a:lnTo>
                <a:cubicBezTo>
                  <a:pt x="6485" y="2160"/>
                  <a:pt x="5429" y="1747"/>
                  <a:pt x="4471" y="1747"/>
                </a:cubicBezTo>
                <a:cubicBezTo>
                  <a:pt x="4147" y="1747"/>
                  <a:pt x="3833" y="1794"/>
                  <a:pt x="3569" y="1918"/>
                </a:cubicBezTo>
                <a:cubicBezTo>
                  <a:pt x="3243" y="2056"/>
                  <a:pt x="3016" y="2308"/>
                  <a:pt x="2916" y="2634"/>
                </a:cubicBezTo>
                <a:cubicBezTo>
                  <a:pt x="2803" y="2961"/>
                  <a:pt x="2840" y="3288"/>
                  <a:pt x="3004" y="3602"/>
                </a:cubicBezTo>
                <a:cubicBezTo>
                  <a:pt x="3532" y="4570"/>
                  <a:pt x="5266" y="5060"/>
                  <a:pt x="5442" y="5097"/>
                </a:cubicBezTo>
                <a:lnTo>
                  <a:pt x="12755" y="7523"/>
                </a:lnTo>
                <a:cubicBezTo>
                  <a:pt x="12786" y="7532"/>
                  <a:pt x="12818" y="7537"/>
                  <a:pt x="12849" y="7537"/>
                </a:cubicBezTo>
                <a:cubicBezTo>
                  <a:pt x="12981" y="7537"/>
                  <a:pt x="13104" y="7454"/>
                  <a:pt x="13145" y="7321"/>
                </a:cubicBezTo>
                <a:cubicBezTo>
                  <a:pt x="13207" y="7158"/>
                  <a:pt x="13119" y="6970"/>
                  <a:pt x="12956" y="6919"/>
                </a:cubicBezTo>
                <a:lnTo>
                  <a:pt x="5618" y="4507"/>
                </a:lnTo>
                <a:cubicBezTo>
                  <a:pt x="5165" y="4381"/>
                  <a:pt x="3896" y="3916"/>
                  <a:pt x="3557" y="3300"/>
                </a:cubicBezTo>
                <a:cubicBezTo>
                  <a:pt x="3469" y="3150"/>
                  <a:pt x="3456" y="2999"/>
                  <a:pt x="3506" y="2835"/>
                </a:cubicBezTo>
                <a:cubicBezTo>
                  <a:pt x="3569" y="2672"/>
                  <a:pt x="3670" y="2559"/>
                  <a:pt x="3833" y="2484"/>
                </a:cubicBezTo>
                <a:cubicBezTo>
                  <a:pt x="3999" y="2407"/>
                  <a:pt x="4210" y="2376"/>
                  <a:pt x="4442" y="2376"/>
                </a:cubicBezTo>
                <a:cubicBezTo>
                  <a:pt x="5157" y="2376"/>
                  <a:pt x="6067" y="2671"/>
                  <a:pt x="6447" y="2823"/>
                </a:cubicBezTo>
                <a:lnTo>
                  <a:pt x="6459" y="2835"/>
                </a:lnTo>
                <a:lnTo>
                  <a:pt x="14125" y="5361"/>
                </a:lnTo>
                <a:cubicBezTo>
                  <a:pt x="16738" y="6228"/>
                  <a:pt x="17078" y="6919"/>
                  <a:pt x="16776" y="7824"/>
                </a:cubicBezTo>
                <a:cubicBezTo>
                  <a:pt x="16600" y="8352"/>
                  <a:pt x="16123" y="8666"/>
                  <a:pt x="15369" y="8741"/>
                </a:cubicBezTo>
                <a:cubicBezTo>
                  <a:pt x="15248" y="8754"/>
                  <a:pt x="15122" y="8759"/>
                  <a:pt x="14990" y="8759"/>
                </a:cubicBezTo>
                <a:cubicBezTo>
                  <a:pt x="14298" y="8759"/>
                  <a:pt x="13456" y="8595"/>
                  <a:pt x="12516" y="8289"/>
                </a:cubicBezTo>
                <a:lnTo>
                  <a:pt x="3821" y="5411"/>
                </a:lnTo>
                <a:cubicBezTo>
                  <a:pt x="2815" y="5085"/>
                  <a:pt x="1948" y="4519"/>
                  <a:pt x="1383" y="3828"/>
                </a:cubicBezTo>
                <a:cubicBezTo>
                  <a:pt x="855" y="3187"/>
                  <a:pt x="667" y="2521"/>
                  <a:pt x="855" y="1956"/>
                </a:cubicBezTo>
                <a:cubicBezTo>
                  <a:pt x="1132" y="1115"/>
                  <a:pt x="2186" y="633"/>
                  <a:pt x="3473" y="633"/>
                </a:cubicBezTo>
                <a:cubicBezTo>
                  <a:pt x="4052" y="633"/>
                  <a:pt x="4679" y="731"/>
                  <a:pt x="5303" y="938"/>
                </a:cubicBezTo>
                <a:lnTo>
                  <a:pt x="12014" y="3150"/>
                </a:lnTo>
                <a:cubicBezTo>
                  <a:pt x="12045" y="3159"/>
                  <a:pt x="12076" y="3164"/>
                  <a:pt x="12107" y="3164"/>
                </a:cubicBezTo>
                <a:cubicBezTo>
                  <a:pt x="12239" y="3164"/>
                  <a:pt x="12362" y="3081"/>
                  <a:pt x="12403" y="2949"/>
                </a:cubicBezTo>
                <a:cubicBezTo>
                  <a:pt x="12466" y="2785"/>
                  <a:pt x="12378" y="2609"/>
                  <a:pt x="12202" y="2559"/>
                </a:cubicBezTo>
                <a:lnTo>
                  <a:pt x="5492" y="335"/>
                </a:lnTo>
                <a:cubicBezTo>
                  <a:pt x="4805" y="108"/>
                  <a:pt x="4119" y="1"/>
                  <a:pt x="3479" y="1"/>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8" name="Google Shape;1108;p17"/>
          <p:cNvGrpSpPr/>
          <p:nvPr/>
        </p:nvGrpSpPr>
        <p:grpSpPr>
          <a:xfrm>
            <a:off x="485300" y="3341700"/>
            <a:ext cx="8527727" cy="1147066"/>
            <a:chOff x="485300" y="3341700"/>
            <a:chExt cx="8527727" cy="1147066"/>
          </a:xfrm>
        </p:grpSpPr>
        <p:grpSp>
          <p:nvGrpSpPr>
            <p:cNvPr id="1109" name="Google Shape;1109;p17"/>
            <p:cNvGrpSpPr/>
            <p:nvPr/>
          </p:nvGrpSpPr>
          <p:grpSpPr>
            <a:xfrm>
              <a:off x="485300" y="3341700"/>
              <a:ext cx="507323" cy="521794"/>
              <a:chOff x="8498350" y="3464975"/>
              <a:chExt cx="507323" cy="521794"/>
            </a:xfrm>
          </p:grpSpPr>
          <p:sp>
            <p:nvSpPr>
              <p:cNvPr id="1110" name="Google Shape;1110;p17"/>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17"/>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2" name="Google Shape;1112;p17"/>
            <p:cNvGrpSpPr/>
            <p:nvPr/>
          </p:nvGrpSpPr>
          <p:grpSpPr>
            <a:xfrm>
              <a:off x="8430774" y="3921549"/>
              <a:ext cx="582254" cy="567217"/>
              <a:chOff x="8362049" y="142511"/>
              <a:chExt cx="582254" cy="567217"/>
            </a:xfrm>
          </p:grpSpPr>
          <p:sp>
            <p:nvSpPr>
              <p:cNvPr id="1113" name="Google Shape;1113;p17"/>
              <p:cNvSpPr/>
              <p:nvPr/>
            </p:nvSpPr>
            <p:spPr>
              <a:xfrm rot="538731">
                <a:off x="8397420" y="179404"/>
                <a:ext cx="511512" cy="493432"/>
              </a:xfrm>
              <a:custGeom>
                <a:avLst/>
                <a:gdLst/>
                <a:ahLst/>
                <a:cxnLst/>
                <a:rect l="l" t="t" r="r" b="b"/>
                <a:pathLst>
                  <a:path w="12562" h="12118" extrusionOk="0">
                    <a:moveTo>
                      <a:pt x="5729" y="0"/>
                    </a:moveTo>
                    <a:cubicBezTo>
                      <a:pt x="4031" y="0"/>
                      <a:pt x="2322" y="1305"/>
                      <a:pt x="1956" y="1625"/>
                    </a:cubicBezTo>
                    <a:cubicBezTo>
                      <a:pt x="1202" y="2278"/>
                      <a:pt x="511" y="2969"/>
                      <a:pt x="247" y="4339"/>
                    </a:cubicBezTo>
                    <a:cubicBezTo>
                      <a:pt x="1" y="5637"/>
                      <a:pt x="1092" y="6419"/>
                      <a:pt x="1947" y="6419"/>
                    </a:cubicBezTo>
                    <a:cubicBezTo>
                      <a:pt x="2400" y="6419"/>
                      <a:pt x="2787" y="6200"/>
                      <a:pt x="2874" y="5721"/>
                    </a:cubicBezTo>
                    <a:cubicBezTo>
                      <a:pt x="3196" y="4011"/>
                      <a:pt x="4095" y="3591"/>
                      <a:pt x="4698" y="3591"/>
                    </a:cubicBezTo>
                    <a:cubicBezTo>
                      <a:pt x="4964" y="3591"/>
                      <a:pt x="5172" y="3673"/>
                      <a:pt x="5249" y="3761"/>
                    </a:cubicBezTo>
                    <a:cubicBezTo>
                      <a:pt x="5475" y="4012"/>
                      <a:pt x="5475" y="4402"/>
                      <a:pt x="5236" y="4653"/>
                    </a:cubicBezTo>
                    <a:lnTo>
                      <a:pt x="4356" y="5621"/>
                    </a:lnTo>
                    <a:cubicBezTo>
                      <a:pt x="3829" y="6199"/>
                      <a:pt x="3816" y="7053"/>
                      <a:pt x="4319" y="7619"/>
                    </a:cubicBezTo>
                    <a:cubicBezTo>
                      <a:pt x="4612" y="7948"/>
                      <a:pt x="5027" y="8118"/>
                      <a:pt x="5449" y="8118"/>
                    </a:cubicBezTo>
                    <a:cubicBezTo>
                      <a:pt x="5768" y="8118"/>
                      <a:pt x="6091" y="8020"/>
                      <a:pt x="6367" y="7820"/>
                    </a:cubicBezTo>
                    <a:lnTo>
                      <a:pt x="7385" y="7103"/>
                    </a:lnTo>
                    <a:cubicBezTo>
                      <a:pt x="7510" y="7011"/>
                      <a:pt x="7660" y="6965"/>
                      <a:pt x="7808" y="6965"/>
                    </a:cubicBezTo>
                    <a:cubicBezTo>
                      <a:pt x="8001" y="6965"/>
                      <a:pt x="8192" y="7042"/>
                      <a:pt x="8327" y="7191"/>
                    </a:cubicBezTo>
                    <a:cubicBezTo>
                      <a:pt x="8566" y="7455"/>
                      <a:pt x="8579" y="7857"/>
                      <a:pt x="8327" y="8121"/>
                    </a:cubicBezTo>
                    <a:cubicBezTo>
                      <a:pt x="7510" y="9013"/>
                      <a:pt x="6405" y="8951"/>
                      <a:pt x="5739" y="9390"/>
                    </a:cubicBezTo>
                    <a:cubicBezTo>
                      <a:pt x="5022" y="9868"/>
                      <a:pt x="4796" y="10798"/>
                      <a:pt x="5249" y="11514"/>
                    </a:cubicBezTo>
                    <a:cubicBezTo>
                      <a:pt x="5599" y="11936"/>
                      <a:pt x="6135" y="12117"/>
                      <a:pt x="6759" y="12117"/>
                    </a:cubicBezTo>
                    <a:cubicBezTo>
                      <a:pt x="8846" y="12117"/>
                      <a:pt x="11923" y="10098"/>
                      <a:pt x="12348" y="8347"/>
                    </a:cubicBezTo>
                    <a:cubicBezTo>
                      <a:pt x="12487" y="7782"/>
                      <a:pt x="12562" y="7003"/>
                      <a:pt x="12474" y="6425"/>
                    </a:cubicBezTo>
                    <a:cubicBezTo>
                      <a:pt x="12399" y="5847"/>
                      <a:pt x="12084" y="5219"/>
                      <a:pt x="11481" y="4590"/>
                    </a:cubicBezTo>
                    <a:cubicBezTo>
                      <a:pt x="10681" y="3755"/>
                      <a:pt x="9764" y="3565"/>
                      <a:pt x="9096" y="3565"/>
                    </a:cubicBezTo>
                    <a:cubicBezTo>
                      <a:pt x="8537" y="3565"/>
                      <a:pt x="8151" y="3698"/>
                      <a:pt x="8151" y="3698"/>
                    </a:cubicBezTo>
                    <a:cubicBezTo>
                      <a:pt x="8579" y="2605"/>
                      <a:pt x="8491" y="1486"/>
                      <a:pt x="7561" y="670"/>
                    </a:cubicBezTo>
                    <a:cubicBezTo>
                      <a:pt x="6999" y="183"/>
                      <a:pt x="6365" y="0"/>
                      <a:pt x="5729"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17"/>
              <p:cNvSpPr/>
              <p:nvPr/>
            </p:nvSpPr>
            <p:spPr>
              <a:xfrm rot="538731">
                <a:off x="8459930" y="214731"/>
                <a:ext cx="123826" cy="143290"/>
              </a:xfrm>
              <a:custGeom>
                <a:avLst/>
                <a:gdLst/>
                <a:ahLst/>
                <a:cxnLst/>
                <a:rect l="l" t="t" r="r" b="b"/>
                <a:pathLst>
                  <a:path w="3041" h="3519" extrusionOk="0">
                    <a:moveTo>
                      <a:pt x="2920" y="1"/>
                    </a:moveTo>
                    <a:cubicBezTo>
                      <a:pt x="2905" y="1"/>
                      <a:pt x="2891" y="4"/>
                      <a:pt x="2878" y="11"/>
                    </a:cubicBezTo>
                    <a:cubicBezTo>
                      <a:pt x="2023" y="438"/>
                      <a:pt x="1106" y="903"/>
                      <a:pt x="578" y="1745"/>
                    </a:cubicBezTo>
                    <a:cubicBezTo>
                      <a:pt x="264" y="2247"/>
                      <a:pt x="138" y="2825"/>
                      <a:pt x="13" y="3391"/>
                    </a:cubicBezTo>
                    <a:cubicBezTo>
                      <a:pt x="0" y="3441"/>
                      <a:pt x="38" y="3504"/>
                      <a:pt x="88" y="3516"/>
                    </a:cubicBezTo>
                    <a:cubicBezTo>
                      <a:pt x="96" y="3518"/>
                      <a:pt x="104" y="3519"/>
                      <a:pt x="112" y="3519"/>
                    </a:cubicBezTo>
                    <a:cubicBezTo>
                      <a:pt x="163" y="3519"/>
                      <a:pt x="203" y="3483"/>
                      <a:pt x="214" y="3429"/>
                    </a:cubicBezTo>
                    <a:cubicBezTo>
                      <a:pt x="339" y="2876"/>
                      <a:pt x="465" y="2323"/>
                      <a:pt x="754" y="1845"/>
                    </a:cubicBezTo>
                    <a:cubicBezTo>
                      <a:pt x="1244" y="1079"/>
                      <a:pt x="2111" y="626"/>
                      <a:pt x="2966" y="199"/>
                    </a:cubicBezTo>
                    <a:cubicBezTo>
                      <a:pt x="3016" y="174"/>
                      <a:pt x="3041" y="111"/>
                      <a:pt x="3016" y="61"/>
                    </a:cubicBezTo>
                    <a:cubicBezTo>
                      <a:pt x="2997" y="24"/>
                      <a:pt x="2959" y="1"/>
                      <a:pt x="29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17"/>
              <p:cNvSpPr/>
              <p:nvPr/>
            </p:nvSpPr>
            <p:spPr>
              <a:xfrm rot="538731">
                <a:off x="8808412" y="414635"/>
                <a:ext cx="42511" cy="112832"/>
              </a:xfrm>
              <a:custGeom>
                <a:avLst/>
                <a:gdLst/>
                <a:ahLst/>
                <a:cxnLst/>
                <a:rect l="l" t="t" r="r" b="b"/>
                <a:pathLst>
                  <a:path w="1044" h="2771" extrusionOk="0">
                    <a:moveTo>
                      <a:pt x="123" y="0"/>
                    </a:moveTo>
                    <a:cubicBezTo>
                      <a:pt x="88" y="0"/>
                      <a:pt x="55" y="23"/>
                      <a:pt x="38" y="56"/>
                    </a:cubicBezTo>
                    <a:cubicBezTo>
                      <a:pt x="0" y="106"/>
                      <a:pt x="25" y="169"/>
                      <a:pt x="76" y="194"/>
                    </a:cubicBezTo>
                    <a:cubicBezTo>
                      <a:pt x="277" y="320"/>
                      <a:pt x="415" y="508"/>
                      <a:pt x="528" y="735"/>
                    </a:cubicBezTo>
                    <a:cubicBezTo>
                      <a:pt x="628" y="973"/>
                      <a:pt x="691" y="1237"/>
                      <a:pt x="742" y="1501"/>
                    </a:cubicBezTo>
                    <a:cubicBezTo>
                      <a:pt x="792" y="1715"/>
                      <a:pt x="830" y="1928"/>
                      <a:pt x="830" y="2142"/>
                    </a:cubicBezTo>
                    <a:cubicBezTo>
                      <a:pt x="830" y="2305"/>
                      <a:pt x="804" y="2469"/>
                      <a:pt x="729" y="2620"/>
                    </a:cubicBezTo>
                    <a:cubicBezTo>
                      <a:pt x="704" y="2670"/>
                      <a:pt x="716" y="2733"/>
                      <a:pt x="779" y="2758"/>
                    </a:cubicBezTo>
                    <a:cubicBezTo>
                      <a:pt x="796" y="2766"/>
                      <a:pt x="814" y="2770"/>
                      <a:pt x="832" y="2770"/>
                    </a:cubicBezTo>
                    <a:cubicBezTo>
                      <a:pt x="867" y="2770"/>
                      <a:pt x="901" y="2754"/>
                      <a:pt x="917" y="2720"/>
                    </a:cubicBezTo>
                    <a:cubicBezTo>
                      <a:pt x="1005" y="2532"/>
                      <a:pt x="1043" y="2331"/>
                      <a:pt x="1043" y="2142"/>
                    </a:cubicBezTo>
                    <a:cubicBezTo>
                      <a:pt x="1043" y="1903"/>
                      <a:pt x="993" y="1665"/>
                      <a:pt x="955" y="1451"/>
                    </a:cubicBezTo>
                    <a:cubicBezTo>
                      <a:pt x="892" y="1187"/>
                      <a:pt x="830" y="911"/>
                      <a:pt x="716" y="647"/>
                    </a:cubicBezTo>
                    <a:cubicBezTo>
                      <a:pt x="603" y="395"/>
                      <a:pt x="427" y="169"/>
                      <a:pt x="176" y="18"/>
                    </a:cubicBezTo>
                    <a:cubicBezTo>
                      <a:pt x="159" y="6"/>
                      <a:pt x="141"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116" name="Google Shape;1116;p17"/>
          <p:cNvGrpSpPr/>
          <p:nvPr/>
        </p:nvGrpSpPr>
        <p:grpSpPr>
          <a:xfrm>
            <a:off x="-154230" y="1721556"/>
            <a:ext cx="8502506" cy="3368146"/>
            <a:chOff x="-154230" y="1721556"/>
            <a:chExt cx="8502506" cy="3368146"/>
          </a:xfrm>
        </p:grpSpPr>
        <p:grpSp>
          <p:nvGrpSpPr>
            <p:cNvPr id="1117" name="Google Shape;1117;p17"/>
            <p:cNvGrpSpPr/>
            <p:nvPr/>
          </p:nvGrpSpPr>
          <p:grpSpPr>
            <a:xfrm rot="-7310798">
              <a:off x="-5013" y="1994794"/>
              <a:ext cx="1214065" cy="1026413"/>
              <a:chOff x="6745875" y="1386325"/>
              <a:chExt cx="1050850" cy="888425"/>
            </a:xfrm>
          </p:grpSpPr>
          <p:sp>
            <p:nvSpPr>
              <p:cNvPr id="1118" name="Google Shape;1118;p1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1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1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1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1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1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1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1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1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1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1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1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1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3" name="Google Shape;1133;p17"/>
            <p:cNvSpPr/>
            <p:nvPr/>
          </p:nvSpPr>
          <p:spPr>
            <a:xfrm rot="-944183">
              <a:off x="7931940" y="4673366"/>
              <a:ext cx="372772" cy="372772"/>
            </a:xfrm>
            <a:prstGeom prst="mathPlus">
              <a:avLst>
                <a:gd name="adj1" fmla="val 23520"/>
              </a:avLst>
            </a:pr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gr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defTabSz="685800">
              <a:buClrTx/>
              <a:defRPr/>
            </a:pPr>
            <a:endParaRPr lang="en-US" kern="120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defTabSz="685800">
              <a:buClrTx/>
              <a:defRPr/>
            </a:pPr>
            <a:endParaRPr lang="en-US" kern="120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defTabSz="685800">
              <a:buClrTx/>
              <a:defRPr/>
            </a:pPr>
            <a:fld id="{B3D3E1E4-2FCE-41BD-BDB1-795B63269EAF}" type="slidenum">
              <a:rPr lang="en-US" kern="1200" smtClean="0">
                <a:ea typeface="+mn-ea"/>
                <a:cs typeface="+mn-cs"/>
              </a:rPr>
              <a:pPr defTabSz="685800">
                <a:buClrTx/>
                <a:defRPr/>
              </a:pPr>
              <a:t>‹#›</a:t>
            </a:fld>
            <a:endParaRPr lang="en-US" kern="1200">
              <a:ea typeface="+mn-ea"/>
              <a:cs typeface="+mn-cs"/>
            </a:endParaRPr>
          </a:p>
        </p:txBody>
      </p:sp>
    </p:spTree>
    <p:extLst>
      <p:ext uri="{BB962C8B-B14F-4D97-AF65-F5344CB8AC3E}">
        <p14:creationId xmlns:p14="http://schemas.microsoft.com/office/powerpoint/2010/main" val="15953228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685800">
              <a:buClrTx/>
              <a:defRPr/>
            </a:pPr>
            <a:endParaRPr lang="en-US" kern="120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defTabSz="685800">
              <a:buClrTx/>
              <a:defRPr/>
            </a:pPr>
            <a:endParaRPr lang="en-US" kern="120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defTabSz="685800">
              <a:buClrTx/>
              <a:defRPr/>
            </a:pPr>
            <a:fld id="{DF7FF60C-4164-4735-8E4C-1F5F88208DCE}" type="slidenum">
              <a:rPr lang="en-US" kern="1200" smtClean="0">
                <a:ea typeface="+mn-ea"/>
                <a:cs typeface="+mn-cs"/>
              </a:rPr>
              <a:pPr defTabSz="685800">
                <a:buClrTx/>
                <a:defRPr/>
              </a:pPr>
              <a:t>‹#›</a:t>
            </a:fld>
            <a:endParaRPr lang="en-US" kern="1200">
              <a:ea typeface="+mn-ea"/>
              <a:cs typeface="+mn-cs"/>
            </a:endParaRPr>
          </a:p>
        </p:txBody>
      </p:sp>
    </p:spTree>
    <p:extLst>
      <p:ext uri="{BB962C8B-B14F-4D97-AF65-F5344CB8AC3E}">
        <p14:creationId xmlns:p14="http://schemas.microsoft.com/office/powerpoint/2010/main" val="241705954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defTabSz="685800">
              <a:buClrTx/>
              <a:defRPr/>
            </a:pPr>
            <a:endParaRPr lang="en-US" kern="120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defTabSz="685800">
              <a:buClrTx/>
              <a:defRPr/>
            </a:pPr>
            <a:endParaRPr lang="en-US" kern="120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defTabSz="685800">
              <a:buClrTx/>
              <a:defRPr/>
            </a:pPr>
            <a:fld id="{BA9F0C52-BB77-4538-962F-A57CA69E6B1F}" type="slidenum">
              <a:rPr lang="en-US" kern="1200" smtClean="0">
                <a:ea typeface="+mn-ea"/>
                <a:cs typeface="+mn-cs"/>
              </a:rPr>
              <a:pPr defTabSz="685800">
                <a:buClrTx/>
                <a:defRPr/>
              </a:pPr>
              <a:t>‹#›</a:t>
            </a:fld>
            <a:endParaRPr lang="en-US" kern="1200">
              <a:ea typeface="+mn-ea"/>
              <a:cs typeface="+mn-cs"/>
            </a:endParaRPr>
          </a:p>
        </p:txBody>
      </p:sp>
    </p:spTree>
    <p:extLst>
      <p:ext uri="{BB962C8B-B14F-4D97-AF65-F5344CB8AC3E}">
        <p14:creationId xmlns:p14="http://schemas.microsoft.com/office/powerpoint/2010/main" val="37075196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defTabSz="685800">
              <a:buClrTx/>
              <a:defRPr/>
            </a:pPr>
            <a:endParaRPr lang="en-US" kern="1200">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defTabSz="685800">
              <a:buClrTx/>
              <a:defRPr/>
            </a:pPr>
            <a:endParaRPr lang="en-US" kern="1200">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defTabSz="685800">
              <a:buClrTx/>
              <a:defRPr/>
            </a:pPr>
            <a:fld id="{BB0DEA35-8AF9-465B-A173-CD8671B3CA98}" type="slidenum">
              <a:rPr lang="en-US" kern="1200" smtClean="0">
                <a:ea typeface="+mn-ea"/>
                <a:cs typeface="+mn-cs"/>
              </a:rPr>
              <a:pPr defTabSz="685800">
                <a:buClrTx/>
                <a:defRPr/>
              </a:pPr>
              <a:t>‹#›</a:t>
            </a:fld>
            <a:endParaRPr lang="en-US" kern="1200">
              <a:ea typeface="+mn-ea"/>
              <a:cs typeface="+mn-cs"/>
            </a:endParaRPr>
          </a:p>
        </p:txBody>
      </p:sp>
    </p:spTree>
    <p:extLst>
      <p:ext uri="{BB962C8B-B14F-4D97-AF65-F5344CB8AC3E}">
        <p14:creationId xmlns:p14="http://schemas.microsoft.com/office/powerpoint/2010/main" val="242758743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9"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92"/>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9" y="1076328"/>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a:buClrTx/>
              <a:defRPr/>
            </a:pPr>
            <a:endParaRPr lang="en-US" kern="120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defTabSz="685800">
              <a:buClrTx/>
              <a:defRPr/>
            </a:pPr>
            <a:endParaRPr lang="en-US" kern="120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defTabSz="685800">
              <a:buClrTx/>
              <a:defRPr/>
            </a:pPr>
            <a:fld id="{294B3816-38A5-4E2C-B367-67114574D611}" type="slidenum">
              <a:rPr lang="en-US" kern="1200" smtClean="0">
                <a:ea typeface="+mn-ea"/>
                <a:cs typeface="+mn-cs"/>
              </a:rPr>
              <a:pPr defTabSz="685800">
                <a:buClrTx/>
                <a:defRPr/>
              </a:pPr>
              <a:t>‹#›</a:t>
            </a:fld>
            <a:endParaRPr lang="en-US" kern="1200">
              <a:ea typeface="+mn-ea"/>
              <a:cs typeface="+mn-cs"/>
            </a:endParaRPr>
          </a:p>
        </p:txBody>
      </p:sp>
    </p:spTree>
    <p:extLst>
      <p:ext uri="{BB962C8B-B14F-4D97-AF65-F5344CB8AC3E}">
        <p14:creationId xmlns:p14="http://schemas.microsoft.com/office/powerpoint/2010/main" val="277354687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a:p>
        </p:txBody>
      </p:sp>
      <p:sp>
        <p:nvSpPr>
          <p:cNvPr id="4" name="Text Placeholder 3"/>
          <p:cNvSpPr>
            <a:spLocks noGrp="1"/>
          </p:cNvSpPr>
          <p:nvPr>
            <p:ph type="body" sz="half" idx="2"/>
          </p:nvPr>
        </p:nvSpPr>
        <p:spPr>
          <a:xfrm>
            <a:off x="1792288" y="4025507"/>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defTabSz="685800">
              <a:buClrTx/>
              <a:defRPr/>
            </a:pPr>
            <a:endParaRPr lang="en-US" kern="1200">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defTabSz="685800">
              <a:buClrTx/>
              <a:defRPr/>
            </a:pPr>
            <a:endParaRPr lang="en-US" kern="1200">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defTabSz="685800">
              <a:buClrTx/>
              <a:defRPr/>
            </a:pPr>
            <a:fld id="{B506C550-485B-4765-A3F5-77056444BC2B}" type="slidenum">
              <a:rPr lang="en-US" kern="1200" smtClean="0">
                <a:ea typeface="+mn-ea"/>
                <a:cs typeface="+mn-cs"/>
              </a:rPr>
              <a:pPr defTabSz="685800">
                <a:buClrTx/>
                <a:defRPr/>
              </a:pPr>
              <a:t>‹#›</a:t>
            </a:fld>
            <a:endParaRPr lang="en-US" kern="1200">
              <a:ea typeface="+mn-ea"/>
              <a:cs typeface="+mn-cs"/>
            </a:endParaRPr>
          </a:p>
        </p:txBody>
      </p:sp>
    </p:spTree>
    <p:extLst>
      <p:ext uri="{BB962C8B-B14F-4D97-AF65-F5344CB8AC3E}">
        <p14:creationId xmlns:p14="http://schemas.microsoft.com/office/powerpoint/2010/main" val="388558236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85800">
              <a:buClrTx/>
              <a:defRPr/>
            </a:pPr>
            <a:endParaRPr lang="en-US" kern="120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defTabSz="685800">
              <a:buClrTx/>
              <a:defRPr/>
            </a:pPr>
            <a:endParaRPr lang="en-US" kern="120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defTabSz="685800">
              <a:buClrTx/>
              <a:defRPr/>
            </a:pPr>
            <a:fld id="{7B579BA9-FE95-44BD-BAC9-C1C64E500E5B}" type="slidenum">
              <a:rPr lang="en-US" kern="1200" smtClean="0">
                <a:ea typeface="+mn-ea"/>
                <a:cs typeface="+mn-cs"/>
              </a:rPr>
              <a:pPr defTabSz="685800">
                <a:buClrTx/>
                <a:defRPr/>
              </a:pPr>
              <a:t>‹#›</a:t>
            </a:fld>
            <a:endParaRPr lang="en-US" kern="1200">
              <a:ea typeface="+mn-ea"/>
              <a:cs typeface="+mn-cs"/>
            </a:endParaRPr>
          </a:p>
        </p:txBody>
      </p:sp>
    </p:spTree>
    <p:extLst>
      <p:ext uri="{BB962C8B-B14F-4D97-AF65-F5344CB8AC3E}">
        <p14:creationId xmlns:p14="http://schemas.microsoft.com/office/powerpoint/2010/main" val="38042260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defTabSz="685800">
              <a:buClrTx/>
              <a:defRPr/>
            </a:pPr>
            <a:endParaRPr lang="en-US" kern="1200">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defTabSz="685800">
              <a:buClrTx/>
              <a:defRPr/>
            </a:pPr>
            <a:endParaRPr lang="en-US" kern="1200">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defTabSz="685800">
              <a:buClrTx/>
              <a:defRPr/>
            </a:pPr>
            <a:fld id="{08CACCD4-7944-4AEC-9903-3DB991B707F1}" type="slidenum">
              <a:rPr lang="en-US" kern="1200" smtClean="0">
                <a:ea typeface="+mn-ea"/>
                <a:cs typeface="+mn-cs"/>
              </a:rPr>
              <a:pPr defTabSz="685800">
                <a:buClrTx/>
                <a:defRPr/>
              </a:pPr>
              <a:t>‹#›</a:t>
            </a:fld>
            <a:endParaRPr lang="en-US" kern="1200">
              <a:ea typeface="+mn-ea"/>
              <a:cs typeface="+mn-cs"/>
            </a:endParaRPr>
          </a:p>
        </p:txBody>
      </p:sp>
    </p:spTree>
    <p:extLst>
      <p:ext uri="{BB962C8B-B14F-4D97-AF65-F5344CB8AC3E}">
        <p14:creationId xmlns:p14="http://schemas.microsoft.com/office/powerpoint/2010/main" val="365604420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80"/>
            <a:ext cx="8229600" cy="43886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defTabSz="685800">
              <a:buClrTx/>
              <a:defRPr/>
            </a:pPr>
            <a:endParaRPr lang="en-US" kern="1200">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defTabSz="685800">
              <a:buClrTx/>
              <a:defRPr/>
            </a:pPr>
            <a:endParaRPr lang="en-US" kern="1200">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defTabSz="685800">
              <a:buClrTx/>
              <a:defRPr/>
            </a:pPr>
            <a:fld id="{4A7ABB21-D568-4697-9E7B-D04CD961A251}" type="slidenum">
              <a:rPr lang="en-US" kern="1200" smtClean="0">
                <a:ea typeface="+mn-ea"/>
                <a:cs typeface="+mn-cs"/>
              </a:rPr>
              <a:pPr defTabSz="685800">
                <a:buClrTx/>
                <a:defRPr/>
              </a:pPr>
              <a:t>‹#›</a:t>
            </a:fld>
            <a:endParaRPr lang="en-US" kern="1200">
              <a:ea typeface="+mn-ea"/>
              <a:cs typeface="+mn-cs"/>
            </a:endParaRPr>
          </a:p>
        </p:txBody>
      </p:sp>
    </p:spTree>
    <p:extLst>
      <p:ext uri="{BB962C8B-B14F-4D97-AF65-F5344CB8AC3E}">
        <p14:creationId xmlns:p14="http://schemas.microsoft.com/office/powerpoint/2010/main" val="173369909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05979"/>
            <a:ext cx="8229600" cy="857250"/>
          </a:xfrm>
        </p:spPr>
        <p:txBody>
          <a:bodyPr/>
          <a:lstStyle/>
          <a:p>
            <a:r>
              <a:rPr lang="en-US"/>
              <a:t>Click to edit Master title style</a:t>
            </a:r>
          </a:p>
        </p:txBody>
      </p:sp>
      <p:sp>
        <p:nvSpPr>
          <p:cNvPr id="3" name="Content Placeholder 2"/>
          <p:cNvSpPr>
            <a:spLocks noGrp="1"/>
          </p:cNvSpPr>
          <p:nvPr>
            <p:ph sz="quarter" idx="1"/>
          </p:nvPr>
        </p:nvSpPr>
        <p:spPr>
          <a:xfrm>
            <a:off x="457200" y="1200152"/>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200152"/>
            <a:ext cx="4038600" cy="163949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2953946"/>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2953946"/>
            <a:ext cx="4038600" cy="164068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defTabSz="685800">
              <a:buClrTx/>
              <a:defRPr/>
            </a:pPr>
            <a:endParaRPr lang="en-US" kern="1200">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defTabSz="685800">
              <a:buClrTx/>
              <a:defRPr/>
            </a:pPr>
            <a:endParaRPr lang="en-US" kern="1200">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defTabSz="685800">
              <a:buClrTx/>
              <a:defRPr/>
            </a:pPr>
            <a:fld id="{8DA819C6-FAFF-4433-9B2A-C55EA8C74227}" type="slidenum">
              <a:rPr lang="en-US" kern="1200" smtClean="0">
                <a:ea typeface="+mn-ea"/>
                <a:cs typeface="+mn-cs"/>
              </a:rPr>
              <a:pPr defTabSz="685800">
                <a:buClrTx/>
                <a:defRPr/>
              </a:pPr>
              <a:t>‹#›</a:t>
            </a:fld>
            <a:endParaRPr lang="en-US" kern="1200">
              <a:ea typeface="+mn-ea"/>
              <a:cs typeface="+mn-cs"/>
            </a:endParaRPr>
          </a:p>
        </p:txBody>
      </p:sp>
    </p:spTree>
    <p:extLst>
      <p:ext uri="{BB962C8B-B14F-4D97-AF65-F5344CB8AC3E}">
        <p14:creationId xmlns:p14="http://schemas.microsoft.com/office/powerpoint/2010/main" val="3890995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2.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theme" Target="../theme/theme3.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9.xml"/><Relationship Id="rId13" Type="http://schemas.openxmlformats.org/officeDocument/2006/relationships/slideLayout" Target="../slideLayouts/slideLayout54.xml"/><Relationship Id="rId3" Type="http://schemas.openxmlformats.org/officeDocument/2006/relationships/slideLayout" Target="../slideLayouts/slideLayout44.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5" Type="http://schemas.openxmlformats.org/officeDocument/2006/relationships/slideLayout" Target="../slideLayouts/slideLayout46.xml"/><Relationship Id="rId15" Type="http://schemas.openxmlformats.org/officeDocument/2006/relationships/theme" Target="../theme/theme4.xml"/><Relationship Id="rId10" Type="http://schemas.openxmlformats.org/officeDocument/2006/relationships/slideLayout" Target="../slideLayouts/slideLayout51.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5.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theme" Target="../theme/theme6.xml"/><Relationship Id="rId3" Type="http://schemas.openxmlformats.org/officeDocument/2006/relationships/slideLayout" Target="../slideLayouts/slideLayout72.xml"/><Relationship Id="rId21" Type="http://schemas.openxmlformats.org/officeDocument/2006/relationships/image" Target="../media/image4.png"/><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image" Target="../media/image3.pn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10" Type="http://schemas.openxmlformats.org/officeDocument/2006/relationships/slideLayout" Target="../slideLayouts/slideLayout79.xml"/><Relationship Id="rId19" Type="http://schemas.openxmlformats.org/officeDocument/2006/relationships/image" Target="../media/image2.png"/><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slideLayout" Target="../slideLayouts/slideLayout99.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5" Type="http://schemas.openxmlformats.org/officeDocument/2006/relationships/theme" Target="../theme/theme7.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 Id="rId14"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5" Type="http://schemas.openxmlformats.org/officeDocument/2006/relationships/theme" Target="../theme/theme8.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1pPr>
            <a:lvl2pPr lvl="1"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2pPr>
            <a:lvl3pPr lvl="2"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3pPr>
            <a:lvl4pPr lvl="3"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4pPr>
            <a:lvl5pPr lvl="4"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5pPr>
            <a:lvl6pPr lvl="5"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6pPr>
            <a:lvl7pPr lvl="6"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7pPr>
            <a:lvl8pPr lvl="7"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8pPr>
            <a:lvl9pPr lvl="8" algn="ctr" rtl="0">
              <a:spcBef>
                <a:spcPts val="0"/>
              </a:spcBef>
              <a:spcAft>
                <a:spcPts val="0"/>
              </a:spcAft>
              <a:buClr>
                <a:schemeClr val="dk1"/>
              </a:buClr>
              <a:buSzPts val="3500"/>
              <a:buFont typeface="Lilita One"/>
              <a:buNone/>
              <a:defRPr sz="3500">
                <a:solidFill>
                  <a:schemeClr val="dk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4" r:id="rId5"/>
    <p:sldLayoutId id="2147483655" r:id="rId6"/>
    <p:sldLayoutId id="2147483658" r:id="rId7"/>
    <p:sldLayoutId id="2147483659" r:id="rId8"/>
    <p:sldLayoutId id="2147483663" r:id="rId9"/>
    <p:sldLayoutId id="2147483664" r:id="rId10"/>
    <p:sldLayoutId id="2147483667" r:id="rId11"/>
    <p:sldLayoutId id="2147483668" r:id="rId12"/>
    <p:sldLayoutId id="2147483669" r:id="rId13"/>
    <p:sldLayoutId id="2147483671" r:id="rId14"/>
    <p:sldLayoutId id="2147483676" r:id="rId15"/>
    <p:sldLayoutId id="2147483677"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orient="horz" pos="290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pPr>
            <a:fld id="{1D8BD707-D9CF-40AE-B4C6-C98DA3205C09}" type="datetimeFigureOut">
              <a:rPr lang="en-US" kern="1200" smtClean="0">
                <a:solidFill>
                  <a:prstClr val="black">
                    <a:tint val="75000"/>
                  </a:prstClr>
                </a:solidFill>
                <a:latin typeface="Calibri"/>
                <a:ea typeface="+mn-ea"/>
                <a:cs typeface="+mn-cs"/>
              </a:rPr>
              <a:pPr defTabSz="685800">
                <a:buClrTx/>
              </a:pPr>
              <a:t>26/1/2024</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pPr>
            <a:fld id="{B6F15528-21DE-4FAA-801E-634DDDAF4B2B}" type="slidenum">
              <a:rPr lang="en-US" kern="1200" smtClean="0">
                <a:solidFill>
                  <a:prstClr val="black">
                    <a:tint val="75000"/>
                  </a:prstClr>
                </a:solidFill>
                <a:latin typeface="Calibri"/>
                <a:ea typeface="+mn-ea"/>
                <a:cs typeface="+mn-cs"/>
              </a:rPr>
              <a:pPr defTabSz="6858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509760246"/>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22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22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22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lvl1pPr>
          </a:lstStyle>
          <a:p>
            <a:pPr defTabSz="685800" fontAlgn="base">
              <a:spcBef>
                <a:spcPct val="0"/>
              </a:spcBef>
              <a:spcAft>
                <a:spcPct val="0"/>
              </a:spcAft>
              <a:buClrTx/>
              <a:defRPr/>
            </a:pPr>
            <a:fld id="{4B2A98B5-71F9-4652-8F71-1A0FAB1F2757}"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3016683"/>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22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22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22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lvl1pPr>
          </a:lstStyle>
          <a:p>
            <a:pPr defTabSz="685800" fontAlgn="base">
              <a:spcBef>
                <a:spcPct val="0"/>
              </a:spcBef>
              <a:spcAft>
                <a:spcPct val="0"/>
              </a:spcAft>
              <a:buClrTx/>
              <a:defRPr/>
            </a:pPr>
            <a:fld id="{4B2A98B5-71F9-4652-8F71-1A0FAB1F2757}"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289251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 id="2147483765" r:id="rId12"/>
    <p:sldLayoutId id="2147483766" r:id="rId13"/>
    <p:sldLayoutId id="2147483767" r:id="rId14"/>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22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22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22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lvl1pPr>
          </a:lstStyle>
          <a:p>
            <a:pPr defTabSz="685800" fontAlgn="base">
              <a:spcBef>
                <a:spcPct val="0"/>
              </a:spcBef>
              <a:spcAft>
                <a:spcPct val="0"/>
              </a:spcAft>
              <a:buClrTx/>
              <a:defRPr/>
            </a:pPr>
            <a:fld id="{4B2A98B5-71F9-4652-8F71-1A0FAB1F2757}"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218550129"/>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002264"/>
            <a:ext cx="3027759" cy="3141236"/>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169261"/>
            <a:ext cx="1141809" cy="1774090"/>
          </a:xfrm>
          <a:prstGeom prst="rect">
            <a:avLst/>
          </a:prstGeom>
        </p:spPr>
      </p:pic>
      <p:sp>
        <p:nvSpPr>
          <p:cNvPr id="16" name="Oval 15"/>
          <p:cNvSpPr/>
          <p:nvPr/>
        </p:nvSpPr>
        <p:spPr>
          <a:xfrm>
            <a:off x="6456759" y="1257300"/>
            <a:ext cx="2114550" cy="211455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5999560" y="1"/>
            <a:ext cx="1202540" cy="856055"/>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6454408" y="4572000"/>
            <a:ext cx="745301" cy="571500"/>
          </a:xfrm>
          <a:prstGeom prst="rect">
            <a:avLst/>
          </a:prstGeom>
        </p:spPr>
      </p:pic>
      <p:sp>
        <p:nvSpPr>
          <p:cNvPr id="14" name="Rectangle 13"/>
          <p:cNvSpPr/>
          <p:nvPr/>
        </p:nvSpPr>
        <p:spPr>
          <a:xfrm>
            <a:off x="7828359" y="0"/>
            <a:ext cx="514350" cy="85725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584" y="339538"/>
            <a:ext cx="7053542" cy="1050398"/>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484" y="1539689"/>
            <a:ext cx="6709906" cy="314661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616730" y="1343026"/>
            <a:ext cx="742949" cy="228599"/>
          </a:xfrm>
          <a:prstGeom prst="rect">
            <a:avLst/>
          </a:prstGeom>
        </p:spPr>
        <p:txBody>
          <a:bodyPr vert="horz" lIns="91440" tIns="45720" rIns="91440" bIns="45720" rtlCol="0" anchor="t"/>
          <a:lstStyle>
            <a:lvl1pPr algn="l">
              <a:defRPr sz="825" b="0" i="0">
                <a:solidFill>
                  <a:schemeClr val="tx1">
                    <a:tint val="75000"/>
                    <a:alpha val="6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8D78A31-B58C-4F22-8C52-A961D950D026}" type="datetimeFigureOut">
              <a:rPr kumimoji="0" lang="en-US" sz="825" b="0" i="0" u="none" strike="noStrike" kern="1200" cap="none" spc="0" normalizeH="0" baseline="0" noProof="0" smtClean="0">
                <a:ln>
                  <a:noFill/>
                </a:ln>
                <a:solidFill>
                  <a:prstClr val="white">
                    <a:tint val="75000"/>
                    <a:alpha val="60000"/>
                  </a:prstClr>
                </a:solidFill>
                <a:effectLst/>
                <a:uLnTx/>
                <a:uFillTx/>
                <a:latin typeface="Century Gothic" panose="020B0502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26/1/2024</a:t>
            </a:fld>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5" name="Footer Placeholder 4"/>
          <p:cNvSpPr>
            <a:spLocks noGrp="1"/>
          </p:cNvSpPr>
          <p:nvPr>
            <p:ph type="ftr" sz="quarter" idx="3"/>
          </p:nvPr>
        </p:nvSpPr>
        <p:spPr>
          <a:xfrm rot="5400000">
            <a:off x="6713680" y="2418973"/>
            <a:ext cx="2894846" cy="228601"/>
          </a:xfrm>
          <a:prstGeom prst="rect">
            <a:avLst/>
          </a:prstGeom>
        </p:spPr>
        <p:txBody>
          <a:bodyPr vert="horz" lIns="91440" tIns="45720" rIns="91440" bIns="45720" rtlCol="0" anchor="b"/>
          <a:lstStyle>
            <a:lvl1pPr algn="l">
              <a:defRPr sz="825" b="0" i="0">
                <a:solidFill>
                  <a:schemeClr val="tx1">
                    <a:tint val="75000"/>
                    <a:alpha val="6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25" b="0" i="0" u="none" strike="noStrike" kern="1200" cap="none" spc="0" normalizeH="0" baseline="0" noProof="0">
              <a:ln>
                <a:noFill/>
              </a:ln>
              <a:solidFill>
                <a:prstClr val="white">
                  <a:tint val="75000"/>
                  <a:alpha val="60000"/>
                </a:prstClr>
              </a:solidFill>
              <a:effectLst/>
              <a:uLnTx/>
              <a:uFillTx/>
              <a:latin typeface="Century Gothic" panose="020B0502020202020204"/>
              <a:ea typeface="+mn-ea"/>
              <a:cs typeface="+mn-cs"/>
            </a:endParaRPr>
          </a:p>
        </p:txBody>
      </p:sp>
      <p:sp>
        <p:nvSpPr>
          <p:cNvPr id="6" name="Slide Number Placeholder 5"/>
          <p:cNvSpPr>
            <a:spLocks noGrp="1"/>
          </p:cNvSpPr>
          <p:nvPr>
            <p:ph type="sldNum" sz="quarter" idx="4"/>
          </p:nvPr>
        </p:nvSpPr>
        <p:spPr bwMode="gray">
          <a:xfrm>
            <a:off x="7764406" y="221797"/>
            <a:ext cx="628649" cy="575765"/>
          </a:xfrm>
          <a:prstGeom prst="rect">
            <a:avLst/>
          </a:prstGeom>
        </p:spPr>
        <p:txBody>
          <a:bodyPr vert="horz" lIns="91440" tIns="45720" rIns="91440" bIns="45720" rtlCol="0" anchor="b"/>
          <a:lstStyle>
            <a:lvl1pPr algn="ctr">
              <a:defRPr sz="2100" b="0" i="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470D3A97-CF50-4079-9344-E4CA4E728CCC}" type="slidenum">
              <a:rPr kumimoji="0" lang="en-US" sz="2100" b="0" i="0" u="none" strike="noStrike" kern="1200" cap="none" spc="0" normalizeH="0" baseline="0" noProof="0" smtClean="0">
                <a:ln>
                  <a:noFill/>
                </a:ln>
                <a:solidFill>
                  <a:prstClr val="white">
                    <a:tint val="75000"/>
                  </a:prstClr>
                </a:solidFill>
                <a:effectLst/>
                <a:uLnTx/>
                <a:uFillTx/>
                <a:latin typeface="Century Gothic" panose="020B0502020202020204"/>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2100" b="0" i="0" u="none" strike="noStrike" kern="1200" cap="none" spc="0" normalizeH="0" baseline="0" noProof="0">
              <a:ln>
                <a:noFill/>
              </a:ln>
              <a:solidFill>
                <a:prstClr val="white">
                  <a:tint val="75000"/>
                </a:prstClr>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418893398"/>
      </p:ext>
    </p:extLst>
  </p:cSld>
  <p:clrMap bg1="dk1" tx1="lt1" bg2="dk2" tx2="lt2" accent1="accent1" accent2="accent2" accent3="accent3" accent4="accent4" accent5="accent5" accent6="accent6" hlink="hlink" folHlink="folHlink"/>
  <p:sldLayoutIdLst>
    <p:sldLayoutId id="2147483784" r:id="rId1"/>
    <p:sldLayoutId id="2147483785" r:id="rId2"/>
    <p:sldLayoutId id="2147483786" r:id="rId3"/>
    <p:sldLayoutId id="2147483787" r:id="rId4"/>
    <p:sldLayoutId id="2147483788" r:id="rId5"/>
    <p:sldLayoutId id="2147483789" r:id="rId6"/>
    <p:sldLayoutId id="2147483790" r:id="rId7"/>
    <p:sldLayoutId id="2147483791" r:id="rId8"/>
    <p:sldLayoutId id="2147483792" r:id="rId9"/>
    <p:sldLayoutId id="2147483793" r:id="rId10"/>
    <p:sldLayoutId id="2147483794" r:id="rId11"/>
    <p:sldLayoutId id="2147483795" r:id="rId12"/>
    <p:sldLayoutId id="2147483796" r:id="rId13"/>
    <p:sldLayoutId id="2147483797" r:id="rId14"/>
    <p:sldLayoutId id="2147483798" r:id="rId15"/>
    <p:sldLayoutId id="2147483799" r:id="rId16"/>
    <p:sldLayoutId id="2147483800" r:id="rId17"/>
  </p:sldLayoutIdLst>
  <p:txStyles>
    <p:titleStyle>
      <a:lvl1pPr algn="l" defTabSz="342900" rtl="0" eaLnBrk="1" latinLnBrk="0" hangingPunct="1">
        <a:spcBef>
          <a:spcPct val="0"/>
        </a:spcBef>
        <a:buNone/>
        <a:defRPr sz="315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bg2">
            <a:lumMod val="40000"/>
            <a:lumOff val="60000"/>
          </a:schemeClr>
        </a:buClr>
        <a:buSzPct val="80000"/>
        <a:buFont typeface="Wingdings 3" charset="2"/>
        <a:buChar char=""/>
        <a:defRPr sz="1500" b="0" i="0" kern="1200">
          <a:solidFill>
            <a:schemeClr val="tx1"/>
          </a:solidFill>
          <a:latin typeface="+mj-lt"/>
          <a:ea typeface="+mj-ea"/>
          <a:cs typeface="+mj-cs"/>
        </a:defRPr>
      </a:lvl1pPr>
      <a:lvl2pPr marL="557213" indent="-214313" algn="l" defTabSz="342900" rtl="0" eaLnBrk="1" latinLnBrk="0" hangingPunct="1">
        <a:spcBef>
          <a:spcPts val="750"/>
        </a:spcBef>
        <a:spcAft>
          <a:spcPts val="0"/>
        </a:spcAft>
        <a:buClr>
          <a:schemeClr val="bg2">
            <a:lumMod val="40000"/>
            <a:lumOff val="60000"/>
          </a:schemeClr>
        </a:buClr>
        <a:buSzPct val="80000"/>
        <a:buFont typeface="Wingdings 3" charset="2"/>
        <a:buChar char=""/>
        <a:defRPr sz="1350" b="0" i="0" kern="1200">
          <a:solidFill>
            <a:schemeClr val="tx1"/>
          </a:solidFill>
          <a:latin typeface="+mj-lt"/>
          <a:ea typeface="+mj-ea"/>
          <a:cs typeface="+mj-cs"/>
        </a:defRPr>
      </a:lvl2pPr>
      <a:lvl3pPr marL="8572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200" b="0" i="0" kern="1200">
          <a:solidFill>
            <a:schemeClr val="tx1"/>
          </a:solidFill>
          <a:latin typeface="+mj-lt"/>
          <a:ea typeface="+mj-ea"/>
          <a:cs typeface="+mj-cs"/>
        </a:defRPr>
      </a:lvl3pPr>
      <a:lvl4pPr marL="12001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4pPr>
      <a:lvl5pPr marL="15430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5pPr>
      <a:lvl6pPr marL="187950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6pPr>
      <a:lvl7pPr marL="22288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7pPr>
      <a:lvl8pPr marL="25717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8pPr>
      <a:lvl9pPr marL="2914650" indent="-171450" algn="l" defTabSz="342900" rtl="0" eaLnBrk="1" latinLnBrk="0" hangingPunct="1">
        <a:spcBef>
          <a:spcPts val="750"/>
        </a:spcBef>
        <a:spcAft>
          <a:spcPts val="0"/>
        </a:spcAft>
        <a:buClr>
          <a:schemeClr val="bg2">
            <a:lumMod val="40000"/>
            <a:lumOff val="60000"/>
          </a:schemeClr>
        </a:buClr>
        <a:buSzPct val="80000"/>
        <a:buFont typeface="Wingdings 3" charset="2"/>
        <a:buChar char=""/>
        <a:defRPr sz="1050" b="0" i="0" kern="1200">
          <a:solidFill>
            <a:schemeClr val="tx1"/>
          </a:solidFill>
          <a:latin typeface="+mj-lt"/>
          <a:ea typeface="+mj-ea"/>
          <a:cs typeface="+mj-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50">
                <a:latin typeface="+mn-lt"/>
              </a:defRPr>
            </a:lvl1pPr>
          </a:lstStyle>
          <a:p>
            <a:pPr defTabSz="685800" fontAlgn="base">
              <a:spcBef>
                <a:spcPct val="0"/>
              </a:spcBef>
              <a:spcAft>
                <a:spcPct val="0"/>
              </a:spcAft>
              <a:buClrTx/>
              <a:defRPr/>
            </a:pPr>
            <a:endParaRPr lang="en-US" kern="1200">
              <a:ea typeface="+mn-ea"/>
              <a:cs typeface="+mn-cs"/>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50">
                <a:latin typeface="+mn-lt"/>
              </a:defRPr>
            </a:lvl1pPr>
          </a:lstStyle>
          <a:p>
            <a:pPr algn="ctr" defTabSz="685800" fontAlgn="base">
              <a:spcBef>
                <a:spcPct val="0"/>
              </a:spcBef>
              <a:spcAft>
                <a:spcPct val="0"/>
              </a:spcAft>
              <a:buClrTx/>
              <a:defRPr/>
            </a:pPr>
            <a:endParaRPr lang="en-US" kern="1200">
              <a:ea typeface="+mn-ea"/>
              <a:cs typeface="+mn-cs"/>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50">
                <a:latin typeface="+mn-lt"/>
              </a:defRPr>
            </a:lvl1pPr>
          </a:lstStyle>
          <a:p>
            <a:pPr defTabSz="685800" fontAlgn="base">
              <a:spcBef>
                <a:spcPct val="0"/>
              </a:spcBef>
              <a:spcAft>
                <a:spcPct val="0"/>
              </a:spcAft>
              <a:buClrTx/>
              <a:defRPr/>
            </a:pPr>
            <a:fld id="{011B91A2-24A8-458C-8D65-9E61D64902E5}" type="slidenum">
              <a:rPr lang="en-US" kern="1200" smtClean="0">
                <a:ea typeface="+mn-ea"/>
                <a:cs typeface="+mn-cs"/>
              </a:rPr>
              <a:pPr defTabSz="685800" fontAlgn="base">
                <a:spcBef>
                  <a:spcPct val="0"/>
                </a:spcBef>
                <a:spcAft>
                  <a:spcPct val="0"/>
                </a:spcAft>
                <a:buClrTx/>
                <a:defRPr/>
              </a:pPr>
              <a:t>‹#›</a:t>
            </a:fld>
            <a:endParaRPr lang="en-US" kern="1200">
              <a:ea typeface="+mn-ea"/>
              <a:cs typeface="+mn-cs"/>
            </a:endParaRPr>
          </a:p>
        </p:txBody>
      </p:sp>
    </p:spTree>
    <p:extLst>
      <p:ext uri="{BB962C8B-B14F-4D97-AF65-F5344CB8AC3E}">
        <p14:creationId xmlns:p14="http://schemas.microsoft.com/office/powerpoint/2010/main" val="1432197388"/>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 id="2147483813" r:id="rId12"/>
    <p:sldLayoutId id="2147483814" r:id="rId13"/>
    <p:sldLayoutId id="2147483815" r:id="rId14"/>
  </p:sldLayoutIdLst>
  <p:txStyles>
    <p:titleStyle>
      <a:lvl1pPr algn="ctr" rtl="0" eaLnBrk="0" fontAlgn="base" hangingPunct="0">
        <a:spcBef>
          <a:spcPct val="0"/>
        </a:spcBef>
        <a:spcAft>
          <a:spcPct val="0"/>
        </a:spcAft>
        <a:defRPr sz="33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itchFamily="34" charset="0"/>
        </a:defRPr>
      </a:lvl2pPr>
      <a:lvl3pPr algn="ctr" rtl="0" eaLnBrk="0" fontAlgn="base" hangingPunct="0">
        <a:spcBef>
          <a:spcPct val="0"/>
        </a:spcBef>
        <a:spcAft>
          <a:spcPct val="0"/>
        </a:spcAft>
        <a:defRPr sz="3300">
          <a:solidFill>
            <a:schemeClr val="tx2"/>
          </a:solidFill>
          <a:latin typeface="Arial" pitchFamily="34" charset="0"/>
        </a:defRPr>
      </a:lvl3pPr>
      <a:lvl4pPr algn="ctr" rtl="0" eaLnBrk="0" fontAlgn="base" hangingPunct="0">
        <a:spcBef>
          <a:spcPct val="0"/>
        </a:spcBef>
        <a:spcAft>
          <a:spcPct val="0"/>
        </a:spcAft>
        <a:defRPr sz="3300">
          <a:solidFill>
            <a:schemeClr val="tx2"/>
          </a:solidFill>
          <a:latin typeface="Arial" pitchFamily="34" charset="0"/>
        </a:defRPr>
      </a:lvl4pPr>
      <a:lvl5pPr algn="ctr" rtl="0" eaLnBrk="0" fontAlgn="base" hangingPunct="0">
        <a:spcBef>
          <a:spcPct val="0"/>
        </a:spcBef>
        <a:spcAft>
          <a:spcPct val="0"/>
        </a:spcAft>
        <a:defRPr sz="3300">
          <a:solidFill>
            <a:schemeClr val="tx2"/>
          </a:solidFill>
          <a:latin typeface="Arial" pitchFamily="34" charset="0"/>
        </a:defRPr>
      </a:lvl5pPr>
      <a:lvl6pPr marL="342900" algn="ctr" rtl="0" fontAlgn="base">
        <a:spcBef>
          <a:spcPct val="0"/>
        </a:spcBef>
        <a:spcAft>
          <a:spcPct val="0"/>
        </a:spcAft>
        <a:defRPr sz="3300">
          <a:solidFill>
            <a:schemeClr val="tx2"/>
          </a:solidFill>
          <a:latin typeface="Arial" pitchFamily="34" charset="0"/>
        </a:defRPr>
      </a:lvl6pPr>
      <a:lvl7pPr marL="685800" algn="ctr" rtl="0" fontAlgn="base">
        <a:spcBef>
          <a:spcPct val="0"/>
        </a:spcBef>
        <a:spcAft>
          <a:spcPct val="0"/>
        </a:spcAft>
        <a:defRPr sz="3300">
          <a:solidFill>
            <a:schemeClr val="tx2"/>
          </a:solidFill>
          <a:latin typeface="Arial" pitchFamily="34" charset="0"/>
        </a:defRPr>
      </a:lvl7pPr>
      <a:lvl8pPr marL="1028700" algn="ctr" rtl="0" fontAlgn="base">
        <a:spcBef>
          <a:spcPct val="0"/>
        </a:spcBef>
        <a:spcAft>
          <a:spcPct val="0"/>
        </a:spcAft>
        <a:defRPr sz="3300">
          <a:solidFill>
            <a:schemeClr val="tx2"/>
          </a:solidFill>
          <a:latin typeface="Arial" pitchFamily="34" charset="0"/>
        </a:defRPr>
      </a:lvl8pPr>
      <a:lvl9pPr marL="1371600" algn="ctr" rtl="0" fontAlgn="base">
        <a:spcBef>
          <a:spcPct val="0"/>
        </a:spcBef>
        <a:spcAft>
          <a:spcPct val="0"/>
        </a:spcAft>
        <a:defRPr sz="3300">
          <a:solidFill>
            <a:schemeClr val="tx2"/>
          </a:solidFill>
          <a:latin typeface="Arial" pitchFamily="34" charset="0"/>
        </a:defRPr>
      </a:lvl9pPr>
    </p:titleStyle>
    <p:bodyStyle>
      <a:lvl1pPr marL="257175" indent="-257175" algn="l" rtl="0" eaLnBrk="0" fontAlgn="base" hangingPunct="0">
        <a:spcBef>
          <a:spcPct val="20000"/>
        </a:spcBef>
        <a:spcAft>
          <a:spcPct val="0"/>
        </a:spcAft>
        <a:buChar char="•"/>
        <a:defRPr sz="24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a:solidFill>
            <a:schemeClr val="tx1"/>
          </a:solidFill>
          <a:latin typeface="+mn-lt"/>
        </a:defRPr>
      </a:lvl2pPr>
      <a:lvl3pPr marL="857250" indent="-171450" algn="l" rtl="0" eaLnBrk="0" fontAlgn="base" hangingPunct="0">
        <a:spcBef>
          <a:spcPct val="20000"/>
        </a:spcBef>
        <a:spcAft>
          <a:spcPct val="0"/>
        </a:spcAft>
        <a:buChar char="•"/>
        <a:defRPr sz="1800">
          <a:solidFill>
            <a:schemeClr val="tx1"/>
          </a:solidFill>
          <a:latin typeface="+mn-lt"/>
        </a:defRPr>
      </a:lvl3pPr>
      <a:lvl4pPr marL="1200150" indent="-171450" algn="l" rtl="0" eaLnBrk="0" fontAlgn="base" hangingPunct="0">
        <a:spcBef>
          <a:spcPct val="20000"/>
        </a:spcBef>
        <a:spcAft>
          <a:spcPct val="0"/>
        </a:spcAft>
        <a:buChar char="–"/>
        <a:defRPr sz="1500">
          <a:solidFill>
            <a:schemeClr val="tx1"/>
          </a:solidFill>
          <a:latin typeface="+mn-lt"/>
        </a:defRPr>
      </a:lvl4pPr>
      <a:lvl5pPr marL="1543050" indent="-171450" algn="l" rtl="0" eaLnBrk="0" fontAlgn="base" hangingPunct="0">
        <a:spcBef>
          <a:spcPct val="20000"/>
        </a:spcBef>
        <a:spcAft>
          <a:spcPct val="0"/>
        </a:spcAft>
        <a:buChar char="»"/>
        <a:defRPr sz="1500">
          <a:solidFill>
            <a:schemeClr val="tx1"/>
          </a:solidFill>
          <a:latin typeface="+mn-lt"/>
        </a:defRPr>
      </a:lvl5pPr>
      <a:lvl6pPr marL="1885950" indent="-171450" algn="l" rtl="0" fontAlgn="base">
        <a:spcBef>
          <a:spcPct val="20000"/>
        </a:spcBef>
        <a:spcAft>
          <a:spcPct val="0"/>
        </a:spcAft>
        <a:buChar char="»"/>
        <a:defRPr sz="1500">
          <a:solidFill>
            <a:schemeClr val="tx1"/>
          </a:solidFill>
          <a:latin typeface="+mn-lt"/>
        </a:defRPr>
      </a:lvl6pPr>
      <a:lvl7pPr marL="2228850" indent="-171450" algn="l" rtl="0" fontAlgn="base">
        <a:spcBef>
          <a:spcPct val="20000"/>
        </a:spcBef>
        <a:spcAft>
          <a:spcPct val="0"/>
        </a:spcAft>
        <a:buChar char="»"/>
        <a:defRPr sz="1500">
          <a:solidFill>
            <a:schemeClr val="tx1"/>
          </a:solidFill>
          <a:latin typeface="+mn-lt"/>
        </a:defRPr>
      </a:lvl7pPr>
      <a:lvl8pPr marL="2571750" indent="-171450" algn="l" rtl="0" fontAlgn="base">
        <a:spcBef>
          <a:spcPct val="20000"/>
        </a:spcBef>
        <a:spcAft>
          <a:spcPct val="0"/>
        </a:spcAft>
        <a:buChar char="»"/>
        <a:defRPr sz="1500">
          <a:solidFill>
            <a:schemeClr val="tx1"/>
          </a:solidFill>
          <a:latin typeface="+mn-lt"/>
        </a:defRPr>
      </a:lvl8pPr>
      <a:lvl9pPr marL="2914650" indent="-171450" algn="l" rtl="0" fontAlgn="base">
        <a:spcBef>
          <a:spcPct val="20000"/>
        </a:spcBef>
        <a:spcAft>
          <a:spcPct val="0"/>
        </a:spcAft>
        <a:buChar char="»"/>
        <a:defRPr sz="15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2228" name="Rectangle 4"/>
          <p:cNvSpPr>
            <a:spLocks noGrp="1" noChangeArrowheads="1"/>
          </p:cNvSpPr>
          <p:nvPr>
            <p:ph type="dt" sz="half" idx="2"/>
          </p:nvPr>
        </p:nvSpPr>
        <p:spPr bwMode="auto">
          <a:xfrm>
            <a:off x="457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050"/>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2229" name="Rectangle 5"/>
          <p:cNvSpPr>
            <a:spLocks noGrp="1" noChangeArrowheads="1"/>
          </p:cNvSpPr>
          <p:nvPr>
            <p:ph type="ftr" sz="quarter" idx="3"/>
          </p:nvPr>
        </p:nvSpPr>
        <p:spPr bwMode="auto">
          <a:xfrm>
            <a:off x="3124200" y="4683919"/>
            <a:ext cx="2895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050"/>
            </a:lvl1pPr>
          </a:lstStyle>
          <a:p>
            <a:pPr defTabSz="685800" fontAlgn="base">
              <a:spcBef>
                <a:spcPct val="0"/>
              </a:spcBef>
              <a:spcAft>
                <a:spcPct val="0"/>
              </a:spcAft>
              <a:buClrTx/>
              <a:defRPr/>
            </a:pPr>
            <a:endParaRPr lang="en-US" kern="1200">
              <a:latin typeface="Arial" panose="020B0604020202020204" pitchFamily="34" charset="0"/>
              <a:ea typeface="+mn-ea"/>
              <a:cs typeface="Arial" panose="020B0604020202020204" pitchFamily="34" charset="0"/>
            </a:endParaRPr>
          </a:p>
        </p:txBody>
      </p:sp>
      <p:sp>
        <p:nvSpPr>
          <p:cNvPr id="52230" name="Rectangle 6"/>
          <p:cNvSpPr>
            <a:spLocks noGrp="1" noChangeArrowheads="1"/>
          </p:cNvSpPr>
          <p:nvPr>
            <p:ph type="sldNum" sz="quarter" idx="4"/>
          </p:nvPr>
        </p:nvSpPr>
        <p:spPr bwMode="auto">
          <a:xfrm>
            <a:off x="6553200" y="4683919"/>
            <a:ext cx="2133600" cy="357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050"/>
            </a:lvl1pPr>
          </a:lstStyle>
          <a:p>
            <a:pPr defTabSz="685800" fontAlgn="base">
              <a:spcBef>
                <a:spcPct val="0"/>
              </a:spcBef>
              <a:spcAft>
                <a:spcPct val="0"/>
              </a:spcAft>
              <a:buClrTx/>
              <a:defRPr/>
            </a:pPr>
            <a:fld id="{3A2C7FB7-1785-4A93-B35A-799D8269253A}" type="slidenum">
              <a:rPr lang="en-US" kern="1200" smtClean="0">
                <a:latin typeface="Arial" panose="020B0604020202020204" pitchFamily="34" charset="0"/>
                <a:ea typeface="+mn-ea"/>
                <a:cs typeface="Arial" panose="020B0604020202020204" pitchFamily="34" charset="0"/>
              </a:rPr>
              <a:pPr defTabSz="685800" fontAlgn="base">
                <a:spcBef>
                  <a:spcPct val="0"/>
                </a:spcBef>
                <a:spcAft>
                  <a:spcPct val="0"/>
                </a:spcAft>
                <a:buClrTx/>
                <a:defRPr/>
              </a:pPr>
              <a:t>‹#›</a:t>
            </a:fld>
            <a:endParaRPr lang="en-US" kern="1200">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584593615"/>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 id="2147483828" r:id="rId12"/>
    <p:sldLayoutId id="2147483829" r:id="rId13"/>
    <p:sldLayoutId id="2147483830" r:id="rId14"/>
  </p:sldLayoutIdLst>
  <p:txStyles>
    <p:titleStyle>
      <a:lvl1pPr algn="ctr" rtl="0" eaLnBrk="0" fontAlgn="base" hangingPunct="0">
        <a:spcBef>
          <a:spcPct val="0"/>
        </a:spcBef>
        <a:spcAft>
          <a:spcPct val="0"/>
        </a:spcAft>
        <a:defRPr sz="3300" kern="1200">
          <a:solidFill>
            <a:schemeClr val="tx2"/>
          </a:solidFill>
          <a:latin typeface="+mj-lt"/>
          <a:ea typeface="+mj-ea"/>
          <a:cs typeface="+mj-cs"/>
        </a:defRPr>
      </a:lvl1pPr>
      <a:lvl2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3300">
          <a:solidFill>
            <a:schemeClr val="tx2"/>
          </a:solidFill>
          <a:latin typeface="Arial" panose="020B0604020202020204" pitchFamily="34" charset="0"/>
          <a:cs typeface="Arial" panose="020B0604020202020204" pitchFamily="34" charset="0"/>
        </a:defRPr>
      </a:lvl5pPr>
      <a:lvl6pPr marL="3429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6pPr>
      <a:lvl7pPr marL="6858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7pPr>
      <a:lvl8pPr marL="10287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8pPr>
      <a:lvl9pPr marL="1371600" algn="ctr" rtl="0" fontAlgn="base">
        <a:spcBef>
          <a:spcPct val="0"/>
        </a:spcBef>
        <a:spcAft>
          <a:spcPct val="0"/>
        </a:spcAft>
        <a:defRPr sz="3300">
          <a:solidFill>
            <a:schemeClr val="tx2"/>
          </a:solidFill>
          <a:latin typeface="Arial" panose="020B0604020202020204" pitchFamily="34" charset="0"/>
          <a:cs typeface="Arial" panose="020B0604020202020204" pitchFamily="34" charset="0"/>
        </a:defRPr>
      </a:lvl9pPr>
    </p:titleStyle>
    <p:bodyStyle>
      <a:lvl1pPr marL="257175" indent="-257175" algn="l" rtl="0" eaLnBrk="0" fontAlgn="base" hangingPunct="0">
        <a:spcBef>
          <a:spcPct val="20000"/>
        </a:spcBef>
        <a:spcAft>
          <a:spcPct val="0"/>
        </a:spcAft>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Char char="»"/>
        <a:defRPr sz="15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91.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20.png"/><Relationship Id="rId7" Type="http://schemas.openxmlformats.org/officeDocument/2006/relationships/image" Target="../media/image190.pn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80.png"/><Relationship Id="rId5" Type="http://schemas.openxmlformats.org/officeDocument/2006/relationships/image" Target="../media/image170.png"/></Relationships>
</file>

<file path=ppt/slides/_rels/slide1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emf"/><Relationship Id="rId1" Type="http://schemas.openxmlformats.org/officeDocument/2006/relationships/slideLayout" Target="../slideLayouts/slideLayout7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microsoft.com/office/2007/relationships/hdphoto" Target="../media/hdphoto2.wdp"/><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14.xml"/><Relationship Id="rId5" Type="http://schemas.openxmlformats.org/officeDocument/2006/relationships/image" Target="../media/image27.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slide" Target="slide6.xml"/><Relationship Id="rId3" Type="http://schemas.openxmlformats.org/officeDocument/2006/relationships/slideLayout" Target="../slideLayouts/slideLayout17.xml"/><Relationship Id="rId7" Type="http://schemas.openxmlformats.org/officeDocument/2006/relationships/slide" Target="slide7.xml"/><Relationship Id="rId12" Type="http://schemas.openxmlformats.org/officeDocument/2006/relationships/image" Target="../media/image3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png"/><Relationship Id="rId11" Type="http://schemas.openxmlformats.org/officeDocument/2006/relationships/slide" Target="slide14.xml"/><Relationship Id="rId5" Type="http://schemas.openxmlformats.org/officeDocument/2006/relationships/slide" Target="slide65.xml"/><Relationship Id="rId15" Type="http://schemas.openxmlformats.org/officeDocument/2006/relationships/image" Target="../media/image34.png"/><Relationship Id="rId10" Type="http://schemas.openxmlformats.org/officeDocument/2006/relationships/image" Target="../media/image31.png"/><Relationship Id="rId4" Type="http://schemas.openxmlformats.org/officeDocument/2006/relationships/image" Target="../media/image28.png"/><Relationship Id="rId9" Type="http://schemas.openxmlformats.org/officeDocument/2006/relationships/slide" Target="slide1.xml"/><Relationship Id="rId1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xml"/><Relationship Id="rId1" Type="http://schemas.openxmlformats.org/officeDocument/2006/relationships/slideLayout" Target="../slideLayouts/slideLayout101.xml"/><Relationship Id="rId6" Type="http://schemas.openxmlformats.org/officeDocument/2006/relationships/image" Target="../media/image7.wmf"/><Relationship Id="rId5" Type="http://schemas.openxmlformats.org/officeDocument/2006/relationships/oleObject" Target="../embeddings/oleObject2.bin"/><Relationship Id="rId4" Type="http://schemas.openxmlformats.org/officeDocument/2006/relationships/image" Target="../media/image6.wmf"/></Relationships>
</file>

<file path=ppt/slides/_rels/slide20.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slide" Target="slide1.xml"/><Relationship Id="rId7" Type="http://schemas.openxmlformats.org/officeDocument/2006/relationships/image" Target="../media/image36.png"/><Relationship Id="rId12" Type="http://schemas.openxmlformats.org/officeDocument/2006/relationships/image" Target="../media/image29.png"/><Relationship Id="rId2" Type="http://schemas.openxmlformats.org/officeDocument/2006/relationships/image" Target="../media/image35.png"/><Relationship Id="rId1" Type="http://schemas.openxmlformats.org/officeDocument/2006/relationships/slideLayout" Target="../slideLayouts/slideLayout18.xml"/><Relationship Id="rId6" Type="http://schemas.openxmlformats.org/officeDocument/2006/relationships/image" Target="../media/image97.png"/><Relationship Id="rId11" Type="http://schemas.openxmlformats.org/officeDocument/2006/relationships/image" Target="../media/image102.png"/><Relationship Id="rId10" Type="http://schemas.openxmlformats.org/officeDocument/2006/relationships/image" Target="../media/image101.png"/><Relationship Id="rId9" Type="http://schemas.openxmlformats.org/officeDocument/2006/relationships/image" Target="../media/image38.png"/><Relationship Id="rId14" Type="http://schemas.openxmlformats.org/officeDocument/2006/relationships/image" Target="../media/image39.png"/></Relationships>
</file>

<file path=ppt/slides/_rels/slide21.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40.wmf"/><Relationship Id="rId7" Type="http://schemas.openxmlformats.org/officeDocument/2006/relationships/image" Target="../media/image42.wmf"/><Relationship Id="rId2" Type="http://schemas.openxmlformats.org/officeDocument/2006/relationships/notesSlide" Target="../notesSlides/notesSlide16.xml"/><Relationship Id="rId1" Type="http://schemas.openxmlformats.org/officeDocument/2006/relationships/slideLayout" Target="../slideLayouts/slideLayout40.xml"/><Relationship Id="rId6" Type="http://schemas.openxmlformats.org/officeDocument/2006/relationships/oleObject" Target="../embeddings/oleObject4.bin"/><Relationship Id="rId5" Type="http://schemas.openxmlformats.org/officeDocument/2006/relationships/image" Target="../media/image41.wmf"/><Relationship Id="rId10" Type="http://schemas.openxmlformats.org/officeDocument/2006/relationships/slide" Target="slide14.xml"/><Relationship Id="rId4" Type="http://schemas.openxmlformats.org/officeDocument/2006/relationships/oleObject" Target="../embeddings/oleObject3.bin"/><Relationship Id="rId9" Type="http://schemas.openxmlformats.org/officeDocument/2006/relationships/image" Target="../media/image43.gif"/></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300.png"/><Relationship Id="rId7" Type="http://schemas.openxmlformats.org/officeDocument/2006/relationships/image" Target="../media/image330.png"/><Relationship Id="rId2" Type="http://schemas.openxmlformats.org/officeDocument/2006/relationships/notesSlide" Target="../notesSlides/notesSlide18.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45.png"/><Relationship Id="rId4" Type="http://schemas.openxmlformats.org/officeDocument/2006/relationships/image" Target="../media/image310.png"/><Relationship Id="rId9" Type="http://schemas.microsoft.com/office/2007/relationships/hdphoto" Target="../media/hdphoto4.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90.png"/><Relationship Id="rId3" Type="http://schemas.openxmlformats.org/officeDocument/2006/relationships/image" Target="../media/image350.png"/><Relationship Id="rId7" Type="http://schemas.openxmlformats.org/officeDocument/2006/relationships/image" Target="../media/image380.pn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370.png"/><Relationship Id="rId5" Type="http://schemas.openxmlformats.org/officeDocument/2006/relationships/image" Target="../media/image360.png"/><Relationship Id="rId4" Type="http://schemas.openxmlformats.org/officeDocument/2006/relationships/image" Target="../media/image11.png"/><Relationship Id="rId9" Type="http://schemas.openxmlformats.org/officeDocument/2006/relationships/image" Target="../media/image47.png"/></Relationships>
</file>

<file path=ppt/slides/_rels/slide27.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250.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1.png"/></Relationships>
</file>

<file path=ppt/slides/_rels/slide29.xml.rels><?xml version="1.0" encoding="UTF-8" standalone="yes"?>
<Relationships xmlns="http://schemas.openxmlformats.org/package/2006/relationships"><Relationship Id="rId8" Type="http://schemas.openxmlformats.org/officeDocument/2006/relationships/image" Target="../media/image480.png"/><Relationship Id="rId3" Type="http://schemas.openxmlformats.org/officeDocument/2006/relationships/image" Target="../media/image20.png"/><Relationship Id="rId7" Type="http://schemas.openxmlformats.org/officeDocument/2006/relationships/image" Target="../media/image470.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460.png"/><Relationship Id="rId5" Type="http://schemas.openxmlformats.org/officeDocument/2006/relationships/image" Target="../media/image450.png"/><Relationship Id="rId10" Type="http://schemas.openxmlformats.org/officeDocument/2006/relationships/image" Target="../media/image50.png"/><Relationship Id="rId4" Type="http://schemas.openxmlformats.org/officeDocument/2006/relationships/image" Target="../media/image440.png"/><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3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4.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8.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microsoft.com/office/2007/relationships/hdphoto" Target="../media/hdphoto5.wdp"/><Relationship Id="rId5" Type="http://schemas.openxmlformats.org/officeDocument/2006/relationships/image" Target="../media/image63.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microsoft.com/office/2007/relationships/hdphoto" Target="../media/hdphoto5.wdp"/><Relationship Id="rId4" Type="http://schemas.openxmlformats.org/officeDocument/2006/relationships/image" Target="../media/image6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67.png"/><Relationship Id="rId4" Type="http://schemas.openxmlformats.org/officeDocument/2006/relationships/image" Target="../media/image66.png"/></Relationships>
</file>

<file path=ppt/slides/_rels/slide3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67.png"/><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8" Type="http://schemas.openxmlformats.org/officeDocument/2006/relationships/image" Target="../media/image480.png"/><Relationship Id="rId3" Type="http://schemas.openxmlformats.org/officeDocument/2006/relationships/image" Target="../media/image20.png"/><Relationship Id="rId7" Type="http://schemas.openxmlformats.org/officeDocument/2006/relationships/image" Target="../media/image470.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image" Target="../media/image460.png"/><Relationship Id="rId5" Type="http://schemas.openxmlformats.org/officeDocument/2006/relationships/image" Target="../media/image450.png"/><Relationship Id="rId10" Type="http://schemas.openxmlformats.org/officeDocument/2006/relationships/image" Target="../media/image50.png"/><Relationship Id="rId4" Type="http://schemas.openxmlformats.org/officeDocument/2006/relationships/image" Target="../media/image72.png"/><Relationship Id="rId9"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6.xml"/><Relationship Id="rId1" Type="http://schemas.openxmlformats.org/officeDocument/2006/relationships/slideLayout" Target="../slideLayouts/slideLayout3.xml"/><Relationship Id="rId6" Type="http://schemas.microsoft.com/office/2007/relationships/hdphoto" Target="../media/hdphoto6.wdp"/><Relationship Id="rId5" Type="http://schemas.openxmlformats.org/officeDocument/2006/relationships/image" Target="../media/image74.png"/><Relationship Id="rId4" Type="http://schemas.openxmlformats.org/officeDocument/2006/relationships/image" Target="../media/image73.png"/></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77.png"/><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80.png"/></Relationships>
</file>

<file path=ppt/slides/_rels/slide4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10.xml"/><Relationship Id="rId4" Type="http://schemas.openxmlformats.org/officeDocument/2006/relationships/image" Target="../media/image82.png"/></Relationships>
</file>

<file path=ppt/slides/_rels/slide4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1.xml"/><Relationship Id="rId1" Type="http://schemas.openxmlformats.org/officeDocument/2006/relationships/slideLayout" Target="../slideLayouts/slideLayout10.xml"/><Relationship Id="rId4" Type="http://schemas.openxmlformats.org/officeDocument/2006/relationships/image" Target="../media/image83.png"/></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10.png"/></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14.xml"/><Relationship Id="rId4" Type="http://schemas.openxmlformats.org/officeDocument/2006/relationships/image" Target="../media/image88.png"/></Relationships>
</file>

<file path=ppt/slides/_rels/slide52.xml.rels><?xml version="1.0" encoding="UTF-8" standalone="yes"?>
<Relationships xmlns="http://schemas.openxmlformats.org/package/2006/relationships"><Relationship Id="rId8" Type="http://schemas.openxmlformats.org/officeDocument/2006/relationships/image" Target="../media/image99.png"/><Relationship Id="rId13" Type="http://schemas.openxmlformats.org/officeDocument/2006/relationships/image" Target="../media/image90.png"/><Relationship Id="rId3" Type="http://schemas.openxmlformats.org/officeDocument/2006/relationships/audio" Target="../media/audio2.wav"/><Relationship Id="rId7" Type="http://schemas.openxmlformats.org/officeDocument/2006/relationships/image" Target="../media/image36.png"/><Relationship Id="rId12" Type="http://schemas.openxmlformats.org/officeDocument/2006/relationships/image" Target="../media/image89.png"/><Relationship Id="rId2" Type="http://schemas.openxmlformats.org/officeDocument/2006/relationships/audio" Target="../media/audio1.wav"/><Relationship Id="rId16" Type="http://schemas.openxmlformats.org/officeDocument/2006/relationships/image" Target="../media/image39.png"/><Relationship Id="rId1" Type="http://schemas.openxmlformats.org/officeDocument/2006/relationships/slideLayout" Target="../slideLayouts/slideLayout18.xml"/><Relationship Id="rId6" Type="http://schemas.openxmlformats.org/officeDocument/2006/relationships/image" Target="../media/image97.png"/><Relationship Id="rId11" Type="http://schemas.openxmlformats.org/officeDocument/2006/relationships/image" Target="../media/image102.png"/><Relationship Id="rId5" Type="http://schemas.openxmlformats.org/officeDocument/2006/relationships/image" Target="../media/image35.png"/><Relationship Id="rId15" Type="http://schemas.openxmlformats.org/officeDocument/2006/relationships/slide" Target="slide1.xml"/><Relationship Id="rId10" Type="http://schemas.openxmlformats.org/officeDocument/2006/relationships/image" Target="../media/image101.png"/><Relationship Id="rId4" Type="http://schemas.openxmlformats.org/officeDocument/2006/relationships/audio" Target="../media/audio3.wav"/><Relationship Id="rId9" Type="http://schemas.openxmlformats.org/officeDocument/2006/relationships/image" Target="../media/image100.png"/><Relationship Id="rId14" Type="http://schemas.openxmlformats.org/officeDocument/2006/relationships/image" Target="../media/image29.png"/></Relationships>
</file>

<file path=ppt/slides/_rels/slide53.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90.png"/><Relationship Id="rId3" Type="http://schemas.openxmlformats.org/officeDocument/2006/relationships/audio" Target="../media/audio2.wav"/><Relationship Id="rId7" Type="http://schemas.openxmlformats.org/officeDocument/2006/relationships/image" Target="../media/image36.png"/><Relationship Id="rId12" Type="http://schemas.openxmlformats.org/officeDocument/2006/relationships/image" Target="../media/image89.png"/><Relationship Id="rId2" Type="http://schemas.openxmlformats.org/officeDocument/2006/relationships/audio" Target="../media/audio1.wav"/><Relationship Id="rId16" Type="http://schemas.openxmlformats.org/officeDocument/2006/relationships/image" Target="../media/image39.png"/><Relationship Id="rId1" Type="http://schemas.openxmlformats.org/officeDocument/2006/relationships/slideLayout" Target="../slideLayouts/slideLayout18.xml"/><Relationship Id="rId6" Type="http://schemas.openxmlformats.org/officeDocument/2006/relationships/image" Target="../media/image106.png"/><Relationship Id="rId11" Type="http://schemas.openxmlformats.org/officeDocument/2006/relationships/image" Target="../media/image110.png"/><Relationship Id="rId5" Type="http://schemas.openxmlformats.org/officeDocument/2006/relationships/image" Target="../media/image35.png"/><Relationship Id="rId15" Type="http://schemas.openxmlformats.org/officeDocument/2006/relationships/slide" Target="slide1.xml"/><Relationship Id="rId10" Type="http://schemas.openxmlformats.org/officeDocument/2006/relationships/image" Target="../media/image109.png"/><Relationship Id="rId4" Type="http://schemas.openxmlformats.org/officeDocument/2006/relationships/audio" Target="../media/audio3.wav"/><Relationship Id="rId9" Type="http://schemas.openxmlformats.org/officeDocument/2006/relationships/image" Target="../media/image108.png"/><Relationship Id="rId14" Type="http://schemas.openxmlformats.org/officeDocument/2006/relationships/image" Target="../media/image29.png"/></Relationships>
</file>

<file path=ppt/slides/_rels/slide5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audio" Target="../media/audio2.wav"/><Relationship Id="rId7" Type="http://schemas.openxmlformats.org/officeDocument/2006/relationships/image" Target="../media/image36.png"/><Relationship Id="rId12"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11.png"/><Relationship Id="rId11" Type="http://schemas.openxmlformats.org/officeDocument/2006/relationships/slide" Target="slide1.xml"/><Relationship Id="rId5" Type="http://schemas.openxmlformats.org/officeDocument/2006/relationships/image" Target="../media/image35.png"/><Relationship Id="rId10" Type="http://schemas.openxmlformats.org/officeDocument/2006/relationships/image" Target="../media/image29.png"/><Relationship Id="rId4" Type="http://schemas.openxmlformats.org/officeDocument/2006/relationships/audio" Target="../media/audio3.wav"/><Relationship Id="rId9" Type="http://schemas.openxmlformats.org/officeDocument/2006/relationships/image" Target="../media/image90.png"/></Relationships>
</file>

<file path=ppt/slides/_rels/slide55.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audio" Target="../media/audio2.wav"/><Relationship Id="rId7" Type="http://schemas.openxmlformats.org/officeDocument/2006/relationships/image" Target="../media/image36.png"/><Relationship Id="rId12" Type="http://schemas.openxmlformats.org/officeDocument/2006/relationships/image" Target="../media/image39.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112.png"/><Relationship Id="rId11" Type="http://schemas.openxmlformats.org/officeDocument/2006/relationships/slide" Target="slide1.xml"/><Relationship Id="rId5" Type="http://schemas.openxmlformats.org/officeDocument/2006/relationships/image" Target="../media/image35.png"/><Relationship Id="rId10" Type="http://schemas.openxmlformats.org/officeDocument/2006/relationships/image" Target="../media/image29.png"/><Relationship Id="rId4" Type="http://schemas.openxmlformats.org/officeDocument/2006/relationships/audio" Target="../media/audio3.wav"/><Relationship Id="rId9" Type="http://schemas.openxmlformats.org/officeDocument/2006/relationships/image" Target="../media/image90.png"/></Relationships>
</file>

<file path=ppt/slides/_rels/slide56.xml.rels><?xml version="1.0" encoding="UTF-8" standalone="yes"?>
<Relationships xmlns="http://schemas.openxmlformats.org/package/2006/relationships"><Relationship Id="rId8" Type="http://schemas.openxmlformats.org/officeDocument/2006/relationships/image" Target="../media/image114.png"/><Relationship Id="rId13" Type="http://schemas.openxmlformats.org/officeDocument/2006/relationships/image" Target="../media/image90.png"/><Relationship Id="rId3" Type="http://schemas.openxmlformats.org/officeDocument/2006/relationships/audio" Target="../media/audio2.wav"/><Relationship Id="rId7" Type="http://schemas.openxmlformats.org/officeDocument/2006/relationships/image" Target="../media/image36.png"/><Relationship Id="rId12" Type="http://schemas.openxmlformats.org/officeDocument/2006/relationships/image" Target="../media/image89.png"/><Relationship Id="rId2" Type="http://schemas.openxmlformats.org/officeDocument/2006/relationships/audio" Target="../media/audio1.wav"/><Relationship Id="rId16" Type="http://schemas.openxmlformats.org/officeDocument/2006/relationships/image" Target="../media/image39.png"/><Relationship Id="rId1" Type="http://schemas.openxmlformats.org/officeDocument/2006/relationships/slideLayout" Target="../slideLayouts/slideLayout18.xml"/><Relationship Id="rId6" Type="http://schemas.openxmlformats.org/officeDocument/2006/relationships/image" Target="../media/image113.png"/><Relationship Id="rId11" Type="http://schemas.openxmlformats.org/officeDocument/2006/relationships/image" Target="../media/image117.png"/><Relationship Id="rId5" Type="http://schemas.openxmlformats.org/officeDocument/2006/relationships/image" Target="../media/image35.png"/><Relationship Id="rId15" Type="http://schemas.openxmlformats.org/officeDocument/2006/relationships/slide" Target="slide1.xml"/><Relationship Id="rId10" Type="http://schemas.openxmlformats.org/officeDocument/2006/relationships/image" Target="../media/image116.png"/><Relationship Id="rId4" Type="http://schemas.openxmlformats.org/officeDocument/2006/relationships/audio" Target="../media/audio3.wav"/><Relationship Id="rId9" Type="http://schemas.openxmlformats.org/officeDocument/2006/relationships/image" Target="../media/image115.png"/><Relationship Id="rId14" Type="http://schemas.openxmlformats.org/officeDocument/2006/relationships/image" Target="../media/image29.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119.png"/><Relationship Id="rId7" Type="http://schemas.openxmlformats.org/officeDocument/2006/relationships/image" Target="../media/image92.png"/><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microsoft.com/office/2007/relationships/hdphoto" Target="../media/hdphoto7.wdp"/><Relationship Id="rId5" Type="http://schemas.openxmlformats.org/officeDocument/2006/relationships/image" Target="../media/image91.png"/><Relationship Id="rId4" Type="http://schemas.openxmlformats.org/officeDocument/2006/relationships/image" Target="../media/image120.png"/></Relationships>
</file>

<file path=ppt/slides/_rels/slide61.xml.rels><?xml version="1.0" encoding="UTF-8" standalone="yes"?>
<Relationships xmlns="http://schemas.openxmlformats.org/package/2006/relationships"><Relationship Id="rId3" Type="http://schemas.openxmlformats.org/officeDocument/2006/relationships/image" Target="../media/image123.png"/><Relationship Id="rId7" Type="http://schemas.microsoft.com/office/2007/relationships/hdphoto" Target="../media/hdphoto8.wdp"/><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image" Target="../media/image92.png"/><Relationship Id="rId5" Type="http://schemas.microsoft.com/office/2007/relationships/hdphoto" Target="../media/hdphoto7.wdp"/><Relationship Id="rId4" Type="http://schemas.openxmlformats.org/officeDocument/2006/relationships/image" Target="../media/image91.png"/></Relationships>
</file>

<file path=ppt/slides/_rels/slide62.xml.rels><?xml version="1.0" encoding="UTF-8" standalone="yes"?>
<Relationships xmlns="http://schemas.openxmlformats.org/package/2006/relationships"><Relationship Id="rId3" Type="http://schemas.openxmlformats.org/officeDocument/2006/relationships/image" Target="../media/image124.png"/><Relationship Id="rId7" Type="http://schemas.openxmlformats.org/officeDocument/2006/relationships/image" Target="../media/image127.pn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microsoft.com/office/2007/relationships/hdphoto" Target="../media/hdphoto9.wdp"/><Relationship Id="rId5" Type="http://schemas.openxmlformats.org/officeDocument/2006/relationships/image" Target="../media/image94.png"/><Relationship Id="rId4" Type="http://schemas.openxmlformats.org/officeDocument/2006/relationships/image" Target="../media/image93.png"/></Relationships>
</file>

<file path=ppt/slides/_rels/slide63.xml.rels><?xml version="1.0" encoding="UTF-8" standalone="yes"?>
<Relationships xmlns="http://schemas.openxmlformats.org/package/2006/relationships"><Relationship Id="rId8" Type="http://schemas.openxmlformats.org/officeDocument/2006/relationships/image" Target="../media/image133.png"/><Relationship Id="rId3" Type="http://schemas.openxmlformats.org/officeDocument/2006/relationships/image" Target="../media/image128.png"/><Relationship Id="rId7" Type="http://schemas.openxmlformats.org/officeDocument/2006/relationships/image" Target="../media/image132.png"/><Relationship Id="rId2" Type="http://schemas.openxmlformats.org/officeDocument/2006/relationships/notesSlide" Target="../notesSlides/notesSlide52.xml"/><Relationship Id="rId1" Type="http://schemas.openxmlformats.org/officeDocument/2006/relationships/slideLayout" Target="../slideLayouts/slideLayout9.xml"/><Relationship Id="rId6" Type="http://schemas.openxmlformats.org/officeDocument/2006/relationships/image" Target="../media/image131.png"/><Relationship Id="rId5" Type="http://schemas.openxmlformats.org/officeDocument/2006/relationships/image" Target="../media/image130.png"/><Relationship Id="rId10" Type="http://schemas.openxmlformats.org/officeDocument/2006/relationships/image" Target="../media/image135.png"/><Relationship Id="rId4" Type="http://schemas.openxmlformats.org/officeDocument/2006/relationships/image" Target="../media/image129.png"/><Relationship Id="rId9" Type="http://schemas.openxmlformats.org/officeDocument/2006/relationships/image" Target="../media/image134.png"/></Relationships>
</file>

<file path=ppt/slides/_rels/slide64.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6.png"/><Relationship Id="rId7" Type="http://schemas.openxmlformats.org/officeDocument/2006/relationships/image" Target="../media/image140.png"/><Relationship Id="rId2" Type="http://schemas.openxmlformats.org/officeDocument/2006/relationships/notesSlide" Target="../notesSlides/notesSlide53.xml"/><Relationship Id="rId1" Type="http://schemas.openxmlformats.org/officeDocument/2006/relationships/slideLayout" Target="../slideLayouts/slideLayout9.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37.png"/><Relationship Id="rId9" Type="http://schemas.openxmlformats.org/officeDocument/2006/relationships/image" Target="../media/image142.png"/></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4.xml"/><Relationship Id="rId1" Type="http://schemas.openxmlformats.org/officeDocument/2006/relationships/slideLayout" Target="../slideLayouts/slideLayout8.xml"/><Relationship Id="rId6" Type="http://schemas.microsoft.com/office/2007/relationships/hdphoto" Target="../media/hdphoto11.wdp"/><Relationship Id="rId5" Type="http://schemas.openxmlformats.org/officeDocument/2006/relationships/image" Target="../media/image96.png"/><Relationship Id="rId4" Type="http://schemas.microsoft.com/office/2007/relationships/hdphoto" Target="../media/hdphoto10.wdp"/></Relationships>
</file>

<file path=ppt/slides/_rels/slide6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5.xml"/><Relationship Id="rId1" Type="http://schemas.openxmlformats.org/officeDocument/2006/relationships/slideLayout" Target="../slideLayouts/slideLayout8.xml"/><Relationship Id="rId5" Type="http://schemas.openxmlformats.org/officeDocument/2006/relationships/image" Target="../media/image145.png"/><Relationship Id="rId4" Type="http://schemas.microsoft.com/office/2007/relationships/hdphoto" Target="../media/hdphoto11.wdp"/></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10.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710.png"/><Relationship Id="rId5" Type="http://schemas.openxmlformats.org/officeDocument/2006/relationships/image" Target="../media/image610.png"/><Relationship Id="rId4" Type="http://schemas.openxmlformats.org/officeDocument/2006/relationships/image" Target="../media/image51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3.png"/><Relationship Id="rId4" Type="http://schemas.openxmlformats.org/officeDocument/2006/relationships/image" Target="../media/image1210.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0.png"/><Relationship Id="rId1" Type="http://schemas.openxmlformats.org/officeDocument/2006/relationships/slideLayout" Target="../slideLayouts/slideLayout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9"/>
        <p:cNvGrpSpPr/>
        <p:nvPr/>
      </p:nvGrpSpPr>
      <p:grpSpPr>
        <a:xfrm>
          <a:off x="0" y="0"/>
          <a:ext cx="0" cy="0"/>
          <a:chOff x="0" y="0"/>
          <a:chExt cx="0" cy="0"/>
        </a:xfrm>
      </p:grpSpPr>
      <p:grpSp>
        <p:nvGrpSpPr>
          <p:cNvPr id="2263" name="Google Shape;2263;p35"/>
          <p:cNvGrpSpPr/>
          <p:nvPr/>
        </p:nvGrpSpPr>
        <p:grpSpPr>
          <a:xfrm>
            <a:off x="111100" y="49600"/>
            <a:ext cx="1558683" cy="1026838"/>
            <a:chOff x="182653" y="47625"/>
            <a:chExt cx="1847669" cy="1236567"/>
          </a:xfrm>
        </p:grpSpPr>
        <p:grpSp>
          <p:nvGrpSpPr>
            <p:cNvPr id="2264" name="Google Shape;2264;p35"/>
            <p:cNvGrpSpPr/>
            <p:nvPr/>
          </p:nvGrpSpPr>
          <p:grpSpPr>
            <a:xfrm>
              <a:off x="182653" y="97826"/>
              <a:ext cx="1270971" cy="1186365"/>
              <a:chOff x="182650" y="97825"/>
              <a:chExt cx="1411249" cy="1317305"/>
            </a:xfrm>
          </p:grpSpPr>
          <p:sp>
            <p:nvSpPr>
              <p:cNvPr id="2265" name="Google Shape;2265;p35"/>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66" name="Google Shape;2266;p35"/>
              <p:cNvGrpSpPr/>
              <p:nvPr/>
            </p:nvGrpSpPr>
            <p:grpSpPr>
              <a:xfrm>
                <a:off x="238818" y="149796"/>
                <a:ext cx="1261444" cy="779205"/>
                <a:chOff x="238818" y="149796"/>
                <a:chExt cx="1261444" cy="779205"/>
              </a:xfrm>
            </p:grpSpPr>
            <p:sp>
              <p:nvSpPr>
                <p:cNvPr id="2267" name="Google Shape;2267;p35"/>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35"/>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35"/>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35"/>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35"/>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35"/>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35"/>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35"/>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35"/>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35"/>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35"/>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35"/>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35"/>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35"/>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35"/>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82" name="Google Shape;2282;p35"/>
            <p:cNvGrpSpPr/>
            <p:nvPr/>
          </p:nvGrpSpPr>
          <p:grpSpPr>
            <a:xfrm>
              <a:off x="1179130" y="47625"/>
              <a:ext cx="851192" cy="546052"/>
              <a:chOff x="1161225" y="29450"/>
              <a:chExt cx="963432" cy="618055"/>
            </a:xfrm>
          </p:grpSpPr>
          <p:sp>
            <p:nvSpPr>
              <p:cNvPr id="2283" name="Google Shape;2283;p35"/>
              <p:cNvSpPr/>
              <p:nvPr/>
            </p:nvSpPr>
            <p:spPr>
              <a:xfrm>
                <a:off x="1845444" y="33644"/>
                <a:ext cx="279213" cy="429672"/>
              </a:xfrm>
              <a:custGeom>
                <a:avLst/>
                <a:gdLst/>
                <a:ahLst/>
                <a:cxnLst/>
                <a:rect l="l" t="t" r="r" b="b"/>
                <a:pathLst>
                  <a:path w="8722" h="13422" extrusionOk="0">
                    <a:moveTo>
                      <a:pt x="4223" y="1"/>
                    </a:moveTo>
                    <a:lnTo>
                      <a:pt x="4034" y="516"/>
                    </a:lnTo>
                    <a:cubicBezTo>
                      <a:pt x="3155" y="2916"/>
                      <a:pt x="2275" y="5316"/>
                      <a:pt x="1396" y="7729"/>
                    </a:cubicBezTo>
                    <a:cubicBezTo>
                      <a:pt x="1194" y="8294"/>
                      <a:pt x="968" y="8897"/>
                      <a:pt x="491" y="9287"/>
                    </a:cubicBezTo>
                    <a:cubicBezTo>
                      <a:pt x="340" y="9413"/>
                      <a:pt x="177" y="9513"/>
                      <a:pt x="1" y="9588"/>
                    </a:cubicBezTo>
                    <a:lnTo>
                      <a:pt x="126" y="9915"/>
                    </a:lnTo>
                    <a:cubicBezTo>
                      <a:pt x="1509" y="10845"/>
                      <a:pt x="2715" y="12014"/>
                      <a:pt x="3695" y="13371"/>
                    </a:cubicBezTo>
                    <a:lnTo>
                      <a:pt x="3708" y="13371"/>
                    </a:lnTo>
                    <a:lnTo>
                      <a:pt x="3758" y="13421"/>
                    </a:lnTo>
                    <a:cubicBezTo>
                      <a:pt x="5643" y="11184"/>
                      <a:pt x="7126" y="8621"/>
                      <a:pt x="8106" y="5869"/>
                    </a:cubicBezTo>
                    <a:cubicBezTo>
                      <a:pt x="8445" y="4914"/>
                      <a:pt x="8721" y="3846"/>
                      <a:pt x="8282" y="2941"/>
                    </a:cubicBezTo>
                    <a:cubicBezTo>
                      <a:pt x="8005" y="2376"/>
                      <a:pt x="7503" y="1973"/>
                      <a:pt x="7013" y="1597"/>
                    </a:cubicBezTo>
                    <a:cubicBezTo>
                      <a:pt x="6158" y="931"/>
                      <a:pt x="5253" y="277"/>
                      <a:pt x="4223"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35"/>
              <p:cNvSpPr/>
              <p:nvPr/>
            </p:nvSpPr>
            <p:spPr>
              <a:xfrm>
                <a:off x="1538515" y="29450"/>
                <a:ext cx="442125" cy="388408"/>
              </a:xfrm>
              <a:custGeom>
                <a:avLst/>
                <a:gdLst/>
                <a:ahLst/>
                <a:cxnLst/>
                <a:rect l="l" t="t" r="r" b="b"/>
                <a:pathLst>
                  <a:path w="13811" h="12133" extrusionOk="0">
                    <a:moveTo>
                      <a:pt x="12763" y="0"/>
                    </a:moveTo>
                    <a:cubicBezTo>
                      <a:pt x="11878" y="0"/>
                      <a:pt x="10993" y="267"/>
                      <a:pt x="10142" y="534"/>
                    </a:cubicBezTo>
                    <a:cubicBezTo>
                      <a:pt x="7905" y="1212"/>
                      <a:pt x="5681" y="1903"/>
                      <a:pt x="3444" y="2582"/>
                    </a:cubicBezTo>
                    <a:lnTo>
                      <a:pt x="3494" y="2745"/>
                    </a:lnTo>
                    <a:cubicBezTo>
                      <a:pt x="2300" y="5434"/>
                      <a:pt x="1220" y="8161"/>
                      <a:pt x="265" y="10951"/>
                    </a:cubicBezTo>
                    <a:cubicBezTo>
                      <a:pt x="139" y="11328"/>
                      <a:pt x="1" y="11743"/>
                      <a:pt x="39" y="12132"/>
                    </a:cubicBezTo>
                    <a:cubicBezTo>
                      <a:pt x="2904" y="11428"/>
                      <a:pt x="5781" y="10712"/>
                      <a:pt x="8646" y="10008"/>
                    </a:cubicBezTo>
                    <a:cubicBezTo>
                      <a:pt x="8960" y="9933"/>
                      <a:pt x="9287" y="9845"/>
                      <a:pt x="9589" y="9719"/>
                    </a:cubicBezTo>
                    <a:cubicBezTo>
                      <a:pt x="9765" y="9644"/>
                      <a:pt x="9928" y="9544"/>
                      <a:pt x="10079" y="9418"/>
                    </a:cubicBezTo>
                    <a:cubicBezTo>
                      <a:pt x="10556" y="9028"/>
                      <a:pt x="10782" y="8425"/>
                      <a:pt x="10984" y="7860"/>
                    </a:cubicBezTo>
                    <a:cubicBezTo>
                      <a:pt x="11863" y="5447"/>
                      <a:pt x="12743" y="3047"/>
                      <a:pt x="13622" y="647"/>
                    </a:cubicBezTo>
                    <a:lnTo>
                      <a:pt x="13811" y="132"/>
                    </a:lnTo>
                    <a:cubicBezTo>
                      <a:pt x="13660" y="94"/>
                      <a:pt x="13522" y="56"/>
                      <a:pt x="13359" y="44"/>
                    </a:cubicBezTo>
                    <a:cubicBezTo>
                      <a:pt x="13160" y="14"/>
                      <a:pt x="12961" y="0"/>
                      <a:pt x="12763" y="0"/>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35"/>
              <p:cNvSpPr/>
              <p:nvPr/>
            </p:nvSpPr>
            <p:spPr>
              <a:xfrm>
                <a:off x="1467321" y="112072"/>
                <a:ext cx="183079" cy="322270"/>
              </a:xfrm>
              <a:custGeom>
                <a:avLst/>
                <a:gdLst/>
                <a:ahLst/>
                <a:cxnLst/>
                <a:rect l="l" t="t" r="r" b="b"/>
                <a:pathLst>
                  <a:path w="5719" h="10067" extrusionOk="0">
                    <a:moveTo>
                      <a:pt x="5668" y="1"/>
                    </a:moveTo>
                    <a:cubicBezTo>
                      <a:pt x="4901" y="240"/>
                      <a:pt x="4135" y="479"/>
                      <a:pt x="3368" y="717"/>
                    </a:cubicBezTo>
                    <a:cubicBezTo>
                      <a:pt x="2351" y="3080"/>
                      <a:pt x="1358" y="5455"/>
                      <a:pt x="403" y="7842"/>
                    </a:cubicBezTo>
                    <a:cubicBezTo>
                      <a:pt x="202" y="8320"/>
                      <a:pt x="1" y="8822"/>
                      <a:pt x="13" y="9350"/>
                    </a:cubicBezTo>
                    <a:cubicBezTo>
                      <a:pt x="26" y="9601"/>
                      <a:pt x="76" y="9840"/>
                      <a:pt x="164" y="10066"/>
                    </a:cubicBezTo>
                    <a:cubicBezTo>
                      <a:pt x="855" y="9890"/>
                      <a:pt x="1559" y="9714"/>
                      <a:pt x="2263" y="9551"/>
                    </a:cubicBezTo>
                    <a:cubicBezTo>
                      <a:pt x="2225" y="9162"/>
                      <a:pt x="2363" y="8747"/>
                      <a:pt x="2489" y="8370"/>
                    </a:cubicBezTo>
                    <a:cubicBezTo>
                      <a:pt x="3444" y="5580"/>
                      <a:pt x="4524" y="2853"/>
                      <a:pt x="5718" y="164"/>
                    </a:cubicBezTo>
                    <a:lnTo>
                      <a:pt x="5668" y="1"/>
                    </a:ln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35"/>
              <p:cNvSpPr/>
              <p:nvPr/>
            </p:nvSpPr>
            <p:spPr>
              <a:xfrm>
                <a:off x="1161225" y="135025"/>
                <a:ext cx="413954" cy="374546"/>
              </a:xfrm>
              <a:custGeom>
                <a:avLst/>
                <a:gdLst/>
                <a:ahLst/>
                <a:cxnLst/>
                <a:rect l="l" t="t" r="r" b="b"/>
                <a:pathLst>
                  <a:path w="12931" h="11700" extrusionOk="0">
                    <a:moveTo>
                      <a:pt x="12930" y="0"/>
                    </a:moveTo>
                    <a:lnTo>
                      <a:pt x="12930" y="0"/>
                    </a:lnTo>
                    <a:cubicBezTo>
                      <a:pt x="10882" y="629"/>
                      <a:pt x="8821" y="1257"/>
                      <a:pt x="6761" y="1885"/>
                    </a:cubicBezTo>
                    <a:cubicBezTo>
                      <a:pt x="6007" y="2124"/>
                      <a:pt x="5228" y="2363"/>
                      <a:pt x="4612" y="2853"/>
                    </a:cubicBezTo>
                    <a:cubicBezTo>
                      <a:pt x="4084" y="3267"/>
                      <a:pt x="3707" y="3833"/>
                      <a:pt x="3355" y="4398"/>
                    </a:cubicBezTo>
                    <a:cubicBezTo>
                      <a:pt x="2362" y="5944"/>
                      <a:pt x="1445" y="7540"/>
                      <a:pt x="591" y="9173"/>
                    </a:cubicBezTo>
                    <a:cubicBezTo>
                      <a:pt x="314" y="9701"/>
                      <a:pt x="25" y="10267"/>
                      <a:pt x="13" y="10870"/>
                    </a:cubicBezTo>
                    <a:cubicBezTo>
                      <a:pt x="0" y="11159"/>
                      <a:pt x="63" y="11435"/>
                      <a:pt x="151" y="11699"/>
                    </a:cubicBezTo>
                    <a:lnTo>
                      <a:pt x="201" y="11687"/>
                    </a:lnTo>
                    <a:cubicBezTo>
                      <a:pt x="3380" y="10908"/>
                      <a:pt x="6547" y="10128"/>
                      <a:pt x="9726" y="9349"/>
                    </a:cubicBezTo>
                    <a:cubicBezTo>
                      <a:pt x="9638" y="9123"/>
                      <a:pt x="9588" y="8884"/>
                      <a:pt x="9575" y="8633"/>
                    </a:cubicBezTo>
                    <a:cubicBezTo>
                      <a:pt x="9563" y="8105"/>
                      <a:pt x="9764" y="7603"/>
                      <a:pt x="9965" y="7125"/>
                    </a:cubicBezTo>
                    <a:cubicBezTo>
                      <a:pt x="10920" y="4738"/>
                      <a:pt x="11913" y="2363"/>
                      <a:pt x="12930"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35"/>
              <p:cNvSpPr/>
              <p:nvPr/>
            </p:nvSpPr>
            <p:spPr>
              <a:xfrm>
                <a:off x="1539732" y="340572"/>
                <a:ext cx="424038" cy="211218"/>
              </a:xfrm>
              <a:custGeom>
                <a:avLst/>
                <a:gdLst/>
                <a:ahLst/>
                <a:cxnLst/>
                <a:rect l="l" t="t" r="r" b="b"/>
                <a:pathLst>
                  <a:path w="13246" h="6598" extrusionOk="0">
                    <a:moveTo>
                      <a:pt x="9551" y="0"/>
                    </a:moveTo>
                    <a:cubicBezTo>
                      <a:pt x="9249" y="126"/>
                      <a:pt x="8922" y="214"/>
                      <a:pt x="8608" y="289"/>
                    </a:cubicBezTo>
                    <a:cubicBezTo>
                      <a:pt x="5743" y="993"/>
                      <a:pt x="2866" y="1709"/>
                      <a:pt x="1" y="2413"/>
                    </a:cubicBezTo>
                    <a:cubicBezTo>
                      <a:pt x="13" y="2539"/>
                      <a:pt x="38" y="2652"/>
                      <a:pt x="89" y="2778"/>
                    </a:cubicBezTo>
                    <a:cubicBezTo>
                      <a:pt x="202" y="3079"/>
                      <a:pt x="453" y="3318"/>
                      <a:pt x="692" y="3532"/>
                    </a:cubicBezTo>
                    <a:cubicBezTo>
                      <a:pt x="1961" y="4675"/>
                      <a:pt x="3343" y="5693"/>
                      <a:pt x="4813" y="6560"/>
                    </a:cubicBezTo>
                    <a:lnTo>
                      <a:pt x="4826" y="6598"/>
                    </a:lnTo>
                    <a:cubicBezTo>
                      <a:pt x="7628" y="5655"/>
                      <a:pt x="10443" y="4713"/>
                      <a:pt x="13245" y="3783"/>
                    </a:cubicBezTo>
                    <a:cubicBezTo>
                      <a:pt x="12265" y="2426"/>
                      <a:pt x="11059" y="1257"/>
                      <a:pt x="9676" y="327"/>
                    </a:cubicBezTo>
                    <a:lnTo>
                      <a:pt x="9551" y="0"/>
                    </a:ln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35"/>
              <p:cNvSpPr/>
              <p:nvPr/>
            </p:nvSpPr>
            <p:spPr>
              <a:xfrm>
                <a:off x="1472571" y="417816"/>
                <a:ext cx="221655" cy="156893"/>
              </a:xfrm>
              <a:custGeom>
                <a:avLst/>
                <a:gdLst/>
                <a:ahLst/>
                <a:cxnLst/>
                <a:rect l="l" t="t" r="r" b="b"/>
                <a:pathLst>
                  <a:path w="6924" h="4901" extrusionOk="0">
                    <a:moveTo>
                      <a:pt x="2099" y="0"/>
                    </a:moveTo>
                    <a:cubicBezTo>
                      <a:pt x="1395" y="163"/>
                      <a:pt x="691" y="339"/>
                      <a:pt x="0" y="515"/>
                    </a:cubicBezTo>
                    <a:cubicBezTo>
                      <a:pt x="264" y="1181"/>
                      <a:pt x="817" y="1747"/>
                      <a:pt x="1370" y="2249"/>
                    </a:cubicBezTo>
                    <a:cubicBezTo>
                      <a:pt x="2438" y="3204"/>
                      <a:pt x="3581" y="4084"/>
                      <a:pt x="4775" y="4876"/>
                    </a:cubicBezTo>
                    <a:lnTo>
                      <a:pt x="4775" y="4901"/>
                    </a:lnTo>
                    <a:cubicBezTo>
                      <a:pt x="5491" y="4662"/>
                      <a:pt x="6208" y="4423"/>
                      <a:pt x="6924" y="4185"/>
                    </a:cubicBezTo>
                    <a:lnTo>
                      <a:pt x="6911" y="4147"/>
                    </a:lnTo>
                    <a:cubicBezTo>
                      <a:pt x="5441" y="3280"/>
                      <a:pt x="4059" y="2262"/>
                      <a:pt x="2790" y="1119"/>
                    </a:cubicBezTo>
                    <a:cubicBezTo>
                      <a:pt x="2551" y="905"/>
                      <a:pt x="2300" y="666"/>
                      <a:pt x="2187" y="365"/>
                    </a:cubicBezTo>
                    <a:cubicBezTo>
                      <a:pt x="2136" y="239"/>
                      <a:pt x="2111" y="126"/>
                      <a:pt x="2099"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35"/>
              <p:cNvSpPr/>
              <p:nvPr/>
            </p:nvSpPr>
            <p:spPr>
              <a:xfrm>
                <a:off x="1166027" y="434302"/>
                <a:ext cx="459443" cy="213203"/>
              </a:xfrm>
              <a:custGeom>
                <a:avLst/>
                <a:gdLst/>
                <a:ahLst/>
                <a:cxnLst/>
                <a:rect l="l" t="t" r="r" b="b"/>
                <a:pathLst>
                  <a:path w="14352" h="6660" extrusionOk="0">
                    <a:moveTo>
                      <a:pt x="9576" y="0"/>
                    </a:moveTo>
                    <a:cubicBezTo>
                      <a:pt x="6397" y="779"/>
                      <a:pt x="3230" y="1559"/>
                      <a:pt x="51" y="2338"/>
                    </a:cubicBezTo>
                    <a:lnTo>
                      <a:pt x="1" y="2350"/>
                    </a:lnTo>
                    <a:cubicBezTo>
                      <a:pt x="328" y="3242"/>
                      <a:pt x="1182" y="3971"/>
                      <a:pt x="1974" y="4587"/>
                    </a:cubicBezTo>
                    <a:cubicBezTo>
                      <a:pt x="3155" y="5492"/>
                      <a:pt x="4412" y="6422"/>
                      <a:pt x="5882" y="6623"/>
                    </a:cubicBezTo>
                    <a:cubicBezTo>
                      <a:pt x="6074" y="6648"/>
                      <a:pt x="6267" y="6659"/>
                      <a:pt x="6460" y="6659"/>
                    </a:cubicBezTo>
                    <a:cubicBezTo>
                      <a:pt x="7526" y="6659"/>
                      <a:pt x="8592" y="6310"/>
                      <a:pt x="9614" y="5969"/>
                    </a:cubicBezTo>
                    <a:cubicBezTo>
                      <a:pt x="11185" y="5441"/>
                      <a:pt x="12780" y="4914"/>
                      <a:pt x="14351" y="4386"/>
                    </a:cubicBezTo>
                    <a:lnTo>
                      <a:pt x="14351" y="4361"/>
                    </a:lnTo>
                    <a:cubicBezTo>
                      <a:pt x="13157" y="3569"/>
                      <a:pt x="12014" y="2689"/>
                      <a:pt x="10946" y="1734"/>
                    </a:cubicBezTo>
                    <a:cubicBezTo>
                      <a:pt x="10393" y="1232"/>
                      <a:pt x="9840" y="666"/>
                      <a:pt x="9576"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 name="Google Shape;2419;p38"/>
          <p:cNvSpPr txBox="1">
            <a:spLocks/>
          </p:cNvSpPr>
          <p:nvPr/>
        </p:nvSpPr>
        <p:spPr>
          <a:xfrm>
            <a:off x="259025" y="2695177"/>
            <a:ext cx="8592860" cy="1378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80000"/>
              </a:lnSpc>
              <a:spcBef>
                <a:spcPts val="0"/>
              </a:spcBef>
              <a:spcAft>
                <a:spcPts val="0"/>
              </a:spcAft>
              <a:buClr>
                <a:srgbClr val="191919"/>
              </a:buClr>
              <a:buSzPts val="6000"/>
              <a:buFont typeface="Lilita One"/>
              <a:buNone/>
              <a:defRPr sz="6000" b="0" i="0" u="none" strike="noStrike" cap="none">
                <a:solidFill>
                  <a:schemeClr val="dk1"/>
                </a:solidFill>
                <a:latin typeface="Lilita One"/>
                <a:ea typeface="Lilita One"/>
                <a:cs typeface="Lilita One"/>
                <a:sym typeface="Lilita One"/>
              </a:defRPr>
            </a:lvl1pPr>
            <a:lvl2pPr marR="0" lvl="1"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2pPr>
            <a:lvl3pPr marR="0" lvl="2"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3pPr>
            <a:lvl4pPr marR="0" lvl="3"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4pPr>
            <a:lvl5pPr marR="0" lvl="4"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5pPr>
            <a:lvl6pPr marR="0" lvl="5"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6pPr>
            <a:lvl7pPr marR="0" lvl="6"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7pPr>
            <a:lvl8pPr marR="0" lvl="7"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8pPr>
            <a:lvl9pPr marR="0" lvl="8" algn="ctr" rtl="0">
              <a:lnSpc>
                <a:spcPct val="100000"/>
              </a:lnSpc>
              <a:spcBef>
                <a:spcPts val="0"/>
              </a:spcBef>
              <a:spcAft>
                <a:spcPts val="0"/>
              </a:spcAft>
              <a:buClr>
                <a:srgbClr val="191919"/>
              </a:buClr>
              <a:buSzPts val="5200"/>
              <a:buFont typeface="Lilita One"/>
              <a:buNone/>
              <a:defRPr sz="5200" b="0" i="0" u="none" strike="noStrike" cap="none">
                <a:solidFill>
                  <a:srgbClr val="191919"/>
                </a:solidFill>
                <a:latin typeface="Lilita One"/>
                <a:ea typeface="Lilita One"/>
                <a:cs typeface="Lilita One"/>
                <a:sym typeface="Lilita One"/>
              </a:defRPr>
            </a:lvl9pPr>
          </a:lstStyle>
          <a:p>
            <a:pPr>
              <a:lnSpc>
                <a:spcPct val="150000"/>
              </a:lnSpc>
            </a:pPr>
            <a:r>
              <a:rPr lang="en-US" sz="4500" b="1">
                <a:latin typeface="+mj-lt"/>
              </a:rPr>
              <a:t>CHÀO MỪNG CÁC EM </a:t>
            </a:r>
            <a:br>
              <a:rPr lang="en-US" sz="4500" b="1">
                <a:latin typeface="+mj-lt"/>
              </a:rPr>
            </a:br>
            <a:r>
              <a:rPr lang="en-US" sz="4500" b="1">
                <a:latin typeface="+mj-lt"/>
              </a:rPr>
              <a:t>ĐẾN VỚI TIẾT HỌC </a:t>
            </a:r>
            <a:br>
              <a:rPr lang="en-US" sz="4500" b="1">
                <a:latin typeface="+mj-lt"/>
              </a:rPr>
            </a:br>
            <a:r>
              <a:rPr lang="en-US" sz="4500" b="1">
                <a:latin typeface="+mj-lt"/>
              </a:rPr>
              <a:t>NGÀY HÔM NAY!</a:t>
            </a:r>
          </a:p>
        </p:txBody>
      </p:sp>
    </p:spTree>
  </p:cSld>
  <p:clrMapOvr>
    <a:masterClrMapping/>
  </p:clrMapOvr>
  <mc:AlternateContent xmlns:mc="http://schemas.openxmlformats.org/markup-compatibility/2006" xmlns:p14="http://schemas.microsoft.com/office/powerpoint/2010/main">
    <mc:Choice Requires="p14">
      <p:transition spd="med" p14:dur="700">
        <p14:prism isContent="1"/>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90808"/>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7" name="Picture 6"/>
          <p:cNvPicPr>
            <a:picLocks noChangeAspect="1"/>
          </p:cNvPicPr>
          <p:nvPr/>
        </p:nvPicPr>
        <p:blipFill>
          <a:blip r:embed="rId3"/>
          <a:stretch>
            <a:fillRect/>
          </a:stretch>
        </p:blipFill>
        <p:spPr>
          <a:xfrm>
            <a:off x="405335" y="3908684"/>
            <a:ext cx="837045" cy="811754"/>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783221" y="2773180"/>
                <a:ext cx="6064462" cy="1135504"/>
              </a:xfrm>
              <a:prstGeom prst="rect">
                <a:avLst/>
              </a:prstGeom>
            </p:spPr>
            <p:txBody>
              <a:bodyPr wrap="square">
                <a:spAutoFit/>
              </a:bodyPr>
              <a:lstStyle/>
              <a:p>
                <a:pPr algn="just">
                  <a:lnSpc>
                    <a:spcPct val="175000"/>
                  </a:lnSpc>
                  <a:spcBef>
                    <a:spcPts val="600"/>
                  </a:spcBef>
                  <a:spcAft>
                    <a:spcPts val="600"/>
                  </a:spcAft>
                </a:pPr>
                <a:r>
                  <a:rPr lang="en-US" sz="2000" dirty="0" err="1">
                    <a:latin typeface="+mn-lt"/>
                    <a:ea typeface="Dotum" panose="020B0600000101010101" pitchFamily="34" charset="-127"/>
                    <a:cs typeface="Times New Roman" panose="02020603050405020304" pitchFamily="18" charset="0"/>
                  </a:rPr>
                  <a:t>Nếu</a:t>
                </a:r>
                <a:r>
                  <a:rPr lang="en-US" sz="2000" dirty="0">
                    <a:latin typeface="+mn-lt"/>
                    <a:ea typeface="Dotum" panose="020B0600000101010101" pitchFamily="34" charset="-127"/>
                    <a:cs typeface="Times New Roman" panose="02020603050405020304" pitchFamily="18" charset="0"/>
                  </a:rPr>
                  <a:t> </a:t>
                </a:r>
                <a14:m>
                  <m:oMath xmlns:m="http://schemas.openxmlformats.org/officeDocument/2006/math">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2000" i="1">
                        <a:effectLst/>
                        <a:latin typeface="Cambria Math" panose="02040503050406030204" pitchFamily="18" charset="0"/>
                        <a:ea typeface="Dotum" panose="020B0600000101010101" pitchFamily="34" charset="-127"/>
                        <a:cs typeface="Times New Roman" panose="02020603050405020304" pitchFamily="18" charset="0"/>
                      </a:rPr>
                      <m:t>&gt;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𝐴𝐵</m:t>
                    </m:r>
                  </m:oMath>
                </a14:m>
                <a:r>
                  <a:rPr lang="en-US" sz="2000" dirty="0">
                    <a:effectLst/>
                    <a:latin typeface="+mn-lt"/>
                    <a:ea typeface="Dotum" panose="020B0600000101010101" pitchFamily="34" charset="-127"/>
                    <a:cs typeface="Times New Roman" panose="02020603050405020304" pitchFamily="18" charset="0"/>
                  </a:rPr>
                  <a:t>, </a:t>
                </a:r>
                <a:r>
                  <a:rPr lang="en-US" sz="2000" dirty="0" err="1">
                    <a:effectLst/>
                    <a:latin typeface="+mn-lt"/>
                    <a:ea typeface="Dotum" panose="020B0600000101010101" pitchFamily="34" charset="-127"/>
                    <a:cs typeface="Times New Roman" panose="02020603050405020304" pitchFamily="18" charset="0"/>
                  </a:rPr>
                  <a:t>bằng</a:t>
                </a:r>
                <a:r>
                  <a:rPr lang="en-US" sz="2000" dirty="0">
                    <a:effectLst/>
                    <a:latin typeface="+mn-lt"/>
                    <a:ea typeface="Dotum" panose="020B0600000101010101" pitchFamily="34" charset="-127"/>
                    <a:cs typeface="Times New Roman" panose="02020603050405020304" pitchFamily="18" charset="0"/>
                  </a:rPr>
                  <a:t> </a:t>
                </a:r>
                <a:r>
                  <a:rPr lang="en-US" sz="2000" dirty="0" err="1">
                    <a:effectLst/>
                    <a:latin typeface="+mn-lt"/>
                    <a:ea typeface="Dotum" panose="020B0600000101010101" pitchFamily="34" charset="-127"/>
                    <a:cs typeface="Times New Roman" panose="02020603050405020304" pitchFamily="18" charset="0"/>
                  </a:rPr>
                  <a:t>cách</a:t>
                </a:r>
                <a:r>
                  <a:rPr lang="en-US" sz="2000" dirty="0">
                    <a:effectLst/>
                    <a:latin typeface="+mn-lt"/>
                    <a:ea typeface="Dotum" panose="020B0600000101010101" pitchFamily="34" charset="-127"/>
                    <a:cs typeface="Times New Roman" panose="02020603050405020304" pitchFamily="18" charset="0"/>
                  </a:rPr>
                  <a:t> </a:t>
                </a:r>
                <a:r>
                  <a:rPr lang="en-US" sz="2000" dirty="0" err="1">
                    <a:effectLst/>
                    <a:latin typeface="+mn-lt"/>
                    <a:ea typeface="Dotum" panose="020B0600000101010101" pitchFamily="34" charset="-127"/>
                    <a:cs typeface="Times New Roman" panose="02020603050405020304" pitchFamily="18" charset="0"/>
                  </a:rPr>
                  <a:t>đổi</a:t>
                </a:r>
                <a:r>
                  <a:rPr lang="en-US" sz="2000" dirty="0">
                    <a:effectLst/>
                    <a:latin typeface="+mn-lt"/>
                    <a:ea typeface="Dotum" panose="020B0600000101010101" pitchFamily="34" charset="-127"/>
                    <a:cs typeface="Times New Roman" panose="02020603050405020304" pitchFamily="18" charset="0"/>
                  </a:rPr>
                  <a:t> </a:t>
                </a:r>
                <a:r>
                  <a:rPr lang="en-US" sz="2000" dirty="0" err="1">
                    <a:effectLst/>
                    <a:latin typeface="+mn-lt"/>
                    <a:ea typeface="Dotum" panose="020B0600000101010101" pitchFamily="34" charset="-127"/>
                    <a:cs typeface="Times New Roman" panose="02020603050405020304" pitchFamily="18" charset="0"/>
                  </a:rPr>
                  <a:t>vai</a:t>
                </a:r>
                <a:r>
                  <a:rPr lang="en-US" sz="2000" dirty="0">
                    <a:effectLst/>
                    <a:latin typeface="+mn-lt"/>
                    <a:ea typeface="Dotum" panose="020B0600000101010101" pitchFamily="34" charset="-127"/>
                    <a:cs typeface="Times New Roman" panose="02020603050405020304" pitchFamily="18" charset="0"/>
                  </a:rPr>
                  <a:t> </a:t>
                </a:r>
                <a:r>
                  <a:rPr lang="en-US" sz="2000" dirty="0" err="1">
                    <a:effectLst/>
                    <a:latin typeface="+mn-lt"/>
                    <a:ea typeface="Dotum" panose="020B0600000101010101" pitchFamily="34" charset="-127"/>
                    <a:cs typeface="Times New Roman" panose="02020603050405020304" pitchFamily="18" charset="0"/>
                  </a:rPr>
                  <a:t>trò</a:t>
                </a:r>
                <a:r>
                  <a:rPr lang="en-US" sz="2000" dirty="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2000" dirty="0">
                    <a:effectLst/>
                    <a:latin typeface="+mn-lt"/>
                    <a:ea typeface="Dotum" panose="020B0600000101010101" pitchFamily="34" charset="-127"/>
                    <a:cs typeface="Times New Roman" panose="02020603050405020304" pitchFamily="18" charset="0"/>
                  </a:rPr>
                  <a:t> </a:t>
                </a:r>
                <a:r>
                  <a:rPr lang="en-US" sz="2000" dirty="0" err="1">
                    <a:effectLst/>
                    <a:latin typeface="+mn-lt"/>
                    <a:ea typeface="Dotum" panose="020B0600000101010101" pitchFamily="34" charset="-127"/>
                    <a:cs typeface="Times New Roman" panose="02020603050405020304" pitchFamily="18" charset="0"/>
                  </a:rPr>
                  <a:t>và</a:t>
                </a:r>
                <a:r>
                  <a:rPr lang="en-US" sz="2000" dirty="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𝐴</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𝐵</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𝐶</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2000" dirty="0">
                    <a:effectLst/>
                    <a:latin typeface="+mn-lt"/>
                    <a:ea typeface="Dotum" panose="020B0600000101010101" pitchFamily="34" charset="-127"/>
                    <a:cs typeface="Times New Roman" panose="02020603050405020304" pitchFamily="18" charset="0"/>
                  </a:rPr>
                  <a:t> </a:t>
                </a:r>
                <a:r>
                  <a:rPr lang="en-US" sz="2000" dirty="0" err="1">
                    <a:effectLst/>
                    <a:latin typeface="+mn-lt"/>
                    <a:ea typeface="Dotum" panose="020B0600000101010101" pitchFamily="34" charset="-127"/>
                    <a:cs typeface="Times New Roman" panose="02020603050405020304" pitchFamily="18" charset="0"/>
                  </a:rPr>
                  <a:t>cho</a:t>
                </a:r>
                <a:r>
                  <a:rPr lang="en-US" sz="2000" dirty="0">
                    <a:effectLst/>
                    <a:latin typeface="+mn-lt"/>
                    <a:ea typeface="Dotum" panose="020B0600000101010101" pitchFamily="34" charset="-127"/>
                    <a:cs typeface="Times New Roman" panose="02020603050405020304" pitchFamily="18" charset="0"/>
                  </a:rPr>
                  <a:t> </a:t>
                </a:r>
                <a:r>
                  <a:rPr lang="en-US" sz="2000" dirty="0" err="1">
                    <a:effectLst/>
                    <a:latin typeface="+mn-lt"/>
                    <a:ea typeface="Dotum" panose="020B0600000101010101" pitchFamily="34" charset="-127"/>
                    <a:cs typeface="Times New Roman" panose="02020603050405020304" pitchFamily="18" charset="0"/>
                  </a:rPr>
                  <a:t>nhau</a:t>
                </a:r>
                <a:r>
                  <a:rPr lang="en-US" sz="2000" dirty="0">
                    <a:effectLst/>
                    <a:latin typeface="+mn-lt"/>
                    <a:ea typeface="Dotum" panose="020B0600000101010101" pitchFamily="34" charset="-127"/>
                    <a:cs typeface="Times New Roman" panose="02020603050405020304" pitchFamily="18" charset="0"/>
                  </a:rPr>
                  <a:t> </a:t>
                </a:r>
                <a:r>
                  <a:rPr lang="en-US" sz="2000" dirty="0" err="1">
                    <a:effectLst/>
                    <a:latin typeface="+mn-lt"/>
                    <a:ea typeface="Dotum" panose="020B0600000101010101" pitchFamily="34" charset="-127"/>
                    <a:cs typeface="Times New Roman" panose="02020603050405020304" pitchFamily="18" charset="0"/>
                  </a:rPr>
                  <a:t>thì</a:t>
                </a:r>
                <a:r>
                  <a:rPr lang="en-US" sz="2000" dirty="0">
                    <a:effectLst/>
                    <a:latin typeface="+mn-lt"/>
                    <a:ea typeface="Dotum" panose="020B0600000101010101" pitchFamily="34" charset="-127"/>
                    <a:cs typeface="Times New Roman" panose="02020603050405020304" pitchFamily="18" charset="0"/>
                  </a:rPr>
                  <a:t> </a:t>
                </a:r>
                <a:r>
                  <a:rPr lang="en-US" sz="2000" dirty="0" err="1">
                    <a:effectLst/>
                    <a:latin typeface="+mn-lt"/>
                    <a:ea typeface="Dotum" panose="020B0600000101010101" pitchFamily="34" charset="-127"/>
                    <a:cs typeface="Times New Roman" panose="02020603050405020304" pitchFamily="18" charset="0"/>
                  </a:rPr>
                  <a:t>theo</a:t>
                </a:r>
                <a:r>
                  <a:rPr lang="en-US" sz="2000" dirty="0">
                    <a:effectLst/>
                    <a:latin typeface="+mn-lt"/>
                    <a:ea typeface="Dotum" panose="020B0600000101010101" pitchFamily="34" charset="-127"/>
                    <a:cs typeface="Times New Roman" panose="02020603050405020304" pitchFamily="18" charset="0"/>
                  </a:rPr>
                  <a:t> </a:t>
                </a:r>
                <a:r>
                  <a:rPr lang="en-US" sz="2000" dirty="0" err="1">
                    <a:effectLst/>
                    <a:latin typeface="+mn-lt"/>
                    <a:ea typeface="Dotum" panose="020B0600000101010101" pitchFamily="34" charset="-127"/>
                    <a:cs typeface="Times New Roman" panose="02020603050405020304" pitchFamily="18" charset="0"/>
                  </a:rPr>
                  <a:t>phần</a:t>
                </a:r>
                <a:r>
                  <a:rPr lang="en-US" sz="2000" dirty="0">
                    <a:effectLst/>
                    <a:latin typeface="+mn-lt"/>
                    <a:ea typeface="Dotum" panose="020B0600000101010101" pitchFamily="34" charset="-127"/>
                    <a:cs typeface="Times New Roman" panose="02020603050405020304" pitchFamily="18" charset="0"/>
                  </a:rPr>
                  <a:t> b)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𝐴𝐵𝐶</m:t>
                    </m:r>
                    <m:r>
                      <a:rPr lang="vi-VN" sz="2000" i="1">
                        <a:latin typeface="Cambria Math" panose="020405030504060302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𝐴</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𝐵</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𝐶</m:t>
                    </m:r>
                    <m:r>
                      <a:rPr lang="en-US" sz="20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2000" dirty="0">
                    <a:effectLst/>
                    <a:latin typeface="+mn-lt"/>
                    <a:ea typeface="Dotum" panose="020B0600000101010101" pitchFamily="34" charset="-127"/>
                    <a:cs typeface="Times New Roman" panose="02020603050405020304" pitchFamily="18" charset="0"/>
                  </a:rPr>
                  <a:t>.</a:t>
                </a:r>
                <a:endParaRPr lang="en-US" sz="2000" dirty="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783221" y="2773180"/>
                <a:ext cx="6064462" cy="1135504"/>
              </a:xfrm>
              <a:prstGeom prst="rect">
                <a:avLst/>
              </a:prstGeom>
              <a:blipFill>
                <a:blip r:embed="rId4"/>
                <a:stretch>
                  <a:fillRect l="-1005" r="-1106" b="-5376"/>
                </a:stretch>
              </a:blipFill>
            </p:spPr>
            <p:txBody>
              <a:bodyPr/>
              <a:lstStyle/>
              <a:p>
                <a:r>
                  <a:rPr lang="en-US">
                    <a:noFill/>
                  </a:rPr>
                  <a:t> </a:t>
                </a:r>
              </a:p>
            </p:txBody>
          </p:sp>
        </mc:Fallback>
      </mc:AlternateContent>
      <p:pic>
        <p:nvPicPr>
          <p:cNvPr id="36" name="Picture 35"/>
          <p:cNvPicPr>
            <a:picLocks noChangeAspect="1"/>
          </p:cNvPicPr>
          <p:nvPr/>
        </p:nvPicPr>
        <p:blipFill>
          <a:blip r:embed="rId5"/>
          <a:stretch>
            <a:fillRect/>
          </a:stretch>
        </p:blipFill>
        <p:spPr>
          <a:xfrm>
            <a:off x="2584800" y="608344"/>
            <a:ext cx="3950550" cy="1999661"/>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330737" y="303581"/>
                <a:ext cx="8292945" cy="416011"/>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c) Nếu </a:t>
                </a:r>
                <a14:m>
                  <m:oMath xmlns:m="http://schemas.openxmlformats.org/officeDocument/2006/math">
                    <m:r>
                      <a:rPr kumimoji="0" lang="vi-VN" sz="1600" b="0" i="1" u="none" strike="noStrike" kern="0" cap="none" spc="0" normalizeH="0" baseline="0" noProof="0">
                        <a:ln>
                          <a:noFill/>
                        </a:ln>
                        <a:solidFill>
                          <a:srgbClr val="000000"/>
                        </a:solidFill>
                        <a:effectLst/>
                        <a:uLnTx/>
                        <a:uFillTx/>
                        <a:latin typeface="Cambria Math" panose="02040503050406030204" pitchFamily="18" charset="0"/>
                        <a:sym typeface="Arial"/>
                      </a:rPr>
                      <m:t>𝐴</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sym typeface="Arial"/>
                      </a:rPr>
                      <m:t>𝐵</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sym typeface="Arial"/>
                      </a:rPr>
                      <m:t>′ &gt; </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sym typeface="Arial"/>
                      </a:rPr>
                      <m:t>𝐴𝐵</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sym typeface="Arial"/>
                      </a:rPr>
                      <m:t> </m:t>
                    </m:r>
                  </m:oMath>
                </a14:m>
                <a:r>
                  <a:rPr kumimoji="0" lang="vi-VN"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thì tam giác </a:t>
                </a:r>
                <a14:m>
                  <m:oMath xmlns:m="http://schemas.openxmlformats.org/officeDocument/2006/math">
                    <m:r>
                      <a:rPr kumimoji="0" lang="vi-VN" sz="1600" b="0" i="1" u="none" strike="noStrike" kern="0" cap="none" spc="0" normalizeH="0" baseline="0" noProof="0">
                        <a:ln>
                          <a:noFill/>
                        </a:ln>
                        <a:solidFill>
                          <a:srgbClr val="000000"/>
                        </a:solidFill>
                        <a:effectLst/>
                        <a:uLnTx/>
                        <a:uFillTx/>
                        <a:latin typeface="Cambria Math" panose="02040503050406030204" pitchFamily="18" charset="0"/>
                        <a:sym typeface="Arial"/>
                      </a:rPr>
                      <m:t>𝐴</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sym typeface="Arial"/>
                      </a:rPr>
                      <m:t>𝐵</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sym typeface="Arial"/>
                      </a:rPr>
                      <m:t>𝐶</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sym typeface="Arial"/>
                      </a:rPr>
                      <m:t>′</m:t>
                    </m:r>
                  </m:oMath>
                </a14:m>
                <a:r>
                  <a:rPr kumimoji="0" lang="vi-VN"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có đồng dạng với tam giác </a:t>
                </a:r>
                <a14:m>
                  <m:oMath xmlns:m="http://schemas.openxmlformats.org/officeDocument/2006/math">
                    <m:r>
                      <a:rPr kumimoji="0" lang="vi-VN" sz="1600" b="0" i="1" u="none" strike="noStrike" kern="0" cap="none" spc="0" normalizeH="0" baseline="0" noProof="0">
                        <a:ln>
                          <a:noFill/>
                        </a:ln>
                        <a:solidFill>
                          <a:srgbClr val="000000"/>
                        </a:solidFill>
                        <a:effectLst/>
                        <a:uLnTx/>
                        <a:uFillTx/>
                        <a:latin typeface="Cambria Math" panose="02040503050406030204" pitchFamily="18" charset="0"/>
                        <a:sym typeface="Arial"/>
                      </a:rPr>
                      <m:t>𝐴𝐵𝐶</m:t>
                    </m:r>
                    <m:r>
                      <a:rPr kumimoji="0" lang="vi-VN" sz="1600" b="0" i="1" u="none" strike="noStrike" kern="0" cap="none" spc="0" normalizeH="0" baseline="0" noProof="0">
                        <a:ln>
                          <a:noFill/>
                        </a:ln>
                        <a:solidFill>
                          <a:srgbClr val="000000"/>
                        </a:solidFill>
                        <a:effectLst/>
                        <a:uLnTx/>
                        <a:uFillTx/>
                        <a:latin typeface="Cambria Math" panose="02040503050406030204" pitchFamily="18" charset="0"/>
                        <a:sym typeface="Arial"/>
                      </a:rPr>
                      <m:t> </m:t>
                    </m:r>
                  </m:oMath>
                </a14:m>
                <a:r>
                  <a:rPr kumimoji="0" lang="vi-VN" sz="16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không? Vì sao?</a:t>
                </a:r>
              </a:p>
            </p:txBody>
          </p:sp>
        </mc:Choice>
        <mc:Fallback xmlns="">
          <p:sp>
            <p:nvSpPr>
              <p:cNvPr id="8" name="Rectangle 7"/>
              <p:cNvSpPr>
                <a:spLocks noRot="1" noChangeAspect="1" noMove="1" noResize="1" noEditPoints="1" noAdjustHandles="1" noChangeArrowheads="1" noChangeShapeType="1" noTextEdit="1"/>
              </p:cNvSpPr>
              <p:nvPr/>
            </p:nvSpPr>
            <p:spPr>
              <a:xfrm>
                <a:off x="330737" y="303581"/>
                <a:ext cx="8292945" cy="416011"/>
              </a:xfrm>
              <a:prstGeom prst="rect">
                <a:avLst/>
              </a:prstGeom>
              <a:blipFill>
                <a:blip r:embed="rId6"/>
                <a:stretch>
                  <a:fillRect l="-367" b="-19118"/>
                </a:stretch>
              </a:blipFill>
            </p:spPr>
            <p:txBody>
              <a:bodyPr/>
              <a:lstStyle/>
              <a:p>
                <a:r>
                  <a:rPr lang="en-US">
                    <a:noFill/>
                  </a:rPr>
                  <a:t> </a:t>
                </a:r>
              </a:p>
            </p:txBody>
          </p:sp>
        </mc:Fallback>
      </mc:AlternateContent>
    </p:spTree>
    <p:extLst>
      <p:ext uri="{BB962C8B-B14F-4D97-AF65-F5344CB8AC3E}">
        <p14:creationId xmlns:p14="http://schemas.microsoft.com/office/powerpoint/2010/main" val="244896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anim calcmode="lin" valueType="num">
                                      <p:cBhvr>
                                        <p:cTn id="8" dur="750" fill="hold"/>
                                        <p:tgtEl>
                                          <p:spTgt spid="6"/>
                                        </p:tgtEl>
                                        <p:attrNameLst>
                                          <p:attrName>ppt_x</p:attrName>
                                        </p:attrNameLst>
                                      </p:cBhvr>
                                      <p:tavLst>
                                        <p:tav tm="0">
                                          <p:val>
                                            <p:strVal val="#ppt_x"/>
                                          </p:val>
                                        </p:tav>
                                        <p:tav tm="100000">
                                          <p:val>
                                            <p:strVal val="#ppt_x"/>
                                          </p:val>
                                        </p:tav>
                                      </p:tavLst>
                                    </p:anim>
                                    <p:anim calcmode="lin" valueType="num">
                                      <p:cBhvr>
                                        <p:cTn id="9"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159292" y="432508"/>
            <a:ext cx="2775163" cy="553998"/>
          </a:xfrm>
          <a:prstGeom prst="rect">
            <a:avLst/>
          </a:prstGeom>
          <a:noFill/>
        </p:spPr>
        <p:txBody>
          <a:bodyPr wrap="square" rtlCol="0">
            <a:spAutoFit/>
          </a:bodyPr>
          <a:lstStyle/>
          <a:p>
            <a:pPr algn="ctr">
              <a:buClr>
                <a:srgbClr val="000000"/>
              </a:buClr>
              <a:buFont typeface="Arial"/>
              <a:buNone/>
            </a:pPr>
            <a:r>
              <a:rPr lang="en-US" sz="3000" b="1">
                <a:solidFill>
                  <a:srgbClr val="C00000"/>
                </a:solidFill>
                <a:latin typeface="Arial" panose="020B0604020202020204" pitchFamily="34" charset="0"/>
                <a:cs typeface="Arial" panose="020B0604020202020204" pitchFamily="34" charset="0"/>
              </a:rPr>
              <a:t>ĐỊNH LÍ</a:t>
            </a:r>
            <a:endParaRPr lang="en-US" sz="3000" b="1" kern="0" dirty="0">
              <a:solidFill>
                <a:srgbClr val="C00000"/>
              </a:solidFill>
              <a:latin typeface="Arial" panose="020B0604020202020204" pitchFamily="34" charset="0"/>
              <a:cs typeface="Arial" panose="020B0604020202020204" pitchFamily="34" charset="0"/>
              <a:sym typeface="Arial"/>
            </a:endParaRPr>
          </a:p>
        </p:txBody>
      </p:sp>
      <p:grpSp>
        <p:nvGrpSpPr>
          <p:cNvPr id="89" name="Group 88"/>
          <p:cNvGrpSpPr/>
          <p:nvPr/>
        </p:nvGrpSpPr>
        <p:grpSpPr>
          <a:xfrm>
            <a:off x="1429050" y="1186583"/>
            <a:ext cx="6512118" cy="1108959"/>
            <a:chOff x="5836599" y="4428114"/>
            <a:chExt cx="6512118" cy="1108959"/>
          </a:xfrm>
          <a:solidFill>
            <a:schemeClr val="accent1">
              <a:lumMod val="20000"/>
              <a:lumOff val="80000"/>
            </a:schemeClr>
          </a:solidFill>
        </p:grpSpPr>
        <p:sp>
          <p:nvSpPr>
            <p:cNvPr id="90" name="Rounded Rectangular Callout 89"/>
            <p:cNvSpPr/>
            <p:nvPr/>
          </p:nvSpPr>
          <p:spPr>
            <a:xfrm>
              <a:off x="5836599" y="4428114"/>
              <a:ext cx="6512118" cy="1108959"/>
            </a:xfrm>
            <a:prstGeom prst="wedgeRoundRectCallout">
              <a:avLst>
                <a:gd name="adj1" fmla="val -53233"/>
                <a:gd name="adj2" fmla="val 34866"/>
                <a:gd name="adj3" fmla="val 16667"/>
              </a:avLst>
            </a:prstGeom>
            <a:grp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Rectangle 90"/>
            <p:cNvSpPr/>
            <p:nvPr/>
          </p:nvSpPr>
          <p:spPr>
            <a:xfrm>
              <a:off x="6083563" y="4445424"/>
              <a:ext cx="6082273" cy="958660"/>
            </a:xfrm>
            <a:prstGeom prst="rect">
              <a:avLst/>
            </a:prstGeom>
            <a:noFill/>
          </p:spPr>
          <p:txBody>
            <a:bodyPr wrap="square">
              <a:spAutoFit/>
            </a:bodyPr>
            <a:lstStyle/>
            <a:p>
              <a:pPr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Nếu ba cạnh của tam giác này tỉ lệ với ba cạnh của tam giác kia thì hai tam giác đó đồng dạng với nhau.</a:t>
              </a:r>
              <a:endParaRPr lang="en-US" sz="2000" dirty="0">
                <a:latin typeface="Arial" panose="020B0604020202020204" pitchFamily="34" charset="0"/>
                <a:cs typeface="Arial" panose="020B0604020202020204" pitchFamily="34" charset="0"/>
              </a:endParaRPr>
            </a:p>
          </p:txBody>
        </p:sp>
      </p:grpSp>
      <p:pic>
        <p:nvPicPr>
          <p:cNvPr id="92" name="Picture 7"/>
          <p:cNvPicPr>
            <a:picLocks noChangeAspect="1"/>
          </p:cNvPicPr>
          <p:nvPr/>
        </p:nvPicPr>
        <p:blipFill>
          <a:blip r:embed="rId3"/>
          <a:srcRect/>
          <a:stretch>
            <a:fillRect/>
          </a:stretch>
        </p:blipFill>
        <p:spPr>
          <a:xfrm flipH="1">
            <a:off x="2021" y="2031794"/>
            <a:ext cx="1955344" cy="2704798"/>
          </a:xfrm>
          <a:prstGeom prst="rect">
            <a:avLst/>
          </a:prstGeom>
        </p:spPr>
      </p:pic>
      <p:grpSp>
        <p:nvGrpSpPr>
          <p:cNvPr id="8" name="Group 7"/>
          <p:cNvGrpSpPr/>
          <p:nvPr/>
        </p:nvGrpSpPr>
        <p:grpSpPr>
          <a:xfrm>
            <a:off x="4254885" y="3019531"/>
            <a:ext cx="1738521" cy="1350973"/>
            <a:chOff x="5327671" y="3028228"/>
            <a:chExt cx="1738521" cy="1350973"/>
          </a:xfrm>
        </p:grpSpPr>
        <p:sp>
          <p:nvSpPr>
            <p:cNvPr id="6" name="Isosceles Triangle 5"/>
            <p:cNvSpPr/>
            <p:nvPr/>
          </p:nvSpPr>
          <p:spPr>
            <a:xfrm>
              <a:off x="5724144" y="3374474"/>
              <a:ext cx="932688" cy="804672"/>
            </a:xfrm>
            <a:prstGeom prst="triangle">
              <a:avLst>
                <a:gd name="adj" fmla="val 34828"/>
              </a:avLst>
            </a:prstGeom>
            <a:solidFill>
              <a:schemeClr val="accent6"/>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 name="Rectangle 6"/>
                <p:cNvSpPr/>
                <p:nvPr/>
              </p:nvSpPr>
              <p:spPr>
                <a:xfrm>
                  <a:off x="5687643" y="3028228"/>
                  <a:ext cx="482824"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nl-NL" sz="200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𝐴</m:t>
                        </m:r>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solidFill>
                      <a:srgbClr val="002060"/>
                    </a:solidFill>
                  </a:endParaRPr>
                </a:p>
              </p:txBody>
            </p:sp>
          </mc:Choice>
          <mc:Fallback xmlns="">
            <p:sp>
              <p:nvSpPr>
                <p:cNvPr id="7" name="Rectangle 6"/>
                <p:cNvSpPr>
                  <a:spLocks noRot="1" noChangeAspect="1" noMove="1" noResize="1" noEditPoints="1" noAdjustHandles="1" noChangeArrowheads="1" noChangeShapeType="1" noTextEdit="1"/>
                </p:cNvSpPr>
                <p:nvPr/>
              </p:nvSpPr>
              <p:spPr>
                <a:xfrm>
                  <a:off x="5687643" y="3028228"/>
                  <a:ext cx="482824" cy="400110"/>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a:xfrm>
                  <a:off x="5327671" y="3942681"/>
                  <a:ext cx="48923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𝐵</m:t>
                        </m:r>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solidFill>
                      <a:srgbClr val="002060"/>
                    </a:solidFill>
                  </a:endParaRPr>
                </a:p>
              </p:txBody>
            </p:sp>
          </mc:Choice>
          <mc:Fallback xmlns="">
            <p:sp>
              <p:nvSpPr>
                <p:cNvPr id="17" name="Rectangle 16"/>
                <p:cNvSpPr>
                  <a:spLocks noRot="1" noChangeAspect="1" noMove="1" noResize="1" noEditPoints="1" noAdjustHandles="1" noChangeArrowheads="1" noChangeShapeType="1" noTextEdit="1"/>
                </p:cNvSpPr>
                <p:nvPr/>
              </p:nvSpPr>
              <p:spPr>
                <a:xfrm>
                  <a:off x="5327671" y="3942681"/>
                  <a:ext cx="489236" cy="400110"/>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a:xfrm>
                  <a:off x="6576956" y="3979091"/>
                  <a:ext cx="489236" cy="40011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𝐶</m:t>
                        </m:r>
                        <m:r>
                          <a:rPr lang="en-US" sz="2000" b="0" i="1" smtClean="0">
                            <a:solidFill>
                              <a:srgbClr val="002060"/>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a:solidFill>
                      <a:srgbClr val="002060"/>
                    </a:solidFill>
                  </a:endParaRPr>
                </a:p>
              </p:txBody>
            </p:sp>
          </mc:Choice>
          <mc:Fallback xmlns="">
            <p:sp>
              <p:nvSpPr>
                <p:cNvPr id="18" name="Rectangle 17"/>
                <p:cNvSpPr>
                  <a:spLocks noRot="1" noChangeAspect="1" noMove="1" noResize="1" noEditPoints="1" noAdjustHandles="1" noChangeArrowheads="1" noChangeShapeType="1" noTextEdit="1"/>
                </p:cNvSpPr>
                <p:nvPr/>
              </p:nvSpPr>
              <p:spPr>
                <a:xfrm>
                  <a:off x="6576956" y="3979091"/>
                  <a:ext cx="489236" cy="400110"/>
                </a:xfrm>
                <a:prstGeom prst="rect">
                  <a:avLst/>
                </a:prstGeom>
                <a:blipFill>
                  <a:blip r:embed="rId7"/>
                  <a:stretch>
                    <a:fillRect/>
                  </a:stretch>
                </a:blipFill>
              </p:spPr>
              <p:txBody>
                <a:bodyPr/>
                <a:lstStyle/>
                <a:p>
                  <a:r>
                    <a:rPr lang="en-US">
                      <a:noFill/>
                    </a:rPr>
                    <a:t> </a:t>
                  </a:r>
                </a:p>
              </p:txBody>
            </p:sp>
          </mc:Fallback>
        </mc:AlternateContent>
      </p:grpSp>
      <p:pic>
        <p:nvPicPr>
          <p:cNvPr id="9" name="Picture 8"/>
          <p:cNvPicPr>
            <a:picLocks noChangeAspect="1"/>
          </p:cNvPicPr>
          <p:nvPr/>
        </p:nvPicPr>
        <p:blipFill>
          <a:blip r:embed="rId8"/>
          <a:stretch>
            <a:fillRect/>
          </a:stretch>
        </p:blipFill>
        <p:spPr>
          <a:xfrm>
            <a:off x="6344095" y="2494100"/>
            <a:ext cx="1981372" cy="1780186"/>
          </a:xfrm>
          <a:prstGeom prst="rect">
            <a:avLst/>
          </a:prstGeom>
        </p:spPr>
      </p:pic>
    </p:spTree>
    <p:extLst>
      <p:ext uri="{BB962C8B-B14F-4D97-AF65-F5344CB8AC3E}">
        <p14:creationId xmlns:p14="http://schemas.microsoft.com/office/powerpoint/2010/main" val="3324937313"/>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anim calcmode="lin" valueType="num">
                                      <p:cBhvr>
                                        <p:cTn id="18" dur="500" fill="hold"/>
                                        <p:tgtEl>
                                          <p:spTgt spid="89"/>
                                        </p:tgtEl>
                                        <p:attrNameLst>
                                          <p:attrName>ppt_x</p:attrName>
                                        </p:attrNameLst>
                                      </p:cBhvr>
                                      <p:tavLst>
                                        <p:tav tm="0">
                                          <p:val>
                                            <p:strVal val="#ppt_x"/>
                                          </p:val>
                                        </p:tav>
                                        <p:tav tm="100000">
                                          <p:val>
                                            <p:strVal val="#ppt_x"/>
                                          </p:val>
                                        </p:tav>
                                      </p:tavLst>
                                    </p:anim>
                                    <p:anim calcmode="lin" valueType="num">
                                      <p:cBhvr>
                                        <p:cTn id="19" dur="500" fill="hold"/>
                                        <p:tgtEl>
                                          <p:spTgt spid="89"/>
                                        </p:tgtEl>
                                        <p:attrNameLst>
                                          <p:attrName>ppt_y</p:attrName>
                                        </p:attrNameLst>
                                      </p:cBhvr>
                                      <p:tavLst>
                                        <p:tav tm="0">
                                          <p:val>
                                            <p:strVal val="#ppt_y+.1"/>
                                          </p:val>
                                        </p:tav>
                                        <p:tav tm="100000">
                                          <p:val>
                                            <p:strVal val="#ppt_y"/>
                                          </p:val>
                                        </p:tav>
                                      </p:tavLst>
                                    </p:anim>
                                  </p:childTnLst>
                                </p:cTn>
                              </p:par>
                              <p:par>
                                <p:cTn id="20" presetID="9"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dissolve">
                                      <p:cBhvr>
                                        <p:cTn id="22" dur="500"/>
                                        <p:tgtEl>
                                          <p:spTgt spid="8"/>
                                        </p:tgtEl>
                                      </p:cBhvr>
                                    </p:animEffect>
                                  </p:childTnLst>
                                </p:cTn>
                              </p:par>
                              <p:par>
                                <p:cTn id="23" presetID="9"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7601" y="190500"/>
            <a:ext cx="9007836" cy="830997"/>
          </a:xfrm>
          <a:prstGeom prst="rect">
            <a:avLst/>
          </a:prstGeom>
        </p:spPr>
        <p:txBody>
          <a:bodyPr wrap="square">
            <a:spAutoFit/>
          </a:bodyPr>
          <a:lstStyle/>
          <a:p>
            <a:pPr lvl="0">
              <a:spcBef>
                <a:spcPct val="50000"/>
              </a:spcBef>
              <a:buClrTx/>
            </a:pPr>
            <a:r>
              <a:rPr lang="en-US" sz="2400" b="1" u="sng" kern="1200" dirty="0" err="1">
                <a:solidFill>
                  <a:prstClr val="white"/>
                </a:solidFill>
                <a:latin typeface="Times New Roman" pitchFamily="18" charset="0"/>
                <a:ea typeface="+mn-ea"/>
                <a:cs typeface="Times New Roman" pitchFamily="18" charset="0"/>
                <a:sym typeface="Symbol"/>
              </a:rPr>
              <a:t>Ví</a:t>
            </a:r>
            <a:r>
              <a:rPr lang="en-US" sz="2400" b="1" u="sng" kern="1200" dirty="0">
                <a:solidFill>
                  <a:prstClr val="white"/>
                </a:solidFill>
                <a:latin typeface="Times New Roman" pitchFamily="18" charset="0"/>
                <a:ea typeface="+mn-ea"/>
                <a:cs typeface="Times New Roman" pitchFamily="18" charset="0"/>
                <a:sym typeface="Symbol"/>
              </a:rPr>
              <a:t> </a:t>
            </a:r>
            <a:r>
              <a:rPr lang="en-US" sz="2400" b="1" u="sng" kern="1200" dirty="0" err="1">
                <a:solidFill>
                  <a:prstClr val="white"/>
                </a:solidFill>
                <a:latin typeface="Times New Roman" pitchFamily="18" charset="0"/>
                <a:ea typeface="+mn-ea"/>
                <a:cs typeface="Times New Roman" pitchFamily="18" charset="0"/>
                <a:sym typeface="Symbol"/>
              </a:rPr>
              <a:t>dụ</a:t>
            </a:r>
            <a:r>
              <a:rPr lang="en-US" sz="2400" b="1" u="sng" kern="1200" dirty="0">
                <a:solidFill>
                  <a:prstClr val="white"/>
                </a:solidFill>
                <a:latin typeface="Times New Roman" pitchFamily="18" charset="0"/>
                <a:ea typeface="+mn-ea"/>
                <a:cs typeface="Times New Roman" pitchFamily="18" charset="0"/>
                <a:sym typeface="Symbol"/>
              </a:rPr>
              <a:t> 1.</a:t>
            </a:r>
            <a:r>
              <a:rPr lang="en-US" altLang="vi-VN" sz="2400" kern="1200" dirty="0">
                <a:solidFill>
                  <a:prstClr val="white"/>
                </a:solidFill>
                <a:latin typeface="Times New Roman" panose="02020603050405020304" pitchFamily="18" charset="0"/>
                <a:ea typeface="+mn-ea"/>
                <a:cs typeface="Times New Roman" panose="02020603050405020304" pitchFamily="18" charset="0"/>
              </a:rPr>
              <a:t> </a:t>
            </a:r>
            <a:r>
              <a:rPr lang="en-US" altLang="vi-VN" sz="2400" kern="1200" dirty="0" err="1">
                <a:solidFill>
                  <a:prstClr val="white"/>
                </a:solidFill>
                <a:latin typeface="Times New Roman" panose="02020603050405020304" pitchFamily="18" charset="0"/>
                <a:ea typeface="+mn-ea"/>
                <a:cs typeface="Times New Roman" panose="02020603050405020304" pitchFamily="18" charset="0"/>
              </a:rPr>
              <a:t>Giải</a:t>
            </a:r>
            <a:r>
              <a:rPr lang="en-US" altLang="vi-VN" sz="2400" kern="1200" dirty="0">
                <a:solidFill>
                  <a:prstClr val="white"/>
                </a:solidFill>
                <a:latin typeface="Times New Roman" panose="02020603050405020304" pitchFamily="18" charset="0"/>
                <a:ea typeface="+mn-ea"/>
                <a:cs typeface="Times New Roman" panose="02020603050405020304" pitchFamily="18" charset="0"/>
              </a:rPr>
              <a:t> </a:t>
            </a:r>
            <a:r>
              <a:rPr lang="en-US" altLang="vi-VN" sz="2400" kern="1200" dirty="0" err="1">
                <a:solidFill>
                  <a:prstClr val="white"/>
                </a:solidFill>
                <a:latin typeface="Times New Roman" panose="02020603050405020304" pitchFamily="18" charset="0"/>
                <a:ea typeface="+mn-ea"/>
                <a:cs typeface="Times New Roman" panose="02020603050405020304" pitchFamily="18" charset="0"/>
              </a:rPr>
              <a:t>thích</a:t>
            </a:r>
            <a:r>
              <a:rPr lang="en-US" altLang="vi-VN" sz="2400" kern="1200" dirty="0">
                <a:solidFill>
                  <a:prstClr val="white"/>
                </a:solidFill>
                <a:latin typeface="Times New Roman" panose="02020603050405020304" pitchFamily="18" charset="0"/>
                <a:ea typeface="+mn-ea"/>
                <a:cs typeface="Times New Roman" panose="02020603050405020304" pitchFamily="18" charset="0"/>
              </a:rPr>
              <a:t> </a:t>
            </a:r>
            <a:r>
              <a:rPr lang="en-US" altLang="vi-VN" sz="2400" kern="1200" dirty="0" err="1">
                <a:solidFill>
                  <a:prstClr val="white"/>
                </a:solidFill>
                <a:latin typeface="Times New Roman" panose="02020603050405020304" pitchFamily="18" charset="0"/>
                <a:ea typeface="+mn-ea"/>
                <a:cs typeface="Times New Roman" panose="02020603050405020304" pitchFamily="18" charset="0"/>
              </a:rPr>
              <a:t>vì</a:t>
            </a:r>
            <a:r>
              <a:rPr lang="en-US" altLang="vi-VN" sz="2400" kern="1200" dirty="0">
                <a:solidFill>
                  <a:prstClr val="white"/>
                </a:solidFill>
                <a:latin typeface="Times New Roman" panose="02020603050405020304" pitchFamily="18" charset="0"/>
                <a:ea typeface="+mn-ea"/>
                <a:cs typeface="Times New Roman" panose="02020603050405020304" pitchFamily="18" charset="0"/>
              </a:rPr>
              <a:t> </a:t>
            </a:r>
            <a:r>
              <a:rPr lang="en-US" altLang="vi-VN" sz="2400" kern="1200" dirty="0" err="1">
                <a:solidFill>
                  <a:prstClr val="white"/>
                </a:solidFill>
                <a:latin typeface="Times New Roman" panose="02020603050405020304" pitchFamily="18" charset="0"/>
                <a:ea typeface="+mn-ea"/>
                <a:cs typeface="Times New Roman" panose="02020603050405020304" pitchFamily="18" charset="0"/>
              </a:rPr>
              <a:t>sao</a:t>
            </a:r>
            <a:r>
              <a:rPr lang="en-US" altLang="vi-VN" sz="2400" kern="1200" dirty="0">
                <a:solidFill>
                  <a:prstClr val="white"/>
                </a:solidFill>
                <a:latin typeface="Times New Roman" panose="02020603050405020304" pitchFamily="18" charset="0"/>
                <a:ea typeface="+mn-ea"/>
                <a:cs typeface="Times New Roman" panose="02020603050405020304" pitchFamily="18" charset="0"/>
              </a:rPr>
              <a:t> 2 tam </a:t>
            </a:r>
            <a:r>
              <a:rPr lang="en-US" altLang="vi-VN" sz="2400" kern="1200" dirty="0" err="1">
                <a:solidFill>
                  <a:prstClr val="white"/>
                </a:solidFill>
                <a:latin typeface="Times New Roman" panose="02020603050405020304" pitchFamily="18" charset="0"/>
                <a:ea typeface="+mn-ea"/>
                <a:cs typeface="Times New Roman" panose="02020603050405020304" pitchFamily="18" charset="0"/>
              </a:rPr>
              <a:t>giác</a:t>
            </a:r>
            <a:r>
              <a:rPr lang="en-US" altLang="vi-VN" sz="2400" kern="1200" dirty="0">
                <a:solidFill>
                  <a:prstClr val="white"/>
                </a:solidFill>
                <a:latin typeface="Times New Roman" panose="02020603050405020304" pitchFamily="18" charset="0"/>
                <a:ea typeface="+mn-ea"/>
                <a:cs typeface="Times New Roman" panose="02020603050405020304" pitchFamily="18" charset="0"/>
              </a:rPr>
              <a:t> </a:t>
            </a:r>
            <a:r>
              <a:rPr lang="en-US" altLang="vi-VN" sz="2400" kern="1200" dirty="0" err="1">
                <a:solidFill>
                  <a:prstClr val="white"/>
                </a:solidFill>
                <a:latin typeface="Times New Roman" panose="02020603050405020304" pitchFamily="18" charset="0"/>
                <a:ea typeface="+mn-ea"/>
                <a:cs typeface="Times New Roman" panose="02020603050405020304" pitchFamily="18" charset="0"/>
              </a:rPr>
              <a:t>sau</a:t>
            </a:r>
            <a:r>
              <a:rPr lang="en-US" altLang="vi-VN" sz="2400" kern="1200" dirty="0">
                <a:solidFill>
                  <a:prstClr val="white"/>
                </a:solidFill>
                <a:latin typeface="Times New Roman" panose="02020603050405020304" pitchFamily="18" charset="0"/>
                <a:ea typeface="+mn-ea"/>
                <a:cs typeface="Times New Roman" panose="02020603050405020304" pitchFamily="18" charset="0"/>
              </a:rPr>
              <a:t> </a:t>
            </a:r>
            <a:r>
              <a:rPr lang="en-US" altLang="vi-VN" sz="2400" kern="1200" dirty="0" err="1">
                <a:solidFill>
                  <a:prstClr val="white"/>
                </a:solidFill>
                <a:latin typeface="Times New Roman" panose="02020603050405020304" pitchFamily="18" charset="0"/>
                <a:ea typeface="+mn-ea"/>
                <a:cs typeface="Times New Roman" panose="02020603050405020304" pitchFamily="18" charset="0"/>
              </a:rPr>
              <a:t>đồng</a:t>
            </a:r>
            <a:r>
              <a:rPr lang="en-US" altLang="vi-VN" sz="2400" kern="1200" dirty="0">
                <a:solidFill>
                  <a:prstClr val="white"/>
                </a:solidFill>
                <a:latin typeface="Times New Roman" panose="02020603050405020304" pitchFamily="18" charset="0"/>
                <a:ea typeface="+mn-ea"/>
                <a:cs typeface="Times New Roman" panose="02020603050405020304" pitchFamily="18" charset="0"/>
              </a:rPr>
              <a:t> </a:t>
            </a:r>
            <a:r>
              <a:rPr lang="en-US" altLang="vi-VN" sz="2400" kern="1200" dirty="0" err="1">
                <a:solidFill>
                  <a:prstClr val="white"/>
                </a:solidFill>
                <a:latin typeface="Times New Roman" panose="02020603050405020304" pitchFamily="18" charset="0"/>
                <a:ea typeface="+mn-ea"/>
                <a:cs typeface="Times New Roman" panose="02020603050405020304" pitchFamily="18" charset="0"/>
              </a:rPr>
              <a:t>dạng</a:t>
            </a:r>
            <a:r>
              <a:rPr lang="en-US" altLang="vi-VN" sz="2400" kern="1200" dirty="0">
                <a:solidFill>
                  <a:prstClr val="white"/>
                </a:solidFill>
                <a:latin typeface="Times New Roman" panose="02020603050405020304" pitchFamily="18" charset="0"/>
                <a:ea typeface="+mn-ea"/>
                <a:cs typeface="Times New Roman" panose="02020603050405020304" pitchFamily="18" charset="0"/>
              </a:rPr>
              <a:t>? </a:t>
            </a:r>
            <a:r>
              <a:rPr lang="en-US" altLang="vi-VN" sz="2400" kern="1200" dirty="0" err="1">
                <a:solidFill>
                  <a:prstClr val="white"/>
                </a:solidFill>
                <a:latin typeface="Times New Roman" panose="02020603050405020304" pitchFamily="18" charset="0"/>
                <a:ea typeface="+mn-ea"/>
                <a:cs typeface="Times New Roman" panose="02020603050405020304" pitchFamily="18" charset="0"/>
              </a:rPr>
              <a:t>Viết</a:t>
            </a:r>
            <a:r>
              <a:rPr lang="en-US" altLang="vi-VN" sz="2400" kern="1200" dirty="0">
                <a:solidFill>
                  <a:prstClr val="white"/>
                </a:solidFill>
                <a:latin typeface="Times New Roman" panose="02020603050405020304" pitchFamily="18" charset="0"/>
                <a:ea typeface="+mn-ea"/>
                <a:cs typeface="Times New Roman" panose="02020603050405020304" pitchFamily="18" charset="0"/>
              </a:rPr>
              <a:t> </a:t>
            </a:r>
            <a:r>
              <a:rPr lang="en-US" altLang="vi-VN" sz="2400" kern="1200" dirty="0" err="1">
                <a:solidFill>
                  <a:prstClr val="white"/>
                </a:solidFill>
                <a:latin typeface="Times New Roman" panose="02020603050405020304" pitchFamily="18" charset="0"/>
                <a:ea typeface="+mn-ea"/>
                <a:cs typeface="Times New Roman" panose="02020603050405020304" pitchFamily="18" charset="0"/>
              </a:rPr>
              <a:t>bằng</a:t>
            </a:r>
            <a:r>
              <a:rPr lang="en-US" altLang="vi-VN" sz="2400" kern="1200" dirty="0">
                <a:solidFill>
                  <a:prstClr val="white"/>
                </a:solidFill>
                <a:latin typeface="Times New Roman" panose="02020603050405020304" pitchFamily="18" charset="0"/>
                <a:ea typeface="+mn-ea"/>
                <a:cs typeface="Times New Roman" panose="02020603050405020304" pitchFamily="18" charset="0"/>
              </a:rPr>
              <a:t> </a:t>
            </a:r>
            <a:r>
              <a:rPr lang="en-US" altLang="vi-VN" sz="2400" kern="1200" dirty="0" err="1">
                <a:solidFill>
                  <a:prstClr val="white"/>
                </a:solidFill>
                <a:latin typeface="Times New Roman" panose="02020603050405020304" pitchFamily="18" charset="0"/>
                <a:ea typeface="+mn-ea"/>
                <a:cs typeface="Times New Roman" panose="02020603050405020304" pitchFamily="18" charset="0"/>
              </a:rPr>
              <a:t>kí</a:t>
            </a:r>
            <a:r>
              <a:rPr lang="en-US" altLang="vi-VN" sz="2400" kern="1200" dirty="0">
                <a:solidFill>
                  <a:prstClr val="white"/>
                </a:solidFill>
                <a:latin typeface="Times New Roman" panose="02020603050405020304" pitchFamily="18" charset="0"/>
                <a:ea typeface="+mn-ea"/>
                <a:cs typeface="Times New Roman" panose="02020603050405020304" pitchFamily="18" charset="0"/>
              </a:rPr>
              <a:t> </a:t>
            </a:r>
            <a:r>
              <a:rPr lang="en-US" altLang="vi-VN" sz="2400" kern="1200" dirty="0" err="1">
                <a:solidFill>
                  <a:prstClr val="white"/>
                </a:solidFill>
                <a:latin typeface="Times New Roman" panose="02020603050405020304" pitchFamily="18" charset="0"/>
                <a:ea typeface="+mn-ea"/>
                <a:cs typeface="Times New Roman" panose="02020603050405020304" pitchFamily="18" charset="0"/>
              </a:rPr>
              <a:t>hiệu</a:t>
            </a:r>
            <a:r>
              <a:rPr lang="en-US" altLang="vi-VN" sz="2400" kern="1200" dirty="0">
                <a:solidFill>
                  <a:prstClr val="white"/>
                </a:solidFill>
                <a:latin typeface="Times New Roman" panose="02020603050405020304" pitchFamily="18" charset="0"/>
                <a:ea typeface="+mn-ea"/>
                <a:cs typeface="Times New Roman" panose="02020603050405020304" pitchFamily="18" charset="0"/>
              </a:rPr>
              <a:t>?</a:t>
            </a:r>
            <a:r>
              <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Symbo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Times New Roman" pitchFamily="18" charset="0"/>
              <a:ea typeface="+mn-ea"/>
              <a:cs typeface="Times New Roman" pitchFamily="18" charset="0"/>
              <a:sym typeface="Symbol"/>
            </a:endParaRPr>
          </a:p>
        </p:txBody>
      </p:sp>
      <p:pic>
        <p:nvPicPr>
          <p:cNvPr id="1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7169" y="1276350"/>
            <a:ext cx="3551916" cy="1695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3692" y="1504950"/>
            <a:ext cx="2362200" cy="1341638"/>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47738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Vertical Scroll 3"/>
          <p:cNvSpPr/>
          <p:nvPr/>
        </p:nvSpPr>
        <p:spPr bwMode="auto">
          <a:xfrm>
            <a:off x="-138545" y="671944"/>
            <a:ext cx="8853053" cy="3803073"/>
          </a:xfrm>
          <a:prstGeom prst="verticalScroll">
            <a:avLst/>
          </a:prstGeom>
          <a:solidFill>
            <a:schemeClr val="accent5"/>
          </a:solidFill>
          <a:ln w="9525" cap="flat" cmpd="sng" algn="ctr">
            <a:solidFill>
              <a:srgbClr val="FFFF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just" defTabSz="685800" fontAlgn="base">
              <a:spcBef>
                <a:spcPct val="0"/>
              </a:spcBef>
              <a:spcAft>
                <a:spcPct val="0"/>
              </a:spcAft>
              <a:buClrTx/>
            </a:pPr>
            <a:r>
              <a:rPr lang="en-US" sz="2400" b="1" u="sng" kern="1200" dirty="0" err="1">
                <a:solidFill>
                  <a:srgbClr val="FF3300"/>
                </a:solidFill>
                <a:latin typeface="Times New Roman" pitchFamily="18" charset="0"/>
                <a:ea typeface="+mn-ea"/>
                <a:cs typeface="+mn-cs"/>
              </a:rPr>
              <a:t>Lưu</a:t>
            </a:r>
            <a:r>
              <a:rPr lang="en-US" sz="2400" b="1" u="sng" kern="1200" dirty="0">
                <a:solidFill>
                  <a:srgbClr val="FF3300"/>
                </a:solidFill>
                <a:latin typeface="Times New Roman" pitchFamily="18" charset="0"/>
                <a:ea typeface="+mn-ea"/>
                <a:cs typeface="+mn-cs"/>
              </a:rPr>
              <a:t> ý:</a:t>
            </a:r>
            <a:endParaRPr lang="en-US" sz="2400" u="sng" kern="1200" dirty="0">
              <a:solidFill>
                <a:srgbClr val="FF3300"/>
              </a:solidFill>
              <a:latin typeface="Times New Roman" pitchFamily="18" charset="0"/>
              <a:ea typeface="+mn-ea"/>
              <a:cs typeface="+mn-cs"/>
            </a:endParaRPr>
          </a:p>
          <a:p>
            <a:pPr algn="just" defTabSz="685800" fontAlgn="base">
              <a:spcBef>
                <a:spcPct val="0"/>
              </a:spcBef>
              <a:spcAft>
                <a:spcPct val="0"/>
              </a:spcAft>
              <a:buClrTx/>
            </a:pPr>
            <a:r>
              <a:rPr lang="en-US" sz="2400" kern="1200" dirty="0">
                <a:solidFill>
                  <a:srgbClr val="0000CC"/>
                </a:solidFill>
                <a:latin typeface="Times New Roman" pitchFamily="18" charset="0"/>
                <a:ea typeface="+mn-ea"/>
                <a:cs typeface="+mn-cs"/>
              </a:rPr>
              <a:t>  - </a:t>
            </a:r>
            <a:r>
              <a:rPr lang="en-US" sz="2400" kern="1200" dirty="0" err="1">
                <a:solidFill>
                  <a:srgbClr val="0000CC"/>
                </a:solidFill>
                <a:latin typeface="Times New Roman" pitchFamily="18" charset="0"/>
                <a:ea typeface="+mn-ea"/>
                <a:cs typeface="+mn-cs"/>
              </a:rPr>
              <a:t>Khi</a:t>
            </a:r>
            <a:r>
              <a:rPr lang="en-US" sz="2400" kern="1200" dirty="0">
                <a:solidFill>
                  <a:srgbClr val="0000CC"/>
                </a:solidFill>
                <a:latin typeface="Times New Roman" pitchFamily="18" charset="0"/>
                <a:ea typeface="+mn-ea"/>
                <a:cs typeface="+mn-cs"/>
              </a:rPr>
              <a:t> </a:t>
            </a:r>
            <a:r>
              <a:rPr lang="en-US" sz="2400" b="1" i="1" kern="1200" dirty="0" err="1">
                <a:solidFill>
                  <a:srgbClr val="0000CC"/>
                </a:solidFill>
                <a:latin typeface="Times New Roman" pitchFamily="18" charset="0"/>
                <a:ea typeface="+mn-ea"/>
                <a:cs typeface="+mn-cs"/>
              </a:rPr>
              <a:t>lập</a:t>
            </a:r>
            <a:r>
              <a:rPr lang="en-US" sz="2400" b="1" i="1" kern="1200" dirty="0">
                <a:solidFill>
                  <a:srgbClr val="0000CC"/>
                </a:solidFill>
                <a:latin typeface="Times New Roman" pitchFamily="18" charset="0"/>
                <a:ea typeface="+mn-ea"/>
                <a:cs typeface="+mn-cs"/>
              </a:rPr>
              <a:t> </a:t>
            </a:r>
            <a:r>
              <a:rPr lang="en-US" sz="2400" b="1" i="1" kern="1200" dirty="0" err="1">
                <a:solidFill>
                  <a:srgbClr val="0000CC"/>
                </a:solidFill>
                <a:latin typeface="Times New Roman" pitchFamily="18" charset="0"/>
                <a:ea typeface="+mn-ea"/>
                <a:cs typeface="+mn-cs"/>
              </a:rPr>
              <a:t>tỉ</a:t>
            </a:r>
            <a:r>
              <a:rPr lang="en-US" sz="2400" b="1" i="1" kern="1200" dirty="0">
                <a:solidFill>
                  <a:srgbClr val="0000CC"/>
                </a:solidFill>
                <a:latin typeface="Times New Roman" pitchFamily="18" charset="0"/>
                <a:ea typeface="+mn-ea"/>
                <a:cs typeface="+mn-cs"/>
              </a:rPr>
              <a:t> </a:t>
            </a:r>
            <a:r>
              <a:rPr lang="en-US" sz="2400" b="1" i="1" kern="1200" dirty="0" err="1">
                <a:solidFill>
                  <a:srgbClr val="0000CC"/>
                </a:solidFill>
                <a:latin typeface="Times New Roman" pitchFamily="18" charset="0"/>
                <a:ea typeface="+mn-ea"/>
                <a:cs typeface="+mn-cs"/>
              </a:rPr>
              <a:t>số</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giữa</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các</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cạnh</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của</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hai</a:t>
            </a:r>
            <a:r>
              <a:rPr lang="en-US" sz="2400" kern="1200" dirty="0">
                <a:solidFill>
                  <a:srgbClr val="0000CC"/>
                </a:solidFill>
                <a:latin typeface="Times New Roman" pitchFamily="18" charset="0"/>
                <a:ea typeface="+mn-ea"/>
                <a:cs typeface="+mn-cs"/>
              </a:rPr>
              <a:t> tam </a:t>
            </a:r>
            <a:r>
              <a:rPr lang="en-US" sz="2400" kern="1200" dirty="0" err="1">
                <a:solidFill>
                  <a:srgbClr val="0000CC"/>
                </a:solidFill>
                <a:latin typeface="Times New Roman" pitchFamily="18" charset="0"/>
                <a:ea typeface="+mn-ea"/>
                <a:cs typeface="+mn-cs"/>
              </a:rPr>
              <a:t>giác</a:t>
            </a:r>
            <a:r>
              <a:rPr lang="en-US" sz="2400" kern="1200" dirty="0">
                <a:solidFill>
                  <a:srgbClr val="0000CC"/>
                </a:solidFill>
                <a:latin typeface="Times New Roman" pitchFamily="18" charset="0"/>
                <a:ea typeface="+mn-ea"/>
                <a:cs typeface="+mn-cs"/>
              </a:rPr>
              <a:t> ta </a:t>
            </a:r>
            <a:r>
              <a:rPr lang="en-US" sz="2400" kern="1200" dirty="0" err="1">
                <a:solidFill>
                  <a:srgbClr val="0000CC"/>
                </a:solidFill>
                <a:latin typeface="Times New Roman" pitchFamily="18" charset="0"/>
                <a:ea typeface="+mn-ea"/>
                <a:cs typeface="+mn-cs"/>
              </a:rPr>
              <a:t>phải</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lập</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tỉ</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số</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giữa</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các</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cạnh</a:t>
            </a:r>
            <a:r>
              <a:rPr lang="en-US" sz="2400" kern="1200" dirty="0">
                <a:solidFill>
                  <a:srgbClr val="0000CC"/>
                </a:solidFill>
                <a:latin typeface="Times New Roman" pitchFamily="18" charset="0"/>
                <a:ea typeface="+mn-ea"/>
                <a:cs typeface="+mn-cs"/>
              </a:rPr>
              <a:t> </a:t>
            </a:r>
            <a:r>
              <a:rPr lang="en-US" sz="2400" b="1" i="1" kern="1200" dirty="0" err="1">
                <a:solidFill>
                  <a:srgbClr val="0000CC"/>
                </a:solidFill>
                <a:latin typeface="Times New Roman" pitchFamily="18" charset="0"/>
                <a:ea typeface="+mn-ea"/>
                <a:cs typeface="+mn-cs"/>
              </a:rPr>
              <a:t>bé</a:t>
            </a:r>
            <a:r>
              <a:rPr lang="en-US" sz="2400" b="1" i="1" kern="1200" dirty="0">
                <a:solidFill>
                  <a:srgbClr val="0000CC"/>
                </a:solidFill>
                <a:latin typeface="Times New Roman" pitchFamily="18" charset="0"/>
                <a:ea typeface="+mn-ea"/>
                <a:cs typeface="+mn-cs"/>
              </a:rPr>
              <a:t> </a:t>
            </a:r>
            <a:r>
              <a:rPr lang="en-US" sz="2400" b="1" i="1" kern="1200" dirty="0" err="1">
                <a:solidFill>
                  <a:srgbClr val="0000CC"/>
                </a:solidFill>
                <a:latin typeface="Times New Roman" pitchFamily="18" charset="0"/>
                <a:ea typeface="+mn-ea"/>
                <a:cs typeface="+mn-cs"/>
              </a:rPr>
              <a:t>nhất</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của</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hai</a:t>
            </a:r>
            <a:r>
              <a:rPr lang="en-US" sz="2400" kern="1200" dirty="0">
                <a:solidFill>
                  <a:srgbClr val="0000CC"/>
                </a:solidFill>
                <a:latin typeface="Times New Roman" pitchFamily="18" charset="0"/>
                <a:ea typeface="+mn-ea"/>
                <a:cs typeface="+mn-cs"/>
              </a:rPr>
              <a:t> tam </a:t>
            </a:r>
            <a:r>
              <a:rPr lang="en-US" sz="2400" kern="1200" dirty="0" err="1">
                <a:solidFill>
                  <a:srgbClr val="0000CC"/>
                </a:solidFill>
                <a:latin typeface="Times New Roman" pitchFamily="18" charset="0"/>
                <a:ea typeface="+mn-ea"/>
                <a:cs typeface="+mn-cs"/>
              </a:rPr>
              <a:t>giác</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tỉ</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số</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giữa</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hai</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cạnh</a:t>
            </a:r>
            <a:r>
              <a:rPr lang="en-US" sz="2400" kern="1200" dirty="0">
                <a:solidFill>
                  <a:srgbClr val="0000CC"/>
                </a:solidFill>
                <a:latin typeface="Times New Roman" pitchFamily="18" charset="0"/>
                <a:ea typeface="+mn-ea"/>
                <a:cs typeface="+mn-cs"/>
              </a:rPr>
              <a:t> </a:t>
            </a:r>
            <a:r>
              <a:rPr lang="en-US" sz="2400" b="1" i="1" kern="1200" dirty="0" err="1">
                <a:solidFill>
                  <a:srgbClr val="0000CC"/>
                </a:solidFill>
                <a:latin typeface="Times New Roman" pitchFamily="18" charset="0"/>
                <a:ea typeface="+mn-ea"/>
                <a:cs typeface="+mn-cs"/>
              </a:rPr>
              <a:t>lớn</a:t>
            </a:r>
            <a:r>
              <a:rPr lang="en-US" sz="2400" b="1" i="1" kern="1200" dirty="0">
                <a:solidFill>
                  <a:srgbClr val="0000CC"/>
                </a:solidFill>
                <a:latin typeface="Times New Roman" pitchFamily="18" charset="0"/>
                <a:ea typeface="+mn-ea"/>
                <a:cs typeface="+mn-cs"/>
              </a:rPr>
              <a:t> </a:t>
            </a:r>
            <a:r>
              <a:rPr lang="en-US" sz="2400" b="1" i="1" kern="1200" dirty="0" err="1">
                <a:solidFill>
                  <a:srgbClr val="0000CC"/>
                </a:solidFill>
                <a:latin typeface="Times New Roman" pitchFamily="18" charset="0"/>
                <a:ea typeface="+mn-ea"/>
                <a:cs typeface="+mn-cs"/>
              </a:rPr>
              <a:t>nhất</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của</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hai</a:t>
            </a:r>
            <a:r>
              <a:rPr lang="en-US" sz="2400" kern="1200" dirty="0">
                <a:solidFill>
                  <a:srgbClr val="0000CC"/>
                </a:solidFill>
                <a:latin typeface="Times New Roman" pitchFamily="18" charset="0"/>
                <a:ea typeface="+mn-ea"/>
                <a:cs typeface="+mn-cs"/>
              </a:rPr>
              <a:t> tam </a:t>
            </a:r>
            <a:r>
              <a:rPr lang="en-US" sz="2400" kern="1200" dirty="0" err="1">
                <a:solidFill>
                  <a:srgbClr val="0000CC"/>
                </a:solidFill>
                <a:latin typeface="Times New Roman" pitchFamily="18" charset="0"/>
                <a:ea typeface="+mn-ea"/>
                <a:cs typeface="+mn-cs"/>
              </a:rPr>
              <a:t>giác</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tỉ</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số</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giữa</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hai</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cạnh</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còn</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lại</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rồi</a:t>
            </a:r>
            <a:r>
              <a:rPr lang="en-US" sz="2400" kern="1200" dirty="0">
                <a:solidFill>
                  <a:srgbClr val="0000CC"/>
                </a:solidFill>
                <a:latin typeface="Times New Roman" pitchFamily="18" charset="0"/>
                <a:ea typeface="+mn-ea"/>
                <a:cs typeface="+mn-cs"/>
              </a:rPr>
              <a:t> so </a:t>
            </a:r>
            <a:r>
              <a:rPr lang="en-US" sz="2400" kern="1200" dirty="0" err="1">
                <a:solidFill>
                  <a:srgbClr val="0000CC"/>
                </a:solidFill>
                <a:latin typeface="Times New Roman" pitchFamily="18" charset="0"/>
                <a:ea typeface="+mn-ea"/>
                <a:cs typeface="+mn-cs"/>
              </a:rPr>
              <a:t>sánh</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ba</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tỉ</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số</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đó</a:t>
            </a:r>
            <a:r>
              <a:rPr lang="en-US" sz="2400" kern="1200" dirty="0">
                <a:solidFill>
                  <a:srgbClr val="0000CC"/>
                </a:solidFill>
                <a:latin typeface="Times New Roman" pitchFamily="18" charset="0"/>
                <a:ea typeface="+mn-ea"/>
                <a:cs typeface="+mn-cs"/>
              </a:rPr>
              <a:t>.</a:t>
            </a:r>
          </a:p>
          <a:p>
            <a:pPr algn="just" defTabSz="685800" fontAlgn="base">
              <a:spcBef>
                <a:spcPct val="0"/>
              </a:spcBef>
              <a:spcAft>
                <a:spcPct val="0"/>
              </a:spcAft>
              <a:buClrTx/>
            </a:pP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Nếu</a:t>
            </a:r>
            <a:r>
              <a:rPr lang="en-US" sz="2400" kern="1200" dirty="0">
                <a:solidFill>
                  <a:srgbClr val="0000CC"/>
                </a:solidFill>
                <a:latin typeface="Times New Roman" pitchFamily="18" charset="0"/>
                <a:ea typeface="+mn-ea"/>
                <a:cs typeface="+mn-cs"/>
              </a:rPr>
              <a:t> </a:t>
            </a:r>
            <a:r>
              <a:rPr lang="en-US" sz="2400" b="1" i="1" kern="1200" dirty="0" err="1">
                <a:solidFill>
                  <a:srgbClr val="0000CC"/>
                </a:solidFill>
                <a:latin typeface="Times New Roman" pitchFamily="18" charset="0"/>
                <a:ea typeface="+mn-ea"/>
                <a:cs typeface="+mn-cs"/>
              </a:rPr>
              <a:t>ba</a:t>
            </a:r>
            <a:r>
              <a:rPr lang="en-US" sz="2400" b="1" i="1" kern="1200" dirty="0">
                <a:solidFill>
                  <a:srgbClr val="0000CC"/>
                </a:solidFill>
                <a:latin typeface="Times New Roman" pitchFamily="18" charset="0"/>
                <a:ea typeface="+mn-ea"/>
                <a:cs typeface="+mn-cs"/>
              </a:rPr>
              <a:t> </a:t>
            </a:r>
            <a:r>
              <a:rPr lang="en-US" sz="2400" b="1" i="1" kern="1200" dirty="0" err="1">
                <a:solidFill>
                  <a:srgbClr val="0000CC"/>
                </a:solidFill>
                <a:latin typeface="Times New Roman" pitchFamily="18" charset="0"/>
                <a:ea typeface="+mn-ea"/>
                <a:cs typeface="+mn-cs"/>
              </a:rPr>
              <a:t>tỉ</a:t>
            </a:r>
            <a:r>
              <a:rPr lang="en-US" sz="2400" b="1" i="1" kern="1200" dirty="0">
                <a:solidFill>
                  <a:srgbClr val="0000CC"/>
                </a:solidFill>
                <a:latin typeface="Times New Roman" pitchFamily="18" charset="0"/>
                <a:ea typeface="+mn-ea"/>
                <a:cs typeface="+mn-cs"/>
              </a:rPr>
              <a:t> </a:t>
            </a:r>
            <a:r>
              <a:rPr lang="en-US" sz="2400" b="1" i="1" kern="1200" dirty="0" err="1">
                <a:solidFill>
                  <a:srgbClr val="0000CC"/>
                </a:solidFill>
                <a:latin typeface="Times New Roman" pitchFamily="18" charset="0"/>
                <a:ea typeface="+mn-ea"/>
                <a:cs typeface="+mn-cs"/>
              </a:rPr>
              <a:t>số</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đó</a:t>
            </a:r>
            <a:r>
              <a:rPr lang="en-US" sz="2400" b="1" i="1" kern="1200" dirty="0">
                <a:solidFill>
                  <a:srgbClr val="0000CC"/>
                </a:solidFill>
                <a:latin typeface="Times New Roman" pitchFamily="18" charset="0"/>
                <a:ea typeface="+mn-ea"/>
                <a:cs typeface="+mn-cs"/>
              </a:rPr>
              <a:t> </a:t>
            </a:r>
            <a:r>
              <a:rPr lang="en-US" sz="2400" b="1" i="1" kern="1200" dirty="0" err="1">
                <a:solidFill>
                  <a:srgbClr val="0000CC"/>
                </a:solidFill>
                <a:latin typeface="Times New Roman" pitchFamily="18" charset="0"/>
                <a:ea typeface="+mn-ea"/>
                <a:cs typeface="+mn-cs"/>
              </a:rPr>
              <a:t>bằng</a:t>
            </a:r>
            <a:r>
              <a:rPr lang="en-US" sz="2400" b="1" i="1"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nhau</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thì</a:t>
            </a:r>
            <a:r>
              <a:rPr lang="en-US" sz="2400" kern="1200" dirty="0">
                <a:solidFill>
                  <a:srgbClr val="0000CC"/>
                </a:solidFill>
                <a:latin typeface="Times New Roman" pitchFamily="18" charset="0"/>
                <a:ea typeface="+mn-ea"/>
                <a:cs typeface="+mn-cs"/>
              </a:rPr>
              <a:t> ta </a:t>
            </a:r>
            <a:r>
              <a:rPr lang="en-US" sz="2400" kern="1200" dirty="0" err="1">
                <a:solidFill>
                  <a:srgbClr val="0000CC"/>
                </a:solidFill>
                <a:latin typeface="Times New Roman" pitchFamily="18" charset="0"/>
                <a:ea typeface="+mn-ea"/>
                <a:cs typeface="+mn-cs"/>
              </a:rPr>
              <a:t>kết</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luận</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hai</a:t>
            </a:r>
            <a:r>
              <a:rPr lang="en-US" sz="2400" kern="1200" dirty="0">
                <a:solidFill>
                  <a:srgbClr val="0000CC"/>
                </a:solidFill>
                <a:latin typeface="Times New Roman" pitchFamily="18" charset="0"/>
                <a:ea typeface="+mn-ea"/>
                <a:cs typeface="+mn-cs"/>
              </a:rPr>
              <a:t> tam </a:t>
            </a:r>
            <a:r>
              <a:rPr lang="en-US" sz="2400" kern="1200" dirty="0" err="1">
                <a:solidFill>
                  <a:srgbClr val="0000CC"/>
                </a:solidFill>
                <a:latin typeface="Times New Roman" pitchFamily="18" charset="0"/>
                <a:ea typeface="+mn-ea"/>
                <a:cs typeface="+mn-cs"/>
              </a:rPr>
              <a:t>giác</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đó</a:t>
            </a:r>
            <a:r>
              <a:rPr lang="en-US" sz="2400" kern="1200" dirty="0">
                <a:solidFill>
                  <a:srgbClr val="0000CC"/>
                </a:solidFill>
                <a:latin typeface="Times New Roman" pitchFamily="18" charset="0"/>
                <a:ea typeface="+mn-ea"/>
                <a:cs typeface="+mn-cs"/>
              </a:rPr>
              <a:t> </a:t>
            </a:r>
            <a:r>
              <a:rPr lang="en-US" sz="2400" b="1" i="1" kern="1200" dirty="0" err="1">
                <a:solidFill>
                  <a:srgbClr val="0000CC"/>
                </a:solidFill>
                <a:latin typeface="Times New Roman" pitchFamily="18" charset="0"/>
                <a:ea typeface="+mn-ea"/>
                <a:cs typeface="+mn-cs"/>
              </a:rPr>
              <a:t>đồng</a:t>
            </a:r>
            <a:r>
              <a:rPr lang="en-US" sz="2400" b="1" i="1" kern="1200" dirty="0">
                <a:solidFill>
                  <a:srgbClr val="0000CC"/>
                </a:solidFill>
                <a:latin typeface="Times New Roman" pitchFamily="18" charset="0"/>
                <a:ea typeface="+mn-ea"/>
                <a:cs typeface="+mn-cs"/>
              </a:rPr>
              <a:t> </a:t>
            </a:r>
            <a:r>
              <a:rPr lang="en-US" sz="2400" b="1" i="1" kern="1200" dirty="0" err="1">
                <a:solidFill>
                  <a:srgbClr val="0000CC"/>
                </a:solidFill>
                <a:latin typeface="Times New Roman" pitchFamily="18" charset="0"/>
                <a:ea typeface="+mn-ea"/>
                <a:cs typeface="+mn-cs"/>
              </a:rPr>
              <a:t>dạng</a:t>
            </a:r>
            <a:r>
              <a:rPr lang="en-US" sz="2400" b="1" i="1" kern="1200" dirty="0">
                <a:solidFill>
                  <a:srgbClr val="0000CC"/>
                </a:solidFill>
                <a:latin typeface="Times New Roman" pitchFamily="18" charset="0"/>
                <a:ea typeface="+mn-ea"/>
                <a:cs typeface="+mn-cs"/>
              </a:rPr>
              <a:t>.</a:t>
            </a:r>
          </a:p>
          <a:p>
            <a:pPr algn="just" defTabSz="685800" fontAlgn="base">
              <a:spcBef>
                <a:spcPct val="0"/>
              </a:spcBef>
              <a:spcAft>
                <a:spcPct val="0"/>
              </a:spcAft>
              <a:buClrTx/>
            </a:pPr>
            <a:r>
              <a:rPr lang="en-US" sz="2400" kern="1200" dirty="0">
                <a:solidFill>
                  <a:srgbClr val="0000CC"/>
                </a:solidFill>
                <a:latin typeface="Times New Roman" pitchFamily="18" charset="0"/>
                <a:ea typeface="+mn-ea"/>
                <a:cs typeface="+mn-cs"/>
              </a:rPr>
              <a:t>+</a:t>
            </a:r>
            <a:r>
              <a:rPr lang="en-US" sz="2400" kern="1200" dirty="0" err="1">
                <a:solidFill>
                  <a:srgbClr val="0000CC"/>
                </a:solidFill>
                <a:latin typeface="Times New Roman" pitchFamily="18" charset="0"/>
                <a:ea typeface="+mn-ea"/>
                <a:cs typeface="+mn-cs"/>
              </a:rPr>
              <a:t>Nếu</a:t>
            </a:r>
            <a:r>
              <a:rPr lang="en-US" sz="2400" kern="1200" dirty="0">
                <a:solidFill>
                  <a:srgbClr val="0000CC"/>
                </a:solidFill>
                <a:latin typeface="Times New Roman" pitchFamily="18" charset="0"/>
                <a:ea typeface="+mn-ea"/>
                <a:cs typeface="+mn-cs"/>
              </a:rPr>
              <a:t> </a:t>
            </a:r>
            <a:r>
              <a:rPr lang="en-US" sz="2400" b="1" i="1" kern="1200" dirty="0" err="1">
                <a:solidFill>
                  <a:srgbClr val="0000CC"/>
                </a:solidFill>
                <a:latin typeface="Times New Roman" pitchFamily="18" charset="0"/>
                <a:ea typeface="+mn-ea"/>
                <a:cs typeface="+mn-cs"/>
              </a:rPr>
              <a:t>một</a:t>
            </a:r>
            <a:r>
              <a:rPr lang="en-US" sz="2400" b="1" i="1" kern="1200" dirty="0">
                <a:solidFill>
                  <a:srgbClr val="0000CC"/>
                </a:solidFill>
                <a:latin typeface="Times New Roman" pitchFamily="18" charset="0"/>
                <a:ea typeface="+mn-ea"/>
                <a:cs typeface="+mn-cs"/>
              </a:rPr>
              <a:t> </a:t>
            </a:r>
            <a:r>
              <a:rPr lang="en-US" sz="2400" b="1" i="1" kern="1200" dirty="0" err="1">
                <a:solidFill>
                  <a:srgbClr val="0000CC"/>
                </a:solidFill>
                <a:latin typeface="Times New Roman" pitchFamily="18" charset="0"/>
                <a:ea typeface="+mn-ea"/>
                <a:cs typeface="+mn-cs"/>
              </a:rPr>
              <a:t>trong</a:t>
            </a:r>
            <a:r>
              <a:rPr lang="en-US" sz="2400" b="1" i="1" kern="1200" dirty="0">
                <a:solidFill>
                  <a:srgbClr val="0000CC"/>
                </a:solidFill>
                <a:latin typeface="Times New Roman" pitchFamily="18" charset="0"/>
                <a:ea typeface="+mn-ea"/>
                <a:cs typeface="+mn-cs"/>
              </a:rPr>
              <a:t> </a:t>
            </a:r>
            <a:r>
              <a:rPr lang="en-US" sz="2400" b="1" i="1" kern="1200" dirty="0" err="1">
                <a:solidFill>
                  <a:srgbClr val="0000CC"/>
                </a:solidFill>
                <a:latin typeface="Times New Roman" pitchFamily="18" charset="0"/>
                <a:ea typeface="+mn-ea"/>
                <a:cs typeface="+mn-cs"/>
              </a:rPr>
              <a:t>ba</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tỉ</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số</a:t>
            </a:r>
            <a:r>
              <a:rPr lang="en-US" sz="2400" kern="1200" dirty="0">
                <a:solidFill>
                  <a:srgbClr val="0000CC"/>
                </a:solidFill>
                <a:latin typeface="Times New Roman" pitchFamily="18" charset="0"/>
                <a:ea typeface="+mn-ea"/>
                <a:cs typeface="+mn-cs"/>
              </a:rPr>
              <a:t> </a:t>
            </a:r>
            <a:r>
              <a:rPr lang="en-US" sz="2400" b="1" i="1" kern="1200" dirty="0" err="1">
                <a:solidFill>
                  <a:srgbClr val="0000CC"/>
                </a:solidFill>
                <a:latin typeface="Times New Roman" pitchFamily="18" charset="0"/>
                <a:ea typeface="+mn-ea"/>
                <a:cs typeface="+mn-cs"/>
              </a:rPr>
              <a:t>không</a:t>
            </a:r>
            <a:r>
              <a:rPr lang="en-US" sz="2400" b="1" i="1" kern="1200" dirty="0">
                <a:solidFill>
                  <a:srgbClr val="0000CC"/>
                </a:solidFill>
                <a:latin typeface="Times New Roman" pitchFamily="18" charset="0"/>
                <a:ea typeface="+mn-ea"/>
                <a:cs typeface="+mn-cs"/>
              </a:rPr>
              <a:t> </a:t>
            </a:r>
            <a:r>
              <a:rPr lang="en-US" sz="2400" b="1" i="1" kern="1200" dirty="0" err="1">
                <a:solidFill>
                  <a:srgbClr val="0000CC"/>
                </a:solidFill>
                <a:latin typeface="Times New Roman" pitchFamily="18" charset="0"/>
                <a:ea typeface="+mn-ea"/>
                <a:cs typeface="+mn-cs"/>
              </a:rPr>
              <a:t>bằng</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nhau</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thì</a:t>
            </a:r>
            <a:r>
              <a:rPr lang="en-US" sz="2400" kern="1200" dirty="0">
                <a:solidFill>
                  <a:srgbClr val="0000CC"/>
                </a:solidFill>
                <a:latin typeface="Times New Roman" pitchFamily="18" charset="0"/>
                <a:ea typeface="+mn-ea"/>
                <a:cs typeface="+mn-cs"/>
              </a:rPr>
              <a:t> ta </a:t>
            </a:r>
            <a:r>
              <a:rPr lang="en-US" sz="2400" kern="1200" dirty="0" err="1">
                <a:solidFill>
                  <a:srgbClr val="0000CC"/>
                </a:solidFill>
                <a:latin typeface="Times New Roman" pitchFamily="18" charset="0"/>
                <a:ea typeface="+mn-ea"/>
                <a:cs typeface="+mn-cs"/>
              </a:rPr>
              <a:t>kết</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luận</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hai</a:t>
            </a:r>
            <a:r>
              <a:rPr lang="en-US" sz="2400" kern="1200" dirty="0">
                <a:solidFill>
                  <a:srgbClr val="0000CC"/>
                </a:solidFill>
                <a:latin typeface="Times New Roman" pitchFamily="18" charset="0"/>
                <a:ea typeface="+mn-ea"/>
                <a:cs typeface="+mn-cs"/>
              </a:rPr>
              <a:t> tam </a:t>
            </a:r>
            <a:r>
              <a:rPr lang="en-US" sz="2400" kern="1200" dirty="0" err="1">
                <a:solidFill>
                  <a:srgbClr val="0000CC"/>
                </a:solidFill>
                <a:latin typeface="Times New Roman" pitchFamily="18" charset="0"/>
                <a:ea typeface="+mn-ea"/>
                <a:cs typeface="+mn-cs"/>
              </a:rPr>
              <a:t>giác</a:t>
            </a:r>
            <a:r>
              <a:rPr lang="en-US" sz="2400" kern="1200" dirty="0">
                <a:solidFill>
                  <a:srgbClr val="0000CC"/>
                </a:solidFill>
                <a:latin typeface="Times New Roman" pitchFamily="18" charset="0"/>
                <a:ea typeface="+mn-ea"/>
                <a:cs typeface="+mn-cs"/>
              </a:rPr>
              <a:t> </a:t>
            </a:r>
            <a:r>
              <a:rPr lang="en-US" sz="2400" kern="1200" dirty="0" err="1">
                <a:solidFill>
                  <a:srgbClr val="0000CC"/>
                </a:solidFill>
                <a:latin typeface="Times New Roman" pitchFamily="18" charset="0"/>
                <a:ea typeface="+mn-ea"/>
                <a:cs typeface="+mn-cs"/>
              </a:rPr>
              <a:t>đó</a:t>
            </a:r>
            <a:r>
              <a:rPr lang="en-US" sz="2400" kern="1200" dirty="0">
                <a:solidFill>
                  <a:srgbClr val="0000CC"/>
                </a:solidFill>
                <a:latin typeface="Times New Roman" pitchFamily="18" charset="0"/>
                <a:ea typeface="+mn-ea"/>
                <a:cs typeface="+mn-cs"/>
              </a:rPr>
              <a:t> </a:t>
            </a:r>
            <a:r>
              <a:rPr lang="en-US" sz="2400" b="1" i="1" kern="1200" dirty="0" err="1">
                <a:solidFill>
                  <a:srgbClr val="0000CC"/>
                </a:solidFill>
                <a:latin typeface="Times New Roman" pitchFamily="18" charset="0"/>
                <a:ea typeface="+mn-ea"/>
                <a:cs typeface="+mn-cs"/>
              </a:rPr>
              <a:t>không</a:t>
            </a:r>
            <a:r>
              <a:rPr lang="en-US" sz="2400" b="1" i="1" kern="1200" dirty="0">
                <a:solidFill>
                  <a:srgbClr val="0000CC"/>
                </a:solidFill>
                <a:latin typeface="Times New Roman" pitchFamily="18" charset="0"/>
                <a:ea typeface="+mn-ea"/>
                <a:cs typeface="+mn-cs"/>
              </a:rPr>
              <a:t> </a:t>
            </a:r>
            <a:r>
              <a:rPr lang="en-US" sz="2400" b="1" i="1" kern="1200" dirty="0" err="1">
                <a:solidFill>
                  <a:srgbClr val="0000CC"/>
                </a:solidFill>
                <a:latin typeface="Times New Roman" pitchFamily="18" charset="0"/>
                <a:ea typeface="+mn-ea"/>
                <a:cs typeface="+mn-cs"/>
              </a:rPr>
              <a:t>đồng</a:t>
            </a:r>
            <a:r>
              <a:rPr lang="en-US" sz="2400" b="1" i="1" kern="1200" dirty="0">
                <a:solidFill>
                  <a:srgbClr val="0000CC"/>
                </a:solidFill>
                <a:latin typeface="Times New Roman" pitchFamily="18" charset="0"/>
                <a:ea typeface="+mn-ea"/>
                <a:cs typeface="+mn-cs"/>
              </a:rPr>
              <a:t> </a:t>
            </a:r>
            <a:r>
              <a:rPr lang="en-US" sz="2400" b="1" i="1" kern="1200" dirty="0" err="1">
                <a:solidFill>
                  <a:srgbClr val="0000CC"/>
                </a:solidFill>
                <a:latin typeface="Times New Roman" pitchFamily="18" charset="0"/>
                <a:ea typeface="+mn-ea"/>
                <a:cs typeface="+mn-cs"/>
              </a:rPr>
              <a:t>dạng</a:t>
            </a:r>
            <a:r>
              <a:rPr lang="en-US" sz="2400" b="1" i="1" kern="1200" dirty="0">
                <a:solidFill>
                  <a:srgbClr val="0000CC"/>
                </a:solidFill>
                <a:latin typeface="Times New Roman" pitchFamily="18" charset="0"/>
                <a:ea typeface="+mn-ea"/>
                <a:cs typeface="+mn-cs"/>
              </a:rPr>
              <a:t>.</a:t>
            </a:r>
          </a:p>
          <a:p>
            <a:pPr algn="just" defTabSz="685800" fontAlgn="base">
              <a:spcBef>
                <a:spcPct val="0"/>
              </a:spcBef>
              <a:spcAft>
                <a:spcPct val="0"/>
              </a:spcAft>
              <a:buClrTx/>
            </a:pPr>
            <a:endParaRPr lang="en-US" sz="1800" b="1" i="1" kern="1200" dirty="0">
              <a:solidFill>
                <a:srgbClr val="0000CC"/>
              </a:solidFill>
              <a:latin typeface="Times New Roman" pitchFamily="18" charset="0"/>
              <a:ea typeface="+mn-ea"/>
              <a:cs typeface="+mn-cs"/>
            </a:endParaRPr>
          </a:p>
        </p:txBody>
      </p:sp>
    </p:spTree>
    <p:extLst>
      <p:ext uri="{BB962C8B-B14F-4D97-AF65-F5344CB8AC3E}">
        <p14:creationId xmlns:p14="http://schemas.microsoft.com/office/powerpoint/2010/main" val="729869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xEl>
                                              <p:pRg st="3" end="3"/>
                                            </p:txEl>
                                          </p:spTgt>
                                        </p:tgtEl>
                                        <p:attrNameLst>
                                          <p:attrName>style.visibility</p:attrName>
                                        </p:attrNameLst>
                                      </p:cBhvr>
                                      <p:to>
                                        <p:strVal val="visible"/>
                                      </p:to>
                                    </p:set>
                                    <p:anim calcmode="lin" valueType="num">
                                      <p:cBhvr additive="base">
                                        <p:cTn id="17"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2" name="Picture 1"/>
          <p:cNvPicPr>
            <a:picLocks noChangeAspect="1"/>
          </p:cNvPicPr>
          <p:nvPr/>
        </p:nvPicPr>
        <p:blipFill>
          <a:blip r:embed="rId3"/>
          <a:stretch>
            <a:fillRect/>
          </a:stretch>
        </p:blipFill>
        <p:spPr>
          <a:xfrm>
            <a:off x="310935" y="452937"/>
            <a:ext cx="585281" cy="613831"/>
          </a:xfrm>
          <a:prstGeom prst="rect">
            <a:avLst/>
          </a:prstGeom>
        </p:spPr>
      </p:pic>
      <p:sp>
        <p:nvSpPr>
          <p:cNvPr id="3" name="Rectangle 2"/>
          <p:cNvSpPr/>
          <p:nvPr/>
        </p:nvSpPr>
        <p:spPr>
          <a:xfrm>
            <a:off x="950975" y="270325"/>
            <a:ext cx="7882235" cy="915315"/>
          </a:xfrm>
          <a:prstGeom prst="rect">
            <a:avLst/>
          </a:prstGeom>
        </p:spPr>
        <p:txBody>
          <a:bodyPr wrap="square">
            <a:spAutoFit/>
          </a:bodyPr>
          <a:lstStyle/>
          <a:p>
            <a:pPr algn="just">
              <a:lnSpc>
                <a:spcPct val="150000"/>
              </a:lnSpc>
            </a:pPr>
            <a:r>
              <a:rPr lang="vi-VN" sz="1900">
                <a:latin typeface="+mn-lt"/>
              </a:rPr>
              <a:t>Những cặp tam giác nào dưới đây (hình 9.13) là đồng dạng? (các kích thước được tính theo đơn vị centimét). Viết đúng kí hiệu đồng dạng.</a:t>
            </a:r>
            <a:endParaRPr lang="en-US" sz="1900">
              <a:latin typeface="+mn-lt"/>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Lst>
          </a:blip>
          <a:stretch>
            <a:fillRect/>
          </a:stretch>
        </p:blipFill>
        <p:spPr>
          <a:xfrm>
            <a:off x="1169781" y="1378352"/>
            <a:ext cx="6780587" cy="2145001"/>
          </a:xfrm>
          <a:prstGeom prst="rect">
            <a:avLst/>
          </a:prstGeom>
        </p:spPr>
      </p:pic>
    </p:spTree>
    <p:extLst>
      <p:ext uri="{BB962C8B-B14F-4D97-AF65-F5344CB8AC3E}">
        <p14:creationId xmlns:p14="http://schemas.microsoft.com/office/powerpoint/2010/main" val="97359670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AutoShape 3"/>
          <p:cNvSpPr>
            <a:spLocks noChangeArrowheads="1"/>
          </p:cNvSpPr>
          <p:nvPr/>
        </p:nvSpPr>
        <p:spPr bwMode="auto">
          <a:xfrm>
            <a:off x="1428750" y="436349"/>
            <a:ext cx="5372100" cy="342900"/>
          </a:xfrm>
          <a:prstGeom prst="roundRect">
            <a:avLst>
              <a:gd name="adj" fmla="val 16667"/>
            </a:avLst>
          </a:prstGeom>
          <a:solidFill>
            <a:srgbClr val="99CCFF"/>
          </a:solidFill>
          <a:ln w="9525">
            <a:solidFill>
              <a:srgbClr val="8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buClrTx/>
              <a:buNone/>
            </a:pPr>
            <a:r>
              <a:rPr lang="en-US" altLang="en-US" sz="2100" kern="1200" dirty="0">
                <a:solidFill>
                  <a:srgbClr val="000000"/>
                </a:solidFill>
                <a:latin typeface="Times New Roman" panose="02020603050405020304" pitchFamily="18" charset="0"/>
                <a:ea typeface="+mn-ea"/>
              </a:rPr>
              <a:t>* </a:t>
            </a:r>
            <a:r>
              <a:rPr lang="en-US" altLang="en-US" sz="2100" kern="1200" dirty="0" err="1">
                <a:solidFill>
                  <a:srgbClr val="000000"/>
                </a:solidFill>
                <a:latin typeface="Times New Roman" panose="02020603050405020304" pitchFamily="18" charset="0"/>
                <a:ea typeface="+mn-ea"/>
              </a:rPr>
              <a:t>Nêu</a:t>
            </a:r>
            <a:r>
              <a:rPr lang="en-US" altLang="en-US" sz="2100" kern="1200" dirty="0">
                <a:solidFill>
                  <a:srgbClr val="000000"/>
                </a:solidFill>
                <a:latin typeface="Times New Roman" panose="02020603050405020304" pitchFamily="18" charset="0"/>
                <a:ea typeface="+mn-ea"/>
              </a:rPr>
              <a:t> </a:t>
            </a:r>
            <a:r>
              <a:rPr lang="en-US" altLang="en-US" sz="2100" kern="1200" dirty="0" err="1">
                <a:solidFill>
                  <a:srgbClr val="000000"/>
                </a:solidFill>
                <a:latin typeface="Times New Roman" panose="02020603050405020304" pitchFamily="18" charset="0"/>
                <a:ea typeface="+mn-ea"/>
              </a:rPr>
              <a:t>trường</a:t>
            </a:r>
            <a:r>
              <a:rPr lang="en-US" altLang="en-US" sz="2100" kern="1200" dirty="0">
                <a:solidFill>
                  <a:srgbClr val="000000"/>
                </a:solidFill>
                <a:latin typeface="Times New Roman" panose="02020603050405020304" pitchFamily="18" charset="0"/>
                <a:ea typeface="+mn-ea"/>
              </a:rPr>
              <a:t> </a:t>
            </a:r>
            <a:r>
              <a:rPr lang="en-US" altLang="en-US" sz="2100" kern="1200" dirty="0" err="1">
                <a:solidFill>
                  <a:srgbClr val="000000"/>
                </a:solidFill>
                <a:latin typeface="Times New Roman" panose="02020603050405020304" pitchFamily="18" charset="0"/>
                <a:ea typeface="+mn-ea"/>
              </a:rPr>
              <a:t>hợp</a:t>
            </a:r>
            <a:r>
              <a:rPr lang="en-US" altLang="en-US" sz="2100" kern="1200" dirty="0">
                <a:solidFill>
                  <a:srgbClr val="000000"/>
                </a:solidFill>
                <a:latin typeface="Times New Roman" panose="02020603050405020304" pitchFamily="18" charset="0"/>
                <a:ea typeface="+mn-ea"/>
              </a:rPr>
              <a:t> </a:t>
            </a:r>
            <a:r>
              <a:rPr lang="en-US" altLang="en-US" sz="2100" kern="1200" dirty="0" err="1">
                <a:solidFill>
                  <a:srgbClr val="000000"/>
                </a:solidFill>
                <a:latin typeface="Times New Roman" panose="02020603050405020304" pitchFamily="18" charset="0"/>
                <a:ea typeface="+mn-ea"/>
              </a:rPr>
              <a:t>đồng</a:t>
            </a:r>
            <a:r>
              <a:rPr lang="en-US" altLang="en-US" sz="2100" kern="1200" dirty="0">
                <a:solidFill>
                  <a:srgbClr val="000000"/>
                </a:solidFill>
                <a:latin typeface="Times New Roman" panose="02020603050405020304" pitchFamily="18" charset="0"/>
                <a:ea typeface="+mn-ea"/>
              </a:rPr>
              <a:t> </a:t>
            </a:r>
            <a:r>
              <a:rPr lang="en-US" altLang="en-US" sz="2100" kern="1200" dirty="0" err="1">
                <a:solidFill>
                  <a:srgbClr val="000000"/>
                </a:solidFill>
                <a:latin typeface="Times New Roman" panose="02020603050405020304" pitchFamily="18" charset="0"/>
                <a:ea typeface="+mn-ea"/>
              </a:rPr>
              <a:t>dạng</a:t>
            </a:r>
            <a:r>
              <a:rPr lang="en-US" altLang="en-US" sz="2100" kern="1200" dirty="0">
                <a:solidFill>
                  <a:srgbClr val="000000"/>
                </a:solidFill>
                <a:latin typeface="Times New Roman" panose="02020603050405020304" pitchFamily="18" charset="0"/>
                <a:ea typeface="+mn-ea"/>
              </a:rPr>
              <a:t> </a:t>
            </a:r>
            <a:r>
              <a:rPr lang="en-US" altLang="en-US" sz="2100" kern="1200" dirty="0" err="1">
                <a:solidFill>
                  <a:srgbClr val="000000"/>
                </a:solidFill>
                <a:latin typeface="Times New Roman" panose="02020603050405020304" pitchFamily="18" charset="0"/>
                <a:ea typeface="+mn-ea"/>
              </a:rPr>
              <a:t>thứ</a:t>
            </a:r>
            <a:r>
              <a:rPr lang="en-US" altLang="en-US" sz="2100" kern="1200" dirty="0">
                <a:solidFill>
                  <a:srgbClr val="000000"/>
                </a:solidFill>
                <a:latin typeface="Times New Roman" panose="02020603050405020304" pitchFamily="18" charset="0"/>
                <a:ea typeface="+mn-ea"/>
              </a:rPr>
              <a:t> </a:t>
            </a:r>
            <a:r>
              <a:rPr lang="en-US" altLang="en-US" sz="2100" kern="1200" dirty="0" err="1">
                <a:solidFill>
                  <a:srgbClr val="000000"/>
                </a:solidFill>
                <a:latin typeface="Times New Roman" panose="02020603050405020304" pitchFamily="18" charset="0"/>
                <a:ea typeface="+mn-ea"/>
              </a:rPr>
              <a:t>nhất</a:t>
            </a:r>
            <a:r>
              <a:rPr lang="en-US" altLang="en-US" sz="2100" kern="1200" dirty="0">
                <a:solidFill>
                  <a:srgbClr val="000000"/>
                </a:solidFill>
                <a:latin typeface="Times New Roman" panose="02020603050405020304" pitchFamily="18" charset="0"/>
                <a:ea typeface="+mn-ea"/>
              </a:rPr>
              <a:t> ? </a:t>
            </a:r>
          </a:p>
        </p:txBody>
      </p:sp>
      <p:sp>
        <p:nvSpPr>
          <p:cNvPr id="40964" name="AutoShape 4"/>
          <p:cNvSpPr>
            <a:spLocks noChangeArrowheads="1"/>
          </p:cNvSpPr>
          <p:nvPr/>
        </p:nvSpPr>
        <p:spPr bwMode="auto">
          <a:xfrm>
            <a:off x="1361209" y="989699"/>
            <a:ext cx="6343650" cy="1028700"/>
          </a:xfrm>
          <a:prstGeom prst="flowChartAlternateProcess">
            <a:avLst/>
          </a:prstGeom>
          <a:solidFill>
            <a:srgbClr val="99CCFF"/>
          </a:solidFill>
          <a:ln w="28575">
            <a:solidFill>
              <a:srgbClr val="66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buClrTx/>
              <a:buNone/>
            </a:pPr>
            <a:r>
              <a:rPr lang="en-US" altLang="en-US" sz="2100" kern="1200">
                <a:solidFill>
                  <a:srgbClr val="000000"/>
                </a:solidFill>
                <a:latin typeface="Times New Roman" panose="02020603050405020304" pitchFamily="18" charset="0"/>
                <a:ea typeface="+mn-ea"/>
              </a:rPr>
              <a:t>* So sánh trường hợp bằng nhau thứ nhất của 2 tam giác</a:t>
            </a:r>
          </a:p>
          <a:p>
            <a:pPr defTabSz="685800" fontAlgn="base">
              <a:spcBef>
                <a:spcPct val="0"/>
              </a:spcBef>
              <a:spcAft>
                <a:spcPct val="0"/>
              </a:spcAft>
              <a:buClrTx/>
              <a:buNone/>
            </a:pPr>
            <a:r>
              <a:rPr lang="en-US" altLang="en-US" sz="2100" kern="1200">
                <a:solidFill>
                  <a:srgbClr val="000000"/>
                </a:solidFill>
                <a:latin typeface="Times New Roman" panose="02020603050405020304" pitchFamily="18" charset="0"/>
                <a:ea typeface="+mn-ea"/>
              </a:rPr>
              <a:t>với trường hợp đồng dạng thứ nhất của 2 tam giác ?</a:t>
            </a:r>
          </a:p>
        </p:txBody>
      </p:sp>
      <p:graphicFrame>
        <p:nvGraphicFramePr>
          <p:cNvPr id="40965" name="Group 5"/>
          <p:cNvGraphicFramePr>
            <a:graphicFrameLocks noGrp="1"/>
          </p:cNvGraphicFramePr>
          <p:nvPr>
            <p:ph/>
          </p:nvPr>
        </p:nvGraphicFramePr>
        <p:xfrm>
          <a:off x="1657350" y="3257550"/>
          <a:ext cx="6000750" cy="1737324"/>
        </p:xfrm>
        <a:graphic>
          <a:graphicData uri="http://schemas.openxmlformats.org/drawingml/2006/table">
            <a:tbl>
              <a:tblPr/>
              <a:tblGrid>
                <a:gridCol w="3000375">
                  <a:extLst>
                    <a:ext uri="{9D8B030D-6E8A-4147-A177-3AD203B41FA5}">
                      <a16:colId xmlns:a16="http://schemas.microsoft.com/office/drawing/2014/main" val="20000"/>
                    </a:ext>
                  </a:extLst>
                </a:gridCol>
                <a:gridCol w="3000375">
                  <a:extLst>
                    <a:ext uri="{9D8B030D-6E8A-4147-A177-3AD203B41FA5}">
                      <a16:colId xmlns:a16="http://schemas.microsoft.com/office/drawing/2014/main" val="20001"/>
                    </a:ext>
                  </a:extLst>
                </a:gridCol>
              </a:tblGrid>
              <a:tr h="70864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Trư</a:t>
                      </a:r>
                      <a:r>
                        <a:rPr kumimoji="0" lang="en-US" sz="18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ờ</a:t>
                      </a:r>
                      <a:r>
                        <a:rPr kumimoji="0" lang="en-US" sz="21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ng h</a:t>
                      </a:r>
                      <a:r>
                        <a:rPr kumimoji="0" lang="en-US" sz="18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ợ</a:t>
                      </a:r>
                      <a:r>
                        <a:rPr kumimoji="0" lang="en-US" sz="21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p b</a:t>
                      </a:r>
                      <a:r>
                        <a:rPr kumimoji="0" lang="en-US" sz="18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ằ</a:t>
                      </a:r>
                      <a:r>
                        <a:rPr kumimoji="0" lang="en-US" sz="21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ng nhau th</a:t>
                      </a:r>
                      <a:r>
                        <a:rPr kumimoji="0" lang="en-US" sz="18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ứ</a:t>
                      </a:r>
                      <a:r>
                        <a:rPr kumimoji="0" lang="en-US" sz="21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 nh</a:t>
                      </a:r>
                      <a:r>
                        <a:rPr kumimoji="0" lang="en-US" sz="18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ấ</a:t>
                      </a:r>
                      <a:r>
                        <a:rPr kumimoji="0" lang="en-US" sz="21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t c</a:t>
                      </a:r>
                      <a:r>
                        <a:rPr kumimoji="0" lang="en-US" sz="18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ủ</a:t>
                      </a:r>
                      <a:r>
                        <a:rPr kumimoji="0" lang="en-US" sz="21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a 2 tam giác</a:t>
                      </a:r>
                    </a:p>
                  </a:txBody>
                  <a:tcPr marL="68580" marR="68580" marT="34281" marB="3428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1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Trư</a:t>
                      </a:r>
                      <a:r>
                        <a:rPr kumimoji="0" lang="en-US" sz="18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ờ</a:t>
                      </a:r>
                      <a:r>
                        <a:rPr kumimoji="0" lang="en-US" sz="21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ng h</a:t>
                      </a:r>
                      <a:r>
                        <a:rPr kumimoji="0" lang="en-US" sz="18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ợ</a:t>
                      </a:r>
                      <a:r>
                        <a:rPr kumimoji="0" lang="en-US" sz="21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p đ</a:t>
                      </a:r>
                      <a:r>
                        <a:rPr kumimoji="0" lang="en-US" sz="18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ồ</a:t>
                      </a:r>
                      <a:r>
                        <a:rPr kumimoji="0" lang="en-US" sz="21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ng d</a:t>
                      </a:r>
                      <a:r>
                        <a:rPr kumimoji="0" lang="en-US" sz="18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ạ</a:t>
                      </a:r>
                      <a:r>
                        <a:rPr kumimoji="0" lang="en-US" sz="21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ng th</a:t>
                      </a:r>
                      <a:r>
                        <a:rPr kumimoji="0" lang="en-US" sz="18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ứ</a:t>
                      </a:r>
                      <a:r>
                        <a:rPr kumimoji="0" lang="en-US" sz="21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 nh</a:t>
                      </a:r>
                      <a:r>
                        <a:rPr kumimoji="0" lang="en-US" sz="18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ấ</a:t>
                      </a:r>
                      <a:r>
                        <a:rPr kumimoji="0" lang="en-US" sz="21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t của 2 tam giác.</a:t>
                      </a:r>
                    </a:p>
                  </a:txBody>
                  <a:tcPr marL="68580" marR="68580" marT="34281" marB="3428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028682">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Ba c</a:t>
                      </a:r>
                      <a:r>
                        <a:rPr kumimoji="0" lang="en-US" sz="18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ạ</a:t>
                      </a:r>
                      <a:r>
                        <a:rPr kumimoji="0" lang="en-US" sz="21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nh c</a:t>
                      </a:r>
                      <a:r>
                        <a:rPr kumimoji="0" lang="en-US" sz="18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ủ</a:t>
                      </a:r>
                      <a:r>
                        <a:rPr kumimoji="0" lang="en-US" sz="21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a tam giác này </a:t>
                      </a:r>
                      <a:r>
                        <a:rPr kumimoji="0" lang="en-US" sz="2100" b="1" i="1" u="none" strike="noStrike" cap="none" normalizeH="0" baseline="0">
                          <a:ln>
                            <a:noFill/>
                          </a:ln>
                          <a:solidFill>
                            <a:srgbClr val="800000"/>
                          </a:solidFill>
                          <a:effectLst/>
                          <a:latin typeface="Times New Roman" panose="02020603050405020304" pitchFamily="18" charset="0"/>
                          <a:cs typeface="Arial" panose="020B0604020202020204" pitchFamily="34" charset="0"/>
                        </a:rPr>
                        <a:t>b</a:t>
                      </a:r>
                      <a:r>
                        <a:rPr kumimoji="0" lang="en-US" sz="1800" b="1" i="1" u="none" strike="noStrike" cap="none" normalizeH="0" baseline="0">
                          <a:ln>
                            <a:noFill/>
                          </a:ln>
                          <a:solidFill>
                            <a:srgbClr val="800000"/>
                          </a:solidFill>
                          <a:effectLst/>
                          <a:latin typeface="Times New Roman" panose="02020603050405020304" pitchFamily="18" charset="0"/>
                          <a:cs typeface="Arial" panose="020B0604020202020204" pitchFamily="34" charset="0"/>
                        </a:rPr>
                        <a:t>ằ</a:t>
                      </a:r>
                      <a:r>
                        <a:rPr kumimoji="0" lang="en-US" sz="2100" b="1" i="1" u="none" strike="noStrike" cap="none" normalizeH="0" baseline="0">
                          <a:ln>
                            <a:noFill/>
                          </a:ln>
                          <a:solidFill>
                            <a:srgbClr val="800000"/>
                          </a:solidFill>
                          <a:effectLst/>
                          <a:latin typeface="Times New Roman" panose="02020603050405020304" pitchFamily="18" charset="0"/>
                          <a:cs typeface="Arial" panose="020B0604020202020204" pitchFamily="34" charset="0"/>
                        </a:rPr>
                        <a:t>ng</a:t>
                      </a:r>
                      <a:r>
                        <a:rPr kumimoji="0" lang="en-US" sz="21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 ba c</a:t>
                      </a:r>
                      <a:r>
                        <a:rPr kumimoji="0" lang="en-US" sz="18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ạ</a:t>
                      </a:r>
                      <a:r>
                        <a:rPr kumimoji="0" lang="en-US" sz="21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nh c</a:t>
                      </a:r>
                      <a:r>
                        <a:rPr kumimoji="0" lang="en-US" sz="18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ủ</a:t>
                      </a:r>
                      <a:r>
                        <a:rPr kumimoji="0" lang="en-US" sz="21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a tam giác kia.</a:t>
                      </a:r>
                    </a:p>
                  </a:txBody>
                  <a:tcPr marL="68580" marR="68580" marT="34281" marB="3428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a:spcBef>
                          <a:spcPct val="20000"/>
                        </a:spcBef>
                        <a:defRPr sz="2400">
                          <a:solidFill>
                            <a:schemeClr val="tx1"/>
                          </a:solidFill>
                          <a:latin typeface="Arial" panose="020B0604020202020204" pitchFamily="34" charset="0"/>
                          <a:cs typeface="Arial" panose="020B0604020202020204" pitchFamily="34" charset="0"/>
                        </a:defRPr>
                      </a:lvl2pPr>
                      <a:lvl3pPr>
                        <a:spcBef>
                          <a:spcPct val="20000"/>
                        </a:spcBef>
                        <a:defRPr sz="2000">
                          <a:solidFill>
                            <a:schemeClr val="tx1"/>
                          </a:solidFill>
                          <a:latin typeface="Arial" panose="020B0604020202020204" pitchFamily="34" charset="0"/>
                          <a:cs typeface="Arial" panose="020B0604020202020204" pitchFamily="34" charset="0"/>
                        </a:defRPr>
                      </a:lvl3pPr>
                      <a:lvl4pPr>
                        <a:spcBef>
                          <a:spcPct val="20000"/>
                        </a:spcBef>
                        <a:defRPr>
                          <a:solidFill>
                            <a:schemeClr val="tx1"/>
                          </a:solidFill>
                          <a:latin typeface="Arial" panose="020B0604020202020204" pitchFamily="34" charset="0"/>
                          <a:cs typeface="Arial" panose="020B0604020202020204" pitchFamily="34" charset="0"/>
                        </a:defRPr>
                      </a:lvl4pPr>
                      <a:lvl5pPr>
                        <a:spcBef>
                          <a:spcPct val="20000"/>
                        </a:spcBef>
                        <a:defRPr>
                          <a:solidFill>
                            <a:schemeClr val="tx1"/>
                          </a:solidFill>
                          <a:latin typeface="Arial" panose="020B0604020202020204" pitchFamily="34" charset="0"/>
                          <a:cs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1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Ba c</a:t>
                      </a:r>
                      <a:r>
                        <a:rPr kumimoji="0" lang="en-US" sz="18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ạ</a:t>
                      </a:r>
                      <a:r>
                        <a:rPr kumimoji="0" lang="en-US" sz="21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nh c</a:t>
                      </a:r>
                      <a:r>
                        <a:rPr kumimoji="0" lang="en-US" sz="18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ủ</a:t>
                      </a:r>
                      <a:r>
                        <a:rPr kumimoji="0" lang="en-US" sz="21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a tam giác này </a:t>
                      </a:r>
                      <a:r>
                        <a:rPr kumimoji="0" lang="en-US" sz="2100" b="1" i="1" u="none" strike="noStrike" cap="none" normalizeH="0" baseline="0">
                          <a:ln>
                            <a:noFill/>
                          </a:ln>
                          <a:solidFill>
                            <a:srgbClr val="800000"/>
                          </a:solidFill>
                          <a:effectLst/>
                          <a:latin typeface="Times New Roman" panose="02020603050405020304" pitchFamily="18" charset="0"/>
                          <a:cs typeface="Arial" panose="020B0604020202020204" pitchFamily="34" charset="0"/>
                        </a:rPr>
                        <a:t>t</a:t>
                      </a:r>
                      <a:r>
                        <a:rPr kumimoji="0" lang="en-US" sz="1800" b="1" i="1" u="none" strike="noStrike" cap="none" normalizeH="0" baseline="0">
                          <a:ln>
                            <a:noFill/>
                          </a:ln>
                          <a:solidFill>
                            <a:srgbClr val="800000"/>
                          </a:solidFill>
                          <a:effectLst/>
                          <a:latin typeface="Times New Roman" panose="02020603050405020304" pitchFamily="18" charset="0"/>
                          <a:cs typeface="Arial" panose="020B0604020202020204" pitchFamily="34" charset="0"/>
                        </a:rPr>
                        <a:t>ỉ</a:t>
                      </a:r>
                      <a:r>
                        <a:rPr kumimoji="0" lang="en-US" sz="2100" b="1" i="1" u="none" strike="noStrike" cap="none" normalizeH="0" baseline="0">
                          <a:ln>
                            <a:noFill/>
                          </a:ln>
                          <a:solidFill>
                            <a:srgbClr val="800000"/>
                          </a:solidFill>
                          <a:effectLst/>
                          <a:latin typeface="Times New Roman" panose="02020603050405020304" pitchFamily="18" charset="0"/>
                          <a:cs typeface="Arial" panose="020B0604020202020204" pitchFamily="34" charset="0"/>
                        </a:rPr>
                        <a:t> l</a:t>
                      </a:r>
                      <a:r>
                        <a:rPr kumimoji="0" lang="en-US" sz="1800" b="1" i="1" u="none" strike="noStrike" cap="none" normalizeH="0" baseline="0">
                          <a:ln>
                            <a:noFill/>
                          </a:ln>
                          <a:solidFill>
                            <a:srgbClr val="800000"/>
                          </a:solidFill>
                          <a:effectLst/>
                          <a:latin typeface="Times New Roman" panose="02020603050405020304" pitchFamily="18" charset="0"/>
                          <a:cs typeface="Arial" panose="020B0604020202020204" pitchFamily="34" charset="0"/>
                        </a:rPr>
                        <a:t>ệ</a:t>
                      </a:r>
                      <a:r>
                        <a:rPr kumimoji="0" lang="en-US" sz="21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 v</a:t>
                      </a:r>
                      <a:r>
                        <a:rPr kumimoji="0" lang="en-US" sz="18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ớ</a:t>
                      </a:r>
                      <a:r>
                        <a:rPr kumimoji="0" lang="en-US" sz="21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i ba c</a:t>
                      </a:r>
                      <a:r>
                        <a:rPr kumimoji="0" lang="en-US" sz="18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ạ</a:t>
                      </a:r>
                      <a:r>
                        <a:rPr kumimoji="0" lang="en-US" sz="21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nh c</a:t>
                      </a:r>
                      <a:r>
                        <a:rPr kumimoji="0" lang="en-US" sz="18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ủ</a:t>
                      </a:r>
                      <a:r>
                        <a:rPr kumimoji="0" lang="en-US" sz="2100" b="0" i="0" u="none" strike="noStrike" cap="none" normalizeH="0" baseline="0">
                          <a:ln>
                            <a:noFill/>
                          </a:ln>
                          <a:solidFill>
                            <a:srgbClr val="0000CC"/>
                          </a:solidFill>
                          <a:effectLst/>
                          <a:latin typeface="Times New Roman" panose="02020603050405020304" pitchFamily="18" charset="0"/>
                          <a:cs typeface="Arial" panose="020B0604020202020204" pitchFamily="34" charset="0"/>
                        </a:rPr>
                        <a:t>a tam giác kia.</a:t>
                      </a:r>
                    </a:p>
                  </a:txBody>
                  <a:tcPr marL="68580" marR="68580" marT="34281" marB="3428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40976" name="Text Box 16"/>
          <p:cNvSpPr txBox="1">
            <a:spLocks noChangeArrowheads="1"/>
          </p:cNvSpPr>
          <p:nvPr/>
        </p:nvSpPr>
        <p:spPr bwMode="auto">
          <a:xfrm>
            <a:off x="2176895" y="1978722"/>
            <a:ext cx="16002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50000"/>
              </a:spcBef>
              <a:spcAft>
                <a:spcPct val="0"/>
              </a:spcAft>
              <a:buClrTx/>
              <a:buNone/>
            </a:pPr>
            <a:r>
              <a:rPr lang="en-US" altLang="en-US" sz="2100" u="sng" kern="1200" dirty="0" err="1">
                <a:solidFill>
                  <a:srgbClr val="0000CC"/>
                </a:solidFill>
                <a:latin typeface="Times New Roman" panose="02020603050405020304" pitchFamily="18" charset="0"/>
                <a:ea typeface="+mn-ea"/>
              </a:rPr>
              <a:t>Trả</a:t>
            </a:r>
            <a:r>
              <a:rPr lang="en-US" altLang="en-US" sz="2100" u="sng" kern="1200" dirty="0">
                <a:solidFill>
                  <a:srgbClr val="0000CC"/>
                </a:solidFill>
                <a:latin typeface="Times New Roman" panose="02020603050405020304" pitchFamily="18" charset="0"/>
                <a:ea typeface="+mn-ea"/>
              </a:rPr>
              <a:t> </a:t>
            </a:r>
            <a:r>
              <a:rPr lang="en-US" altLang="en-US" sz="2100" u="sng" kern="1200" dirty="0" err="1">
                <a:solidFill>
                  <a:srgbClr val="0000CC"/>
                </a:solidFill>
                <a:latin typeface="Times New Roman" panose="02020603050405020304" pitchFamily="18" charset="0"/>
                <a:ea typeface="+mn-ea"/>
              </a:rPr>
              <a:t>lời</a:t>
            </a:r>
            <a:r>
              <a:rPr lang="en-US" altLang="en-US" sz="2100" u="sng" kern="1200" dirty="0">
                <a:solidFill>
                  <a:srgbClr val="0000CC"/>
                </a:solidFill>
                <a:latin typeface="Times New Roman" panose="02020603050405020304" pitchFamily="18" charset="0"/>
                <a:ea typeface="+mn-ea"/>
              </a:rPr>
              <a:t>:</a:t>
            </a:r>
          </a:p>
        </p:txBody>
      </p:sp>
      <p:sp>
        <p:nvSpPr>
          <p:cNvPr id="40977" name="Text Box 17"/>
          <p:cNvSpPr txBox="1">
            <a:spLocks noChangeArrowheads="1"/>
          </p:cNvSpPr>
          <p:nvPr/>
        </p:nvSpPr>
        <p:spPr bwMode="auto">
          <a:xfrm>
            <a:off x="1361209" y="2360583"/>
            <a:ext cx="6892636"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50000"/>
              </a:spcBef>
              <a:spcAft>
                <a:spcPct val="0"/>
              </a:spcAft>
              <a:buClrTx/>
              <a:buNone/>
            </a:pPr>
            <a:r>
              <a:rPr lang="en-US" altLang="en-US" sz="2100" kern="1200" dirty="0" err="1">
                <a:solidFill>
                  <a:srgbClr val="0000CC"/>
                </a:solidFill>
                <a:latin typeface="Times New Roman" panose="02020603050405020304" pitchFamily="18" charset="0"/>
                <a:ea typeface="+mn-ea"/>
              </a:rPr>
              <a:t>Giống</a:t>
            </a:r>
            <a:r>
              <a:rPr lang="en-US" altLang="en-US" sz="2100" kern="1200" dirty="0">
                <a:solidFill>
                  <a:srgbClr val="0000CC"/>
                </a:solidFill>
                <a:latin typeface="Times New Roman" panose="02020603050405020304" pitchFamily="18" charset="0"/>
                <a:ea typeface="+mn-ea"/>
              </a:rPr>
              <a:t> </a:t>
            </a:r>
            <a:r>
              <a:rPr lang="en-US" altLang="en-US" sz="2100" kern="1200" dirty="0" err="1">
                <a:solidFill>
                  <a:srgbClr val="0000CC"/>
                </a:solidFill>
                <a:latin typeface="Times New Roman" panose="02020603050405020304" pitchFamily="18" charset="0"/>
                <a:ea typeface="+mn-ea"/>
              </a:rPr>
              <a:t>nhau</a:t>
            </a:r>
            <a:r>
              <a:rPr lang="en-US" altLang="en-US" sz="2100" kern="1200" dirty="0">
                <a:solidFill>
                  <a:srgbClr val="0000CC"/>
                </a:solidFill>
                <a:latin typeface="Times New Roman" panose="02020603050405020304" pitchFamily="18" charset="0"/>
                <a:ea typeface="+mn-ea"/>
              </a:rPr>
              <a:t>: </a:t>
            </a:r>
            <a:r>
              <a:rPr lang="en-US" altLang="en-US" sz="2100" kern="1200" dirty="0" err="1">
                <a:solidFill>
                  <a:srgbClr val="0000CC"/>
                </a:solidFill>
                <a:latin typeface="Times New Roman" panose="02020603050405020304" pitchFamily="18" charset="0"/>
                <a:ea typeface="+mn-ea"/>
              </a:rPr>
              <a:t>Đều</a:t>
            </a:r>
            <a:r>
              <a:rPr lang="en-US" altLang="en-US" sz="2100" kern="1200" dirty="0">
                <a:solidFill>
                  <a:srgbClr val="0000CC"/>
                </a:solidFill>
                <a:latin typeface="Times New Roman" panose="02020603050405020304" pitchFamily="18" charset="0"/>
                <a:ea typeface="+mn-ea"/>
              </a:rPr>
              <a:t> </a:t>
            </a:r>
            <a:r>
              <a:rPr lang="en-US" altLang="en-US" sz="2100" kern="1200" dirty="0" err="1">
                <a:solidFill>
                  <a:srgbClr val="0000CC"/>
                </a:solidFill>
                <a:latin typeface="Times New Roman" panose="02020603050405020304" pitchFamily="18" charset="0"/>
                <a:ea typeface="+mn-ea"/>
              </a:rPr>
              <a:t>xét</a:t>
            </a:r>
            <a:r>
              <a:rPr lang="en-US" altLang="en-US" sz="2100" kern="1200" dirty="0">
                <a:solidFill>
                  <a:srgbClr val="0000CC"/>
                </a:solidFill>
                <a:latin typeface="Times New Roman" panose="02020603050405020304" pitchFamily="18" charset="0"/>
                <a:ea typeface="+mn-ea"/>
              </a:rPr>
              <a:t> </a:t>
            </a:r>
            <a:r>
              <a:rPr lang="en-US" altLang="en-US" sz="2100" kern="1200" dirty="0" err="1">
                <a:solidFill>
                  <a:srgbClr val="0000CC"/>
                </a:solidFill>
                <a:latin typeface="Times New Roman" panose="02020603050405020304" pitchFamily="18" charset="0"/>
                <a:ea typeface="+mn-ea"/>
              </a:rPr>
              <a:t>đến</a:t>
            </a:r>
            <a:r>
              <a:rPr lang="en-US" altLang="en-US" sz="2100" kern="1200" dirty="0">
                <a:solidFill>
                  <a:srgbClr val="0000CC"/>
                </a:solidFill>
                <a:latin typeface="Times New Roman" panose="02020603050405020304" pitchFamily="18" charset="0"/>
                <a:ea typeface="+mn-ea"/>
              </a:rPr>
              <a:t> </a:t>
            </a:r>
            <a:r>
              <a:rPr lang="en-US" altLang="en-US" sz="2100" kern="1200" dirty="0" err="1">
                <a:solidFill>
                  <a:srgbClr val="0000CC"/>
                </a:solidFill>
                <a:latin typeface="Times New Roman" panose="02020603050405020304" pitchFamily="18" charset="0"/>
                <a:ea typeface="+mn-ea"/>
              </a:rPr>
              <a:t>điều</a:t>
            </a:r>
            <a:r>
              <a:rPr lang="en-US" altLang="en-US" sz="2100" kern="1200" dirty="0">
                <a:solidFill>
                  <a:srgbClr val="0000CC"/>
                </a:solidFill>
                <a:latin typeface="Times New Roman" panose="02020603050405020304" pitchFamily="18" charset="0"/>
                <a:ea typeface="+mn-ea"/>
              </a:rPr>
              <a:t> </a:t>
            </a:r>
            <a:r>
              <a:rPr lang="en-US" altLang="en-US" sz="2100" kern="1200" dirty="0" err="1">
                <a:solidFill>
                  <a:srgbClr val="0000CC"/>
                </a:solidFill>
                <a:latin typeface="Times New Roman" panose="02020603050405020304" pitchFamily="18" charset="0"/>
                <a:ea typeface="+mn-ea"/>
              </a:rPr>
              <a:t>kiện</a:t>
            </a:r>
            <a:r>
              <a:rPr lang="en-US" altLang="en-US" sz="2100" kern="1200" dirty="0">
                <a:solidFill>
                  <a:srgbClr val="0000CC"/>
                </a:solidFill>
                <a:latin typeface="Times New Roman" panose="02020603050405020304" pitchFamily="18" charset="0"/>
                <a:ea typeface="+mn-ea"/>
              </a:rPr>
              <a:t> </a:t>
            </a:r>
            <a:r>
              <a:rPr lang="en-US" altLang="en-US" sz="2100" kern="1200" dirty="0" err="1">
                <a:solidFill>
                  <a:srgbClr val="0000CC"/>
                </a:solidFill>
                <a:latin typeface="Times New Roman" panose="02020603050405020304" pitchFamily="18" charset="0"/>
                <a:ea typeface="+mn-ea"/>
              </a:rPr>
              <a:t>ba</a:t>
            </a:r>
            <a:r>
              <a:rPr lang="en-US" altLang="en-US" sz="2100" kern="1200" dirty="0">
                <a:solidFill>
                  <a:srgbClr val="0000CC"/>
                </a:solidFill>
                <a:latin typeface="Times New Roman" panose="02020603050405020304" pitchFamily="18" charset="0"/>
                <a:ea typeface="+mn-ea"/>
              </a:rPr>
              <a:t> </a:t>
            </a:r>
            <a:r>
              <a:rPr lang="en-US" altLang="en-US" sz="2100" kern="1200" dirty="0" err="1">
                <a:solidFill>
                  <a:srgbClr val="0000CC"/>
                </a:solidFill>
                <a:latin typeface="Times New Roman" panose="02020603050405020304" pitchFamily="18" charset="0"/>
                <a:ea typeface="+mn-ea"/>
              </a:rPr>
              <a:t>cạnh</a:t>
            </a:r>
            <a:r>
              <a:rPr lang="en-US" altLang="en-US" sz="2100" kern="1200" dirty="0">
                <a:solidFill>
                  <a:srgbClr val="0000CC"/>
                </a:solidFill>
                <a:latin typeface="Times New Roman" panose="02020603050405020304" pitchFamily="18" charset="0"/>
                <a:ea typeface="+mn-ea"/>
              </a:rPr>
              <a:t>.</a:t>
            </a:r>
          </a:p>
        </p:txBody>
      </p:sp>
      <p:sp>
        <p:nvSpPr>
          <p:cNvPr id="40978" name="Text Box 18"/>
          <p:cNvSpPr txBox="1">
            <a:spLocks noChangeArrowheads="1"/>
          </p:cNvSpPr>
          <p:nvPr/>
        </p:nvSpPr>
        <p:spPr bwMode="auto">
          <a:xfrm>
            <a:off x="1014845" y="2702767"/>
            <a:ext cx="21717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50000"/>
              </a:spcBef>
              <a:spcAft>
                <a:spcPct val="0"/>
              </a:spcAft>
              <a:buClrTx/>
              <a:buNone/>
            </a:pPr>
            <a:r>
              <a:rPr lang="en-US" altLang="en-US" sz="2100" kern="1200" dirty="0" err="1">
                <a:solidFill>
                  <a:srgbClr val="0000CC"/>
                </a:solidFill>
                <a:latin typeface="Times New Roman" panose="02020603050405020304" pitchFamily="18" charset="0"/>
                <a:ea typeface="+mn-ea"/>
              </a:rPr>
              <a:t>Khác</a:t>
            </a:r>
            <a:r>
              <a:rPr lang="en-US" altLang="en-US" sz="2100" kern="1200" dirty="0">
                <a:solidFill>
                  <a:srgbClr val="0000CC"/>
                </a:solidFill>
                <a:latin typeface="Times New Roman" panose="02020603050405020304" pitchFamily="18" charset="0"/>
                <a:ea typeface="+mn-ea"/>
              </a:rPr>
              <a:t> </a:t>
            </a:r>
            <a:r>
              <a:rPr lang="en-US" altLang="en-US" sz="2100" kern="1200" dirty="0" err="1">
                <a:solidFill>
                  <a:srgbClr val="0000CC"/>
                </a:solidFill>
                <a:latin typeface="Times New Roman" panose="02020603050405020304" pitchFamily="18" charset="0"/>
                <a:ea typeface="+mn-ea"/>
              </a:rPr>
              <a:t>nhau</a:t>
            </a:r>
            <a:r>
              <a:rPr lang="en-US" altLang="en-US" sz="2100" kern="1200" dirty="0">
                <a:solidFill>
                  <a:srgbClr val="0000CC"/>
                </a:solidFill>
                <a:latin typeface="Times New Roman" panose="02020603050405020304" pitchFamily="18" charset="0"/>
                <a:ea typeface="+mn-ea"/>
              </a:rPr>
              <a:t>:</a:t>
            </a:r>
          </a:p>
        </p:txBody>
      </p:sp>
    </p:spTree>
    <p:extLst>
      <p:ext uri="{BB962C8B-B14F-4D97-AF65-F5344CB8AC3E}">
        <p14:creationId xmlns:p14="http://schemas.microsoft.com/office/powerpoint/2010/main" val="411332763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0963"/>
                                        </p:tgtEl>
                                        <p:attrNameLst>
                                          <p:attrName>style.visibility</p:attrName>
                                        </p:attrNameLst>
                                      </p:cBhvr>
                                      <p:to>
                                        <p:strVal val="visible"/>
                                      </p:to>
                                    </p:set>
                                    <p:anim calcmode="lin" valueType="num">
                                      <p:cBhvr additive="base">
                                        <p:cTn id="7" dur="1000" fill="hold"/>
                                        <p:tgtEl>
                                          <p:spTgt spid="40963"/>
                                        </p:tgtEl>
                                        <p:attrNameLst>
                                          <p:attrName>ppt_x</p:attrName>
                                        </p:attrNameLst>
                                      </p:cBhvr>
                                      <p:tavLst>
                                        <p:tav tm="0">
                                          <p:val>
                                            <p:strVal val="#ppt_x"/>
                                          </p:val>
                                        </p:tav>
                                        <p:tav tm="100000">
                                          <p:val>
                                            <p:strVal val="#ppt_x"/>
                                          </p:val>
                                        </p:tav>
                                      </p:tavLst>
                                    </p:anim>
                                    <p:anim calcmode="lin" valueType="num">
                                      <p:cBhvr additive="base">
                                        <p:cTn id="8" dur="1000" fill="hold"/>
                                        <p:tgtEl>
                                          <p:spTgt spid="4096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1" presetClass="entr" presetSubtype="4" fill="hold" grpId="0" nodeType="clickEffect">
                                  <p:stCondLst>
                                    <p:cond delay="0"/>
                                  </p:stCondLst>
                                  <p:childTnLst>
                                    <p:set>
                                      <p:cBhvr>
                                        <p:cTn id="12" dur="1" fill="hold">
                                          <p:stCondLst>
                                            <p:cond delay="0"/>
                                          </p:stCondLst>
                                        </p:cTn>
                                        <p:tgtEl>
                                          <p:spTgt spid="40964"/>
                                        </p:tgtEl>
                                        <p:attrNameLst>
                                          <p:attrName>style.visibility</p:attrName>
                                        </p:attrNameLst>
                                      </p:cBhvr>
                                      <p:to>
                                        <p:strVal val="visible"/>
                                      </p:to>
                                    </p:set>
                                    <p:animEffect transition="in" filter="wheel(4)">
                                      <p:cBhvr>
                                        <p:cTn id="13" dur="500"/>
                                        <p:tgtEl>
                                          <p:spTgt spid="40964"/>
                                        </p:tgtEl>
                                      </p:cBhvr>
                                    </p:animEffect>
                                  </p:childTnLst>
                                </p:cTn>
                              </p:par>
                            </p:childTnLst>
                          </p:cTn>
                        </p:par>
                        <p:par>
                          <p:cTn id="14" fill="hold" nodeType="afterGroup">
                            <p:stCondLst>
                              <p:cond delay="500"/>
                            </p:stCondLst>
                            <p:childTnLst>
                              <p:par>
                                <p:cTn id="15" presetID="4" presetClass="exit" presetSubtype="16" fill="hold" grpId="1" nodeType="afterEffect">
                                  <p:stCondLst>
                                    <p:cond delay="0"/>
                                  </p:stCondLst>
                                  <p:childTnLst>
                                    <p:animEffect transition="out" filter="box(in)">
                                      <p:cBhvr>
                                        <p:cTn id="16" dur="500"/>
                                        <p:tgtEl>
                                          <p:spTgt spid="40963"/>
                                        </p:tgtEl>
                                      </p:cBhvr>
                                    </p:animEffect>
                                    <p:set>
                                      <p:cBhvr>
                                        <p:cTn id="17" dur="1" fill="hold">
                                          <p:stCondLst>
                                            <p:cond delay="499"/>
                                          </p:stCondLst>
                                        </p:cTn>
                                        <p:tgtEl>
                                          <p:spTgt spid="40963"/>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40976"/>
                                        </p:tgtEl>
                                        <p:attrNameLst>
                                          <p:attrName>style.visibility</p:attrName>
                                        </p:attrNameLst>
                                      </p:cBhvr>
                                      <p:to>
                                        <p:strVal val="visible"/>
                                      </p:to>
                                    </p:set>
                                    <p:animEffect transition="in" filter="barn(inHorizontal)">
                                      <p:cBhvr>
                                        <p:cTn id="22" dur="500"/>
                                        <p:tgtEl>
                                          <p:spTgt spid="409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0977"/>
                                        </p:tgtEl>
                                        <p:attrNameLst>
                                          <p:attrName>style.visibility</p:attrName>
                                        </p:attrNameLst>
                                      </p:cBhvr>
                                      <p:to>
                                        <p:strVal val="visible"/>
                                      </p:to>
                                    </p:set>
                                    <p:animEffect transition="in" filter="wipe(down)">
                                      <p:cBhvr>
                                        <p:cTn id="27" dur="500"/>
                                        <p:tgtEl>
                                          <p:spTgt spid="40977"/>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0978"/>
                                        </p:tgtEl>
                                        <p:attrNameLst>
                                          <p:attrName>style.visibility</p:attrName>
                                        </p:attrNameLst>
                                      </p:cBhvr>
                                      <p:to>
                                        <p:strVal val="visible"/>
                                      </p:to>
                                    </p:set>
                                    <p:animEffect transition="in" filter="wipe(down)">
                                      <p:cBhvr>
                                        <p:cTn id="32" dur="500"/>
                                        <p:tgtEl>
                                          <p:spTgt spid="4097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4" fill="hold" nodeType="clickEffect">
                                  <p:stCondLst>
                                    <p:cond delay="0"/>
                                  </p:stCondLst>
                                  <p:childTnLst>
                                    <p:set>
                                      <p:cBhvr>
                                        <p:cTn id="36" dur="1" fill="hold">
                                          <p:stCondLst>
                                            <p:cond delay="0"/>
                                          </p:stCondLst>
                                        </p:cTn>
                                        <p:tgtEl>
                                          <p:spTgt spid="40965"/>
                                        </p:tgtEl>
                                        <p:attrNameLst>
                                          <p:attrName>style.visibility</p:attrName>
                                        </p:attrNameLst>
                                      </p:cBhvr>
                                      <p:to>
                                        <p:strVal val="visible"/>
                                      </p:to>
                                    </p:set>
                                    <p:animEffect transition="in" filter="wipe(down)">
                                      <p:cBhvr>
                                        <p:cTn id="37" dur="500"/>
                                        <p:tgtEl>
                                          <p:spTgt spid="40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nimBg="1"/>
      <p:bldP spid="40963" grpId="1" animBg="1"/>
      <p:bldP spid="40964" grpId="0" animBg="1"/>
      <p:bldP spid="40976" grpId="0"/>
      <p:bldP spid="40977" grpId="0"/>
      <p:bldP spid="4097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6" name="TextBox 5"/>
          <p:cNvSpPr txBox="1"/>
          <p:nvPr/>
        </p:nvSpPr>
        <p:spPr>
          <a:xfrm>
            <a:off x="3615370" y="393729"/>
            <a:ext cx="1918032" cy="430887"/>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eaLnBrk="1" fontAlgn="auto" latinLnBrk="0" hangingPunct="1">
              <a:spcBef>
                <a:spcPts val="0"/>
              </a:spcBef>
              <a:spcAft>
                <a:spcPts val="0"/>
              </a:spcAft>
              <a:buClrTx/>
              <a:buSzTx/>
              <a:buFontTx/>
              <a:buNone/>
              <a:tabLst/>
              <a:defRPr/>
            </a:pP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rPr>
              <a:t>Luyện tập 1</a:t>
            </a:r>
          </a:p>
        </p:txBody>
      </p:sp>
      <mc:AlternateContent xmlns:mc="http://schemas.openxmlformats.org/markup-compatibility/2006" xmlns:a14="http://schemas.microsoft.com/office/drawing/2010/main">
        <mc:Choice Requires="a14">
          <p:sp>
            <p:nvSpPr>
              <p:cNvPr id="7" name="Rectangle 1"/>
              <p:cNvSpPr>
                <a:spLocks noChangeArrowheads="1"/>
              </p:cNvSpPr>
              <p:nvPr/>
            </p:nvSpPr>
            <p:spPr bwMode="auto">
              <a:xfrm>
                <a:off x="690572" y="852048"/>
                <a:ext cx="7767628" cy="128753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0"/>
                  </a:spcBef>
                  <a:spcAft>
                    <a:spcPts val="0"/>
                  </a:spcAft>
                  <a:buClrTx/>
                </a:pPr>
                <a:r>
                  <a:rPr lang="vi-VN" altLang="en-US" sz="1800" dirty="0">
                    <a:solidFill>
                      <a:srgbClr val="000000"/>
                    </a:solidFill>
                    <a:ea typeface="Open Sans"/>
                  </a:rPr>
                  <a:t>Cho tam giác </a:t>
                </a:r>
                <a14:m>
                  <m:oMath xmlns:m="http://schemas.openxmlformats.org/officeDocument/2006/math">
                    <m:r>
                      <a:rPr lang="vi-VN" altLang="en-US" sz="1800" i="1" smtClean="0">
                        <a:solidFill>
                          <a:srgbClr val="000000"/>
                        </a:solidFill>
                        <a:latin typeface="Cambria Math" panose="02040503050406030204" pitchFamily="18" charset="0"/>
                        <a:ea typeface="Open Sans"/>
                      </a:rPr>
                      <m:t>𝐴𝐵𝐶</m:t>
                    </m:r>
                  </m:oMath>
                </a14:m>
                <a:r>
                  <a:rPr lang="vi-VN" altLang="en-US" sz="1800" dirty="0">
                    <a:solidFill>
                      <a:srgbClr val="000000"/>
                    </a:solidFill>
                    <a:ea typeface="Open Sans"/>
                  </a:rPr>
                  <a:t> có chu vi bằng </a:t>
                </a:r>
                <a14:m>
                  <m:oMath xmlns:m="http://schemas.openxmlformats.org/officeDocument/2006/math">
                    <m:r>
                      <a:rPr lang="vi-VN" altLang="en-US" sz="1800" i="1" smtClean="0">
                        <a:solidFill>
                          <a:srgbClr val="000000"/>
                        </a:solidFill>
                        <a:latin typeface="Cambria Math" panose="02040503050406030204" pitchFamily="18" charset="0"/>
                        <a:ea typeface="Open Sans"/>
                      </a:rPr>
                      <m:t>18 </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oMath>
                </a14:m>
                <a:r>
                  <a:rPr lang="vi-VN" altLang="en-US" sz="1800" dirty="0">
                    <a:solidFill>
                      <a:srgbClr val="000000"/>
                    </a:solidFill>
                    <a:ea typeface="Open Sans"/>
                  </a:rPr>
                  <a:t>và tam giác </a:t>
                </a:r>
                <a14:m>
                  <m:oMath xmlns:m="http://schemas.openxmlformats.org/officeDocument/2006/math">
                    <m:r>
                      <a:rPr lang="vi-VN" altLang="en-US" sz="1800" i="1" smtClean="0">
                        <a:solidFill>
                          <a:srgbClr val="000000"/>
                        </a:solidFill>
                        <a:latin typeface="Cambria Math" panose="02040503050406030204" pitchFamily="18" charset="0"/>
                        <a:ea typeface="Open Sans"/>
                      </a:rPr>
                      <m:t>𝐷𝐸𝐹</m:t>
                    </m:r>
                  </m:oMath>
                </a14:m>
                <a:r>
                  <a:rPr lang="vi-VN" altLang="en-US" sz="1800" dirty="0">
                    <a:solidFill>
                      <a:srgbClr val="000000"/>
                    </a:solidFill>
                    <a:ea typeface="Open Sans"/>
                  </a:rPr>
                  <a:t> có chu vi bằng </a:t>
                </a:r>
                <a14:m>
                  <m:oMath xmlns:m="http://schemas.openxmlformats.org/officeDocument/2006/math">
                    <m:r>
                      <a:rPr lang="vi-VN" altLang="en-US" sz="1800" i="1" smtClean="0">
                        <a:solidFill>
                          <a:srgbClr val="000000"/>
                        </a:solidFill>
                        <a:latin typeface="Cambria Math" panose="02040503050406030204" pitchFamily="18" charset="0"/>
                        <a:ea typeface="Open Sans"/>
                      </a:rPr>
                      <m:t>27</m:t>
                    </m:r>
                    <m:r>
                      <a:rPr lang="vi-VN" altLang="en-US" sz="1800" i="1" smtClean="0">
                        <a:solidFill>
                          <a:srgbClr val="000000"/>
                        </a:solidFill>
                        <a:latin typeface="Cambria Math" panose="02040503050406030204" pitchFamily="18" charset="0"/>
                        <a:ea typeface="Open Sans"/>
                      </a:rPr>
                      <m:t>𝑐𝑚</m:t>
                    </m:r>
                  </m:oMath>
                </a14:m>
                <a:r>
                  <a:rPr lang="vi-VN" altLang="en-US" sz="1800" dirty="0">
                    <a:solidFill>
                      <a:srgbClr val="000000"/>
                    </a:solidFill>
                    <a:ea typeface="Open Sans"/>
                  </a:rPr>
                  <a:t>. Biết rằng </a:t>
                </a:r>
                <a14:m>
                  <m:oMath xmlns:m="http://schemas.openxmlformats.org/officeDocument/2006/math">
                    <m:r>
                      <a:rPr lang="vi-VN" altLang="en-US" sz="1800" i="1" smtClean="0">
                        <a:solidFill>
                          <a:srgbClr val="000000"/>
                        </a:solidFill>
                        <a:latin typeface="Cambria Math" panose="02040503050406030204" pitchFamily="18" charset="0"/>
                        <a:ea typeface="Open Sans"/>
                      </a:rPr>
                      <m:t>𝐴𝐵</m:t>
                    </m:r>
                    <m:r>
                      <a:rPr lang="vi-VN" altLang="en-US" sz="1800" i="1" smtClean="0">
                        <a:solidFill>
                          <a:srgbClr val="000000"/>
                        </a:solidFill>
                        <a:latin typeface="Cambria Math" panose="02040503050406030204" pitchFamily="18" charset="0"/>
                        <a:ea typeface="Open Sans"/>
                      </a:rPr>
                      <m:t>=4</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r>
                      <a:rPr lang="vi-VN" altLang="en-US" sz="1800" i="1" smtClean="0">
                        <a:solidFill>
                          <a:srgbClr val="000000"/>
                        </a:solidFill>
                        <a:latin typeface="Cambria Math" panose="02040503050406030204" pitchFamily="18" charset="0"/>
                        <a:ea typeface="Open Sans"/>
                      </a:rPr>
                      <m:t>𝐵𝐶</m:t>
                    </m:r>
                    <m:r>
                      <a:rPr lang="vi-VN" altLang="en-US" sz="1800" i="1" smtClean="0">
                        <a:solidFill>
                          <a:srgbClr val="000000"/>
                        </a:solidFill>
                        <a:latin typeface="Cambria Math" panose="02040503050406030204" pitchFamily="18" charset="0"/>
                        <a:ea typeface="Open Sans"/>
                      </a:rPr>
                      <m:t>=6</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r>
                      <a:rPr lang="vi-VN" altLang="en-US" sz="1800" i="1" smtClean="0">
                        <a:solidFill>
                          <a:srgbClr val="000000"/>
                        </a:solidFill>
                        <a:latin typeface="Cambria Math" panose="02040503050406030204" pitchFamily="18" charset="0"/>
                        <a:ea typeface="Open Sans"/>
                      </a:rPr>
                      <m:t>𝐷𝐸</m:t>
                    </m:r>
                    <m:r>
                      <a:rPr lang="vi-VN" altLang="en-US" sz="1800" i="1" smtClean="0">
                        <a:solidFill>
                          <a:srgbClr val="000000"/>
                        </a:solidFill>
                        <a:latin typeface="Cambria Math" panose="02040503050406030204" pitchFamily="18" charset="0"/>
                        <a:ea typeface="Open Sans"/>
                      </a:rPr>
                      <m:t>=6</m:t>
                    </m:r>
                    <m:r>
                      <a:rPr lang="vi-VN" altLang="en-US" sz="1800" i="1" smtClean="0">
                        <a:solidFill>
                          <a:srgbClr val="000000"/>
                        </a:solidFill>
                        <a:latin typeface="Cambria Math" panose="02040503050406030204" pitchFamily="18" charset="0"/>
                        <a:ea typeface="Open Sans"/>
                      </a:rPr>
                      <m:t>𝑐𝑚</m:t>
                    </m:r>
                    <m:r>
                      <a:rPr lang="vi-VN" altLang="en-US" sz="1800" i="1" smtClean="0">
                        <a:solidFill>
                          <a:srgbClr val="000000"/>
                        </a:solidFill>
                        <a:latin typeface="Cambria Math" panose="02040503050406030204" pitchFamily="18" charset="0"/>
                        <a:ea typeface="Open Sans"/>
                      </a:rPr>
                      <m:t>, </m:t>
                    </m:r>
                    <m:r>
                      <a:rPr lang="vi-VN" altLang="en-US" sz="1800" i="1" smtClean="0">
                        <a:solidFill>
                          <a:srgbClr val="000000"/>
                        </a:solidFill>
                        <a:latin typeface="Cambria Math" panose="02040503050406030204" pitchFamily="18" charset="0"/>
                        <a:ea typeface="Open Sans"/>
                      </a:rPr>
                      <m:t>𝐹𝐷</m:t>
                    </m:r>
                    <m:r>
                      <a:rPr lang="vi-VN" altLang="en-US" sz="1800" i="1" smtClean="0">
                        <a:solidFill>
                          <a:srgbClr val="000000"/>
                        </a:solidFill>
                        <a:latin typeface="Cambria Math" panose="02040503050406030204" pitchFamily="18" charset="0"/>
                        <a:ea typeface="Open Sans"/>
                      </a:rPr>
                      <m:t>=12</m:t>
                    </m:r>
                    <m:r>
                      <a:rPr lang="vi-VN" altLang="en-US" sz="1800" i="1" smtClean="0">
                        <a:solidFill>
                          <a:srgbClr val="000000"/>
                        </a:solidFill>
                        <a:latin typeface="Cambria Math" panose="02040503050406030204" pitchFamily="18" charset="0"/>
                        <a:ea typeface="Open Sans"/>
                      </a:rPr>
                      <m:t>𝑐𝑚</m:t>
                    </m:r>
                  </m:oMath>
                </a14:m>
                <a:r>
                  <a:rPr lang="vi-VN" altLang="en-US" sz="1800" dirty="0">
                    <a:solidFill>
                      <a:srgbClr val="000000"/>
                    </a:solidFill>
                    <a:ea typeface="Open Sans"/>
                  </a:rPr>
                  <a:t>. Chứng minh  </a:t>
                </a:r>
                <a14:m>
                  <m:oMath xmlns:m="http://schemas.openxmlformats.org/officeDocument/2006/math">
                    <m:r>
                      <m:rPr>
                        <m:sty m:val="p"/>
                      </m:rPr>
                      <a:rPr lang="el-GR" altLang="en-US" sz="1800" i="0" smtClean="0">
                        <a:solidFill>
                          <a:srgbClr val="000000"/>
                        </a:solidFill>
                        <a:latin typeface="Cambria Math" panose="02040503050406030204" pitchFamily="18" charset="0"/>
                        <a:ea typeface="Open Sans"/>
                      </a:rPr>
                      <m:t>Δ</m:t>
                    </m:r>
                    <m:r>
                      <a:rPr lang="vi-VN" altLang="en-US" sz="1800" i="1">
                        <a:solidFill>
                          <a:srgbClr val="000000"/>
                        </a:solidFill>
                        <a:latin typeface="Cambria Math" panose="02040503050406030204" pitchFamily="18" charset="0"/>
                        <a:ea typeface="Open Sans"/>
                      </a:rPr>
                      <m:t>𝐴𝐵𝐶</m:t>
                    </m:r>
                    <m:r>
                      <a:rPr lang="vi-VN" altLang="en-US" sz="1800" i="1">
                        <a:solidFill>
                          <a:srgbClr val="000000"/>
                        </a:solidFill>
                        <a:latin typeface="Cambria Math" panose="02040503050406030204" pitchFamily="18" charset="0"/>
                        <a:ea typeface="Open Sans"/>
                      </a:rPr>
                      <m:t> ∽ </m:t>
                    </m:r>
                    <m:r>
                      <m:rPr>
                        <m:sty m:val="p"/>
                      </m:rPr>
                      <a:rPr lang="el-GR" altLang="en-US" sz="1800" i="0">
                        <a:solidFill>
                          <a:srgbClr val="000000"/>
                        </a:solidFill>
                        <a:latin typeface="Cambria Math" panose="02040503050406030204" pitchFamily="18" charset="0"/>
                        <a:ea typeface="Open Sans"/>
                      </a:rPr>
                      <m:t>Δ</m:t>
                    </m:r>
                    <m:r>
                      <a:rPr lang="vi-VN" altLang="en-US" sz="1800" i="1" smtClean="0">
                        <a:solidFill>
                          <a:srgbClr val="000000"/>
                        </a:solidFill>
                        <a:latin typeface="Cambria Math" panose="02040503050406030204" pitchFamily="18" charset="0"/>
                        <a:ea typeface="Open Sans"/>
                      </a:rPr>
                      <m:t>𝐷𝐸𝐹</m:t>
                    </m:r>
                    <m:r>
                      <a:rPr lang="en-US" altLang="en-US" sz="1800" b="0" i="1" smtClean="0">
                        <a:solidFill>
                          <a:srgbClr val="000000"/>
                        </a:solidFill>
                        <a:latin typeface="Cambria Math" panose="02040503050406030204" pitchFamily="18" charset="0"/>
                        <a:ea typeface="Open Sans"/>
                      </a:rPr>
                      <m:t>.</m:t>
                    </m:r>
                  </m:oMath>
                </a14:m>
                <a:endParaRPr lang="vi-VN" altLang="en-US" sz="1800" dirty="0">
                  <a:solidFill>
                    <a:srgbClr val="000000"/>
                  </a:solidFill>
                  <a:ea typeface="Open Sans"/>
                </a:endParaRPr>
              </a:p>
            </p:txBody>
          </p:sp>
        </mc:Choice>
        <mc:Fallback xmlns="">
          <p:sp>
            <p:nvSpPr>
              <p:cNvPr id="7" name="Rectangle 1"/>
              <p:cNvSpPr>
                <a:spLocks noRot="1" noChangeAspect="1" noMove="1" noResize="1" noEditPoints="1" noAdjustHandles="1" noChangeArrowheads="1" noChangeShapeType="1" noTextEdit="1"/>
              </p:cNvSpPr>
              <p:nvPr/>
            </p:nvSpPr>
            <p:spPr bwMode="auto">
              <a:xfrm>
                <a:off x="690572" y="852048"/>
                <a:ext cx="7767628" cy="1287532"/>
              </a:xfrm>
              <a:prstGeom prst="rect">
                <a:avLst/>
              </a:prstGeom>
              <a:blipFill>
                <a:blip r:embed="rId3"/>
                <a:stretch>
                  <a:fillRect l="-627" r="-62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2039453" y="3969679"/>
            <a:ext cx="606480" cy="746717"/>
          </a:xfrm>
          <a:prstGeom prst="rect">
            <a:avLst/>
          </a:prstGeom>
        </p:spPr>
      </p:pic>
      <p:sp>
        <p:nvSpPr>
          <p:cNvPr id="2" name="Rectangle 1"/>
          <p:cNvSpPr/>
          <p:nvPr/>
        </p:nvSpPr>
        <p:spPr>
          <a:xfrm>
            <a:off x="586409" y="1297392"/>
            <a:ext cx="7971182" cy="1477328"/>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da-DK" sz="20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Trong bóng đá, độ khó của mỗi pha ghi bàn còn được tính bởi góc sút vào cầu môn là rộng hay hẹp. Nếu biết độ rộng của khung thành là 7,32 m, trái bóng cách hai cọt gôn lần lượt là 10,98 m và 14,64 m</a:t>
            </a:r>
            <a:endPar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4360495" y="2714762"/>
            <a:ext cx="4150017" cy="2189983"/>
          </a:xfrm>
          <a:prstGeom prst="rect">
            <a:avLst/>
          </a:prstGeom>
        </p:spPr>
      </p:pic>
      <p:sp>
        <p:nvSpPr>
          <p:cNvPr id="4" name="Rectangle 3"/>
          <p:cNvSpPr/>
          <p:nvPr/>
        </p:nvSpPr>
        <p:spPr>
          <a:xfrm>
            <a:off x="568515" y="2890733"/>
            <a:ext cx="3548355" cy="1477328"/>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da-DK" sz="2000" b="0" i="0" u="none" strike="noStrike" kern="0" cap="none" spc="0" normalizeH="0" baseline="0" noProof="0" dirty="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thì em có cách nào để đo được góc sút ở vị trí này bởi các dụng cụ học tập không?</a:t>
            </a:r>
            <a:endParaRPr kumimoji="0" lang="en-US" sz="2000" b="0" i="0" u="none" strike="noStrike" kern="0" cap="none" spc="0" normalizeH="0" baseline="0" noProof="0" dirty="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p:sp>
        <p:nvSpPr>
          <p:cNvPr id="7" name="TextBox 6"/>
          <p:cNvSpPr txBox="1"/>
          <p:nvPr/>
        </p:nvSpPr>
        <p:spPr>
          <a:xfrm>
            <a:off x="3631913" y="299137"/>
            <a:ext cx="1880174" cy="600164"/>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FFFFFF"/>
                </a:solidFill>
                <a:effectLst/>
                <a:uLnTx/>
                <a:uFillTx/>
                <a:latin typeface="Arial"/>
                <a:ea typeface="+mn-ea"/>
                <a:cs typeface="Arial" panose="020B0604020202020204" pitchFamily="34" charset="0"/>
                <a:sym typeface="Arial"/>
              </a:rPr>
              <a:t>Vận</a:t>
            </a:r>
            <a:r>
              <a:rPr kumimoji="0" lang="en-US" sz="2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sym typeface="Arial"/>
              </a:rPr>
              <a:t> </a:t>
            </a:r>
            <a:r>
              <a:rPr kumimoji="0" lang="en-US" sz="2200" b="1" i="0" u="none" strike="noStrike" kern="1200" cap="none" spc="0" normalizeH="0" baseline="0" noProof="0" dirty="0" err="1">
                <a:ln>
                  <a:noFill/>
                </a:ln>
                <a:solidFill>
                  <a:srgbClr val="FFFFFF"/>
                </a:solidFill>
                <a:effectLst/>
                <a:uLnTx/>
                <a:uFillTx/>
                <a:latin typeface="Arial"/>
                <a:ea typeface="+mn-ea"/>
                <a:cs typeface="Arial" panose="020B0604020202020204" pitchFamily="34" charset="0"/>
                <a:sym typeface="Arial"/>
              </a:rPr>
              <a:t>dụng</a:t>
            </a:r>
            <a:endParaRPr kumimoji="0" lang="en-US" sz="22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sym typeface="Arial"/>
            </a:endParaRPr>
          </a:p>
        </p:txBody>
      </p:sp>
      <p:sp>
        <p:nvSpPr>
          <p:cNvPr id="5" name="Rectangle 4"/>
          <p:cNvSpPr/>
          <p:nvPr/>
        </p:nvSpPr>
        <p:spPr>
          <a:xfrm>
            <a:off x="568515" y="957307"/>
            <a:ext cx="3155031" cy="400110"/>
          </a:xfrm>
          <a:prstGeom prst="rect">
            <a:avLst/>
          </a:prstGeom>
        </p:spPr>
        <p:txBody>
          <a:bodyPr wrap="none">
            <a:spAutoFit/>
          </a:bodyPr>
          <a:lstStyle/>
          <a:p>
            <a:r>
              <a:rPr lang="vi-VN" sz="2000" dirty="0">
                <a:latin typeface="Arial" panose="020B0604020202020204" pitchFamily="34" charset="0"/>
              </a:rPr>
              <a:t>Trở lại tình huống mở đầu</a:t>
            </a:r>
            <a:endParaRPr lang="en-US" dirty="0"/>
          </a:p>
        </p:txBody>
      </p:sp>
    </p:spTree>
    <p:extLst>
      <p:ext uri="{BB962C8B-B14F-4D97-AF65-F5344CB8AC3E}">
        <p14:creationId xmlns:p14="http://schemas.microsoft.com/office/powerpoint/2010/main" val="1401602135"/>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anim calcmode="lin" valueType="num">
                                      <p:cBhvr>
                                        <p:cTn id="23" dur="500" fill="hold"/>
                                        <p:tgtEl>
                                          <p:spTgt spid="4"/>
                                        </p:tgtEl>
                                        <p:attrNameLst>
                                          <p:attrName>ppt_x</p:attrName>
                                        </p:attrNameLst>
                                      </p:cBhvr>
                                      <p:tavLst>
                                        <p:tav tm="0">
                                          <p:val>
                                            <p:strVal val="#ppt_x"/>
                                          </p:val>
                                        </p:tav>
                                        <p:tav tm="100000">
                                          <p:val>
                                            <p:strVal val="#ppt_x"/>
                                          </p:val>
                                        </p:tav>
                                      </p:tavLst>
                                    </p:anim>
                                    <p:anim calcmode="lin" valueType="num">
                                      <p:cBhvr>
                                        <p:cTn id="24"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7" name="Rectangle 6"/>
          <p:cNvSpPr/>
          <p:nvPr/>
        </p:nvSpPr>
        <p:spPr>
          <a:xfrm>
            <a:off x="149785" y="125751"/>
            <a:ext cx="8942832" cy="48769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4" name="TextBox 3"/>
          <p:cNvSpPr txBox="1"/>
          <p:nvPr/>
        </p:nvSpPr>
        <p:spPr>
          <a:xfrm>
            <a:off x="3631913" y="405244"/>
            <a:ext cx="1880174" cy="600164"/>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rPr>
              <a:t>Vận dụng</a:t>
            </a:r>
          </a:p>
        </p:txBody>
      </p:sp>
      <p:sp>
        <p:nvSpPr>
          <p:cNvPr id="2" name="Rectangle 1"/>
          <p:cNvSpPr/>
          <p:nvPr/>
        </p:nvSpPr>
        <p:spPr>
          <a:xfrm>
            <a:off x="921585" y="1118880"/>
            <a:ext cx="7350031" cy="1938992"/>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Trở lại tình huống mở đầu. Em hãy vẽ một tam giác có ba cạnh tỉ lệ với ba cạnh của tam giác tạo bởi ba đỉnh là trái bóng và </a:t>
            </a:r>
            <a:r>
              <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   </a:t>
            </a:r>
            <a:r>
              <a:rPr kumimoji="0" lang="vi-VN" sz="20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hai chân cột gôn. Từ đó tính góc sút bằng góc tương ứng của tam giác vừa vẽ được.</a:t>
            </a:r>
            <a:endParaRPr kumimoji="0" lang="en-US" sz="2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200000"/>
                    </a14:imgEffect>
                  </a14:imgLayer>
                </a14:imgProps>
              </a:ext>
            </a:extLst>
          </a:blip>
          <a:stretch>
            <a:fillRect/>
          </a:stretch>
        </p:blipFill>
        <p:spPr>
          <a:xfrm>
            <a:off x="468208" y="3039276"/>
            <a:ext cx="2483036" cy="1310309"/>
          </a:xfrm>
          <a:prstGeom prst="rect">
            <a:avLst/>
          </a:prstGeom>
        </p:spPr>
      </p:pic>
      <p:grpSp>
        <p:nvGrpSpPr>
          <p:cNvPr id="8" name="Google Shape;2482;p39"/>
          <p:cNvGrpSpPr/>
          <p:nvPr/>
        </p:nvGrpSpPr>
        <p:grpSpPr>
          <a:xfrm>
            <a:off x="8271616" y="4238113"/>
            <a:ext cx="546000" cy="546000"/>
            <a:chOff x="7807225" y="3947400"/>
            <a:chExt cx="546000" cy="546000"/>
          </a:xfrm>
        </p:grpSpPr>
        <p:sp>
          <p:nvSpPr>
            <p:cNvPr id="9"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10"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495;p39"/>
            <p:cNvGrpSpPr/>
            <p:nvPr/>
          </p:nvGrpSpPr>
          <p:grpSpPr>
            <a:xfrm>
              <a:off x="7846500" y="3983675"/>
              <a:ext cx="490400" cy="480150"/>
              <a:chOff x="7846500" y="3983675"/>
              <a:chExt cx="490400" cy="480150"/>
            </a:xfrm>
          </p:grpSpPr>
          <p:sp>
            <p:nvSpPr>
              <p:cNvPr id="22"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 name="Google Shape;2457;p39"/>
          <p:cNvGrpSpPr/>
          <p:nvPr/>
        </p:nvGrpSpPr>
        <p:grpSpPr>
          <a:xfrm rot="5218095">
            <a:off x="63770" y="266549"/>
            <a:ext cx="1180507" cy="947366"/>
            <a:chOff x="182650" y="97825"/>
            <a:chExt cx="1411249" cy="1317305"/>
          </a:xfrm>
        </p:grpSpPr>
        <p:sp>
          <p:nvSpPr>
            <p:cNvPr id="29"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2459;p39"/>
            <p:cNvGrpSpPr/>
            <p:nvPr/>
          </p:nvGrpSpPr>
          <p:grpSpPr>
            <a:xfrm>
              <a:off x="238818" y="149796"/>
              <a:ext cx="1261444" cy="779205"/>
              <a:chOff x="238818" y="149796"/>
              <a:chExt cx="1261444" cy="779205"/>
            </a:xfrm>
          </p:grpSpPr>
          <p:sp>
            <p:nvSpPr>
              <p:cNvPr id="31"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5" name="Google Shape;2349;p37"/>
          <p:cNvGrpSpPr/>
          <p:nvPr/>
        </p:nvGrpSpPr>
        <p:grpSpPr>
          <a:xfrm rot="13161471" flipV="1">
            <a:off x="383855" y="4435243"/>
            <a:ext cx="683280" cy="600885"/>
            <a:chOff x="6745875" y="1386325"/>
            <a:chExt cx="1050850" cy="888425"/>
          </a:xfrm>
        </p:grpSpPr>
        <p:sp>
          <p:nvSpPr>
            <p:cNvPr id="66"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pic>
        <p:nvPicPr>
          <p:cNvPr id="3" name="Picture 2"/>
          <p:cNvPicPr>
            <a:picLocks noChangeAspect="1"/>
          </p:cNvPicPr>
          <p:nvPr/>
        </p:nvPicPr>
        <p:blipFill>
          <a:blip r:embed="rId5"/>
          <a:stretch>
            <a:fillRect/>
          </a:stretch>
        </p:blipFill>
        <p:spPr>
          <a:xfrm>
            <a:off x="3598269" y="2613755"/>
            <a:ext cx="5359994" cy="2367815"/>
          </a:xfrm>
          <a:prstGeom prst="rect">
            <a:avLst/>
          </a:prstGeom>
        </p:spPr>
      </p:pic>
    </p:spTree>
    <p:extLst>
      <p:ext uri="{BB962C8B-B14F-4D97-AF65-F5344CB8AC3E}">
        <p14:creationId xmlns:p14="http://schemas.microsoft.com/office/powerpoint/2010/main" val="382414327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3000" r="-3000"/>
          </a:stretch>
        </a:blipFill>
        <a:effectLst/>
      </p:bgPr>
    </p:bg>
    <p:spTree>
      <p:nvGrpSpPr>
        <p:cNvPr id="1" name=""/>
        <p:cNvGrpSpPr/>
        <p:nvPr/>
      </p:nvGrpSpPr>
      <p:grpSpPr>
        <a:xfrm>
          <a:off x="0" y="0"/>
          <a:ext cx="0" cy="0"/>
          <a:chOff x="0" y="0"/>
          <a:chExt cx="0" cy="0"/>
        </a:xfrm>
      </p:grpSpPr>
      <p:pic>
        <p:nvPicPr>
          <p:cNvPr id="5" name="Picture 4" descr="1.png">
            <a:hlinkClick r:id="rId5" action="ppaction://hlinksldjump"/>
          </p:cNvPr>
          <p:cNvPicPr>
            <a:picLocks noChangeAspect="1"/>
          </p:cNvPicPr>
          <p:nvPr/>
        </p:nvPicPr>
        <p:blipFill>
          <a:blip r:embed="rId6" cstate="print"/>
          <a:stretch>
            <a:fillRect/>
          </a:stretch>
        </p:blipFill>
        <p:spPr>
          <a:xfrm>
            <a:off x="971550" y="2171700"/>
            <a:ext cx="685800" cy="696861"/>
          </a:xfrm>
          <a:prstGeom prst="rect">
            <a:avLst/>
          </a:prstGeom>
        </p:spPr>
      </p:pic>
      <p:pic>
        <p:nvPicPr>
          <p:cNvPr id="6" name="Picture 5" descr="2.png">
            <a:hlinkClick r:id="rId7" action="ppaction://hlinksldjump"/>
          </p:cNvPr>
          <p:cNvPicPr>
            <a:picLocks noChangeAspect="1"/>
          </p:cNvPicPr>
          <p:nvPr/>
        </p:nvPicPr>
        <p:blipFill>
          <a:blip r:embed="rId8" cstate="print"/>
          <a:stretch>
            <a:fillRect/>
          </a:stretch>
        </p:blipFill>
        <p:spPr>
          <a:xfrm>
            <a:off x="3257550" y="1085850"/>
            <a:ext cx="628650" cy="628650"/>
          </a:xfrm>
          <a:prstGeom prst="rect">
            <a:avLst/>
          </a:prstGeom>
        </p:spPr>
      </p:pic>
      <p:pic>
        <p:nvPicPr>
          <p:cNvPr id="7" name="Picture 6" descr="4.png">
            <a:hlinkClick r:id="rId9" action="ppaction://hlinksldjump"/>
          </p:cNvPr>
          <p:cNvPicPr>
            <a:picLocks noChangeAspect="1"/>
          </p:cNvPicPr>
          <p:nvPr/>
        </p:nvPicPr>
        <p:blipFill>
          <a:blip r:embed="rId10" cstate="print"/>
          <a:stretch>
            <a:fillRect/>
          </a:stretch>
        </p:blipFill>
        <p:spPr>
          <a:xfrm>
            <a:off x="571500" y="3429000"/>
            <a:ext cx="685800" cy="759279"/>
          </a:xfrm>
          <a:prstGeom prst="rect">
            <a:avLst/>
          </a:prstGeom>
        </p:spPr>
      </p:pic>
      <p:pic>
        <p:nvPicPr>
          <p:cNvPr id="8" name="Picture 7" descr="5.png">
            <a:hlinkClick r:id="rId11" action="ppaction://hlinksldjump"/>
          </p:cNvPr>
          <p:cNvPicPr>
            <a:picLocks noChangeAspect="1"/>
          </p:cNvPicPr>
          <p:nvPr/>
        </p:nvPicPr>
        <p:blipFill>
          <a:blip r:embed="rId12" cstate="print"/>
          <a:stretch>
            <a:fillRect/>
          </a:stretch>
        </p:blipFill>
        <p:spPr>
          <a:xfrm>
            <a:off x="1143000" y="4171951"/>
            <a:ext cx="614286" cy="671429"/>
          </a:xfrm>
          <a:prstGeom prst="rect">
            <a:avLst/>
          </a:prstGeom>
        </p:spPr>
      </p:pic>
      <p:pic>
        <p:nvPicPr>
          <p:cNvPr id="10" name="Picture 9" descr="1.png">
            <a:hlinkClick r:id="rId13" action="ppaction://hlinksldjump"/>
          </p:cNvPr>
          <p:cNvPicPr>
            <a:picLocks noChangeAspect="1"/>
          </p:cNvPicPr>
          <p:nvPr/>
        </p:nvPicPr>
        <p:blipFill>
          <a:blip r:embed="rId6" cstate="print"/>
          <a:stretch>
            <a:fillRect/>
          </a:stretch>
        </p:blipFill>
        <p:spPr>
          <a:xfrm>
            <a:off x="4229101" y="2971800"/>
            <a:ext cx="660743" cy="671400"/>
          </a:xfrm>
          <a:prstGeom prst="rect">
            <a:avLst/>
          </a:prstGeom>
        </p:spPr>
      </p:pic>
      <p:pic>
        <p:nvPicPr>
          <p:cNvPr id="12" name="Picture 11" descr="5144e915ff17705e2be92c41dfee8556.png"/>
          <p:cNvPicPr>
            <a:picLocks noChangeAspect="1"/>
          </p:cNvPicPr>
          <p:nvPr/>
        </p:nvPicPr>
        <p:blipFill>
          <a:blip r:embed="rId14" cstate="print"/>
          <a:stretch>
            <a:fillRect/>
          </a:stretch>
        </p:blipFill>
        <p:spPr>
          <a:xfrm rot="1126681">
            <a:off x="7874728" y="1122083"/>
            <a:ext cx="880109" cy="880109"/>
          </a:xfrm>
          <a:prstGeom prst="rect">
            <a:avLst/>
          </a:prstGeom>
        </p:spPr>
      </p:pic>
      <p:sp>
        <p:nvSpPr>
          <p:cNvPr id="9" name="Rectangle 8"/>
          <p:cNvSpPr/>
          <p:nvPr/>
        </p:nvSpPr>
        <p:spPr>
          <a:xfrm>
            <a:off x="1757286" y="140022"/>
            <a:ext cx="5603185" cy="770778"/>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00">
              <a:buClrTx/>
            </a:pPr>
            <a:r>
              <a:rPr lang="en-US" sz="4300" b="1" kern="1200" dirty="0">
                <a:solidFill>
                  <a:schemeClr val="accent2"/>
                </a:solidFill>
                <a:latin typeface="Arial" panose="020B0604020202020204" pitchFamily="34" charset="0"/>
                <a:cs typeface="Arial" panose="020B0604020202020204" pitchFamily="34" charset="0"/>
              </a:rPr>
              <a:t> BÀI TẬP CỦNG CỐ</a:t>
            </a:r>
          </a:p>
        </p:txBody>
      </p:sp>
      <p:pic>
        <p:nvPicPr>
          <p:cNvPr id="2" name="energetic-upbeat-stylish-pop-fashion-1365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203046" y="621304"/>
            <a:ext cx="406400" cy="406400"/>
          </a:xfrm>
          <a:prstGeom prst="rect">
            <a:avLst/>
          </a:prstGeom>
        </p:spPr>
      </p:pic>
    </p:spTree>
    <p:extLst>
      <p:ext uri="{BB962C8B-B14F-4D97-AF65-F5344CB8AC3E}">
        <p14:creationId xmlns:p14="http://schemas.microsoft.com/office/powerpoint/2010/main" val="2461916334"/>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7544" fill="hold"/>
                                        <p:tgtEl>
                                          <p:spTgt spid="2"/>
                                        </p:tgtEl>
                                      </p:cBhvr>
                                    </p:cmd>
                                  </p:childTnLst>
                                </p:cTn>
                              </p:par>
                              <p:par>
                                <p:cTn id="7" presetID="59" presetClass="path" presetSubtype="0" accel="50000" decel="50000" fill="hold" nodeType="withEffect">
                                  <p:stCondLst>
                                    <p:cond delay="0"/>
                                  </p:stCondLst>
                                  <p:childTnLst>
                                    <p:animMotion origin="layout" path="M 3.46945E-18 0 C 3.46945E-18 -0.05509 0.06424 -0.09722 0.14236 -0.09722 C 0.22292 -0.09722 0.2875 -0.05509 0.2875 0 C 0.2875 0.05486 0.35174 0.09745 0.43229 0.09745 C 0.51042 0.09745 0.575 0.05486 0.575 0 " pathEditMode="relative" rAng="0" ptsTypes="fffff">
                                      <p:cBhvr>
                                        <p:cTn id="8" dur="2000" fill="hold"/>
                                        <p:tgtEl>
                                          <p:spTgt spid="5"/>
                                        </p:tgtEl>
                                        <p:attrNameLst>
                                          <p:attrName>ppt_x</p:attrName>
                                          <p:attrName>ppt_y</p:attrName>
                                        </p:attrNameLst>
                                      </p:cBhvr>
                                      <p:rCtr x="287" y="0"/>
                                    </p:animMotion>
                                  </p:childTnLst>
                                </p:cTn>
                              </p:par>
                              <p:par>
                                <p:cTn id="9" presetID="0" presetClass="path" presetSubtype="0" accel="50000" decel="50000" fill="hold" nodeType="withEffect">
                                  <p:stCondLst>
                                    <p:cond delay="0"/>
                                  </p:stCondLst>
                                  <p:childTnLst>
                                    <p:animMotion origin="layout" path="M 1.11111E-6 -8.14815E-6 C -0.00712 0.06782 -0.01424 0.13587 0.00451 0.1655 C 0.02326 0.19513 0.07691 0.19652 0.11198 0.17777 C 0.14705 0.15902 0.18646 0.07222 0.2151 0.05231 C 0.24375 0.0324 0.26354 0.04537 0.28333 0.05856 " pathEditMode="relative" ptsTypes="aaaaA">
                                      <p:cBhvr>
                                        <p:cTn id="10" dur="2000" fill="hold"/>
                                        <p:tgtEl>
                                          <p:spTgt spid="6"/>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3.33333E-6 -4.81481E-6 C 0.04097 -0.02962 0.08211 -0.05902 0.12968 -0.07291 C 0.17708 -0.0868 0.22986 -0.09467 0.28437 -0.08287 C 0.33906 -0.07106 0.38784 0.00116 0.45729 -0.00254 C 0.52656 -0.00601 0.61319 -0.05509 0.7 -0.1037 " pathEditMode="relative" rAng="0" ptsTypes="aaaaA">
                                      <p:cBhvr>
                                        <p:cTn id="12" dur="2000" fill="hold"/>
                                        <p:tgtEl>
                                          <p:spTgt spid="7"/>
                                        </p:tgtEl>
                                        <p:attrNameLst>
                                          <p:attrName>ppt_x</p:attrName>
                                          <p:attrName>ppt_y</p:attrName>
                                        </p:attrNameLst>
                                      </p:cBhvr>
                                      <p:rCtr x="350" y="-51"/>
                                    </p:animMotion>
                                  </p:childTnLst>
                                </p:cTn>
                              </p:par>
                              <p:par>
                                <p:cTn id="13" presetID="0" presetClass="path" presetSubtype="0" accel="50000" decel="50000" fill="hold" nodeType="withEffect">
                                  <p:stCondLst>
                                    <p:cond delay="0"/>
                                  </p:stCondLst>
                                  <p:childTnLst>
                                    <p:animMotion origin="layout" path="M -1.66667E-6 0.02454 C 0.03959 0.00069 0.07917 -0.02292 0.1408 -0.01111 C 0.20261 0.00046 0.27865 0.07755 0.37118 0.09444 C 0.4632 0.11111 0.61163 0.11342 0.69375 0.08912 C 0.77604 0.06551 0.84757 -0.0044 0.86389 -0.04884 C 0.88021 -0.09306 0.83542 -0.13495 0.79063 -0.17639 " pathEditMode="relative" rAng="0" ptsTypes="aaaaaA">
                                      <p:cBhvr>
                                        <p:cTn id="14" dur="2000" fill="hold"/>
                                        <p:tgtEl>
                                          <p:spTgt spid="8"/>
                                        </p:tgtEl>
                                        <p:attrNameLst>
                                          <p:attrName>ppt_x</p:attrName>
                                          <p:attrName>ppt_y</p:attrName>
                                        </p:attrNameLst>
                                      </p:cBhvr>
                                      <p:rCtr x="440" y="-56"/>
                                    </p:animMotion>
                                  </p:childTnLst>
                                </p:cTn>
                              </p:par>
                              <p:par>
                                <p:cTn id="15" presetID="0" presetClass="path" presetSubtype="0" accel="50000" decel="50000" fill="hold" nodeType="withEffect">
                                  <p:stCondLst>
                                    <p:cond delay="0"/>
                                  </p:stCondLst>
                                  <p:childTnLst>
                                    <p:animMotion origin="layout" path="M 0.02691 0.01875 C 0.04791 0.01018 0.06892 0.00185 0.09045 -0.01551 C 0.11198 -0.03287 0.13923 -0.07361 0.15573 -0.08611 C 0.17222 -0.09861 0.18055 -0.09445 0.18906 -0.09028 " pathEditMode="relative" rAng="0" ptsTypes="aaaA">
                                      <p:cBhvr>
                                        <p:cTn id="16" dur="2000" fill="hold"/>
                                        <p:tgtEl>
                                          <p:spTgt spid="10"/>
                                        </p:tgtEl>
                                        <p:attrNameLst>
                                          <p:attrName>ppt_x</p:attrName>
                                          <p:attrName>ppt_y</p:attrName>
                                        </p:attrNameLst>
                                      </p:cBhvr>
                                      <p:rCtr x="81" y="-59"/>
                                    </p:animMotion>
                                  </p:childTnLst>
                                </p:cTn>
                              </p:par>
                            </p:childTnLst>
                          </p:cTn>
                        </p:par>
                      </p:childTnLst>
                    </p:cTn>
                  </p:par>
                </p:childTnLst>
              </p:cTn>
              <p:prevCondLst>
                <p:cond evt="onPrev" delay="0">
                  <p:tgtEl>
                    <p:sldTgt/>
                  </p:tgtEl>
                </p:cond>
              </p:prevCondLst>
              <p:nextCondLst>
                <p:cond evt="onNext" delay="0">
                  <p:tgtEl>
                    <p:sldTgt/>
                  </p:tgtEl>
                </p:cond>
              </p:nextCondLst>
            </p:seq>
            <p:audio>
              <p:cMediaNode vol="37755">
                <p:cTn id="1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AutoShape 2"/>
          <p:cNvSpPr>
            <a:spLocks noChangeArrowheads="1"/>
          </p:cNvSpPr>
          <p:nvPr/>
        </p:nvSpPr>
        <p:spPr bwMode="auto">
          <a:xfrm>
            <a:off x="4457700" y="1828800"/>
            <a:ext cx="3543300" cy="914400"/>
          </a:xfrm>
          <a:prstGeom prst="wedgeEllipseCallout">
            <a:avLst>
              <a:gd name="adj1" fmla="val -61088"/>
              <a:gd name="adj2" fmla="val -23176"/>
            </a:avLst>
          </a:prstGeom>
          <a:solidFill>
            <a:srgbClr val="FFFF99"/>
          </a:solidFill>
          <a:ln w="9525">
            <a:solidFill>
              <a:srgbClr val="FF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buNone/>
            </a:pPr>
            <a:r>
              <a:rPr lang="en-US" altLang="en-US" sz="2100" kern="1200">
                <a:solidFill>
                  <a:srgbClr val="000000"/>
                </a:solidFill>
                <a:latin typeface="Times New Roman" panose="02020603050405020304" pitchFamily="18" charset="0"/>
                <a:ea typeface="+mn-ea"/>
              </a:rPr>
              <a:t>- Các góc tương ứng bằng nhau.</a:t>
            </a:r>
          </a:p>
        </p:txBody>
      </p:sp>
      <p:sp>
        <p:nvSpPr>
          <p:cNvPr id="56323" name="Rectangle 3"/>
          <p:cNvSpPr>
            <a:spLocks noChangeArrowheads="1"/>
          </p:cNvSpPr>
          <p:nvPr/>
        </p:nvSpPr>
        <p:spPr bwMode="auto">
          <a:xfrm>
            <a:off x="2286000" y="171450"/>
            <a:ext cx="3771900" cy="571500"/>
          </a:xfrm>
          <a:prstGeom prst="rect">
            <a:avLst/>
          </a:prstGeom>
          <a:gradFill rotWithShape="1">
            <a:gsLst>
              <a:gs pos="0">
                <a:srgbClr val="FFFF99"/>
              </a:gs>
              <a:gs pos="100000">
                <a:srgbClr val="FF3399">
                  <a:alpha val="28000"/>
                </a:srgbClr>
              </a:gs>
            </a:gsLst>
            <a:path path="shape">
              <a:fillToRect l="50000" t="50000" r="50000" b="50000"/>
            </a:path>
          </a:gradFill>
          <a:ln w="9525">
            <a:solidFill>
              <a:srgbClr val="FF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buNone/>
            </a:pPr>
            <a:r>
              <a:rPr lang="en-US" altLang="en-US" sz="3300" kern="1200" dirty="0">
                <a:solidFill>
                  <a:srgbClr val="0033CC"/>
                </a:solidFill>
                <a:latin typeface="Times New Roman" panose="02020603050405020304" pitchFamily="18" charset="0"/>
                <a:ea typeface="+mn-ea"/>
              </a:rPr>
              <a:t>PHẦN MỞ ĐẦU</a:t>
            </a:r>
            <a:endParaRPr lang="en-US" altLang="en-US" sz="3000" kern="1200" dirty="0">
              <a:solidFill>
                <a:srgbClr val="0033CC"/>
              </a:solidFill>
              <a:latin typeface="Times New Roman" panose="02020603050405020304" pitchFamily="18" charset="0"/>
              <a:ea typeface="+mn-ea"/>
            </a:endParaRPr>
          </a:p>
        </p:txBody>
      </p:sp>
      <p:sp>
        <p:nvSpPr>
          <p:cNvPr id="56324" name="Rectangle 4"/>
          <p:cNvSpPr>
            <a:spLocks noChangeArrowheads="1"/>
          </p:cNvSpPr>
          <p:nvPr/>
        </p:nvSpPr>
        <p:spPr bwMode="auto">
          <a:xfrm>
            <a:off x="1600200" y="800100"/>
            <a:ext cx="5486400" cy="45720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257175" indent="-257175" algn="ctr" defTabSz="685800" fontAlgn="base">
              <a:spcAft>
                <a:spcPct val="0"/>
              </a:spcAft>
              <a:buClrTx/>
              <a:buNone/>
            </a:pPr>
            <a:r>
              <a:rPr lang="en-US" altLang="en-US" sz="2100" kern="1200">
                <a:solidFill>
                  <a:srgbClr val="FF3300"/>
                </a:solidFill>
                <a:latin typeface="Times New Roman" panose="02020603050405020304" pitchFamily="18" charset="0"/>
                <a:ea typeface="+mn-ea"/>
              </a:rPr>
              <a:t>- Nêu đ</a:t>
            </a:r>
            <a:r>
              <a:rPr lang="en-US" altLang="en-US" sz="1800" kern="1200">
                <a:solidFill>
                  <a:srgbClr val="FF3300"/>
                </a:solidFill>
                <a:latin typeface="Times New Roman" panose="02020603050405020304" pitchFamily="18" charset="0"/>
                <a:ea typeface="+mn-ea"/>
              </a:rPr>
              <a:t>ị</a:t>
            </a:r>
            <a:r>
              <a:rPr lang="en-US" altLang="en-US" sz="2100" kern="1200">
                <a:solidFill>
                  <a:srgbClr val="FF3300"/>
                </a:solidFill>
                <a:latin typeface="Times New Roman" panose="02020603050405020304" pitchFamily="18" charset="0"/>
                <a:ea typeface="+mn-ea"/>
              </a:rPr>
              <a:t>nh ngh</a:t>
            </a:r>
            <a:r>
              <a:rPr lang="en-US" altLang="en-US" sz="1800" kern="1200">
                <a:solidFill>
                  <a:srgbClr val="FF3300"/>
                </a:solidFill>
                <a:latin typeface="Times New Roman" panose="02020603050405020304" pitchFamily="18" charset="0"/>
                <a:ea typeface="+mn-ea"/>
              </a:rPr>
              <a:t>ĩ</a:t>
            </a:r>
            <a:r>
              <a:rPr lang="en-US" altLang="en-US" sz="2100" kern="1200">
                <a:solidFill>
                  <a:srgbClr val="FF3300"/>
                </a:solidFill>
                <a:latin typeface="Times New Roman" panose="02020603050405020304" pitchFamily="18" charset="0"/>
                <a:ea typeface="+mn-ea"/>
              </a:rPr>
              <a:t>a hai tam giác đ</a:t>
            </a:r>
            <a:r>
              <a:rPr lang="en-US" altLang="en-US" sz="1800" kern="1200">
                <a:solidFill>
                  <a:srgbClr val="FF3300"/>
                </a:solidFill>
                <a:latin typeface="Times New Roman" panose="02020603050405020304" pitchFamily="18" charset="0"/>
                <a:ea typeface="+mn-ea"/>
              </a:rPr>
              <a:t>ồ</a:t>
            </a:r>
            <a:r>
              <a:rPr lang="en-US" altLang="en-US" sz="2100" kern="1200">
                <a:solidFill>
                  <a:srgbClr val="FF3300"/>
                </a:solidFill>
                <a:latin typeface="Times New Roman" panose="02020603050405020304" pitchFamily="18" charset="0"/>
                <a:ea typeface="+mn-ea"/>
              </a:rPr>
              <a:t>ng d</a:t>
            </a:r>
            <a:r>
              <a:rPr lang="en-US" altLang="en-US" sz="1800" kern="1200">
                <a:solidFill>
                  <a:srgbClr val="FF3300"/>
                </a:solidFill>
                <a:latin typeface="Times New Roman" panose="02020603050405020304" pitchFamily="18" charset="0"/>
                <a:ea typeface="+mn-ea"/>
              </a:rPr>
              <a:t>ạ</a:t>
            </a:r>
            <a:r>
              <a:rPr lang="en-US" altLang="en-US" sz="2100" kern="1200">
                <a:solidFill>
                  <a:srgbClr val="FF3300"/>
                </a:solidFill>
                <a:latin typeface="Times New Roman" panose="02020603050405020304" pitchFamily="18" charset="0"/>
                <a:ea typeface="+mn-ea"/>
              </a:rPr>
              <a:t>ng?</a:t>
            </a:r>
          </a:p>
        </p:txBody>
      </p:sp>
      <p:sp>
        <p:nvSpPr>
          <p:cNvPr id="56325" name="Text Box 5"/>
          <p:cNvSpPr txBox="1">
            <a:spLocks noChangeArrowheads="1"/>
          </p:cNvSpPr>
          <p:nvPr/>
        </p:nvSpPr>
        <p:spPr bwMode="auto">
          <a:xfrm>
            <a:off x="1543050" y="971550"/>
            <a:ext cx="6286500" cy="90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50000"/>
              </a:spcBef>
              <a:spcAft>
                <a:spcPct val="0"/>
              </a:spcAft>
              <a:buClrTx/>
              <a:buNone/>
            </a:pPr>
            <a:r>
              <a:rPr lang="en-US" altLang="en-US" sz="2100" b="1" i="1" kern="1200">
                <a:solidFill>
                  <a:srgbClr val="000000"/>
                </a:solidFill>
                <a:latin typeface="Times New Roman" panose="02020603050405020304" pitchFamily="18" charset="0"/>
                <a:ea typeface="+mn-ea"/>
              </a:rPr>
              <a:t>Định nghĩa</a:t>
            </a:r>
          </a:p>
          <a:p>
            <a:pPr algn="ctr" defTabSz="685800" fontAlgn="base">
              <a:spcBef>
                <a:spcPct val="50000"/>
              </a:spcBef>
              <a:spcAft>
                <a:spcPct val="0"/>
              </a:spcAft>
              <a:buClrTx/>
              <a:buNone/>
            </a:pPr>
            <a:r>
              <a:rPr lang="en-US" altLang="en-US" sz="2100" kern="1200">
                <a:solidFill>
                  <a:srgbClr val="000000"/>
                </a:solidFill>
                <a:latin typeface="Times New Roman" panose="02020603050405020304" pitchFamily="18" charset="0"/>
                <a:ea typeface="+mn-ea"/>
              </a:rPr>
              <a:t>Tam giác A’B’C’ đồng dạng với tam giác ABC nếu: </a:t>
            </a:r>
          </a:p>
        </p:txBody>
      </p:sp>
      <p:sp>
        <p:nvSpPr>
          <p:cNvPr id="56326" name="AutoShape 6"/>
          <p:cNvSpPr>
            <a:spLocks noChangeArrowheads="1"/>
          </p:cNvSpPr>
          <p:nvPr/>
        </p:nvSpPr>
        <p:spPr bwMode="auto">
          <a:xfrm>
            <a:off x="4286250" y="2628900"/>
            <a:ext cx="3486150" cy="914400"/>
          </a:xfrm>
          <a:prstGeom prst="wedgeEllipseCallout">
            <a:avLst>
              <a:gd name="adj1" fmla="val -58912"/>
              <a:gd name="adj2" fmla="val -28644"/>
            </a:avLst>
          </a:prstGeom>
          <a:solidFill>
            <a:srgbClr val="FFFF99"/>
          </a:solidFill>
          <a:ln w="9525">
            <a:solidFill>
              <a:srgbClr val="FF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buNone/>
            </a:pPr>
            <a:r>
              <a:rPr lang="en-US" altLang="en-US" sz="2100" kern="1200">
                <a:solidFill>
                  <a:srgbClr val="000000"/>
                </a:solidFill>
                <a:latin typeface="Times New Roman" panose="02020603050405020304" pitchFamily="18" charset="0"/>
                <a:ea typeface="+mn-ea"/>
              </a:rPr>
              <a:t>- Các cặp cạnh tương ứng tỉ lệ</a:t>
            </a:r>
          </a:p>
        </p:txBody>
      </p:sp>
      <p:sp>
        <p:nvSpPr>
          <p:cNvPr id="3079" name="Text Box 7"/>
          <p:cNvSpPr txBox="1">
            <a:spLocks noChangeArrowheads="1"/>
          </p:cNvSpPr>
          <p:nvPr/>
        </p:nvSpPr>
        <p:spPr bwMode="auto">
          <a:xfrm>
            <a:off x="1714500" y="2400300"/>
            <a:ext cx="20574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50000"/>
              </a:spcBef>
              <a:spcAft>
                <a:spcPct val="0"/>
              </a:spcAft>
              <a:buClrTx/>
              <a:buNone/>
            </a:pPr>
            <a:endParaRPr lang="en-US" altLang="en-US" sz="2100" kern="1200">
              <a:solidFill>
                <a:srgbClr val="000000"/>
              </a:solidFill>
              <a:latin typeface="Times New Roman" panose="02020603050405020304" pitchFamily="18" charset="0"/>
              <a:ea typeface="+mn-ea"/>
            </a:endParaRPr>
          </a:p>
        </p:txBody>
      </p:sp>
      <p:sp>
        <p:nvSpPr>
          <p:cNvPr id="3080" name="Text Box 8"/>
          <p:cNvSpPr txBox="1">
            <a:spLocks noChangeArrowheads="1"/>
          </p:cNvSpPr>
          <p:nvPr/>
        </p:nvSpPr>
        <p:spPr bwMode="auto">
          <a:xfrm>
            <a:off x="1600200" y="2457450"/>
            <a:ext cx="2171700"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50000"/>
              </a:spcBef>
              <a:spcAft>
                <a:spcPct val="0"/>
              </a:spcAft>
              <a:buClrTx/>
              <a:buNone/>
            </a:pPr>
            <a:endParaRPr lang="en-US" altLang="en-US" sz="2100" kern="1200">
              <a:solidFill>
                <a:srgbClr val="000000"/>
              </a:solidFill>
              <a:latin typeface="Times New Roman" panose="02020603050405020304" pitchFamily="18" charset="0"/>
              <a:ea typeface="+mn-ea"/>
            </a:endParaRPr>
          </a:p>
        </p:txBody>
      </p:sp>
      <p:graphicFrame>
        <p:nvGraphicFramePr>
          <p:cNvPr id="56329" name="Object 9"/>
          <p:cNvGraphicFramePr>
            <a:graphicFrameLocks noChangeAspect="1"/>
          </p:cNvGraphicFramePr>
          <p:nvPr/>
        </p:nvGraphicFramePr>
        <p:xfrm>
          <a:off x="1852612" y="1885951"/>
          <a:ext cx="2377679" cy="411956"/>
        </p:xfrm>
        <a:graphic>
          <a:graphicData uri="http://schemas.openxmlformats.org/presentationml/2006/ole">
            <mc:AlternateContent xmlns:mc="http://schemas.openxmlformats.org/markup-compatibility/2006">
              <mc:Choice xmlns:v="urn:schemas-microsoft-com:vml" Requires="v">
                <p:oleObj name="Equation" r:id="rId3" imgW="1358310" imgH="241195" progId="Equation.DSMT4">
                  <p:embed/>
                </p:oleObj>
              </mc:Choice>
              <mc:Fallback>
                <p:oleObj name="Equation" r:id="rId3" imgW="1358310" imgH="241195" progId="Equation.DSMT4">
                  <p:embed/>
                  <p:pic>
                    <p:nvPicPr>
                      <p:cNvPr id="56329"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2612" y="1885951"/>
                        <a:ext cx="2377679" cy="41195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6330" name="Object 10"/>
          <p:cNvGraphicFramePr>
            <a:graphicFrameLocks noChangeAspect="1"/>
          </p:cNvGraphicFramePr>
          <p:nvPr/>
        </p:nvGraphicFramePr>
        <p:xfrm>
          <a:off x="1714500" y="2400301"/>
          <a:ext cx="2571750" cy="726281"/>
        </p:xfrm>
        <a:graphic>
          <a:graphicData uri="http://schemas.openxmlformats.org/presentationml/2006/ole">
            <mc:AlternateContent xmlns:mc="http://schemas.openxmlformats.org/markup-compatibility/2006">
              <mc:Choice xmlns:v="urn:schemas-microsoft-com:vml" Requires="v">
                <p:oleObj name="Equation" r:id="rId5" imgW="1269449" imgH="393529" progId="Equation.3">
                  <p:embed/>
                </p:oleObj>
              </mc:Choice>
              <mc:Fallback>
                <p:oleObj name="Equation" r:id="rId5" imgW="1269449" imgH="393529" progId="Equation.3">
                  <p:embed/>
                  <p:pic>
                    <p:nvPicPr>
                      <p:cNvPr id="56330" name="Object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14500" y="2400301"/>
                        <a:ext cx="2571750" cy="7262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84" name="Text Box 12"/>
          <p:cNvSpPr txBox="1">
            <a:spLocks noChangeArrowheads="1"/>
          </p:cNvSpPr>
          <p:nvPr/>
        </p:nvSpPr>
        <p:spPr bwMode="auto">
          <a:xfrm>
            <a:off x="3588544" y="2164556"/>
            <a:ext cx="2755106"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0"/>
              </a:spcBef>
              <a:spcAft>
                <a:spcPct val="0"/>
              </a:spcAft>
              <a:buClrTx/>
              <a:buNone/>
            </a:pPr>
            <a:endParaRPr lang="en-US" altLang="en-US" sz="2100" kern="1200">
              <a:solidFill>
                <a:srgbClr val="000000"/>
              </a:solidFill>
              <a:latin typeface="Times New Roman" panose="02020603050405020304" pitchFamily="18" charset="0"/>
              <a:ea typeface="+mn-ea"/>
            </a:endParaRPr>
          </a:p>
        </p:txBody>
      </p:sp>
      <p:sp>
        <p:nvSpPr>
          <p:cNvPr id="56333" name="Text Box 13"/>
          <p:cNvSpPr txBox="1">
            <a:spLocks noChangeArrowheads="1"/>
          </p:cNvSpPr>
          <p:nvPr/>
        </p:nvSpPr>
        <p:spPr bwMode="auto">
          <a:xfrm>
            <a:off x="1828800" y="1200150"/>
            <a:ext cx="4514850" cy="900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defTabSz="685800" fontAlgn="base">
              <a:spcBef>
                <a:spcPct val="50000"/>
              </a:spcBef>
              <a:spcAft>
                <a:spcPct val="0"/>
              </a:spcAft>
              <a:buClrTx/>
              <a:buNone/>
            </a:pPr>
            <a:r>
              <a:rPr lang="en-US" altLang="en-US" sz="2100" kern="1200" dirty="0">
                <a:solidFill>
                  <a:srgbClr val="000000"/>
                </a:solidFill>
                <a:latin typeface="Times New Roman" panose="02020603050405020304" pitchFamily="18" charset="0"/>
                <a:ea typeface="+mn-ea"/>
              </a:rPr>
              <a:t>Tam </a:t>
            </a:r>
            <a:r>
              <a:rPr lang="en-US" altLang="en-US" sz="2100" kern="1200" dirty="0" err="1">
                <a:solidFill>
                  <a:srgbClr val="000000"/>
                </a:solidFill>
                <a:latin typeface="Times New Roman" panose="02020603050405020304" pitchFamily="18" charset="0"/>
                <a:ea typeface="+mn-ea"/>
              </a:rPr>
              <a:t>giác</a:t>
            </a:r>
            <a:r>
              <a:rPr lang="en-US" altLang="en-US" sz="2100" kern="1200" dirty="0">
                <a:solidFill>
                  <a:srgbClr val="000000"/>
                </a:solidFill>
                <a:latin typeface="Times New Roman" panose="02020603050405020304" pitchFamily="18" charset="0"/>
                <a:ea typeface="+mn-ea"/>
              </a:rPr>
              <a:t> A’B’C’ </a:t>
            </a:r>
            <a:r>
              <a:rPr lang="en-US" altLang="en-US" sz="2100" kern="1200" dirty="0" err="1">
                <a:solidFill>
                  <a:srgbClr val="000000"/>
                </a:solidFill>
                <a:latin typeface="Times New Roman" panose="02020603050405020304" pitchFamily="18" charset="0"/>
                <a:ea typeface="+mn-ea"/>
              </a:rPr>
              <a:t>và</a:t>
            </a:r>
            <a:r>
              <a:rPr lang="en-US" altLang="en-US" sz="2100" kern="1200" dirty="0">
                <a:solidFill>
                  <a:srgbClr val="000000"/>
                </a:solidFill>
                <a:latin typeface="Times New Roman" panose="02020603050405020304" pitchFamily="18" charset="0"/>
                <a:ea typeface="+mn-ea"/>
              </a:rPr>
              <a:t> tam </a:t>
            </a:r>
            <a:r>
              <a:rPr lang="en-US" altLang="en-US" sz="2100" kern="1200" dirty="0" err="1">
                <a:solidFill>
                  <a:srgbClr val="000000"/>
                </a:solidFill>
                <a:latin typeface="Times New Roman" panose="02020603050405020304" pitchFamily="18" charset="0"/>
                <a:ea typeface="+mn-ea"/>
              </a:rPr>
              <a:t>giác</a:t>
            </a:r>
            <a:r>
              <a:rPr lang="en-US" altLang="en-US" sz="2100" kern="1200" dirty="0">
                <a:solidFill>
                  <a:srgbClr val="000000"/>
                </a:solidFill>
                <a:latin typeface="Times New Roman" panose="02020603050405020304" pitchFamily="18" charset="0"/>
                <a:ea typeface="+mn-ea"/>
              </a:rPr>
              <a:t> ABC </a:t>
            </a:r>
            <a:r>
              <a:rPr lang="en-US" altLang="en-US" sz="2100" kern="1200" dirty="0" err="1">
                <a:solidFill>
                  <a:srgbClr val="000000"/>
                </a:solidFill>
                <a:latin typeface="Times New Roman" panose="02020603050405020304" pitchFamily="18" charset="0"/>
                <a:ea typeface="+mn-ea"/>
              </a:rPr>
              <a:t>có</a:t>
            </a:r>
            <a:r>
              <a:rPr lang="en-US" altLang="en-US" sz="2100" kern="1200" dirty="0">
                <a:solidFill>
                  <a:srgbClr val="000000"/>
                </a:solidFill>
                <a:latin typeface="Times New Roman" panose="02020603050405020304" pitchFamily="18" charset="0"/>
                <a:ea typeface="+mn-ea"/>
              </a:rPr>
              <a:t>: </a:t>
            </a:r>
          </a:p>
          <a:p>
            <a:pPr algn="ctr" defTabSz="685800" fontAlgn="base">
              <a:spcBef>
                <a:spcPct val="50000"/>
              </a:spcBef>
              <a:spcAft>
                <a:spcPct val="0"/>
              </a:spcAft>
              <a:buClrTx/>
              <a:buNone/>
            </a:pPr>
            <a:endParaRPr lang="en-US" altLang="en-US" sz="2100" kern="1200" dirty="0">
              <a:solidFill>
                <a:srgbClr val="000000"/>
              </a:solidFill>
              <a:latin typeface="Times New Roman" panose="02020603050405020304" pitchFamily="18" charset="0"/>
              <a:ea typeface="+mn-ea"/>
            </a:endParaRPr>
          </a:p>
        </p:txBody>
      </p:sp>
      <p:grpSp>
        <p:nvGrpSpPr>
          <p:cNvPr id="56334" name="Group 14"/>
          <p:cNvGrpSpPr>
            <a:grpSpLocks/>
          </p:cNvGrpSpPr>
          <p:nvPr/>
        </p:nvGrpSpPr>
        <p:grpSpPr bwMode="auto">
          <a:xfrm>
            <a:off x="1143001" y="2914650"/>
            <a:ext cx="2622947" cy="1428750"/>
            <a:chOff x="144" y="2928"/>
            <a:chExt cx="2203" cy="1191"/>
          </a:xfrm>
        </p:grpSpPr>
        <p:grpSp>
          <p:nvGrpSpPr>
            <p:cNvPr id="3098" name="Group 15"/>
            <p:cNvGrpSpPr>
              <a:grpSpLocks/>
            </p:cNvGrpSpPr>
            <p:nvPr/>
          </p:nvGrpSpPr>
          <p:grpSpPr bwMode="auto">
            <a:xfrm>
              <a:off x="144" y="2928"/>
              <a:ext cx="1366" cy="1059"/>
              <a:chOff x="472" y="6137"/>
              <a:chExt cx="2451" cy="1680"/>
            </a:xfrm>
          </p:grpSpPr>
          <p:grpSp>
            <p:nvGrpSpPr>
              <p:cNvPr id="3115" name="Group 16"/>
              <p:cNvGrpSpPr>
                <a:grpSpLocks/>
              </p:cNvGrpSpPr>
              <p:nvPr/>
            </p:nvGrpSpPr>
            <p:grpSpPr bwMode="auto">
              <a:xfrm>
                <a:off x="807" y="6496"/>
                <a:ext cx="1593" cy="833"/>
                <a:chOff x="2784" y="3120"/>
                <a:chExt cx="1584" cy="624"/>
              </a:xfrm>
            </p:grpSpPr>
            <p:sp>
              <p:nvSpPr>
                <p:cNvPr id="3120" name="Line 17"/>
                <p:cNvSpPr>
                  <a:spLocks noChangeShapeType="1"/>
                </p:cNvSpPr>
                <p:nvPr/>
              </p:nvSpPr>
              <p:spPr bwMode="auto">
                <a:xfrm flipH="1">
                  <a:off x="2784" y="3120"/>
                  <a:ext cx="480" cy="624"/>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sp>
              <p:nvSpPr>
                <p:cNvPr id="3121" name="Line 18"/>
                <p:cNvSpPr>
                  <a:spLocks noChangeShapeType="1"/>
                </p:cNvSpPr>
                <p:nvPr/>
              </p:nvSpPr>
              <p:spPr bwMode="auto">
                <a:xfrm>
                  <a:off x="3264" y="3120"/>
                  <a:ext cx="1104" cy="62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sp>
              <p:nvSpPr>
                <p:cNvPr id="3122" name="Line 19"/>
                <p:cNvSpPr>
                  <a:spLocks noChangeShapeType="1"/>
                </p:cNvSpPr>
                <p:nvPr/>
              </p:nvSpPr>
              <p:spPr bwMode="auto">
                <a:xfrm>
                  <a:off x="2784" y="3744"/>
                  <a:ext cx="1584" cy="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grpSp>
          <p:grpSp>
            <p:nvGrpSpPr>
              <p:cNvPr id="3116" name="Group 20"/>
              <p:cNvGrpSpPr>
                <a:grpSpLocks/>
              </p:cNvGrpSpPr>
              <p:nvPr/>
            </p:nvGrpSpPr>
            <p:grpSpPr bwMode="auto">
              <a:xfrm>
                <a:off x="472" y="6137"/>
                <a:ext cx="2451" cy="1680"/>
                <a:chOff x="472" y="6137"/>
                <a:chExt cx="2451" cy="1680"/>
              </a:xfrm>
            </p:grpSpPr>
            <p:sp>
              <p:nvSpPr>
                <p:cNvPr id="3117" name="Text Box 21"/>
                <p:cNvSpPr txBox="1">
                  <a:spLocks noChangeArrowheads="1"/>
                </p:cNvSpPr>
                <p:nvPr/>
              </p:nvSpPr>
              <p:spPr bwMode="auto">
                <a:xfrm>
                  <a:off x="934" y="613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buClrTx/>
                    <a:buNone/>
                  </a:pPr>
                  <a:r>
                    <a:rPr lang="en-US" altLang="en-US" sz="900" kern="1200">
                      <a:solidFill>
                        <a:srgbClr val="000000"/>
                      </a:solidFill>
                      <a:ea typeface="+mn-ea"/>
                    </a:rPr>
                    <a:t> </a:t>
                  </a:r>
                </a:p>
                <a:p>
                  <a:pPr defTabSz="685800" fontAlgn="base">
                    <a:spcBef>
                      <a:spcPct val="0"/>
                    </a:spcBef>
                    <a:spcAft>
                      <a:spcPct val="0"/>
                    </a:spcAft>
                    <a:buClrTx/>
                    <a:buNone/>
                  </a:pPr>
                  <a:r>
                    <a:rPr lang="en-US" altLang="en-US" sz="900" kern="1200">
                      <a:solidFill>
                        <a:srgbClr val="000000"/>
                      </a:solidFill>
                      <a:ea typeface="+mn-ea"/>
                    </a:rPr>
                    <a:t> </a:t>
                  </a:r>
                  <a:r>
                    <a:rPr lang="en-US" altLang="en-US" sz="900" b="1" kern="1200">
                      <a:solidFill>
                        <a:srgbClr val="000000"/>
                      </a:solidFill>
                      <a:latin typeface="Times New Roman" panose="02020603050405020304" pitchFamily="18" charset="0"/>
                      <a:ea typeface="+mn-ea"/>
                    </a:rPr>
                    <a:t>A</a:t>
                  </a:r>
                  <a:endParaRPr lang="en-US" altLang="en-US" sz="1350" b="1" kern="1200">
                    <a:solidFill>
                      <a:srgbClr val="000000"/>
                    </a:solidFill>
                    <a:latin typeface="Times New Roman" panose="02020603050405020304" pitchFamily="18" charset="0"/>
                    <a:ea typeface="+mn-ea"/>
                  </a:endParaRPr>
                </a:p>
              </p:txBody>
            </p:sp>
            <p:sp>
              <p:nvSpPr>
                <p:cNvPr id="3118" name="Text Box 22"/>
                <p:cNvSpPr txBox="1">
                  <a:spLocks noChangeArrowheads="1"/>
                </p:cNvSpPr>
                <p:nvPr/>
              </p:nvSpPr>
              <p:spPr bwMode="auto">
                <a:xfrm>
                  <a:off x="472" y="7277"/>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buClrTx/>
                    <a:buNone/>
                  </a:pPr>
                  <a:r>
                    <a:rPr lang="en-US" altLang="en-US" sz="900" b="1" kern="1200">
                      <a:solidFill>
                        <a:srgbClr val="000000"/>
                      </a:solidFill>
                      <a:latin typeface="Times New Roman" panose="02020603050405020304" pitchFamily="18" charset="0"/>
                      <a:ea typeface="+mn-ea"/>
                    </a:rPr>
                    <a:t>B</a:t>
                  </a:r>
                  <a:endParaRPr lang="en-US" altLang="en-US" sz="1350" b="1" kern="1200">
                    <a:solidFill>
                      <a:srgbClr val="000000"/>
                    </a:solidFill>
                    <a:latin typeface="Times New Roman" panose="02020603050405020304" pitchFamily="18" charset="0"/>
                    <a:ea typeface="+mn-ea"/>
                  </a:endParaRPr>
                </a:p>
              </p:txBody>
            </p:sp>
            <p:sp>
              <p:nvSpPr>
                <p:cNvPr id="3119" name="Text Box 23"/>
                <p:cNvSpPr txBox="1">
                  <a:spLocks noChangeArrowheads="1"/>
                </p:cNvSpPr>
                <p:nvPr/>
              </p:nvSpPr>
              <p:spPr bwMode="auto">
                <a:xfrm>
                  <a:off x="2023" y="7276"/>
                  <a:ext cx="900"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buClrTx/>
                    <a:buNone/>
                  </a:pPr>
                  <a:r>
                    <a:rPr lang="en-US" altLang="en-US" sz="900" kern="1200">
                      <a:solidFill>
                        <a:srgbClr val="000000"/>
                      </a:solidFill>
                      <a:ea typeface="+mn-ea"/>
                    </a:rPr>
                    <a:t>     </a:t>
                  </a:r>
                  <a:r>
                    <a:rPr lang="en-US" altLang="en-US" sz="900" kern="1200">
                      <a:solidFill>
                        <a:srgbClr val="000000"/>
                      </a:solidFill>
                      <a:latin typeface="Times New Roman" panose="02020603050405020304" pitchFamily="18" charset="0"/>
                      <a:ea typeface="+mn-ea"/>
                    </a:rPr>
                    <a:t> </a:t>
                  </a:r>
                  <a:r>
                    <a:rPr lang="en-US" altLang="en-US" sz="900" b="1" kern="1200">
                      <a:solidFill>
                        <a:srgbClr val="000000"/>
                      </a:solidFill>
                      <a:latin typeface="Times New Roman" panose="02020603050405020304" pitchFamily="18" charset="0"/>
                      <a:ea typeface="+mn-ea"/>
                    </a:rPr>
                    <a:t>C</a:t>
                  </a:r>
                  <a:endParaRPr lang="en-US" altLang="en-US" sz="1350" b="1" kern="1200">
                    <a:solidFill>
                      <a:srgbClr val="000000"/>
                    </a:solidFill>
                    <a:latin typeface="Times New Roman" panose="02020603050405020304" pitchFamily="18" charset="0"/>
                    <a:ea typeface="+mn-ea"/>
                  </a:endParaRPr>
                </a:p>
              </p:txBody>
            </p:sp>
          </p:grpSp>
        </p:grpSp>
        <p:grpSp>
          <p:nvGrpSpPr>
            <p:cNvPr id="3099" name="Group 24"/>
            <p:cNvGrpSpPr>
              <a:grpSpLocks/>
            </p:cNvGrpSpPr>
            <p:nvPr/>
          </p:nvGrpSpPr>
          <p:grpSpPr bwMode="auto">
            <a:xfrm>
              <a:off x="1358" y="3420"/>
              <a:ext cx="864" cy="486"/>
              <a:chOff x="2323" y="1430"/>
              <a:chExt cx="864" cy="486"/>
            </a:xfrm>
          </p:grpSpPr>
          <p:sp>
            <p:nvSpPr>
              <p:cNvPr id="3112" name="Text Box 25"/>
              <p:cNvSpPr txBox="1">
                <a:spLocks noChangeArrowheads="1"/>
              </p:cNvSpPr>
              <p:nvPr/>
            </p:nvSpPr>
            <p:spPr bwMode="auto">
              <a:xfrm>
                <a:off x="2786" y="1430"/>
                <a:ext cx="401"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buClrTx/>
                  <a:buNone/>
                </a:pPr>
                <a:r>
                  <a:rPr lang="en-US" altLang="en-US" sz="900" kern="1200">
                    <a:solidFill>
                      <a:srgbClr val="000000"/>
                    </a:solidFill>
                    <a:ea typeface="+mn-ea"/>
                  </a:rPr>
                  <a:t>   </a:t>
                </a:r>
                <a:endParaRPr lang="en-US" altLang="en-US" sz="1350" kern="1200">
                  <a:solidFill>
                    <a:srgbClr val="000000"/>
                  </a:solidFill>
                  <a:ea typeface="+mn-ea"/>
                </a:endParaRPr>
              </a:p>
            </p:txBody>
          </p:sp>
          <p:sp>
            <p:nvSpPr>
              <p:cNvPr id="3113" name="Text Box 26"/>
              <p:cNvSpPr txBox="1">
                <a:spLocks noChangeArrowheads="1"/>
              </p:cNvSpPr>
              <p:nvPr/>
            </p:nvSpPr>
            <p:spPr bwMode="auto">
              <a:xfrm>
                <a:off x="2323" y="1451"/>
                <a:ext cx="401"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buClrTx/>
                  <a:buNone/>
                </a:pPr>
                <a:r>
                  <a:rPr lang="en-US" altLang="en-US" sz="900" kern="1200">
                    <a:solidFill>
                      <a:srgbClr val="000000"/>
                    </a:solidFill>
                    <a:ea typeface="+mn-ea"/>
                  </a:rPr>
                  <a:t>   </a:t>
                </a:r>
                <a:endParaRPr lang="en-US" altLang="en-US" sz="1350" kern="1200">
                  <a:solidFill>
                    <a:srgbClr val="000000"/>
                  </a:solidFill>
                  <a:ea typeface="+mn-ea"/>
                </a:endParaRPr>
              </a:p>
            </p:txBody>
          </p:sp>
          <p:sp>
            <p:nvSpPr>
              <p:cNvPr id="3114" name="Text Box 27"/>
              <p:cNvSpPr txBox="1">
                <a:spLocks noChangeArrowheads="1"/>
              </p:cNvSpPr>
              <p:nvPr/>
            </p:nvSpPr>
            <p:spPr bwMode="auto">
              <a:xfrm>
                <a:off x="2643" y="1689"/>
                <a:ext cx="401"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buClrTx/>
                  <a:buNone/>
                </a:pPr>
                <a:endParaRPr lang="en-US" altLang="en-US" sz="1800" kern="1200">
                  <a:solidFill>
                    <a:srgbClr val="000000"/>
                  </a:solidFill>
                  <a:ea typeface="+mn-ea"/>
                </a:endParaRPr>
              </a:p>
            </p:txBody>
          </p:sp>
        </p:grpSp>
        <p:grpSp>
          <p:nvGrpSpPr>
            <p:cNvPr id="3100" name="Group 28"/>
            <p:cNvGrpSpPr>
              <a:grpSpLocks/>
            </p:cNvGrpSpPr>
            <p:nvPr/>
          </p:nvGrpSpPr>
          <p:grpSpPr bwMode="auto">
            <a:xfrm>
              <a:off x="1337" y="3166"/>
              <a:ext cx="1010" cy="712"/>
              <a:chOff x="2537" y="6497"/>
              <a:chExt cx="1812" cy="1130"/>
            </a:xfrm>
          </p:grpSpPr>
          <p:grpSp>
            <p:nvGrpSpPr>
              <p:cNvPr id="3104" name="Group 29"/>
              <p:cNvGrpSpPr>
                <a:grpSpLocks/>
              </p:cNvGrpSpPr>
              <p:nvPr/>
            </p:nvGrpSpPr>
            <p:grpSpPr bwMode="auto">
              <a:xfrm>
                <a:off x="2865" y="6839"/>
                <a:ext cx="1078" cy="473"/>
                <a:chOff x="2784" y="3120"/>
                <a:chExt cx="1584" cy="624"/>
              </a:xfrm>
            </p:grpSpPr>
            <p:sp>
              <p:nvSpPr>
                <p:cNvPr id="3109" name="Line 30"/>
                <p:cNvSpPr>
                  <a:spLocks noChangeShapeType="1"/>
                </p:cNvSpPr>
                <p:nvPr/>
              </p:nvSpPr>
              <p:spPr bwMode="auto">
                <a:xfrm flipH="1">
                  <a:off x="2784" y="3120"/>
                  <a:ext cx="480" cy="624"/>
                </a:xfrm>
                <a:prstGeom prst="line">
                  <a:avLst/>
                </a:prstGeom>
                <a:noFill/>
                <a:ln w="28575">
                  <a:solidFill>
                    <a:srgbClr val="FF3300"/>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sp>
              <p:nvSpPr>
                <p:cNvPr id="3110" name="Line 31"/>
                <p:cNvSpPr>
                  <a:spLocks noChangeShapeType="1"/>
                </p:cNvSpPr>
                <p:nvPr/>
              </p:nvSpPr>
              <p:spPr bwMode="auto">
                <a:xfrm>
                  <a:off x="3264" y="3120"/>
                  <a:ext cx="1104" cy="624"/>
                </a:xfrm>
                <a:prstGeom prst="line">
                  <a:avLst/>
                </a:prstGeom>
                <a:noFill/>
                <a:ln w="28575">
                  <a:solidFill>
                    <a:schemeClr val="hlink"/>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sp>
              <p:nvSpPr>
                <p:cNvPr id="3111" name="Line 32"/>
                <p:cNvSpPr>
                  <a:spLocks noChangeShapeType="1"/>
                </p:cNvSpPr>
                <p:nvPr/>
              </p:nvSpPr>
              <p:spPr bwMode="auto">
                <a:xfrm>
                  <a:off x="2784" y="3744"/>
                  <a:ext cx="1584" cy="0"/>
                </a:xfrm>
                <a:prstGeom prst="line">
                  <a:avLst/>
                </a:prstGeom>
                <a:noFill/>
                <a:ln w="28575">
                  <a:solidFill>
                    <a:srgbClr val="00FF00"/>
                  </a:solidFill>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grpSp>
          <p:grpSp>
            <p:nvGrpSpPr>
              <p:cNvPr id="3105" name="Group 33"/>
              <p:cNvGrpSpPr>
                <a:grpSpLocks/>
              </p:cNvGrpSpPr>
              <p:nvPr/>
            </p:nvGrpSpPr>
            <p:grpSpPr bwMode="auto">
              <a:xfrm>
                <a:off x="2537" y="6497"/>
                <a:ext cx="1812" cy="1130"/>
                <a:chOff x="2537" y="6497"/>
                <a:chExt cx="1812" cy="1130"/>
              </a:xfrm>
            </p:grpSpPr>
            <p:sp>
              <p:nvSpPr>
                <p:cNvPr id="3106" name="Text Box 34"/>
                <p:cNvSpPr txBox="1">
                  <a:spLocks noChangeArrowheads="1"/>
                </p:cNvSpPr>
                <p:nvPr/>
              </p:nvSpPr>
              <p:spPr bwMode="auto">
                <a:xfrm>
                  <a:off x="2880" y="6497"/>
                  <a:ext cx="72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buClrTx/>
                    <a:buNone/>
                  </a:pPr>
                  <a:r>
                    <a:rPr lang="en-US" altLang="en-US" sz="900" kern="1200">
                      <a:solidFill>
                        <a:srgbClr val="000000"/>
                      </a:solidFill>
                      <a:ea typeface="+mn-ea"/>
                    </a:rPr>
                    <a:t>  </a:t>
                  </a:r>
                  <a:r>
                    <a:rPr lang="en-US" altLang="en-US" sz="900" b="1" kern="1200">
                      <a:solidFill>
                        <a:srgbClr val="000000"/>
                      </a:solidFill>
                      <a:latin typeface="Times New Roman" panose="02020603050405020304" pitchFamily="18" charset="0"/>
                      <a:ea typeface="+mn-ea"/>
                    </a:rPr>
                    <a:t>A’</a:t>
                  </a:r>
                  <a:endParaRPr lang="en-US" altLang="en-US" sz="1350" b="1" kern="1200">
                    <a:solidFill>
                      <a:srgbClr val="000000"/>
                    </a:solidFill>
                    <a:latin typeface="Times New Roman" panose="02020603050405020304" pitchFamily="18" charset="0"/>
                    <a:ea typeface="+mn-ea"/>
                  </a:endParaRPr>
                </a:p>
              </p:txBody>
            </p:sp>
            <p:sp>
              <p:nvSpPr>
                <p:cNvPr id="3107" name="Text Box 35"/>
                <p:cNvSpPr txBox="1">
                  <a:spLocks noChangeArrowheads="1"/>
                </p:cNvSpPr>
                <p:nvPr/>
              </p:nvSpPr>
              <p:spPr bwMode="auto">
                <a:xfrm>
                  <a:off x="2537" y="7267"/>
                  <a:ext cx="72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buClrTx/>
                    <a:buNone/>
                  </a:pPr>
                  <a:r>
                    <a:rPr lang="en-US" altLang="en-US" sz="900" kern="1200">
                      <a:solidFill>
                        <a:srgbClr val="000000"/>
                      </a:solidFill>
                      <a:ea typeface="+mn-ea"/>
                    </a:rPr>
                    <a:t> </a:t>
                  </a:r>
                  <a:r>
                    <a:rPr lang="en-US" altLang="en-US" sz="900" b="1" kern="1200">
                      <a:solidFill>
                        <a:srgbClr val="000000"/>
                      </a:solidFill>
                      <a:latin typeface="Times New Roman" panose="02020603050405020304" pitchFamily="18" charset="0"/>
                      <a:ea typeface="+mn-ea"/>
                    </a:rPr>
                    <a:t>B’</a:t>
                  </a:r>
                  <a:endParaRPr lang="en-US" altLang="en-US" sz="1350" b="1" kern="1200">
                    <a:solidFill>
                      <a:srgbClr val="000000"/>
                    </a:solidFill>
                    <a:latin typeface="Times New Roman" panose="02020603050405020304" pitchFamily="18" charset="0"/>
                    <a:ea typeface="+mn-ea"/>
                  </a:endParaRPr>
                </a:p>
              </p:txBody>
            </p:sp>
            <p:sp>
              <p:nvSpPr>
                <p:cNvPr id="3108" name="Text Box 36"/>
                <p:cNvSpPr txBox="1">
                  <a:spLocks noChangeArrowheads="1"/>
                </p:cNvSpPr>
                <p:nvPr/>
              </p:nvSpPr>
              <p:spPr bwMode="auto">
                <a:xfrm>
                  <a:off x="3629" y="7233"/>
                  <a:ext cx="720" cy="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buClrTx/>
                    <a:buNone/>
                  </a:pPr>
                  <a:r>
                    <a:rPr lang="en-US" altLang="en-US" sz="900" kern="1200">
                      <a:solidFill>
                        <a:srgbClr val="000000"/>
                      </a:solidFill>
                      <a:ea typeface="+mn-ea"/>
                    </a:rPr>
                    <a:t>      </a:t>
                  </a:r>
                  <a:r>
                    <a:rPr lang="en-US" altLang="en-US" sz="900" b="1" kern="1200">
                      <a:solidFill>
                        <a:srgbClr val="000000"/>
                      </a:solidFill>
                      <a:latin typeface="Times New Roman" panose="02020603050405020304" pitchFamily="18" charset="0"/>
                      <a:ea typeface="+mn-ea"/>
                    </a:rPr>
                    <a:t>C’</a:t>
                  </a:r>
                  <a:endParaRPr lang="en-US" altLang="en-US" sz="1350" b="1" kern="1200">
                    <a:solidFill>
                      <a:srgbClr val="000000"/>
                    </a:solidFill>
                    <a:latin typeface="Times New Roman" panose="02020603050405020304" pitchFamily="18" charset="0"/>
                    <a:ea typeface="+mn-ea"/>
                  </a:endParaRPr>
                </a:p>
              </p:txBody>
            </p:sp>
          </p:grpSp>
        </p:grpSp>
        <p:sp>
          <p:nvSpPr>
            <p:cNvPr id="3101" name="Text Box 37"/>
            <p:cNvSpPr txBox="1">
              <a:spLocks noChangeArrowheads="1"/>
            </p:cNvSpPr>
            <p:nvPr/>
          </p:nvSpPr>
          <p:spPr bwMode="auto">
            <a:xfrm>
              <a:off x="256" y="3303"/>
              <a:ext cx="401"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buClrTx/>
                <a:buNone/>
              </a:pPr>
              <a:r>
                <a:rPr lang="en-US" altLang="en-US" sz="900" kern="1200">
                  <a:solidFill>
                    <a:srgbClr val="000000"/>
                  </a:solidFill>
                  <a:ea typeface="+mn-ea"/>
                </a:rPr>
                <a:t>  </a:t>
              </a:r>
              <a:endParaRPr lang="en-US" altLang="en-US" sz="1350" kern="1200">
                <a:solidFill>
                  <a:srgbClr val="000000"/>
                </a:solidFill>
                <a:ea typeface="+mn-ea"/>
              </a:endParaRPr>
            </a:p>
          </p:txBody>
        </p:sp>
        <p:sp>
          <p:nvSpPr>
            <p:cNvPr id="3102" name="Text Box 38"/>
            <p:cNvSpPr txBox="1">
              <a:spLocks noChangeArrowheads="1"/>
            </p:cNvSpPr>
            <p:nvPr/>
          </p:nvSpPr>
          <p:spPr bwMode="auto">
            <a:xfrm>
              <a:off x="855" y="3282"/>
              <a:ext cx="401"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buClrTx/>
                <a:buNone/>
              </a:pPr>
              <a:r>
                <a:rPr lang="en-US" altLang="en-US" sz="900" kern="1200">
                  <a:solidFill>
                    <a:srgbClr val="000000"/>
                  </a:solidFill>
                  <a:ea typeface="+mn-ea"/>
                </a:rPr>
                <a:t>   </a:t>
              </a:r>
              <a:endParaRPr lang="en-US" altLang="en-US" sz="1350" kern="1200">
                <a:solidFill>
                  <a:srgbClr val="000000"/>
                </a:solidFill>
                <a:ea typeface="+mn-ea"/>
              </a:endParaRPr>
            </a:p>
          </p:txBody>
        </p:sp>
        <p:sp>
          <p:nvSpPr>
            <p:cNvPr id="3103" name="Text Box 39"/>
            <p:cNvSpPr txBox="1">
              <a:spLocks noChangeArrowheads="1"/>
            </p:cNvSpPr>
            <p:nvPr/>
          </p:nvSpPr>
          <p:spPr bwMode="auto">
            <a:xfrm>
              <a:off x="1144" y="3892"/>
              <a:ext cx="702" cy="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buClrTx/>
                <a:buNone/>
              </a:pPr>
              <a:r>
                <a:rPr lang="en-US" altLang="en-US" sz="1350" b="1" kern="1200">
                  <a:solidFill>
                    <a:srgbClr val="000000"/>
                  </a:solidFill>
                  <a:latin typeface="Times New Roman" panose="02020603050405020304" pitchFamily="18" charset="0"/>
                  <a:ea typeface="+mn-ea"/>
                </a:rPr>
                <a:t>Hình 1</a:t>
              </a:r>
              <a:endParaRPr lang="en-US" altLang="en-US" sz="2100" b="1" kern="1200">
                <a:solidFill>
                  <a:srgbClr val="000000"/>
                </a:solidFill>
                <a:latin typeface="Times New Roman" panose="02020603050405020304" pitchFamily="18" charset="0"/>
                <a:ea typeface="+mn-ea"/>
              </a:endParaRPr>
            </a:p>
          </p:txBody>
        </p:sp>
      </p:grpSp>
      <p:grpSp>
        <p:nvGrpSpPr>
          <p:cNvPr id="56360" name="Group 40"/>
          <p:cNvGrpSpPr>
            <a:grpSpLocks/>
          </p:cNvGrpSpPr>
          <p:nvPr/>
        </p:nvGrpSpPr>
        <p:grpSpPr bwMode="auto">
          <a:xfrm>
            <a:off x="1453754" y="3314700"/>
            <a:ext cx="1864519" cy="538163"/>
            <a:chOff x="402" y="3237"/>
            <a:chExt cx="1566" cy="452"/>
          </a:xfrm>
        </p:grpSpPr>
        <p:sp>
          <p:nvSpPr>
            <p:cNvPr id="3088" name="Freeform 41"/>
            <p:cNvSpPr>
              <a:spLocks/>
            </p:cNvSpPr>
            <p:nvPr/>
          </p:nvSpPr>
          <p:spPr bwMode="auto">
            <a:xfrm>
              <a:off x="539" y="3237"/>
              <a:ext cx="183" cy="18"/>
            </a:xfrm>
            <a:custGeom>
              <a:avLst/>
              <a:gdLst>
                <a:gd name="T0" fmla="*/ 0 w 183"/>
                <a:gd name="T1" fmla="*/ 0 h 18"/>
                <a:gd name="T2" fmla="*/ 156 w 183"/>
                <a:gd name="T3" fmla="*/ 9 h 18"/>
                <a:gd name="T4" fmla="*/ 183 w 183"/>
                <a:gd name="T5" fmla="*/ 0 h 18"/>
                <a:gd name="T6" fmla="*/ 0 60000 65536"/>
                <a:gd name="T7" fmla="*/ 0 60000 65536"/>
                <a:gd name="T8" fmla="*/ 0 60000 65536"/>
              </a:gdLst>
              <a:ahLst/>
              <a:cxnLst>
                <a:cxn ang="T6">
                  <a:pos x="T0" y="T1"/>
                </a:cxn>
                <a:cxn ang="T7">
                  <a:pos x="T2" y="T3"/>
                </a:cxn>
                <a:cxn ang="T8">
                  <a:pos x="T4" y="T5"/>
                </a:cxn>
              </a:cxnLst>
              <a:rect l="0" t="0" r="r" b="b"/>
              <a:pathLst>
                <a:path w="183" h="18">
                  <a:moveTo>
                    <a:pt x="0" y="0"/>
                  </a:moveTo>
                  <a:cubicBezTo>
                    <a:pt x="57" y="18"/>
                    <a:pt x="95" y="16"/>
                    <a:pt x="156" y="9"/>
                  </a:cubicBezTo>
                  <a:cubicBezTo>
                    <a:pt x="165" y="6"/>
                    <a:pt x="183" y="0"/>
                    <a:pt x="183"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0" fontAlgn="base" hangingPunct="0">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sp>
          <p:nvSpPr>
            <p:cNvPr id="3089" name="Freeform 42"/>
            <p:cNvSpPr>
              <a:spLocks/>
            </p:cNvSpPr>
            <p:nvPr/>
          </p:nvSpPr>
          <p:spPr bwMode="auto">
            <a:xfrm>
              <a:off x="1632" y="3456"/>
              <a:ext cx="183" cy="18"/>
            </a:xfrm>
            <a:custGeom>
              <a:avLst/>
              <a:gdLst>
                <a:gd name="T0" fmla="*/ 0 w 183"/>
                <a:gd name="T1" fmla="*/ 0 h 18"/>
                <a:gd name="T2" fmla="*/ 156 w 183"/>
                <a:gd name="T3" fmla="*/ 9 h 18"/>
                <a:gd name="T4" fmla="*/ 183 w 183"/>
                <a:gd name="T5" fmla="*/ 0 h 18"/>
                <a:gd name="T6" fmla="*/ 0 60000 65536"/>
                <a:gd name="T7" fmla="*/ 0 60000 65536"/>
                <a:gd name="T8" fmla="*/ 0 60000 65536"/>
              </a:gdLst>
              <a:ahLst/>
              <a:cxnLst>
                <a:cxn ang="T6">
                  <a:pos x="T0" y="T1"/>
                </a:cxn>
                <a:cxn ang="T7">
                  <a:pos x="T2" y="T3"/>
                </a:cxn>
                <a:cxn ang="T8">
                  <a:pos x="T4" y="T5"/>
                </a:cxn>
              </a:cxnLst>
              <a:rect l="0" t="0" r="r" b="b"/>
              <a:pathLst>
                <a:path w="183" h="18">
                  <a:moveTo>
                    <a:pt x="0" y="0"/>
                  </a:moveTo>
                  <a:cubicBezTo>
                    <a:pt x="57" y="18"/>
                    <a:pt x="95" y="16"/>
                    <a:pt x="156" y="9"/>
                  </a:cubicBezTo>
                  <a:cubicBezTo>
                    <a:pt x="165" y="6"/>
                    <a:pt x="183" y="0"/>
                    <a:pt x="183"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0" fontAlgn="base" hangingPunct="0">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sp>
          <p:nvSpPr>
            <p:cNvPr id="3090" name="Freeform 43"/>
            <p:cNvSpPr>
              <a:spLocks/>
            </p:cNvSpPr>
            <p:nvPr/>
          </p:nvSpPr>
          <p:spPr bwMode="auto">
            <a:xfrm>
              <a:off x="402" y="3538"/>
              <a:ext cx="37" cy="137"/>
            </a:xfrm>
            <a:custGeom>
              <a:avLst/>
              <a:gdLst>
                <a:gd name="T0" fmla="*/ 0 w 37"/>
                <a:gd name="T1" fmla="*/ 0 h 137"/>
                <a:gd name="T2" fmla="*/ 28 w 37"/>
                <a:gd name="T3" fmla="*/ 137 h 137"/>
                <a:gd name="T4" fmla="*/ 0 60000 65536"/>
                <a:gd name="T5" fmla="*/ 0 60000 65536"/>
              </a:gdLst>
              <a:ahLst/>
              <a:cxnLst>
                <a:cxn ang="T4">
                  <a:pos x="T0" y="T1"/>
                </a:cxn>
                <a:cxn ang="T5">
                  <a:pos x="T2" y="T3"/>
                </a:cxn>
              </a:cxnLst>
              <a:rect l="0" t="0" r="r" b="b"/>
              <a:pathLst>
                <a:path w="37" h="137">
                  <a:moveTo>
                    <a:pt x="0" y="0"/>
                  </a:moveTo>
                  <a:cubicBezTo>
                    <a:pt x="37" y="37"/>
                    <a:pt x="28" y="88"/>
                    <a:pt x="28" y="13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0" fontAlgn="base" hangingPunct="0">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sp>
          <p:nvSpPr>
            <p:cNvPr id="3091" name="Freeform 44"/>
            <p:cNvSpPr>
              <a:spLocks/>
            </p:cNvSpPr>
            <p:nvPr/>
          </p:nvSpPr>
          <p:spPr bwMode="auto">
            <a:xfrm>
              <a:off x="429" y="3526"/>
              <a:ext cx="37" cy="137"/>
            </a:xfrm>
            <a:custGeom>
              <a:avLst/>
              <a:gdLst>
                <a:gd name="T0" fmla="*/ 0 w 37"/>
                <a:gd name="T1" fmla="*/ 0 h 137"/>
                <a:gd name="T2" fmla="*/ 28 w 37"/>
                <a:gd name="T3" fmla="*/ 137 h 137"/>
                <a:gd name="T4" fmla="*/ 0 60000 65536"/>
                <a:gd name="T5" fmla="*/ 0 60000 65536"/>
              </a:gdLst>
              <a:ahLst/>
              <a:cxnLst>
                <a:cxn ang="T4">
                  <a:pos x="T0" y="T1"/>
                </a:cxn>
                <a:cxn ang="T5">
                  <a:pos x="T2" y="T3"/>
                </a:cxn>
              </a:cxnLst>
              <a:rect l="0" t="0" r="r" b="b"/>
              <a:pathLst>
                <a:path w="37" h="137">
                  <a:moveTo>
                    <a:pt x="0" y="0"/>
                  </a:moveTo>
                  <a:cubicBezTo>
                    <a:pt x="37" y="37"/>
                    <a:pt x="28" y="88"/>
                    <a:pt x="28" y="13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0" fontAlgn="base" hangingPunct="0">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sp>
          <p:nvSpPr>
            <p:cNvPr id="3092" name="Freeform 45"/>
            <p:cNvSpPr>
              <a:spLocks/>
            </p:cNvSpPr>
            <p:nvPr/>
          </p:nvSpPr>
          <p:spPr bwMode="auto">
            <a:xfrm>
              <a:off x="1614" y="3540"/>
              <a:ext cx="37" cy="137"/>
            </a:xfrm>
            <a:custGeom>
              <a:avLst/>
              <a:gdLst>
                <a:gd name="T0" fmla="*/ 0 w 37"/>
                <a:gd name="T1" fmla="*/ 0 h 137"/>
                <a:gd name="T2" fmla="*/ 28 w 37"/>
                <a:gd name="T3" fmla="*/ 137 h 137"/>
                <a:gd name="T4" fmla="*/ 0 60000 65536"/>
                <a:gd name="T5" fmla="*/ 0 60000 65536"/>
              </a:gdLst>
              <a:ahLst/>
              <a:cxnLst>
                <a:cxn ang="T4">
                  <a:pos x="T0" y="T1"/>
                </a:cxn>
                <a:cxn ang="T5">
                  <a:pos x="T2" y="T3"/>
                </a:cxn>
              </a:cxnLst>
              <a:rect l="0" t="0" r="r" b="b"/>
              <a:pathLst>
                <a:path w="37" h="137">
                  <a:moveTo>
                    <a:pt x="0" y="0"/>
                  </a:moveTo>
                  <a:cubicBezTo>
                    <a:pt x="37" y="37"/>
                    <a:pt x="28" y="88"/>
                    <a:pt x="28" y="13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0" fontAlgn="base" hangingPunct="0">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sp>
          <p:nvSpPr>
            <p:cNvPr id="3093" name="Freeform 46"/>
            <p:cNvSpPr>
              <a:spLocks/>
            </p:cNvSpPr>
            <p:nvPr/>
          </p:nvSpPr>
          <p:spPr bwMode="auto">
            <a:xfrm>
              <a:off x="1584" y="3552"/>
              <a:ext cx="37" cy="137"/>
            </a:xfrm>
            <a:custGeom>
              <a:avLst/>
              <a:gdLst>
                <a:gd name="T0" fmla="*/ 0 w 37"/>
                <a:gd name="T1" fmla="*/ 0 h 137"/>
                <a:gd name="T2" fmla="*/ 28 w 37"/>
                <a:gd name="T3" fmla="*/ 137 h 137"/>
                <a:gd name="T4" fmla="*/ 0 60000 65536"/>
                <a:gd name="T5" fmla="*/ 0 60000 65536"/>
              </a:gdLst>
              <a:ahLst/>
              <a:cxnLst>
                <a:cxn ang="T4">
                  <a:pos x="T0" y="T1"/>
                </a:cxn>
                <a:cxn ang="T5">
                  <a:pos x="T2" y="T3"/>
                </a:cxn>
              </a:cxnLst>
              <a:rect l="0" t="0" r="r" b="b"/>
              <a:pathLst>
                <a:path w="37" h="137">
                  <a:moveTo>
                    <a:pt x="0" y="0"/>
                  </a:moveTo>
                  <a:cubicBezTo>
                    <a:pt x="37" y="37"/>
                    <a:pt x="28" y="88"/>
                    <a:pt x="28" y="137"/>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0" fontAlgn="base" hangingPunct="0">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sp>
          <p:nvSpPr>
            <p:cNvPr id="3094" name="Freeform 47"/>
            <p:cNvSpPr>
              <a:spLocks/>
            </p:cNvSpPr>
            <p:nvPr/>
          </p:nvSpPr>
          <p:spPr bwMode="auto">
            <a:xfrm>
              <a:off x="1079" y="3575"/>
              <a:ext cx="36" cy="100"/>
            </a:xfrm>
            <a:custGeom>
              <a:avLst/>
              <a:gdLst>
                <a:gd name="T0" fmla="*/ 0 w 36"/>
                <a:gd name="T1" fmla="*/ 100 h 100"/>
                <a:gd name="T2" fmla="*/ 36 w 36"/>
                <a:gd name="T3" fmla="*/ 0 h 100"/>
                <a:gd name="T4" fmla="*/ 0 60000 65536"/>
                <a:gd name="T5" fmla="*/ 0 60000 65536"/>
              </a:gdLst>
              <a:ahLst/>
              <a:cxnLst>
                <a:cxn ang="T4">
                  <a:pos x="T0" y="T1"/>
                </a:cxn>
                <a:cxn ang="T5">
                  <a:pos x="T2" y="T3"/>
                </a:cxn>
              </a:cxnLst>
              <a:rect l="0" t="0" r="r" b="b"/>
              <a:pathLst>
                <a:path w="36" h="100">
                  <a:moveTo>
                    <a:pt x="0" y="100"/>
                  </a:moveTo>
                  <a:cubicBezTo>
                    <a:pt x="7" y="50"/>
                    <a:pt x="3" y="33"/>
                    <a:pt x="36"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0" fontAlgn="base" hangingPunct="0">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sp>
          <p:nvSpPr>
            <p:cNvPr id="3095" name="Line 48"/>
            <p:cNvSpPr>
              <a:spLocks noChangeShapeType="1"/>
            </p:cNvSpPr>
            <p:nvPr/>
          </p:nvSpPr>
          <p:spPr bwMode="auto">
            <a:xfrm>
              <a:off x="1008" y="3600"/>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0" fontAlgn="base" hangingPunct="0">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sp>
          <p:nvSpPr>
            <p:cNvPr id="3096" name="Line 49"/>
            <p:cNvSpPr>
              <a:spLocks noChangeShapeType="1"/>
            </p:cNvSpPr>
            <p:nvPr/>
          </p:nvSpPr>
          <p:spPr bwMode="auto">
            <a:xfrm>
              <a:off x="1872" y="3600"/>
              <a:ext cx="96" cy="4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0" fontAlgn="base" hangingPunct="0">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sp>
          <p:nvSpPr>
            <p:cNvPr id="3097" name="Freeform 50"/>
            <p:cNvSpPr>
              <a:spLocks/>
            </p:cNvSpPr>
            <p:nvPr/>
          </p:nvSpPr>
          <p:spPr bwMode="auto">
            <a:xfrm>
              <a:off x="1920" y="3570"/>
              <a:ext cx="36" cy="100"/>
            </a:xfrm>
            <a:custGeom>
              <a:avLst/>
              <a:gdLst>
                <a:gd name="T0" fmla="*/ 0 w 36"/>
                <a:gd name="T1" fmla="*/ 100 h 100"/>
                <a:gd name="T2" fmla="*/ 36 w 36"/>
                <a:gd name="T3" fmla="*/ 0 h 100"/>
                <a:gd name="T4" fmla="*/ 0 60000 65536"/>
                <a:gd name="T5" fmla="*/ 0 60000 65536"/>
              </a:gdLst>
              <a:ahLst/>
              <a:cxnLst>
                <a:cxn ang="T4">
                  <a:pos x="T0" y="T1"/>
                </a:cxn>
                <a:cxn ang="T5">
                  <a:pos x="T2" y="T3"/>
                </a:cxn>
              </a:cxnLst>
              <a:rect l="0" t="0" r="r" b="b"/>
              <a:pathLst>
                <a:path w="36" h="100">
                  <a:moveTo>
                    <a:pt x="0" y="100"/>
                  </a:moveTo>
                  <a:cubicBezTo>
                    <a:pt x="7" y="50"/>
                    <a:pt x="3" y="33"/>
                    <a:pt x="36" y="0"/>
                  </a:cubicBez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685800" eaLnBrk="0" fontAlgn="base" hangingPunct="0">
                <a:spcBef>
                  <a:spcPct val="0"/>
                </a:spcBef>
                <a:spcAft>
                  <a:spcPct val="0"/>
                </a:spcAft>
                <a:buClrTx/>
              </a:pPr>
              <a:endParaRPr lang="en-US" sz="1350" kern="1200">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38204551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56323"/>
                                        </p:tgtEl>
                                        <p:attrNameLst>
                                          <p:attrName>style.visibility</p:attrName>
                                        </p:attrNameLst>
                                      </p:cBhvr>
                                      <p:to>
                                        <p:strVal val="visible"/>
                                      </p:to>
                                    </p:set>
                                    <p:animEffect transition="in" filter="blinds(horizontal)">
                                      <p:cBhvr>
                                        <p:cTn id="7" dur="500"/>
                                        <p:tgtEl>
                                          <p:spTgt spid="5632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56324">
                                            <p:txEl>
                                              <p:pRg st="0" end="0"/>
                                            </p:txEl>
                                          </p:spTgt>
                                        </p:tgtEl>
                                        <p:attrNameLst>
                                          <p:attrName>style.visibility</p:attrName>
                                        </p:attrNameLst>
                                      </p:cBhvr>
                                      <p:to>
                                        <p:strVal val="visible"/>
                                      </p:to>
                                    </p:set>
                                    <p:animEffect transition="in" filter="diamond(in)">
                                      <p:cBhvr>
                                        <p:cTn id="12" dur="2000"/>
                                        <p:tgtEl>
                                          <p:spTgt spid="5632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xit" presetSubtype="16" fill="hold" grpId="0" nodeType="clickEffect">
                                  <p:stCondLst>
                                    <p:cond delay="0"/>
                                  </p:stCondLst>
                                  <p:childTnLst>
                                    <p:animEffect transition="out" filter="box(in)">
                                      <p:cBhvr>
                                        <p:cTn id="16" dur="500"/>
                                        <p:tgtEl>
                                          <p:spTgt spid="56324">
                                            <p:txEl>
                                              <p:pRg st="0" end="0"/>
                                            </p:txEl>
                                          </p:spTgt>
                                        </p:tgtEl>
                                      </p:cBhvr>
                                    </p:animEffect>
                                    <p:set>
                                      <p:cBhvr>
                                        <p:cTn id="17" dur="1" fill="hold">
                                          <p:stCondLst>
                                            <p:cond delay="499"/>
                                          </p:stCondLst>
                                        </p:cTn>
                                        <p:tgtEl>
                                          <p:spTgt spid="56324">
                                            <p:txEl>
                                              <p:pRg st="0" end="0"/>
                                            </p:txEl>
                                          </p:spTgt>
                                        </p:tgtEl>
                                        <p:attrNameLst>
                                          <p:attrName>style.visibility</p:attrName>
                                        </p:attrNameLst>
                                      </p:cBhvr>
                                      <p:to>
                                        <p:strVal val="hidden"/>
                                      </p:to>
                                    </p:set>
                                  </p:childTnLst>
                                </p:cTn>
                              </p:par>
                              <p:par>
                                <p:cTn id="18" presetID="4" presetClass="exit" presetSubtype="16" fill="hold" grpId="0" nodeType="withEffect">
                                  <p:stCondLst>
                                    <p:cond delay="0"/>
                                  </p:stCondLst>
                                  <p:childTnLst>
                                    <p:animEffect transition="out" filter="box(in)">
                                      <p:cBhvr>
                                        <p:cTn id="19" dur="500"/>
                                        <p:tgtEl>
                                          <p:spTgt spid="56324">
                                            <p:bg/>
                                          </p:spTgt>
                                        </p:tgtEl>
                                      </p:cBhvr>
                                    </p:animEffect>
                                    <p:set>
                                      <p:cBhvr>
                                        <p:cTn id="20" dur="1" fill="hold">
                                          <p:stCondLst>
                                            <p:cond delay="499"/>
                                          </p:stCondLst>
                                        </p:cTn>
                                        <p:tgtEl>
                                          <p:spTgt spid="56324">
                                            <p:bg/>
                                          </p:spTgt>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56325"/>
                                        </p:tgtEl>
                                        <p:attrNameLst>
                                          <p:attrName>style.visibility</p:attrName>
                                        </p:attrNameLst>
                                      </p:cBhvr>
                                      <p:to>
                                        <p:strVal val="visible"/>
                                      </p:to>
                                    </p:set>
                                    <p:animEffect transition="in" filter="blinds(horizontal)">
                                      <p:cBhvr>
                                        <p:cTn id="25" dur="500"/>
                                        <p:tgtEl>
                                          <p:spTgt spid="56325"/>
                                        </p:tgtEl>
                                      </p:cBhvr>
                                    </p:animEffect>
                                  </p:childTnLst>
                                </p:cTn>
                              </p:par>
                            </p:childTnLst>
                          </p:cTn>
                        </p:par>
                        <p:par>
                          <p:cTn id="26" fill="hold" nodeType="afterGroup">
                            <p:stCondLst>
                              <p:cond delay="500"/>
                            </p:stCondLst>
                            <p:childTnLst>
                              <p:par>
                                <p:cTn id="27" presetID="10" presetClass="entr" presetSubtype="0" fill="hold" nodeType="afterEffect">
                                  <p:stCondLst>
                                    <p:cond delay="0"/>
                                  </p:stCondLst>
                                  <p:childTnLst>
                                    <p:set>
                                      <p:cBhvr>
                                        <p:cTn id="28" dur="1" fill="hold">
                                          <p:stCondLst>
                                            <p:cond delay="0"/>
                                          </p:stCondLst>
                                        </p:cTn>
                                        <p:tgtEl>
                                          <p:spTgt spid="56329"/>
                                        </p:tgtEl>
                                        <p:attrNameLst>
                                          <p:attrName>style.visibility</p:attrName>
                                        </p:attrNameLst>
                                      </p:cBhvr>
                                      <p:to>
                                        <p:strVal val="visible"/>
                                      </p:to>
                                    </p:set>
                                    <p:animEffect transition="in" filter="fade">
                                      <p:cBhvr>
                                        <p:cTn id="29" dur="2000"/>
                                        <p:tgtEl>
                                          <p:spTgt spid="56329"/>
                                        </p:tgtEl>
                                      </p:cBhvr>
                                    </p:animEffect>
                                  </p:childTnLst>
                                </p:cTn>
                              </p:par>
                            </p:childTnLst>
                          </p:cTn>
                        </p:par>
                        <p:par>
                          <p:cTn id="30" fill="hold" nodeType="afterGroup">
                            <p:stCondLst>
                              <p:cond delay="2500"/>
                            </p:stCondLst>
                            <p:childTnLst>
                              <p:par>
                                <p:cTn id="31" presetID="4" presetClass="entr" presetSubtype="16" fill="hold" nodeType="afterEffect">
                                  <p:stCondLst>
                                    <p:cond delay="0"/>
                                  </p:stCondLst>
                                  <p:childTnLst>
                                    <p:set>
                                      <p:cBhvr>
                                        <p:cTn id="32" dur="1" fill="hold">
                                          <p:stCondLst>
                                            <p:cond delay="0"/>
                                          </p:stCondLst>
                                        </p:cTn>
                                        <p:tgtEl>
                                          <p:spTgt spid="56330"/>
                                        </p:tgtEl>
                                        <p:attrNameLst>
                                          <p:attrName>style.visibility</p:attrName>
                                        </p:attrNameLst>
                                      </p:cBhvr>
                                      <p:to>
                                        <p:strVal val="visible"/>
                                      </p:to>
                                    </p:set>
                                    <p:animEffect transition="in" filter="box(in)">
                                      <p:cBhvr>
                                        <p:cTn id="33" dur="500"/>
                                        <p:tgtEl>
                                          <p:spTgt spid="56330"/>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4" presetClass="entr" presetSubtype="16" fill="hold" nodeType="clickEffect">
                                  <p:stCondLst>
                                    <p:cond delay="0"/>
                                  </p:stCondLst>
                                  <p:childTnLst>
                                    <p:set>
                                      <p:cBhvr>
                                        <p:cTn id="37" dur="1" fill="hold">
                                          <p:stCondLst>
                                            <p:cond delay="0"/>
                                          </p:stCondLst>
                                        </p:cTn>
                                        <p:tgtEl>
                                          <p:spTgt spid="56334"/>
                                        </p:tgtEl>
                                        <p:attrNameLst>
                                          <p:attrName>style.visibility</p:attrName>
                                        </p:attrNameLst>
                                      </p:cBhvr>
                                      <p:to>
                                        <p:strVal val="visible"/>
                                      </p:to>
                                    </p:set>
                                    <p:animEffect transition="in" filter="box(in)">
                                      <p:cBhvr>
                                        <p:cTn id="38" dur="500"/>
                                        <p:tgtEl>
                                          <p:spTgt spid="5633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4" presetClass="entr" presetSubtype="16" fill="hold" nodeType="clickEffect">
                                  <p:stCondLst>
                                    <p:cond delay="0"/>
                                  </p:stCondLst>
                                  <p:childTnLst>
                                    <p:set>
                                      <p:cBhvr>
                                        <p:cTn id="42" dur="1" fill="hold">
                                          <p:stCondLst>
                                            <p:cond delay="0"/>
                                          </p:stCondLst>
                                        </p:cTn>
                                        <p:tgtEl>
                                          <p:spTgt spid="56360"/>
                                        </p:tgtEl>
                                        <p:attrNameLst>
                                          <p:attrName>style.visibility</p:attrName>
                                        </p:attrNameLst>
                                      </p:cBhvr>
                                      <p:to>
                                        <p:strVal val="visible"/>
                                      </p:to>
                                    </p:set>
                                    <p:animEffect transition="in" filter="box(in)">
                                      <p:cBhvr>
                                        <p:cTn id="43" dur="500"/>
                                        <p:tgtEl>
                                          <p:spTgt spid="56360"/>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8" presetClass="entr" presetSubtype="16" fill="hold" grpId="0" nodeType="clickEffect">
                                  <p:stCondLst>
                                    <p:cond delay="0"/>
                                  </p:stCondLst>
                                  <p:childTnLst>
                                    <p:set>
                                      <p:cBhvr>
                                        <p:cTn id="47" dur="1" fill="hold">
                                          <p:stCondLst>
                                            <p:cond delay="0"/>
                                          </p:stCondLst>
                                        </p:cTn>
                                        <p:tgtEl>
                                          <p:spTgt spid="56322"/>
                                        </p:tgtEl>
                                        <p:attrNameLst>
                                          <p:attrName>style.visibility</p:attrName>
                                        </p:attrNameLst>
                                      </p:cBhvr>
                                      <p:to>
                                        <p:strVal val="visible"/>
                                      </p:to>
                                    </p:set>
                                    <p:animEffect transition="in" filter="diamond(in)">
                                      <p:cBhvr>
                                        <p:cTn id="48" dur="2000"/>
                                        <p:tgtEl>
                                          <p:spTgt spid="5632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4" presetClass="entr" presetSubtype="16" fill="hold" grpId="0" nodeType="clickEffect">
                                  <p:stCondLst>
                                    <p:cond delay="0"/>
                                  </p:stCondLst>
                                  <p:childTnLst>
                                    <p:set>
                                      <p:cBhvr>
                                        <p:cTn id="52" dur="1" fill="hold">
                                          <p:stCondLst>
                                            <p:cond delay="0"/>
                                          </p:stCondLst>
                                        </p:cTn>
                                        <p:tgtEl>
                                          <p:spTgt spid="56326"/>
                                        </p:tgtEl>
                                        <p:attrNameLst>
                                          <p:attrName>style.visibility</p:attrName>
                                        </p:attrNameLst>
                                      </p:cBhvr>
                                      <p:to>
                                        <p:strVal val="visible"/>
                                      </p:to>
                                    </p:set>
                                    <p:animEffect transition="in" filter="box(in)">
                                      <p:cBhvr>
                                        <p:cTn id="53" dur="500"/>
                                        <p:tgtEl>
                                          <p:spTgt spid="56326"/>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4" presetClass="exit" presetSubtype="16" fill="hold" grpId="1" nodeType="clickEffect">
                                  <p:stCondLst>
                                    <p:cond delay="0"/>
                                  </p:stCondLst>
                                  <p:childTnLst>
                                    <p:animEffect transition="out" filter="box(in)">
                                      <p:cBhvr>
                                        <p:cTn id="57" dur="500"/>
                                        <p:tgtEl>
                                          <p:spTgt spid="56325"/>
                                        </p:tgtEl>
                                      </p:cBhvr>
                                    </p:animEffect>
                                    <p:set>
                                      <p:cBhvr>
                                        <p:cTn id="58" dur="1" fill="hold">
                                          <p:stCondLst>
                                            <p:cond delay="499"/>
                                          </p:stCondLst>
                                        </p:cTn>
                                        <p:tgtEl>
                                          <p:spTgt spid="56325"/>
                                        </p:tgtEl>
                                        <p:attrNameLst>
                                          <p:attrName>style.visibility</p:attrName>
                                        </p:attrNameLst>
                                      </p:cBhvr>
                                      <p:to>
                                        <p:strVal val="hidden"/>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4" presetClass="exit" presetSubtype="16" fill="hold" nodeType="clickEffect">
                                  <p:stCondLst>
                                    <p:cond delay="0"/>
                                  </p:stCondLst>
                                  <p:childTnLst>
                                    <p:animEffect transition="out" filter="box(in)">
                                      <p:cBhvr>
                                        <p:cTn id="62" dur="500"/>
                                        <p:tgtEl>
                                          <p:spTgt spid="56329"/>
                                        </p:tgtEl>
                                      </p:cBhvr>
                                    </p:animEffect>
                                    <p:set>
                                      <p:cBhvr>
                                        <p:cTn id="63" dur="1" fill="hold">
                                          <p:stCondLst>
                                            <p:cond delay="499"/>
                                          </p:stCondLst>
                                        </p:cTn>
                                        <p:tgtEl>
                                          <p:spTgt spid="56329"/>
                                        </p:tgtEl>
                                        <p:attrNameLst>
                                          <p:attrName>style.visibility</p:attrName>
                                        </p:attrNameLst>
                                      </p:cBhvr>
                                      <p:to>
                                        <p:strVal val="hidden"/>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4" presetClass="exit" presetSubtype="16" fill="hold" grpId="1" nodeType="clickEffect">
                                  <p:stCondLst>
                                    <p:cond delay="0"/>
                                  </p:stCondLst>
                                  <p:childTnLst>
                                    <p:animEffect transition="out" filter="box(in)">
                                      <p:cBhvr>
                                        <p:cTn id="67" dur="500"/>
                                        <p:tgtEl>
                                          <p:spTgt spid="56322"/>
                                        </p:tgtEl>
                                      </p:cBhvr>
                                    </p:animEffect>
                                    <p:set>
                                      <p:cBhvr>
                                        <p:cTn id="68" dur="1" fill="hold">
                                          <p:stCondLst>
                                            <p:cond delay="499"/>
                                          </p:stCondLst>
                                        </p:cTn>
                                        <p:tgtEl>
                                          <p:spTgt spid="56322"/>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3" presetClass="exit" presetSubtype="10" fill="hold" nodeType="clickEffect">
                                  <p:stCondLst>
                                    <p:cond delay="0"/>
                                  </p:stCondLst>
                                  <p:childTnLst>
                                    <p:animEffect transition="out" filter="blinds(horizontal)">
                                      <p:cBhvr>
                                        <p:cTn id="72" dur="500"/>
                                        <p:tgtEl>
                                          <p:spTgt spid="56360"/>
                                        </p:tgtEl>
                                      </p:cBhvr>
                                    </p:animEffect>
                                    <p:set>
                                      <p:cBhvr>
                                        <p:cTn id="73" dur="1" fill="hold">
                                          <p:stCondLst>
                                            <p:cond delay="499"/>
                                          </p:stCondLst>
                                        </p:cTn>
                                        <p:tgtEl>
                                          <p:spTgt spid="56360"/>
                                        </p:tgtEl>
                                        <p:attrNameLst>
                                          <p:attrName>style.visibility</p:attrName>
                                        </p:attrNameLst>
                                      </p:cBhvr>
                                      <p:to>
                                        <p:strVal val="hidden"/>
                                      </p:to>
                                    </p:set>
                                  </p:childTnLst>
                                </p:cTn>
                              </p:par>
                            </p:childTnLst>
                          </p:cTn>
                        </p:par>
                      </p:childTnLst>
                    </p:cTn>
                  </p:par>
                  <p:par>
                    <p:cTn id="74" fill="hold" nodeType="clickPar">
                      <p:stCondLst>
                        <p:cond delay="indefinite"/>
                      </p:stCondLst>
                      <p:childTnLst>
                        <p:par>
                          <p:cTn id="75" fill="hold" nodeType="withGroup">
                            <p:stCondLst>
                              <p:cond delay="0"/>
                            </p:stCondLst>
                            <p:childTnLst>
                              <p:par>
                                <p:cTn id="76" presetID="4" presetClass="entr" presetSubtype="16" fill="hold" grpId="0" nodeType="clickEffect">
                                  <p:stCondLst>
                                    <p:cond delay="0"/>
                                  </p:stCondLst>
                                  <p:childTnLst>
                                    <p:set>
                                      <p:cBhvr>
                                        <p:cTn id="77" dur="1" fill="hold">
                                          <p:stCondLst>
                                            <p:cond delay="0"/>
                                          </p:stCondLst>
                                        </p:cTn>
                                        <p:tgtEl>
                                          <p:spTgt spid="56333"/>
                                        </p:tgtEl>
                                        <p:attrNameLst>
                                          <p:attrName>style.visibility</p:attrName>
                                        </p:attrNameLst>
                                      </p:cBhvr>
                                      <p:to>
                                        <p:strVal val="visible"/>
                                      </p:to>
                                    </p:set>
                                    <p:animEffect transition="in" filter="box(in)">
                                      <p:cBhvr>
                                        <p:cTn id="78" dur="500"/>
                                        <p:tgtEl>
                                          <p:spTgt spid="563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animBg="1"/>
      <p:bldP spid="56322" grpId="1" animBg="1"/>
      <p:bldP spid="56323" grpId="0" animBg="1"/>
      <p:bldP spid="56324" grpId="0" build="allAtOnce" animBg="1"/>
      <p:bldP spid="56325" grpId="0"/>
      <p:bldP spid="56325" grpId="1"/>
      <p:bldP spid="56326" grpId="0" animBg="1"/>
      <p:bldP spid="56333"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2" cstate="print"/>
          <a:stretch>
            <a:fillRect/>
          </a:stretch>
        </p:blipFill>
        <p:spPr>
          <a:xfrm>
            <a:off x="-275315" y="-482011"/>
            <a:ext cx="9419315" cy="3515382"/>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844702" y="648204"/>
                <a:ext cx="5665553" cy="1376724"/>
              </a:xfrm>
              <a:prstGeom prst="rect">
                <a:avLst/>
              </a:prstGeom>
              <a:noFill/>
            </p:spPr>
            <p:txBody>
              <a:bodyPr wrap="square" rtlCol="0">
                <a:spAutoFit/>
              </a:bodyPr>
              <a:lstStyle/>
              <a:p>
                <a:pPr marL="0" marR="30480" lvl="0" indent="0" algn="just" defTabSz="914400" rtl="0" eaLnBrk="1" fontAlgn="auto" latinLnBrk="0" hangingPunct="1">
                  <a:lnSpc>
                    <a:spcPct val="150000"/>
                  </a:lnSpc>
                  <a:spcBef>
                    <a:spcPts val="600"/>
                  </a:spcBef>
                  <a:spcAft>
                    <a:spcPts val="600"/>
                  </a:spcAft>
                  <a:buClr>
                    <a:srgbClr val="000000"/>
                  </a:buClr>
                  <a:buSzTx/>
                  <a:buFont typeface="Arial"/>
                  <a:buNone/>
                  <a:tabLst/>
                  <a:defRPr/>
                </a:pPr>
                <a:r>
                  <a:rPr kumimoji="0" lang="fr-FR" sz="2200" b="1"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Câu 1.</a:t>
                </a:r>
                <a:r>
                  <a:rPr kumimoji="0" lang="fr-FR" sz="22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Cho hai tam giác </a:t>
                </a:r>
                <a14:m>
                  <m:oMath xmlns:m="http://schemas.openxmlformats.org/officeDocument/2006/math">
                    <m:r>
                      <a:rPr kumimoji="0" lang="fr-FR" sz="2200" b="0" i="1" u="none" strike="noStrike" kern="0" cap="none" spc="0" normalizeH="0" baseline="0" noProof="0">
                        <a:ln>
                          <a:noFill/>
                        </a:ln>
                        <a:solidFill>
                          <a:srgbClr val="1F497D">
                            <a:lumMod val="75000"/>
                          </a:srgbClr>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𝑅𝑆𝐾</m:t>
                    </m:r>
                  </m:oMath>
                </a14:m>
                <a:r>
                  <a:rPr kumimoji="0" lang="fr-FR" sz="22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và </a:t>
                </a:r>
                <a14:m>
                  <m:oMath xmlns:m="http://schemas.openxmlformats.org/officeDocument/2006/math">
                    <m:r>
                      <a:rPr kumimoji="0" lang="fr-FR" sz="2200" b="0" i="1" u="none" strike="noStrike" kern="0" cap="none" spc="0" normalizeH="0" baseline="0" noProof="0">
                        <a:ln>
                          <a:noFill/>
                        </a:ln>
                        <a:solidFill>
                          <a:srgbClr val="1F497D">
                            <a:lumMod val="75000"/>
                          </a:srgbClr>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𝑃𝑄𝑀</m:t>
                    </m:r>
                  </m:oMath>
                </a14:m>
                <a:r>
                  <a:rPr kumimoji="0" lang="fr-FR" sz="22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có </a:t>
                </a:r>
                <a14:m>
                  <m:oMath xmlns:m="http://schemas.openxmlformats.org/officeDocument/2006/math">
                    <m:f>
                      <m:fPr>
                        <m:ctrlPr>
                          <a:rPr kumimoji="0" lang="en-US" sz="2200" b="0" i="1" u="none" strike="noStrike" kern="0" cap="none" spc="0" normalizeH="0" baseline="0" noProof="0">
                            <a:ln>
                              <a:noFill/>
                            </a:ln>
                            <a:solidFill>
                              <a:srgbClr val="1F497D">
                                <a:lumMod val="75000"/>
                              </a:srgbClr>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a:rPr kumimoji="0" lang="fr-FR" sz="2200" b="0" i="1" u="none" strike="noStrike" kern="0" cap="none" spc="0" normalizeH="0" baseline="0" noProof="0">
                            <a:ln>
                              <a:noFill/>
                            </a:ln>
                            <a:solidFill>
                              <a:srgbClr val="1F497D">
                                <a:lumMod val="75000"/>
                              </a:srgbClr>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𝑅𝑆</m:t>
                        </m:r>
                      </m:num>
                      <m:den>
                        <m:r>
                          <a:rPr kumimoji="0" lang="fr-FR" sz="2200" b="0" i="1" u="none" strike="noStrike" kern="0" cap="none" spc="0" normalizeH="0" baseline="0" noProof="0">
                            <a:ln>
                              <a:noFill/>
                            </a:ln>
                            <a:solidFill>
                              <a:srgbClr val="1F497D">
                                <a:lumMod val="75000"/>
                              </a:srgbClr>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𝑃𝑄</m:t>
                        </m:r>
                      </m:den>
                    </m:f>
                    <m:r>
                      <a:rPr kumimoji="0" lang="fr-FR" sz="2200" b="0" i="1" u="none" strike="noStrike" kern="0" cap="none" spc="0" normalizeH="0" baseline="0" noProof="0">
                        <a:ln>
                          <a:noFill/>
                        </a:ln>
                        <a:solidFill>
                          <a:srgbClr val="1F497D">
                            <a:lumMod val="75000"/>
                          </a:srgbClr>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f>
                      <m:fPr>
                        <m:ctrlPr>
                          <a:rPr kumimoji="0" lang="en-US" sz="2200" b="0" i="1" u="none" strike="noStrike" kern="0" cap="none" spc="0" normalizeH="0" baseline="0" noProof="0">
                            <a:ln>
                              <a:noFill/>
                            </a:ln>
                            <a:solidFill>
                              <a:srgbClr val="1F497D">
                                <a:lumMod val="75000"/>
                              </a:srgbClr>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a:rPr kumimoji="0" lang="fr-FR" sz="2200" b="0" i="1" u="none" strike="noStrike" kern="0" cap="none" spc="0" normalizeH="0" baseline="0" noProof="0">
                            <a:ln>
                              <a:noFill/>
                            </a:ln>
                            <a:solidFill>
                              <a:srgbClr val="1F497D">
                                <a:lumMod val="75000"/>
                              </a:srgbClr>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𝑅𝐾</m:t>
                        </m:r>
                      </m:num>
                      <m:den>
                        <m:r>
                          <a:rPr kumimoji="0" lang="fr-FR" sz="2200" b="0" i="1" u="none" strike="noStrike" kern="0" cap="none" spc="0" normalizeH="0" baseline="0" noProof="0">
                            <a:ln>
                              <a:noFill/>
                            </a:ln>
                            <a:solidFill>
                              <a:srgbClr val="1F497D">
                                <a:lumMod val="75000"/>
                              </a:srgbClr>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𝑃𝑀</m:t>
                        </m:r>
                      </m:den>
                    </m:f>
                    <m:r>
                      <a:rPr kumimoji="0" lang="fr-FR" sz="2200" b="0" i="1" u="none" strike="noStrike" kern="0" cap="none" spc="0" normalizeH="0" baseline="0" noProof="0">
                        <a:ln>
                          <a:noFill/>
                        </a:ln>
                        <a:solidFill>
                          <a:srgbClr val="1F497D">
                            <a:lumMod val="75000"/>
                          </a:srgbClr>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m:t>
                    </m:r>
                    <m:f>
                      <m:fPr>
                        <m:ctrlPr>
                          <a:rPr kumimoji="0" lang="en-US" sz="2200" b="0" i="1" u="none" strike="noStrike" kern="0" cap="none" spc="0" normalizeH="0" baseline="0" noProof="0">
                            <a:ln>
                              <a:noFill/>
                            </a:ln>
                            <a:solidFill>
                              <a:srgbClr val="1F497D">
                                <a:lumMod val="75000"/>
                              </a:srgbClr>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ctrlPr>
                      </m:fPr>
                      <m:num>
                        <m:r>
                          <a:rPr kumimoji="0" lang="fr-FR" sz="2200" b="0" i="1" u="none" strike="noStrike" kern="0" cap="none" spc="0" normalizeH="0" baseline="0" noProof="0">
                            <a:ln>
                              <a:noFill/>
                            </a:ln>
                            <a:solidFill>
                              <a:srgbClr val="1F497D">
                                <a:lumMod val="75000"/>
                              </a:srgbClr>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𝑆𝐾</m:t>
                        </m:r>
                      </m:num>
                      <m:den>
                        <m:r>
                          <a:rPr kumimoji="0" lang="fr-FR" sz="2200" b="0" i="1" u="none" strike="noStrike" kern="0" cap="none" spc="0" normalizeH="0" baseline="0" noProof="0">
                            <a:ln>
                              <a:noFill/>
                            </a:ln>
                            <a:solidFill>
                              <a:srgbClr val="1F497D">
                                <a:lumMod val="75000"/>
                              </a:srgbClr>
                            </a:solidFill>
                            <a:effectLst/>
                            <a:uLnTx/>
                            <a:uFillTx/>
                            <a:latin typeface="Cambria Math" panose="02040503050406030204" pitchFamily="18" charset="0"/>
                            <a:ea typeface="Times New Roman" panose="02020603050405020304" pitchFamily="18" charset="0"/>
                            <a:cs typeface="Times New Roman" panose="02020603050405020304" pitchFamily="18" charset="0"/>
                            <a:sym typeface="Arial"/>
                          </a:rPr>
                          <m:t>𝑄𝑀</m:t>
                        </m:r>
                      </m:den>
                    </m:f>
                  </m:oMath>
                </a14:m>
                <a:r>
                  <a:rPr kumimoji="0" lang="fr-FR" sz="22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khi đó ta có:</a:t>
                </a:r>
                <a:endParaRPr kumimoji="0" lang="en-US" sz="2200" b="0" i="0" u="none" strike="noStrike" kern="0" cap="none" spc="0" normalizeH="0" baseline="0" noProof="0">
                  <a:ln>
                    <a:noFill/>
                  </a:ln>
                  <a:solidFill>
                    <a:srgbClr val="1F497D">
                      <a:lumMod val="75000"/>
                    </a:srgbClr>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844702" y="648204"/>
                <a:ext cx="5665553" cy="1376724"/>
              </a:xfrm>
              <a:prstGeom prst="rect">
                <a:avLst/>
              </a:prstGeom>
              <a:blipFill>
                <a:blip r:embed="rId6"/>
                <a:stretch>
                  <a:fillRect l="-1399" r="-861"/>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2286000" y="2457450"/>
            <a:ext cx="2634917" cy="431580"/>
          </a:xfrm>
          <a:prstGeom prst="rect">
            <a:avLst/>
          </a:prstGeom>
        </p:spPr>
      </p:pic>
      <p:pic>
        <p:nvPicPr>
          <p:cNvPr id="8" name="Picture 7" descr="1456.png"/>
          <p:cNvPicPr>
            <a:picLocks noChangeAspect="1"/>
          </p:cNvPicPr>
          <p:nvPr/>
        </p:nvPicPr>
        <p:blipFill>
          <a:blip r:embed="rId7" cstate="print"/>
          <a:stretch>
            <a:fillRect/>
          </a:stretch>
        </p:blipFill>
        <p:spPr>
          <a:xfrm>
            <a:off x="2285999" y="3156293"/>
            <a:ext cx="2634917" cy="431580"/>
          </a:xfrm>
          <a:prstGeom prst="rect">
            <a:avLst/>
          </a:prstGeom>
        </p:spPr>
      </p:pic>
      <p:pic>
        <p:nvPicPr>
          <p:cNvPr id="9" name="Picture 8" descr="1456.png"/>
          <p:cNvPicPr>
            <a:picLocks noChangeAspect="1"/>
          </p:cNvPicPr>
          <p:nvPr/>
        </p:nvPicPr>
        <p:blipFill>
          <a:blip r:embed="rId7" cstate="print"/>
          <a:stretch>
            <a:fillRect/>
          </a:stretch>
        </p:blipFill>
        <p:spPr>
          <a:xfrm>
            <a:off x="2286000" y="3829050"/>
            <a:ext cx="2634916" cy="431580"/>
          </a:xfrm>
          <a:prstGeom prst="rect">
            <a:avLst/>
          </a:prstGeom>
        </p:spPr>
      </p:pic>
      <p:pic>
        <p:nvPicPr>
          <p:cNvPr id="10" name="Picture 9" descr="1456.png"/>
          <p:cNvPicPr>
            <a:picLocks noChangeAspect="1"/>
          </p:cNvPicPr>
          <p:nvPr/>
        </p:nvPicPr>
        <p:blipFill>
          <a:blip r:embed="rId7" cstate="print"/>
          <a:stretch>
            <a:fillRect/>
          </a:stretch>
        </p:blipFill>
        <p:spPr>
          <a:xfrm>
            <a:off x="2286000" y="4514850"/>
            <a:ext cx="2634917" cy="431580"/>
          </a:xfrm>
          <a:prstGeom prst="rect">
            <a:avLst/>
          </a:prstGeom>
        </p:spPr>
      </p:pic>
      <p:sp>
        <p:nvSpPr>
          <p:cNvPr id="11" name="Oval 10"/>
          <p:cNvSpPr/>
          <p:nvPr/>
        </p:nvSpPr>
        <p:spPr>
          <a:xfrm>
            <a:off x="1587527" y="3081135"/>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4" name="TextBox 13"/>
          <p:cNvSpPr txBox="1"/>
          <p:nvPr/>
        </p:nvSpPr>
        <p:spPr>
          <a:xfrm>
            <a:off x="1673252" y="2457450"/>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a:t>
            </a:r>
          </a:p>
        </p:txBody>
      </p:sp>
      <p:sp>
        <p:nvSpPr>
          <p:cNvPr id="15" name="TextBox 14"/>
          <p:cNvSpPr txBox="1"/>
          <p:nvPr/>
        </p:nvSpPr>
        <p:spPr>
          <a:xfrm>
            <a:off x="1681203" y="449894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a:t>
            </a:r>
          </a:p>
        </p:txBody>
      </p:sp>
      <p:sp>
        <p:nvSpPr>
          <p:cNvPr id="16" name="TextBox 15"/>
          <p:cNvSpPr txBox="1"/>
          <p:nvPr/>
        </p:nvSpPr>
        <p:spPr>
          <a:xfrm>
            <a:off x="1693946" y="383709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17" name="TextBox 16"/>
          <p:cNvSpPr txBox="1"/>
          <p:nvPr/>
        </p:nvSpPr>
        <p:spPr>
          <a:xfrm>
            <a:off x="1681203" y="3133806"/>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t>
            </a:r>
          </a:p>
        </p:txBody>
      </p:sp>
      <mc:AlternateContent xmlns:mc="http://schemas.openxmlformats.org/markup-compatibility/2006" xmlns:a14="http://schemas.microsoft.com/office/drawing/2010/main">
        <mc:Choice Requires="a14">
          <p:sp>
            <p:nvSpPr>
              <p:cNvPr id="18" name="TextBox 17"/>
              <p:cNvSpPr txBox="1"/>
              <p:nvPr/>
            </p:nvSpPr>
            <p:spPr>
              <a:xfrm>
                <a:off x="2373824" y="3198071"/>
                <a:ext cx="2457450"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14:m>
                  <m:oMathPara xmlns:m="http://schemas.openxmlformats.org/officeDocument/2006/math">
                    <m:oMathParaPr>
                      <m:jc m:val="centerGroup"/>
                    </m:oMathParaPr>
                    <m:oMath xmlns:m="http://schemas.openxmlformats.org/officeDocument/2006/math">
                      <m:r>
                        <a:rPr kumimoji="0" lang="en-US" sz="21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Arial" panose="020B0604020202020204" pitchFamily="34" charset="0"/>
                          <a:sym typeface="Arial"/>
                        </a:rPr>
                        <m:t>∆</m:t>
                      </m:r>
                      <m:r>
                        <a:rPr kumimoji="0" lang="en-US" sz="21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Arial" panose="020B0604020202020204" pitchFamily="34" charset="0"/>
                          <a:sym typeface="Arial"/>
                        </a:rPr>
                        <m:t>𝑅𝑆𝐾</m:t>
                      </m:r>
                      <m:r>
                        <a:rPr kumimoji="0" lang="en-US" sz="21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Arial" panose="020B0604020202020204" pitchFamily="34" charset="0"/>
                          <a:sym typeface="Arial"/>
                        </a:rPr>
                        <m:t> ∽ ∆</m:t>
                      </m:r>
                      <m:r>
                        <a:rPr kumimoji="0" lang="en-US" sz="2100" b="0" i="1" u="none" strike="noStrike" kern="1200" cap="none" spc="0" normalizeH="0" baseline="0" noProof="0">
                          <a:ln>
                            <a:noFill/>
                          </a:ln>
                          <a:solidFill>
                            <a:srgbClr val="002060"/>
                          </a:solidFill>
                          <a:effectLst/>
                          <a:uLnTx/>
                          <a:uFillTx/>
                          <a:latin typeface="Cambria Math" panose="02040503050406030204" pitchFamily="18" charset="0"/>
                          <a:ea typeface="+mn-ea"/>
                          <a:cs typeface="Arial" panose="020B0604020202020204" pitchFamily="34" charset="0"/>
                          <a:sym typeface="Arial"/>
                        </a:rPr>
                        <m:t>𝑃𝑄𝑀</m:t>
                      </m:r>
                    </m:oMath>
                  </m:oMathPara>
                </a14:m>
                <a:endParaRPr kumimoji="0" lang="en-US" sz="21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373824" y="3198071"/>
                <a:ext cx="2457450" cy="415498"/>
              </a:xfrm>
              <a:prstGeom prst="rect">
                <a:avLst/>
              </a:prstGeom>
              <a:blipFill>
                <a:blip r:embed="rId8"/>
                <a:stretch>
                  <a:fillRect b="-16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2263583" y="2515562"/>
                <a:ext cx="2628900"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14:m>
                  <m:oMathPara xmlns:m="http://schemas.openxmlformats.org/officeDocument/2006/math">
                    <m:oMathParaPr>
                      <m:jc m:val="centerGroup"/>
                    </m:oMathParaPr>
                    <m:oMath xmlns:m="http://schemas.openxmlformats.org/officeDocument/2006/math">
                      <m:r>
                        <a:rPr kumimoji="0" lang="en-US" sz="2100" b="0" i="1" u="none" strike="noStrike" kern="0" cap="none" spc="0" normalizeH="0" baseline="0" noProof="0" smtClean="0">
                          <a:ln>
                            <a:noFill/>
                          </a:ln>
                          <a:solidFill>
                            <a:srgbClr val="002060"/>
                          </a:solidFill>
                          <a:effectLst/>
                          <a:uLnTx/>
                          <a:uFillTx/>
                          <a:latin typeface="Cambria Math" panose="02040503050406030204" pitchFamily="18" charset="0"/>
                          <a:sym typeface="Arial"/>
                        </a:rPr>
                        <m:t>∆</m:t>
                      </m:r>
                      <m:r>
                        <a:rPr kumimoji="0" lang="en-US" sz="2100" b="0" i="1" u="none" strike="noStrike" kern="0" cap="none" spc="0" normalizeH="0" baseline="0" noProof="0" smtClean="0">
                          <a:ln>
                            <a:noFill/>
                          </a:ln>
                          <a:solidFill>
                            <a:srgbClr val="002060"/>
                          </a:solidFill>
                          <a:effectLst/>
                          <a:uLnTx/>
                          <a:uFillTx/>
                          <a:latin typeface="Cambria Math" panose="02040503050406030204" pitchFamily="18" charset="0"/>
                          <a:sym typeface="Arial"/>
                        </a:rPr>
                        <m:t>𝑅𝑆𝐾</m:t>
                      </m:r>
                      <m:r>
                        <a:rPr kumimoji="0" lang="en-US" sz="2100" b="0" i="1" u="none" strike="noStrike" kern="0" cap="none" spc="0" normalizeH="0" baseline="0" noProof="0" smtClean="0">
                          <a:ln>
                            <a:noFill/>
                          </a:ln>
                          <a:solidFill>
                            <a:srgbClr val="002060"/>
                          </a:solidFill>
                          <a:effectLst/>
                          <a:uLnTx/>
                          <a:uFillTx/>
                          <a:latin typeface="Cambria Math" panose="02040503050406030204" pitchFamily="18" charset="0"/>
                          <a:sym typeface="Arial"/>
                        </a:rPr>
                        <m:t> ∽  ∆</m:t>
                      </m:r>
                      <m:r>
                        <a:rPr kumimoji="0" lang="en-US" sz="2100" b="0" i="1" u="none" strike="noStrike" kern="0" cap="none" spc="0" normalizeH="0" baseline="0" noProof="0" smtClean="0">
                          <a:ln>
                            <a:noFill/>
                          </a:ln>
                          <a:solidFill>
                            <a:srgbClr val="002060"/>
                          </a:solidFill>
                          <a:effectLst/>
                          <a:uLnTx/>
                          <a:uFillTx/>
                          <a:latin typeface="Cambria Math" panose="02040503050406030204" pitchFamily="18" charset="0"/>
                          <a:sym typeface="Arial"/>
                        </a:rPr>
                        <m:t>𝑄𝑃𝑀</m:t>
                      </m:r>
                    </m:oMath>
                  </m:oMathPara>
                </a14:m>
                <a:endParaRPr kumimoji="0" lang="en-US" sz="2100" b="0" i="0" u="none" strike="noStrike" kern="0" cap="none" spc="0" normalizeH="0" baseline="0" noProof="0" dirty="0">
                  <a:ln>
                    <a:noFill/>
                  </a:ln>
                  <a:solidFill>
                    <a:srgbClr val="002060"/>
                  </a:solidFill>
                  <a:effectLst/>
                  <a:uLnTx/>
                  <a:uFillTx/>
                  <a:latin typeface="Arial"/>
                  <a:cs typeface="Arial"/>
                  <a:sym typeface="Aria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263583" y="2515562"/>
                <a:ext cx="2628900" cy="415498"/>
              </a:xfrm>
              <a:prstGeom prst="rect">
                <a:avLst/>
              </a:prstGeom>
              <a:blipFill>
                <a:blip r:embed="rId9"/>
                <a:stretch>
                  <a:fillRect b="-16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2373824" y="3823895"/>
                <a:ext cx="2457450" cy="454933"/>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14:m>
                  <m:oMathPara xmlns:m="http://schemas.openxmlformats.org/officeDocument/2006/math">
                    <m:oMathParaPr>
                      <m:jc m:val="centerGroup"/>
                    </m:oMathParaPr>
                    <m:oMath xmlns:m="http://schemas.openxmlformats.org/officeDocument/2006/math">
                      <m:r>
                        <a:rPr kumimoji="0" lang="en-US" sz="21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Arial" panose="020B0604020202020204" pitchFamily="34" charset="0"/>
                          <a:sym typeface="Arial"/>
                        </a:rPr>
                        <m:t>∆</m:t>
                      </m:r>
                      <m:r>
                        <a:rPr kumimoji="0" lang="en-US" sz="21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Arial" panose="020B0604020202020204" pitchFamily="34" charset="0"/>
                          <a:sym typeface="Arial"/>
                        </a:rPr>
                        <m:t>𝑅𝑆𝐾</m:t>
                      </m:r>
                      <m:r>
                        <a:rPr kumimoji="0" lang="en-US" sz="21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Arial" panose="020B0604020202020204" pitchFamily="34" charset="0"/>
                          <a:sym typeface="Arial"/>
                        </a:rPr>
                        <m:t>∽ ∆</m:t>
                      </m:r>
                      <m:r>
                        <a:rPr kumimoji="0" lang="en-US" sz="21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Arial" panose="020B0604020202020204" pitchFamily="34" charset="0"/>
                          <a:sym typeface="Arial"/>
                        </a:rPr>
                        <m:t>𝑀𝑃𝑄</m:t>
                      </m:r>
                      <m:r>
                        <a:rPr kumimoji="0" lang="en-US" sz="21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Arial" panose="020B0604020202020204" pitchFamily="34" charset="0"/>
                          <a:sym typeface="Arial"/>
                        </a:rPr>
                        <m:t>	</m:t>
                      </m:r>
                    </m:oMath>
                  </m:oMathPara>
                </a14:m>
                <a:endParaRPr kumimoji="0" lang="en-US" sz="21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373824" y="3823895"/>
                <a:ext cx="2457450" cy="454933"/>
              </a:xfrm>
              <a:prstGeom prst="rect">
                <a:avLst/>
              </a:prstGeom>
              <a:blipFill>
                <a:blip r:embed="rId10"/>
                <a:stretch>
                  <a:fillRect b="-14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2373824" y="4514850"/>
                <a:ext cx="2457450" cy="415498"/>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14:m>
                  <m:oMathPara xmlns:m="http://schemas.openxmlformats.org/officeDocument/2006/math">
                    <m:oMathParaPr>
                      <m:jc m:val="centerGroup"/>
                    </m:oMathParaPr>
                    <m:oMath xmlns:m="http://schemas.openxmlformats.org/officeDocument/2006/math">
                      <m:r>
                        <a:rPr kumimoji="0" lang="en-US" sz="21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Arial" panose="020B0604020202020204" pitchFamily="34" charset="0"/>
                          <a:sym typeface="Arial"/>
                        </a:rPr>
                        <m:t> ∆</m:t>
                      </m:r>
                      <m:r>
                        <a:rPr kumimoji="0" lang="en-US" sz="21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Arial" panose="020B0604020202020204" pitchFamily="34" charset="0"/>
                          <a:sym typeface="Arial"/>
                        </a:rPr>
                        <m:t>𝑅𝑆𝐾</m:t>
                      </m:r>
                      <m:r>
                        <a:rPr kumimoji="0" lang="en-US" sz="21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Arial" panose="020B0604020202020204" pitchFamily="34" charset="0"/>
                          <a:sym typeface="Arial"/>
                        </a:rPr>
                        <m:t>  ∽ ∆</m:t>
                      </m:r>
                      <m:r>
                        <a:rPr kumimoji="0" lang="en-US" sz="2100" b="0" i="1" u="none" strike="noStrike" kern="1200" cap="none" spc="0" normalizeH="0" baseline="0" noProof="0" smtClean="0">
                          <a:ln>
                            <a:noFill/>
                          </a:ln>
                          <a:solidFill>
                            <a:srgbClr val="002060"/>
                          </a:solidFill>
                          <a:effectLst/>
                          <a:uLnTx/>
                          <a:uFillTx/>
                          <a:latin typeface="Cambria Math" panose="02040503050406030204" pitchFamily="18" charset="0"/>
                          <a:ea typeface="+mn-ea"/>
                          <a:cs typeface="Arial" panose="020B0604020202020204" pitchFamily="34" charset="0"/>
                          <a:sym typeface="Arial"/>
                        </a:rPr>
                        <m:t>𝑄𝑀𝑃</m:t>
                      </m:r>
                    </m:oMath>
                  </m:oMathPara>
                </a14:m>
                <a:endParaRPr kumimoji="0" lang="en-US" sz="21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2373824" y="4514850"/>
                <a:ext cx="2457450" cy="415498"/>
              </a:xfrm>
              <a:prstGeom prst="rect">
                <a:avLst/>
              </a:prstGeom>
              <a:blipFill>
                <a:blip r:embed="rId11"/>
                <a:stretch>
                  <a:fillRect b="-16176"/>
                </a:stretch>
              </a:blipFill>
            </p:spPr>
            <p:txBody>
              <a:bodyPr/>
              <a:lstStyle/>
              <a:p>
                <a:r>
                  <a:rPr lang="en-US">
                    <a:noFill/>
                  </a:rPr>
                  <a:t> </a:t>
                </a:r>
              </a:p>
            </p:txBody>
          </p:sp>
        </mc:Fallback>
      </mc:AlternateContent>
      <p:pic>
        <p:nvPicPr>
          <p:cNvPr id="24" name="Picture 23" descr="1.png"/>
          <p:cNvPicPr>
            <a:picLocks noChangeAspect="1"/>
          </p:cNvPicPr>
          <p:nvPr/>
        </p:nvPicPr>
        <p:blipFill>
          <a:blip r:embed="rId12" cstate="print"/>
          <a:stretch>
            <a:fillRect/>
          </a:stretch>
        </p:blipFill>
        <p:spPr>
          <a:xfrm>
            <a:off x="1035657" y="1724096"/>
            <a:ext cx="814512" cy="921745"/>
          </a:xfrm>
          <a:prstGeom prst="rect">
            <a:avLst/>
          </a:prstGeom>
        </p:spPr>
      </p:pic>
      <p:pic>
        <p:nvPicPr>
          <p:cNvPr id="27" name="Picture 26" descr="fd2eb0da63d7a14861647a759c721ae2.png">
            <a:hlinkClick r:id="rId13" action="ppaction://hlinksldjump"/>
          </p:cNvPr>
          <p:cNvPicPr>
            <a:picLocks noChangeAspect="1"/>
          </p:cNvPicPr>
          <p:nvPr/>
        </p:nvPicPr>
        <p:blipFill>
          <a:blip r:embed="rId14"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2" cstate="print"/>
          <a:stretch>
            <a:fillRect/>
          </a:stretch>
        </p:blipFill>
        <p:spPr>
          <a:xfrm flipH="1">
            <a:off x="8001000" y="3766725"/>
            <a:ext cx="1325105" cy="1335072"/>
          </a:xfrm>
          <a:prstGeom prst="rect">
            <a:avLst/>
          </a:prstGeom>
        </p:spPr>
      </p:pic>
      <p:sp>
        <p:nvSpPr>
          <p:cNvPr id="29" name="Rectangle 28"/>
          <p:cNvSpPr/>
          <p:nvPr/>
        </p:nvSpPr>
        <p:spPr>
          <a:xfrm>
            <a:off x="38610" y="51356"/>
            <a:ext cx="4494778" cy="549084"/>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defTabSz="685800">
              <a:buClrTx/>
            </a:pPr>
            <a:r>
              <a:rPr lang="en-US" sz="4300" b="1" kern="1200" dirty="0">
                <a:solidFill>
                  <a:schemeClr val="accent2"/>
                </a:solidFill>
                <a:latin typeface="Arial" panose="020B0604020202020204" pitchFamily="34" charset="0"/>
                <a:cs typeface="Arial" panose="020B0604020202020204" pitchFamily="34" charset="0"/>
              </a:rPr>
              <a:t> </a:t>
            </a:r>
            <a:r>
              <a:rPr lang="en-US" sz="2400" b="1" kern="1200" dirty="0" err="1">
                <a:solidFill>
                  <a:schemeClr val="accent2"/>
                </a:solidFill>
                <a:latin typeface="Arial" panose="020B0604020202020204" pitchFamily="34" charset="0"/>
                <a:cs typeface="Arial" panose="020B0604020202020204" pitchFamily="34" charset="0"/>
              </a:rPr>
              <a:t>Bài</a:t>
            </a:r>
            <a:r>
              <a:rPr lang="en-US" sz="2400" b="1" kern="1200" dirty="0">
                <a:solidFill>
                  <a:schemeClr val="accent2"/>
                </a:solidFill>
                <a:latin typeface="Arial" panose="020B0604020202020204" pitchFamily="34" charset="0"/>
                <a:cs typeface="Arial" panose="020B0604020202020204" pitchFamily="34" charset="0"/>
              </a:rPr>
              <a:t> 1: </a:t>
            </a:r>
            <a:r>
              <a:rPr lang="en-US" sz="2400" b="1" kern="1200" dirty="0" err="1">
                <a:solidFill>
                  <a:schemeClr val="accent2"/>
                </a:solidFill>
                <a:latin typeface="Arial" panose="020B0604020202020204" pitchFamily="34" charset="0"/>
                <a:cs typeface="Arial" panose="020B0604020202020204" pitchFamily="34" charset="0"/>
              </a:rPr>
              <a:t>Chọn</a:t>
            </a:r>
            <a:r>
              <a:rPr lang="en-US" sz="2400" b="1" kern="1200" dirty="0">
                <a:solidFill>
                  <a:schemeClr val="accent2"/>
                </a:solidFill>
                <a:latin typeface="Arial" panose="020B0604020202020204" pitchFamily="34" charset="0"/>
                <a:cs typeface="Arial" panose="020B0604020202020204" pitchFamily="34" charset="0"/>
              </a:rPr>
              <a:t> </a:t>
            </a:r>
            <a:r>
              <a:rPr lang="en-US" sz="2400" b="1" kern="1200" dirty="0" err="1">
                <a:solidFill>
                  <a:schemeClr val="accent2"/>
                </a:solidFill>
                <a:latin typeface="Arial" panose="020B0604020202020204" pitchFamily="34" charset="0"/>
                <a:cs typeface="Arial" panose="020B0604020202020204" pitchFamily="34" charset="0"/>
              </a:rPr>
              <a:t>đáp</a:t>
            </a:r>
            <a:r>
              <a:rPr lang="en-US" sz="2400" b="1" kern="1200" dirty="0">
                <a:solidFill>
                  <a:schemeClr val="accent2"/>
                </a:solidFill>
                <a:latin typeface="Arial" panose="020B0604020202020204" pitchFamily="34" charset="0"/>
                <a:cs typeface="Arial" panose="020B0604020202020204" pitchFamily="34" charset="0"/>
              </a:rPr>
              <a:t> </a:t>
            </a:r>
            <a:r>
              <a:rPr lang="en-US" sz="2400" b="1" kern="1200" dirty="0" err="1">
                <a:solidFill>
                  <a:schemeClr val="accent2"/>
                </a:solidFill>
                <a:latin typeface="Arial" panose="020B0604020202020204" pitchFamily="34" charset="0"/>
                <a:cs typeface="Arial" panose="020B0604020202020204" pitchFamily="34" charset="0"/>
              </a:rPr>
              <a:t>án</a:t>
            </a:r>
            <a:r>
              <a:rPr lang="en-US" sz="2400" b="1" kern="1200" dirty="0">
                <a:solidFill>
                  <a:schemeClr val="accent2"/>
                </a:solidFill>
                <a:latin typeface="Arial" panose="020B0604020202020204" pitchFamily="34" charset="0"/>
                <a:cs typeface="Arial" panose="020B0604020202020204" pitchFamily="34" charset="0"/>
              </a:rPr>
              <a:t> </a:t>
            </a:r>
            <a:r>
              <a:rPr lang="en-US" sz="2400" b="1" kern="1200" dirty="0" err="1">
                <a:solidFill>
                  <a:schemeClr val="accent2"/>
                </a:solidFill>
                <a:latin typeface="Arial" panose="020B0604020202020204" pitchFamily="34" charset="0"/>
                <a:cs typeface="Arial" panose="020B0604020202020204" pitchFamily="34" charset="0"/>
              </a:rPr>
              <a:t>đúng</a:t>
            </a:r>
            <a:r>
              <a:rPr lang="en-US" sz="2400" b="1" kern="1200" dirty="0">
                <a:solidFill>
                  <a:schemeClr val="accent2"/>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1089134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0157995"/>
          <p:cNvPicPr>
            <a:picLocks noChangeAspect="1" noChangeArrowheads="1"/>
          </p:cNvPicPr>
          <p:nvPr/>
        </p:nvPicPr>
        <p:blipFill>
          <a:blip r:embed="rId3">
            <a:lum bright="80000" contrast="-92000"/>
            <a:extLst>
              <a:ext uri="{28A0092B-C50C-407E-A947-70E740481C1C}">
                <a14:useLocalDpi xmlns:a14="http://schemas.microsoft.com/office/drawing/2010/main" val="0"/>
              </a:ext>
            </a:extLst>
          </a:blip>
          <a:srcRect/>
          <a:stretch>
            <a:fillRect/>
          </a:stretch>
        </p:blipFill>
        <p:spPr bwMode="auto">
          <a:xfrm>
            <a:off x="1187919" y="57150"/>
            <a:ext cx="6858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6387" name="Object 5"/>
          <p:cNvGraphicFramePr>
            <a:graphicFrameLocks noGrp="1" noChangeAspect="1"/>
          </p:cNvGraphicFramePr>
          <p:nvPr>
            <p:ph sz="quarter" idx="2"/>
            <p:extLst>
              <p:ext uri="{D42A27DB-BD31-4B8C-83A1-F6EECF244321}">
                <p14:modId xmlns:p14="http://schemas.microsoft.com/office/powerpoint/2010/main" val="3685188865"/>
              </p:ext>
            </p:extLst>
          </p:nvPr>
        </p:nvGraphicFramePr>
        <p:xfrm>
          <a:off x="5122863" y="381000"/>
          <a:ext cx="1738312" cy="552450"/>
        </p:xfrm>
        <a:graphic>
          <a:graphicData uri="http://schemas.openxmlformats.org/presentationml/2006/ole">
            <mc:AlternateContent xmlns:mc="http://schemas.openxmlformats.org/markup-compatibility/2006">
              <mc:Choice xmlns:v="urn:schemas-microsoft-com:vml" Requires="v">
                <p:oleObj name="Equation" r:id="rId4" imgW="1358640" imgH="431640" progId="Equation.DSMT4">
                  <p:embed/>
                </p:oleObj>
              </mc:Choice>
              <mc:Fallback>
                <p:oleObj name="Equation" r:id="rId4" imgW="1358640" imgH="431640" progId="Equation.DSMT4">
                  <p:embed/>
                  <p:pic>
                    <p:nvPicPr>
                      <p:cNvPr id="16387" name="Object 5"/>
                      <p:cNvPicPr>
                        <a:picLocks noChangeAspect="1" noChangeArrowheads="1"/>
                      </p:cNvPicPr>
                      <p:nvPr/>
                    </p:nvPicPr>
                    <p:blipFill>
                      <a:blip r:embed="rId5"/>
                      <a:srcRect/>
                      <a:stretch>
                        <a:fillRect/>
                      </a:stretch>
                    </p:blipFill>
                    <p:spPr bwMode="auto">
                      <a:xfrm>
                        <a:off x="5122863" y="381000"/>
                        <a:ext cx="1738312" cy="552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6388" name="Object 6"/>
          <p:cNvGraphicFramePr>
            <a:graphicFrameLocks noGrp="1" noChangeAspect="1"/>
          </p:cNvGraphicFramePr>
          <p:nvPr>
            <p:ph sz="quarter" idx="3"/>
          </p:nvPr>
        </p:nvGraphicFramePr>
        <p:xfrm>
          <a:off x="2141935" y="2010966"/>
          <a:ext cx="1358503" cy="1737122"/>
        </p:xfrm>
        <a:graphic>
          <a:graphicData uri="http://schemas.openxmlformats.org/presentationml/2006/ole">
            <mc:AlternateContent xmlns:mc="http://schemas.openxmlformats.org/markup-compatibility/2006">
              <mc:Choice xmlns:v="urn:schemas-microsoft-com:vml" Requires="v">
                <p:oleObj name="Equation" r:id="rId6" imgW="444307" imgH="774364" progId="Equation.3">
                  <p:embed/>
                </p:oleObj>
              </mc:Choice>
              <mc:Fallback>
                <p:oleObj name="Equation" r:id="rId6" imgW="444307" imgH="774364" progId="Equation.3">
                  <p:embed/>
                  <p:pic>
                    <p:nvPicPr>
                      <p:cNvPr id="16388" name="Object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41935" y="2010966"/>
                        <a:ext cx="1358503" cy="17371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16389" name="Text Box 11"/>
          <p:cNvSpPr txBox="1">
            <a:spLocks noChangeArrowheads="1"/>
          </p:cNvSpPr>
          <p:nvPr/>
        </p:nvSpPr>
        <p:spPr bwMode="auto">
          <a:xfrm>
            <a:off x="1521469" y="1354269"/>
            <a:ext cx="5076825"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50000"/>
              </a:spcBef>
              <a:spcAft>
                <a:spcPct val="0"/>
              </a:spcAft>
              <a:buClrTx/>
              <a:buNone/>
            </a:pPr>
            <a:r>
              <a:rPr lang="en-US" altLang="en-US" sz="2100" b="1" kern="1200" dirty="0">
                <a:solidFill>
                  <a:srgbClr val="0000FF"/>
                </a:solidFill>
                <a:latin typeface="Times New Roman" panose="02020603050405020304" pitchFamily="18" charset="0"/>
                <a:ea typeface="+mn-ea"/>
              </a:rPr>
              <a:t>H</a:t>
            </a:r>
            <a:r>
              <a:rPr lang="vi-VN" altLang="en-US" sz="2100" b="1" kern="1200" dirty="0">
                <a:solidFill>
                  <a:srgbClr val="0000FF"/>
                </a:solidFill>
                <a:latin typeface="Times New Roman" panose="02020603050405020304" pitchFamily="18" charset="0"/>
                <a:ea typeface="+mn-ea"/>
              </a:rPr>
              <a:t>ãy</a:t>
            </a:r>
            <a:r>
              <a:rPr lang="en-US" altLang="en-US" sz="2100" b="1" kern="1200" dirty="0">
                <a:solidFill>
                  <a:srgbClr val="0000FF"/>
                </a:solidFill>
                <a:latin typeface="Times New Roman" panose="02020603050405020304" pitchFamily="18" charset="0"/>
                <a:ea typeface="+mn-ea"/>
              </a:rPr>
              <a:t> </a:t>
            </a:r>
            <a:r>
              <a:rPr lang="en-US" altLang="en-US" sz="2100" b="1" kern="1200" dirty="0" err="1">
                <a:solidFill>
                  <a:srgbClr val="0000FF"/>
                </a:solidFill>
                <a:latin typeface="Times New Roman" panose="02020603050405020304" pitchFamily="18" charset="0"/>
                <a:ea typeface="+mn-ea"/>
              </a:rPr>
              <a:t>ch</a:t>
            </a:r>
            <a:r>
              <a:rPr lang="vi-VN" altLang="en-US" sz="2100" b="1" kern="1200" dirty="0">
                <a:solidFill>
                  <a:srgbClr val="0000FF"/>
                </a:solidFill>
                <a:latin typeface="Times New Roman" panose="02020603050405020304" pitchFamily="18" charset="0"/>
                <a:ea typeface="+mn-ea"/>
              </a:rPr>
              <a:t>ọn</a:t>
            </a:r>
            <a:r>
              <a:rPr lang="en-US" altLang="en-US" sz="2100" b="1" kern="1200" dirty="0">
                <a:solidFill>
                  <a:srgbClr val="0000FF"/>
                </a:solidFill>
                <a:latin typeface="Times New Roman" panose="02020603050405020304" pitchFamily="18" charset="0"/>
                <a:ea typeface="+mn-ea"/>
              </a:rPr>
              <a:t> c</a:t>
            </a:r>
            <a:r>
              <a:rPr lang="vi-VN" altLang="en-US" sz="2100" b="1" kern="1200" dirty="0">
                <a:solidFill>
                  <a:srgbClr val="0000FF"/>
                </a:solidFill>
                <a:latin typeface="Times New Roman" panose="02020603050405020304" pitchFamily="18" charset="0"/>
                <a:ea typeface="+mn-ea"/>
              </a:rPr>
              <a:t>â</a:t>
            </a:r>
            <a:r>
              <a:rPr lang="en-US" altLang="en-US" sz="2100" b="1" kern="1200" dirty="0">
                <a:solidFill>
                  <a:srgbClr val="0000FF"/>
                </a:solidFill>
                <a:latin typeface="Times New Roman" panose="02020603050405020304" pitchFamily="18" charset="0"/>
                <a:ea typeface="+mn-ea"/>
              </a:rPr>
              <a:t>u </a:t>
            </a:r>
            <a:r>
              <a:rPr lang="en-US" altLang="en-US" sz="2100" b="1" kern="1200" dirty="0" err="1">
                <a:solidFill>
                  <a:srgbClr val="0000FF"/>
                </a:solidFill>
                <a:latin typeface="Times New Roman" panose="02020603050405020304" pitchFamily="18" charset="0"/>
                <a:ea typeface="+mn-ea"/>
              </a:rPr>
              <a:t>trả</a:t>
            </a:r>
            <a:r>
              <a:rPr lang="en-US" altLang="en-US" sz="2100" b="1" kern="1200" dirty="0">
                <a:solidFill>
                  <a:srgbClr val="0000FF"/>
                </a:solidFill>
                <a:latin typeface="Times New Roman" panose="02020603050405020304" pitchFamily="18" charset="0"/>
                <a:ea typeface="+mn-ea"/>
              </a:rPr>
              <a:t> </a:t>
            </a:r>
            <a:r>
              <a:rPr lang="en-US" altLang="en-US" sz="2100" b="1" kern="1200" dirty="0" err="1">
                <a:solidFill>
                  <a:srgbClr val="0000FF"/>
                </a:solidFill>
                <a:latin typeface="Times New Roman" panose="02020603050405020304" pitchFamily="18" charset="0"/>
                <a:ea typeface="+mn-ea"/>
              </a:rPr>
              <a:t>lời</a:t>
            </a:r>
            <a:r>
              <a:rPr lang="en-US" altLang="en-US" sz="2100" b="1" kern="1200" dirty="0">
                <a:solidFill>
                  <a:srgbClr val="0000FF"/>
                </a:solidFill>
                <a:latin typeface="Times New Roman" panose="02020603050405020304" pitchFamily="18" charset="0"/>
                <a:ea typeface="+mn-ea"/>
              </a:rPr>
              <a:t> </a:t>
            </a:r>
            <a:r>
              <a:rPr lang="vi-VN" altLang="en-US" sz="2100" b="1" kern="1200" dirty="0">
                <a:solidFill>
                  <a:srgbClr val="0000FF"/>
                </a:solidFill>
                <a:latin typeface="Times New Roman" panose="02020603050405020304" pitchFamily="18" charset="0"/>
                <a:ea typeface="+mn-ea"/>
              </a:rPr>
              <a:t>đúng</a:t>
            </a:r>
          </a:p>
        </p:txBody>
      </p:sp>
      <p:grpSp>
        <p:nvGrpSpPr>
          <p:cNvPr id="206869" name="Group 21"/>
          <p:cNvGrpSpPr>
            <a:grpSpLocks/>
          </p:cNvGrpSpPr>
          <p:nvPr/>
        </p:nvGrpSpPr>
        <p:grpSpPr bwMode="auto">
          <a:xfrm>
            <a:off x="1600200" y="1988343"/>
            <a:ext cx="400050" cy="553640"/>
            <a:chOff x="288" y="1248"/>
            <a:chExt cx="336" cy="465"/>
          </a:xfrm>
        </p:grpSpPr>
        <p:pic>
          <p:nvPicPr>
            <p:cNvPr id="16410" name="Picture 13" descr="DISCSPIN_1_">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88" y="1344"/>
              <a:ext cx="33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11" name="Text Box 14"/>
            <p:cNvSpPr txBox="1">
              <a:spLocks noChangeArrowheads="1"/>
            </p:cNvSpPr>
            <p:nvPr/>
          </p:nvSpPr>
          <p:spPr bwMode="auto">
            <a:xfrm>
              <a:off x="288" y="1248"/>
              <a:ext cx="288"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50000"/>
                </a:spcBef>
                <a:spcAft>
                  <a:spcPct val="0"/>
                </a:spcAft>
                <a:buClrTx/>
                <a:buNone/>
              </a:pPr>
              <a:r>
                <a:rPr lang="en-US" altLang="en-US" sz="3000" b="1" kern="1200">
                  <a:solidFill>
                    <a:srgbClr val="FF0000"/>
                  </a:solidFill>
                  <a:latin typeface="Times New Roman" panose="02020603050405020304" pitchFamily="18" charset="0"/>
                  <a:ea typeface="+mn-ea"/>
                </a:rPr>
                <a:t>A</a:t>
              </a:r>
            </a:p>
          </p:txBody>
        </p:sp>
      </p:grpSp>
      <p:sp>
        <p:nvSpPr>
          <p:cNvPr id="16391" name="Text Box 16"/>
          <p:cNvSpPr txBox="1">
            <a:spLocks noChangeArrowheads="1"/>
          </p:cNvSpPr>
          <p:nvPr/>
        </p:nvSpPr>
        <p:spPr bwMode="auto">
          <a:xfrm>
            <a:off x="1187919" y="411987"/>
            <a:ext cx="4553816" cy="4154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50000"/>
              </a:spcBef>
              <a:spcAft>
                <a:spcPct val="0"/>
              </a:spcAft>
              <a:buClrTx/>
              <a:buNone/>
            </a:pPr>
            <a:r>
              <a:rPr lang="en-US" altLang="en-US" sz="2100" b="1" u="sng" kern="1200" dirty="0" err="1">
                <a:solidFill>
                  <a:srgbClr val="FF0000"/>
                </a:solidFill>
                <a:latin typeface="Times New Roman" panose="02020603050405020304" pitchFamily="18" charset="0"/>
                <a:ea typeface="+mn-ea"/>
                <a:cs typeface="Times New Roman" panose="02020603050405020304" pitchFamily="18" charset="0"/>
              </a:rPr>
              <a:t>Câu</a:t>
            </a:r>
            <a:r>
              <a:rPr lang="vi-VN" altLang="en-US" sz="2100" b="1" u="sng" kern="1200" dirty="0">
                <a:solidFill>
                  <a:srgbClr val="FF0000"/>
                </a:solidFill>
                <a:latin typeface="Times New Roman" panose="02020603050405020304" pitchFamily="18" charset="0"/>
                <a:ea typeface="+mn-ea"/>
                <a:cs typeface="Times New Roman" panose="02020603050405020304" pitchFamily="18" charset="0"/>
              </a:rPr>
              <a:t> </a:t>
            </a:r>
            <a:r>
              <a:rPr lang="en-US" altLang="en-US" sz="2100" b="1" u="sng" kern="1200" dirty="0">
                <a:solidFill>
                  <a:srgbClr val="FF0000"/>
                </a:solidFill>
                <a:latin typeface="Times New Roman" panose="02020603050405020304" pitchFamily="18" charset="0"/>
                <a:ea typeface="+mn-ea"/>
                <a:cs typeface="Times New Roman" panose="02020603050405020304" pitchFamily="18" charset="0"/>
              </a:rPr>
              <a:t>2:</a:t>
            </a:r>
            <a:r>
              <a:rPr lang="vi-VN" altLang="en-US" sz="2100" b="1" kern="1200" dirty="0">
                <a:solidFill>
                  <a:srgbClr val="FF0000"/>
                </a:solidFill>
                <a:latin typeface="Times New Roman" panose="02020603050405020304" pitchFamily="18" charset="0"/>
                <a:ea typeface="+mn-ea"/>
                <a:cs typeface="Times New Roman" panose="02020603050405020304" pitchFamily="18" charset="0"/>
              </a:rPr>
              <a:t> </a:t>
            </a:r>
            <a:r>
              <a:rPr lang="en-US" altLang="en-US" sz="2100" b="1" kern="1200" dirty="0">
                <a:solidFill>
                  <a:srgbClr val="0000FF"/>
                </a:solidFill>
                <a:latin typeface="Times New Roman" panose="02020603050405020304" pitchFamily="18" charset="0"/>
                <a:ea typeface="+mn-ea"/>
                <a:cs typeface="Times New Roman" panose="02020603050405020304" pitchFamily="18" charset="0"/>
                <a:sym typeface="Wingdings 3" panose="05040102010807070707" pitchFamily="18" charset="2"/>
              </a:rPr>
              <a:t>RSK </a:t>
            </a:r>
            <a:r>
              <a:rPr lang="en-US" altLang="en-US" sz="2100" b="1" kern="1200" dirty="0" err="1">
                <a:solidFill>
                  <a:srgbClr val="0000FF"/>
                </a:solidFill>
                <a:latin typeface="Times New Roman" panose="02020603050405020304" pitchFamily="18" charset="0"/>
                <a:ea typeface="+mn-ea"/>
                <a:cs typeface="Times New Roman" panose="02020603050405020304" pitchFamily="18" charset="0"/>
                <a:sym typeface="Wingdings 3" panose="05040102010807070707" pitchFamily="18" charset="2"/>
              </a:rPr>
              <a:t>và</a:t>
            </a:r>
            <a:r>
              <a:rPr lang="en-US" altLang="en-US" sz="2100" b="1" kern="1200" dirty="0">
                <a:solidFill>
                  <a:srgbClr val="0000FF"/>
                </a:solidFill>
                <a:latin typeface="Times New Roman" panose="02020603050405020304" pitchFamily="18" charset="0"/>
                <a:ea typeface="+mn-ea"/>
                <a:cs typeface="Times New Roman" panose="02020603050405020304" pitchFamily="18" charset="0"/>
                <a:sym typeface="Wingdings 3" panose="05040102010807070707" pitchFamily="18" charset="2"/>
              </a:rPr>
              <a:t> PQM c</a:t>
            </a:r>
            <a:r>
              <a:rPr lang="vi-VN" altLang="en-US" sz="2100" b="1" kern="1200" dirty="0">
                <a:solidFill>
                  <a:srgbClr val="0000FF"/>
                </a:solidFill>
                <a:latin typeface="Times New Roman" panose="02020603050405020304" pitchFamily="18" charset="0"/>
                <a:ea typeface="+mn-ea"/>
                <a:cs typeface="Times New Roman" panose="02020603050405020304" pitchFamily="18" charset="0"/>
                <a:sym typeface="Wingdings 3" panose="05040102010807070707" pitchFamily="18" charset="2"/>
              </a:rPr>
              <a:t>ó</a:t>
            </a:r>
            <a:r>
              <a:rPr lang="en-US" altLang="en-US" sz="2100" b="1" kern="1200" dirty="0">
                <a:solidFill>
                  <a:srgbClr val="0000FF"/>
                </a:solidFill>
                <a:latin typeface="Times New Roman" panose="02020603050405020304" pitchFamily="18" charset="0"/>
                <a:ea typeface="+mn-ea"/>
                <a:cs typeface="Times New Roman" panose="02020603050405020304" pitchFamily="18" charset="0"/>
                <a:sym typeface="Wingdings 3" panose="05040102010807070707" pitchFamily="18" charset="2"/>
              </a:rPr>
              <a:t> :</a:t>
            </a:r>
          </a:p>
        </p:txBody>
      </p:sp>
      <p:sp>
        <p:nvSpPr>
          <p:cNvPr id="16392" name="Text Box 17"/>
          <p:cNvSpPr txBox="1">
            <a:spLocks noChangeArrowheads="1"/>
          </p:cNvSpPr>
          <p:nvPr/>
        </p:nvSpPr>
        <p:spPr bwMode="auto">
          <a:xfrm>
            <a:off x="2114550" y="3943350"/>
            <a:ext cx="3657600" cy="3508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lnSpc>
                <a:spcPct val="80000"/>
              </a:lnSpc>
              <a:spcAft>
                <a:spcPct val="0"/>
              </a:spcAft>
              <a:buClrTx/>
              <a:buNone/>
            </a:pPr>
            <a:r>
              <a:rPr lang="en-US" altLang="en-US" sz="2100" b="1" kern="1200">
                <a:solidFill>
                  <a:srgbClr val="0000FF"/>
                </a:solidFill>
                <a:latin typeface="Times New Roman" panose="02020603050405020304" pitchFamily="18" charset="0"/>
                <a:ea typeface="+mn-ea"/>
                <a:cs typeface="Times New Roman" panose="02020603050405020304" pitchFamily="18" charset="0"/>
                <a:sym typeface="Wingdings 3" panose="05040102010807070707" pitchFamily="18" charset="2"/>
              </a:rPr>
              <a:t>RSK = PQM</a:t>
            </a:r>
            <a:endParaRPr lang="en-US" altLang="en-US" sz="2100" b="1" kern="1200">
              <a:solidFill>
                <a:srgbClr val="000000"/>
              </a:solidFill>
              <a:latin typeface="Times New Roman" panose="02020603050405020304" pitchFamily="18" charset="0"/>
              <a:ea typeface="+mn-ea"/>
            </a:endParaRPr>
          </a:p>
        </p:txBody>
      </p:sp>
      <p:grpSp>
        <p:nvGrpSpPr>
          <p:cNvPr id="206870" name="Group 22"/>
          <p:cNvGrpSpPr>
            <a:grpSpLocks/>
          </p:cNvGrpSpPr>
          <p:nvPr/>
        </p:nvGrpSpPr>
        <p:grpSpPr bwMode="auto">
          <a:xfrm>
            <a:off x="1600200" y="2514600"/>
            <a:ext cx="400050" cy="553640"/>
            <a:chOff x="288" y="1248"/>
            <a:chExt cx="336" cy="465"/>
          </a:xfrm>
        </p:grpSpPr>
        <p:pic>
          <p:nvPicPr>
            <p:cNvPr id="16408" name="Picture 23" descr="DISCSPIN_1_">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88" y="1344"/>
              <a:ext cx="33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9" name="Text Box 24"/>
            <p:cNvSpPr txBox="1">
              <a:spLocks noChangeArrowheads="1"/>
            </p:cNvSpPr>
            <p:nvPr/>
          </p:nvSpPr>
          <p:spPr bwMode="auto">
            <a:xfrm>
              <a:off x="288" y="1248"/>
              <a:ext cx="288"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50000"/>
                </a:spcBef>
                <a:spcAft>
                  <a:spcPct val="0"/>
                </a:spcAft>
                <a:buClrTx/>
                <a:buNone/>
              </a:pPr>
              <a:r>
                <a:rPr lang="en-US" altLang="en-US" sz="3000" b="1" kern="1200">
                  <a:solidFill>
                    <a:srgbClr val="FF0000"/>
                  </a:solidFill>
                  <a:latin typeface="Times New Roman" panose="02020603050405020304" pitchFamily="18" charset="0"/>
                  <a:ea typeface="+mn-ea"/>
                </a:rPr>
                <a:t>B</a:t>
              </a:r>
            </a:p>
          </p:txBody>
        </p:sp>
      </p:grpSp>
      <p:grpSp>
        <p:nvGrpSpPr>
          <p:cNvPr id="206873" name="Group 25"/>
          <p:cNvGrpSpPr>
            <a:grpSpLocks/>
          </p:cNvGrpSpPr>
          <p:nvPr/>
        </p:nvGrpSpPr>
        <p:grpSpPr bwMode="auto">
          <a:xfrm>
            <a:off x="1600200" y="3245643"/>
            <a:ext cx="400050" cy="553640"/>
            <a:chOff x="288" y="1296"/>
            <a:chExt cx="336" cy="465"/>
          </a:xfrm>
        </p:grpSpPr>
        <p:pic>
          <p:nvPicPr>
            <p:cNvPr id="16406" name="Picture 26" descr="DISCSPIN_1_">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88" y="1344"/>
              <a:ext cx="33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7" name="Text Box 27"/>
            <p:cNvSpPr txBox="1">
              <a:spLocks noChangeArrowheads="1"/>
            </p:cNvSpPr>
            <p:nvPr/>
          </p:nvSpPr>
          <p:spPr bwMode="auto">
            <a:xfrm>
              <a:off x="288" y="1296"/>
              <a:ext cx="288"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50000"/>
                </a:spcBef>
                <a:spcAft>
                  <a:spcPct val="0"/>
                </a:spcAft>
                <a:buClrTx/>
                <a:buNone/>
              </a:pPr>
              <a:r>
                <a:rPr lang="en-US" altLang="en-US" sz="3000" b="1" kern="1200">
                  <a:solidFill>
                    <a:srgbClr val="FF0000"/>
                  </a:solidFill>
                  <a:latin typeface="Times New Roman" panose="02020603050405020304" pitchFamily="18" charset="0"/>
                  <a:ea typeface="+mn-ea"/>
                </a:rPr>
                <a:t>C</a:t>
              </a:r>
            </a:p>
          </p:txBody>
        </p:sp>
      </p:grpSp>
      <p:grpSp>
        <p:nvGrpSpPr>
          <p:cNvPr id="206876" name="Group 28"/>
          <p:cNvGrpSpPr>
            <a:grpSpLocks/>
          </p:cNvGrpSpPr>
          <p:nvPr/>
        </p:nvGrpSpPr>
        <p:grpSpPr bwMode="auto">
          <a:xfrm>
            <a:off x="1600200" y="3759993"/>
            <a:ext cx="400050" cy="553641"/>
            <a:chOff x="288" y="1286"/>
            <a:chExt cx="336" cy="465"/>
          </a:xfrm>
        </p:grpSpPr>
        <p:pic>
          <p:nvPicPr>
            <p:cNvPr id="16404" name="Picture 29" descr="DISCSPIN_1_">
              <a:hlinkClick r:id="rId8" action="ppaction://hlinksldjump"/>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88" y="1344"/>
              <a:ext cx="336" cy="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05" name="Text Box 30"/>
            <p:cNvSpPr txBox="1">
              <a:spLocks noChangeArrowheads="1"/>
            </p:cNvSpPr>
            <p:nvPr/>
          </p:nvSpPr>
          <p:spPr bwMode="auto">
            <a:xfrm>
              <a:off x="288" y="1286"/>
              <a:ext cx="288" cy="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50000"/>
                </a:spcBef>
                <a:spcAft>
                  <a:spcPct val="0"/>
                </a:spcAft>
                <a:buClrTx/>
                <a:buNone/>
              </a:pPr>
              <a:r>
                <a:rPr lang="en-US" altLang="en-US" sz="3000" b="1" kern="1200">
                  <a:solidFill>
                    <a:srgbClr val="FF0000"/>
                  </a:solidFill>
                  <a:latin typeface="Times New Roman" panose="02020603050405020304" pitchFamily="18" charset="0"/>
                  <a:ea typeface="+mn-ea"/>
                </a:rPr>
                <a:t>D</a:t>
              </a:r>
            </a:p>
          </p:txBody>
        </p:sp>
      </p:grpSp>
      <p:sp>
        <p:nvSpPr>
          <p:cNvPr id="206879" name="Text Box 31"/>
          <p:cNvSpPr txBox="1">
            <a:spLocks noChangeArrowheads="1"/>
          </p:cNvSpPr>
          <p:nvPr/>
        </p:nvSpPr>
        <p:spPr bwMode="auto">
          <a:xfrm>
            <a:off x="4343400" y="2000250"/>
            <a:ext cx="2857500" cy="346249"/>
          </a:xfrm>
          <a:prstGeom prst="rect">
            <a:avLst/>
          </a:prstGeom>
          <a:noFill/>
          <a:ln w="9525"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50000"/>
              </a:spcBef>
              <a:spcAft>
                <a:spcPct val="0"/>
              </a:spcAft>
              <a:buClrTx/>
              <a:buNone/>
            </a:pPr>
            <a:r>
              <a:rPr lang="en-US" altLang="en-US" sz="1650" b="1" kern="1200">
                <a:solidFill>
                  <a:srgbClr val="000000"/>
                </a:solidFill>
                <a:latin typeface="Times New Roman" panose="02020603050405020304" pitchFamily="18" charset="0"/>
                <a:ea typeface="+mn-ea"/>
              </a:rPr>
              <a:t>Rất tiếc bạn đã trả lời sai</a:t>
            </a:r>
          </a:p>
        </p:txBody>
      </p:sp>
      <p:sp>
        <p:nvSpPr>
          <p:cNvPr id="206880" name="Text Box 32"/>
          <p:cNvSpPr txBox="1">
            <a:spLocks noChangeArrowheads="1"/>
          </p:cNvSpPr>
          <p:nvPr/>
        </p:nvSpPr>
        <p:spPr bwMode="auto">
          <a:xfrm>
            <a:off x="4400550" y="3371850"/>
            <a:ext cx="3657600" cy="346249"/>
          </a:xfrm>
          <a:prstGeom prst="rect">
            <a:avLst/>
          </a:prstGeom>
          <a:noFill/>
          <a:ln w="9525"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50000"/>
              </a:spcBef>
              <a:spcAft>
                <a:spcPct val="0"/>
              </a:spcAft>
              <a:buClrTx/>
              <a:buNone/>
            </a:pPr>
            <a:r>
              <a:rPr lang="en-US" altLang="en-US" sz="1650" b="1" kern="1200">
                <a:solidFill>
                  <a:srgbClr val="FF0000"/>
                </a:solidFill>
                <a:latin typeface="Times New Roman" panose="02020603050405020304" pitchFamily="18" charset="0"/>
                <a:ea typeface="+mn-ea"/>
              </a:rPr>
              <a:t>Chúc mừng bạn đã trả lời đúng</a:t>
            </a:r>
          </a:p>
        </p:txBody>
      </p:sp>
      <p:sp>
        <p:nvSpPr>
          <p:cNvPr id="206881" name="Text Box 33"/>
          <p:cNvSpPr txBox="1">
            <a:spLocks noChangeArrowheads="1"/>
          </p:cNvSpPr>
          <p:nvPr/>
        </p:nvSpPr>
        <p:spPr bwMode="auto">
          <a:xfrm>
            <a:off x="4400550" y="3943350"/>
            <a:ext cx="2914650" cy="346249"/>
          </a:xfrm>
          <a:prstGeom prst="rect">
            <a:avLst/>
          </a:prstGeom>
          <a:noFill/>
          <a:ln w="9525"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50000"/>
              </a:spcBef>
              <a:spcAft>
                <a:spcPct val="0"/>
              </a:spcAft>
              <a:buClrTx/>
              <a:buNone/>
            </a:pPr>
            <a:r>
              <a:rPr lang="en-US" altLang="en-US" sz="1650" b="1" kern="1200">
                <a:solidFill>
                  <a:srgbClr val="000000"/>
                </a:solidFill>
                <a:latin typeface="Times New Roman" panose="02020603050405020304" pitchFamily="18" charset="0"/>
                <a:ea typeface="+mn-ea"/>
              </a:rPr>
              <a:t>Rất tiếc bạn đã trả lời sai</a:t>
            </a:r>
          </a:p>
        </p:txBody>
      </p:sp>
      <p:sp>
        <p:nvSpPr>
          <p:cNvPr id="206882" name="Text Box 34"/>
          <p:cNvSpPr txBox="1">
            <a:spLocks noChangeArrowheads="1"/>
          </p:cNvSpPr>
          <p:nvPr/>
        </p:nvSpPr>
        <p:spPr bwMode="auto">
          <a:xfrm>
            <a:off x="4343400" y="2743200"/>
            <a:ext cx="2914650" cy="346249"/>
          </a:xfrm>
          <a:prstGeom prst="rect">
            <a:avLst/>
          </a:prstGeom>
          <a:noFill/>
          <a:ln w="9525" algn="ctr">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50000"/>
              </a:spcBef>
              <a:spcAft>
                <a:spcPct val="0"/>
              </a:spcAft>
              <a:buClrTx/>
              <a:buNone/>
            </a:pPr>
            <a:r>
              <a:rPr lang="en-US" altLang="en-US" sz="1650" b="1" kern="1200">
                <a:solidFill>
                  <a:srgbClr val="000000"/>
                </a:solidFill>
                <a:latin typeface="Times New Roman" panose="02020603050405020304" pitchFamily="18" charset="0"/>
                <a:ea typeface="+mn-ea"/>
              </a:rPr>
              <a:t>Rất tiếc bạn đã trả lời sai</a:t>
            </a:r>
          </a:p>
        </p:txBody>
      </p:sp>
      <p:grpSp>
        <p:nvGrpSpPr>
          <p:cNvPr id="206887" name="Group 39"/>
          <p:cNvGrpSpPr>
            <a:grpSpLocks/>
          </p:cNvGrpSpPr>
          <p:nvPr/>
        </p:nvGrpSpPr>
        <p:grpSpPr bwMode="auto">
          <a:xfrm>
            <a:off x="2262223" y="911177"/>
            <a:ext cx="2686050" cy="369095"/>
            <a:chOff x="3120" y="1152"/>
            <a:chExt cx="2256" cy="310"/>
          </a:xfrm>
        </p:grpSpPr>
        <p:sp>
          <p:nvSpPr>
            <p:cNvPr id="16402" name="Text Box 36"/>
            <p:cNvSpPr txBox="1">
              <a:spLocks noChangeArrowheads="1"/>
            </p:cNvSpPr>
            <p:nvPr/>
          </p:nvSpPr>
          <p:spPr bwMode="auto">
            <a:xfrm>
              <a:off x="3120" y="1152"/>
              <a:ext cx="2256"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50000"/>
                </a:spcBef>
                <a:spcAft>
                  <a:spcPct val="0"/>
                </a:spcAft>
                <a:buClrTx/>
                <a:buNone/>
              </a:pPr>
              <a:r>
                <a:rPr lang="en-US" altLang="en-US" sz="1800" b="1" kern="1200" dirty="0">
                  <a:solidFill>
                    <a:srgbClr val="0000FF"/>
                  </a:solidFill>
                  <a:latin typeface="Times New Roman" panose="02020603050405020304" pitchFamily="18" charset="0"/>
                  <a:ea typeface="+mn-ea"/>
                  <a:sym typeface="Wingdings 3" panose="05040102010807070707" pitchFamily="18" charset="2"/>
                </a:rPr>
                <a:t>=&gt; RSK     PQM</a:t>
              </a:r>
            </a:p>
          </p:txBody>
        </p:sp>
        <p:sp>
          <p:nvSpPr>
            <p:cNvPr id="16403" name="Text Box 37"/>
            <p:cNvSpPr txBox="1">
              <a:spLocks noChangeArrowheads="1"/>
            </p:cNvSpPr>
            <p:nvPr/>
          </p:nvSpPr>
          <p:spPr bwMode="auto">
            <a:xfrm rot="16200000">
              <a:off x="4031" y="1135"/>
              <a:ext cx="276" cy="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50000"/>
                </a:spcBef>
                <a:spcAft>
                  <a:spcPct val="0"/>
                </a:spcAft>
                <a:buClrTx/>
                <a:buNone/>
              </a:pPr>
              <a:r>
                <a:rPr lang="en-US" altLang="en-US" sz="1800" b="1" kern="1200" dirty="0">
                  <a:solidFill>
                    <a:srgbClr val="000000"/>
                  </a:solidFill>
                  <a:latin typeface="Times New Roman" panose="02020603050405020304" pitchFamily="18" charset="0"/>
                  <a:ea typeface="+mn-ea"/>
                </a:rPr>
                <a:t>S</a:t>
              </a:r>
              <a:endParaRPr lang="vi-VN" altLang="en-US" sz="1800" b="1" kern="1200" dirty="0">
                <a:solidFill>
                  <a:srgbClr val="000000"/>
                </a:solidFill>
                <a:latin typeface="Times New Roman" panose="02020603050405020304" pitchFamily="18" charset="0"/>
                <a:ea typeface="+mn-ea"/>
              </a:endParaRPr>
            </a:p>
          </p:txBody>
        </p:sp>
      </p:grpSp>
      <p:sp>
        <p:nvSpPr>
          <p:cNvPr id="16401" name="AutoShape 41">
            <a:hlinkClick r:id="rId10" action="ppaction://hlinksldjump" highlightClick="1"/>
          </p:cNvPr>
          <p:cNvSpPr>
            <a:spLocks noChangeArrowheads="1"/>
          </p:cNvSpPr>
          <p:nvPr/>
        </p:nvSpPr>
        <p:spPr bwMode="auto">
          <a:xfrm>
            <a:off x="7315201" y="4479109"/>
            <a:ext cx="184731" cy="300082"/>
          </a:xfrm>
          <a:prstGeom prst="actionButtonForwardNext">
            <a:avLst/>
          </a:prstGeom>
          <a:noFill/>
          <a:ln w="952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0"/>
              </a:spcBef>
              <a:spcAft>
                <a:spcPct val="0"/>
              </a:spcAft>
              <a:buClrTx/>
              <a:buNone/>
            </a:pPr>
            <a:endParaRPr lang="en-US" altLang="en-US" sz="1350" kern="1200">
              <a:solidFill>
                <a:srgbClr val="000000"/>
              </a:solidFill>
              <a:latin typeface="Times New Roman" panose="02020603050405020304" pitchFamily="18" charset="0"/>
              <a:ea typeface="+mn-ea"/>
            </a:endParaRPr>
          </a:p>
        </p:txBody>
      </p:sp>
    </p:spTree>
    <p:extLst>
      <p:ext uri="{BB962C8B-B14F-4D97-AF65-F5344CB8AC3E}">
        <p14:creationId xmlns:p14="http://schemas.microsoft.com/office/powerpoint/2010/main" val="3004068619"/>
      </p:ext>
    </p:extLst>
  </p:cSld>
  <p:clrMapOvr>
    <a:masterClrMapping/>
  </p:clrMapOvr>
  <p:transition spd="med">
    <p:randomBa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nodeType="clickEffect">
                                  <p:stCondLst>
                                    <p:cond delay="0"/>
                                  </p:stCondLst>
                                  <p:childTnLst>
                                    <p:set>
                                      <p:cBhvr>
                                        <p:cTn id="6" dur="1" fill="hold">
                                          <p:stCondLst>
                                            <p:cond delay="0"/>
                                          </p:stCondLst>
                                        </p:cTn>
                                        <p:tgtEl>
                                          <p:spTgt spid="206887"/>
                                        </p:tgtEl>
                                        <p:attrNameLst>
                                          <p:attrName>style.visibility</p:attrName>
                                        </p:attrNameLst>
                                      </p:cBhvr>
                                      <p:to>
                                        <p:strVal val="visible"/>
                                      </p:to>
                                    </p:set>
                                    <p:animEffect transition="in" filter="randombar(horizontal)">
                                      <p:cBhvr>
                                        <p:cTn id="7" dur="500"/>
                                        <p:tgtEl>
                                          <p:spTgt spid="20688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206869"/>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14" presetClass="entr" presetSubtype="10" fill="hold" grpId="1" nodeType="clickEffect">
                                  <p:stCondLst>
                                    <p:cond delay="0"/>
                                  </p:stCondLst>
                                  <p:childTnLst>
                                    <p:set>
                                      <p:cBhvr>
                                        <p:cTn id="12" dur="1" fill="hold">
                                          <p:stCondLst>
                                            <p:cond delay="0"/>
                                          </p:stCondLst>
                                        </p:cTn>
                                        <p:tgtEl>
                                          <p:spTgt spid="206879"/>
                                        </p:tgtEl>
                                        <p:attrNameLst>
                                          <p:attrName>style.visibility</p:attrName>
                                        </p:attrNameLst>
                                      </p:cBhvr>
                                      <p:to>
                                        <p:strVal val="visible"/>
                                      </p:to>
                                    </p:set>
                                    <p:animEffect transition="in" filter="randombar(horizontal)">
                                      <p:cBhvr>
                                        <p:cTn id="13" dur="500"/>
                                        <p:tgtEl>
                                          <p:spTgt spid="206879"/>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8" presetClass="exit" presetSubtype="16" fill="hold" grpId="0" nodeType="clickEffect">
                                  <p:stCondLst>
                                    <p:cond delay="0"/>
                                  </p:stCondLst>
                                  <p:childTnLst>
                                    <p:animEffect transition="out" filter="diamond(in)">
                                      <p:cBhvr>
                                        <p:cTn id="17" dur="2000"/>
                                        <p:tgtEl>
                                          <p:spTgt spid="206879"/>
                                        </p:tgtEl>
                                      </p:cBhvr>
                                    </p:animEffect>
                                    <p:set>
                                      <p:cBhvr>
                                        <p:cTn id="18" dur="1" fill="hold">
                                          <p:stCondLst>
                                            <p:cond delay="1999"/>
                                          </p:stCondLst>
                                        </p:cTn>
                                        <p:tgtEl>
                                          <p:spTgt spid="206879"/>
                                        </p:tgtEl>
                                        <p:attrNameLst>
                                          <p:attrName>style.visibility</p:attrName>
                                        </p:attrNameLst>
                                      </p:cBhvr>
                                      <p:to>
                                        <p:strVal val="hidden"/>
                                      </p:to>
                                    </p:set>
                                  </p:childTnLst>
                                </p:cTn>
                              </p:par>
                            </p:childTnLst>
                          </p:cTn>
                        </p:par>
                      </p:childTnLst>
                    </p:cTn>
                  </p:par>
                </p:childTnLst>
              </p:cTn>
              <p:nextCondLst>
                <p:cond evt="onClick" delay="0">
                  <p:tgtEl>
                    <p:spTgt spid="206869"/>
                  </p:tgtEl>
                </p:cond>
              </p:nextCondLst>
            </p:seq>
            <p:seq concurrent="1" nextAc="seek">
              <p:cTn id="19" restart="whenNotActive" fill="hold" evtFilter="cancelBubble" nodeType="interactiveSeq">
                <p:stCondLst>
                  <p:cond evt="onClick" delay="0">
                    <p:tgtEl>
                      <p:spTgt spid="206870"/>
                    </p:tgtEl>
                  </p:cond>
                </p:stCondLst>
                <p:endSync evt="end" delay="0">
                  <p:rtn val="all"/>
                </p:endSync>
                <p:childTnLst>
                  <p:par>
                    <p:cTn id="20" fill="hold" nodeType="clickPar">
                      <p:stCondLst>
                        <p:cond delay="0"/>
                      </p:stCondLst>
                      <p:childTnLst>
                        <p:par>
                          <p:cTn id="21" fill="hold" nodeType="withGroup">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206882"/>
                                        </p:tgtEl>
                                        <p:attrNameLst>
                                          <p:attrName>style.visibility</p:attrName>
                                        </p:attrNameLst>
                                      </p:cBhvr>
                                      <p:to>
                                        <p:strVal val="visible"/>
                                      </p:to>
                                    </p:set>
                                    <p:animEffect transition="in" filter="randombar(horizontal)">
                                      <p:cBhvr>
                                        <p:cTn id="24" dur="500"/>
                                        <p:tgtEl>
                                          <p:spTgt spid="206882"/>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8" presetClass="exit" presetSubtype="16" fill="hold" grpId="1" nodeType="clickEffect">
                                  <p:stCondLst>
                                    <p:cond delay="0"/>
                                  </p:stCondLst>
                                  <p:childTnLst>
                                    <p:animEffect transition="out" filter="diamond(in)">
                                      <p:cBhvr>
                                        <p:cTn id="28" dur="2000"/>
                                        <p:tgtEl>
                                          <p:spTgt spid="206882"/>
                                        </p:tgtEl>
                                      </p:cBhvr>
                                    </p:animEffect>
                                    <p:set>
                                      <p:cBhvr>
                                        <p:cTn id="29" dur="1" fill="hold">
                                          <p:stCondLst>
                                            <p:cond delay="1999"/>
                                          </p:stCondLst>
                                        </p:cTn>
                                        <p:tgtEl>
                                          <p:spTgt spid="206882"/>
                                        </p:tgtEl>
                                        <p:attrNameLst>
                                          <p:attrName>style.visibility</p:attrName>
                                        </p:attrNameLst>
                                      </p:cBhvr>
                                      <p:to>
                                        <p:strVal val="hidden"/>
                                      </p:to>
                                    </p:set>
                                  </p:childTnLst>
                                </p:cTn>
                              </p:par>
                            </p:childTnLst>
                          </p:cTn>
                        </p:par>
                      </p:childTnLst>
                    </p:cTn>
                  </p:par>
                </p:childTnLst>
              </p:cTn>
              <p:nextCondLst>
                <p:cond evt="onClick" delay="0">
                  <p:tgtEl>
                    <p:spTgt spid="206870"/>
                  </p:tgtEl>
                </p:cond>
              </p:nextCondLst>
            </p:seq>
            <p:seq concurrent="1" nextAc="seek">
              <p:cTn id="30" restart="whenNotActive" fill="hold" evtFilter="cancelBubble" nodeType="interactiveSeq">
                <p:stCondLst>
                  <p:cond evt="onClick" delay="0">
                    <p:tgtEl>
                      <p:spTgt spid="206873"/>
                    </p:tgtEl>
                  </p:cond>
                </p:stCondLst>
                <p:endSync evt="end" delay="0">
                  <p:rtn val="all"/>
                </p:endSync>
                <p:childTnLst>
                  <p:par>
                    <p:cTn id="31" fill="hold" nodeType="clickPar">
                      <p:stCondLst>
                        <p:cond delay="0"/>
                      </p:stCondLst>
                      <p:childTnLst>
                        <p:par>
                          <p:cTn id="32" fill="hold" nodeType="withGroup">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206880"/>
                                        </p:tgtEl>
                                        <p:attrNameLst>
                                          <p:attrName>style.visibility</p:attrName>
                                        </p:attrNameLst>
                                      </p:cBhvr>
                                      <p:to>
                                        <p:strVal val="visible"/>
                                      </p:to>
                                    </p:set>
                                    <p:animEffect transition="in" filter="randombar(horizontal)">
                                      <p:cBhvr>
                                        <p:cTn id="35" dur="500"/>
                                        <p:tgtEl>
                                          <p:spTgt spid="206880"/>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8" presetClass="exit" presetSubtype="16" fill="hold" grpId="1" nodeType="clickEffect">
                                  <p:stCondLst>
                                    <p:cond delay="0"/>
                                  </p:stCondLst>
                                  <p:childTnLst>
                                    <p:animEffect transition="out" filter="diamond(in)">
                                      <p:cBhvr>
                                        <p:cTn id="39" dur="2000"/>
                                        <p:tgtEl>
                                          <p:spTgt spid="206880"/>
                                        </p:tgtEl>
                                      </p:cBhvr>
                                    </p:animEffect>
                                    <p:set>
                                      <p:cBhvr>
                                        <p:cTn id="40" dur="1" fill="hold">
                                          <p:stCondLst>
                                            <p:cond delay="1999"/>
                                          </p:stCondLst>
                                        </p:cTn>
                                        <p:tgtEl>
                                          <p:spTgt spid="206880"/>
                                        </p:tgtEl>
                                        <p:attrNameLst>
                                          <p:attrName>style.visibility</p:attrName>
                                        </p:attrNameLst>
                                      </p:cBhvr>
                                      <p:to>
                                        <p:strVal val="hidden"/>
                                      </p:to>
                                    </p:set>
                                  </p:childTnLst>
                                </p:cTn>
                              </p:par>
                            </p:childTnLst>
                          </p:cTn>
                        </p:par>
                      </p:childTnLst>
                    </p:cTn>
                  </p:par>
                </p:childTnLst>
              </p:cTn>
              <p:nextCondLst>
                <p:cond evt="onClick" delay="0">
                  <p:tgtEl>
                    <p:spTgt spid="206873"/>
                  </p:tgtEl>
                </p:cond>
              </p:nextCondLst>
            </p:seq>
            <p:seq concurrent="1" nextAc="seek">
              <p:cTn id="41" restart="whenNotActive" fill="hold" evtFilter="cancelBubble" nodeType="interactiveSeq">
                <p:stCondLst>
                  <p:cond evt="onClick" delay="0">
                    <p:tgtEl>
                      <p:spTgt spid="206876"/>
                    </p:tgtEl>
                  </p:cond>
                </p:stCondLst>
                <p:endSync evt="end" delay="0">
                  <p:rtn val="all"/>
                </p:endSync>
                <p:childTnLst>
                  <p:par>
                    <p:cTn id="42" fill="hold" nodeType="clickPar">
                      <p:stCondLst>
                        <p:cond delay="0"/>
                      </p:stCondLst>
                      <p:childTnLst>
                        <p:par>
                          <p:cTn id="43" fill="hold" nodeType="withGroup">
                            <p:stCondLst>
                              <p:cond delay="0"/>
                            </p:stCondLst>
                            <p:childTnLst>
                              <p:par>
                                <p:cTn id="44" presetID="14" presetClass="entr" presetSubtype="10" fill="hold" grpId="0" nodeType="clickEffect">
                                  <p:stCondLst>
                                    <p:cond delay="0"/>
                                  </p:stCondLst>
                                  <p:childTnLst>
                                    <p:set>
                                      <p:cBhvr>
                                        <p:cTn id="45" dur="1" fill="hold">
                                          <p:stCondLst>
                                            <p:cond delay="0"/>
                                          </p:stCondLst>
                                        </p:cTn>
                                        <p:tgtEl>
                                          <p:spTgt spid="206881"/>
                                        </p:tgtEl>
                                        <p:attrNameLst>
                                          <p:attrName>style.visibility</p:attrName>
                                        </p:attrNameLst>
                                      </p:cBhvr>
                                      <p:to>
                                        <p:strVal val="visible"/>
                                      </p:to>
                                    </p:set>
                                    <p:animEffect transition="in" filter="randombar(horizontal)">
                                      <p:cBhvr>
                                        <p:cTn id="46" dur="500"/>
                                        <p:tgtEl>
                                          <p:spTgt spid="20688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8" presetClass="exit" presetSubtype="16" fill="hold" grpId="1" nodeType="clickEffect">
                                  <p:stCondLst>
                                    <p:cond delay="0"/>
                                  </p:stCondLst>
                                  <p:childTnLst>
                                    <p:animEffect transition="out" filter="diamond(in)">
                                      <p:cBhvr>
                                        <p:cTn id="50" dur="2000"/>
                                        <p:tgtEl>
                                          <p:spTgt spid="206881"/>
                                        </p:tgtEl>
                                      </p:cBhvr>
                                    </p:animEffect>
                                    <p:set>
                                      <p:cBhvr>
                                        <p:cTn id="51" dur="1" fill="hold">
                                          <p:stCondLst>
                                            <p:cond delay="1999"/>
                                          </p:stCondLst>
                                        </p:cTn>
                                        <p:tgtEl>
                                          <p:spTgt spid="206881"/>
                                        </p:tgtEl>
                                        <p:attrNameLst>
                                          <p:attrName>style.visibility</p:attrName>
                                        </p:attrNameLst>
                                      </p:cBhvr>
                                      <p:to>
                                        <p:strVal val="hidden"/>
                                      </p:to>
                                    </p:set>
                                  </p:childTnLst>
                                </p:cTn>
                              </p:par>
                            </p:childTnLst>
                          </p:cTn>
                        </p:par>
                      </p:childTnLst>
                    </p:cTn>
                  </p:par>
                </p:childTnLst>
              </p:cTn>
              <p:nextCondLst>
                <p:cond evt="onClick" delay="0">
                  <p:tgtEl>
                    <p:spTgt spid="206876"/>
                  </p:tgtEl>
                </p:cond>
              </p:nextCondLst>
            </p:seq>
          </p:childTnLst>
        </p:cTn>
      </p:par>
    </p:tnLst>
    <p:bldLst>
      <p:bldP spid="206879" grpId="0" animBg="1"/>
      <p:bldP spid="206879" grpId="1" animBg="1"/>
      <p:bldP spid="206880" grpId="0" animBg="1"/>
      <p:bldP spid="206880" grpId="1" animBg="1"/>
      <p:bldP spid="206881" grpId="0" animBg="1"/>
      <p:bldP spid="206881" grpId="1" animBg="1"/>
      <p:bldP spid="206882" grpId="0" animBg="1"/>
      <p:bldP spid="206882"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body" sz="half" idx="1"/>
          </p:nvPr>
        </p:nvSpPr>
        <p:spPr>
          <a:xfrm>
            <a:off x="532774" y="66080"/>
            <a:ext cx="8209444" cy="1190919"/>
          </a:xfrm>
        </p:spPr>
        <p:txBody>
          <a:bodyPr/>
          <a:lstStyle/>
          <a:p>
            <a:pPr eaLnBrk="1" hangingPunct="1">
              <a:buFontTx/>
              <a:buNone/>
            </a:pPr>
            <a:r>
              <a:rPr lang="en-US" altLang="en-US" dirty="0">
                <a:solidFill>
                  <a:srgbClr val="0000FF"/>
                </a:solidFill>
              </a:rPr>
              <a:t>	</a:t>
            </a:r>
            <a:r>
              <a:rPr lang="en-US" altLang="en-US" sz="2100" b="1" u="sng" dirty="0" err="1">
                <a:solidFill>
                  <a:srgbClr val="FF0000"/>
                </a:solidFill>
                <a:latin typeface="Times New Roman" panose="02020603050405020304" pitchFamily="18" charset="0"/>
              </a:rPr>
              <a:t>Bài</a:t>
            </a:r>
            <a:r>
              <a:rPr lang="en-US" altLang="en-US" sz="2100" b="1" u="sng" dirty="0">
                <a:solidFill>
                  <a:srgbClr val="FF0000"/>
                </a:solidFill>
                <a:latin typeface="Times New Roman" panose="02020603050405020304" pitchFamily="18" charset="0"/>
              </a:rPr>
              <a:t> </a:t>
            </a:r>
            <a:r>
              <a:rPr lang="vi-VN" altLang="en-US" sz="2100" b="1" u="sng" dirty="0">
                <a:solidFill>
                  <a:srgbClr val="FF0000"/>
                </a:solidFill>
                <a:latin typeface="Times New Roman" panose="02020603050405020304" pitchFamily="18" charset="0"/>
              </a:rPr>
              <a:t>2</a:t>
            </a:r>
            <a:r>
              <a:rPr lang="en-US" altLang="en-US" sz="2100" dirty="0">
                <a:solidFill>
                  <a:srgbClr val="0000FF"/>
                </a:solidFill>
                <a:latin typeface="Times New Roman" panose="02020603050405020304" pitchFamily="18" charset="0"/>
              </a:rPr>
              <a:t>: </a:t>
            </a:r>
            <a:r>
              <a:rPr lang="en-US" altLang="en-US" sz="2000" b="1" dirty="0">
                <a:solidFill>
                  <a:srgbClr val="0000FF"/>
                </a:solidFill>
                <a:latin typeface="Times New Roman" panose="02020603050405020304" pitchFamily="18" charset="0"/>
              </a:rPr>
              <a:t>Cho t</a:t>
            </a:r>
            <a:r>
              <a:rPr lang="vi-VN" altLang="en-US" sz="2000" b="1" dirty="0">
                <a:solidFill>
                  <a:srgbClr val="0000FF"/>
                </a:solidFill>
                <a:latin typeface="Times New Roman" panose="02020603050405020304" pitchFamily="18" charset="0"/>
              </a:rPr>
              <a:t>ứ</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gi</a:t>
            </a:r>
            <a:r>
              <a:rPr lang="vi-VN" altLang="en-US" sz="2000" b="1" dirty="0">
                <a:solidFill>
                  <a:srgbClr val="0000FF"/>
                </a:solidFill>
                <a:latin typeface="Times New Roman" panose="02020603050405020304" pitchFamily="18" charset="0"/>
              </a:rPr>
              <a:t>ác</a:t>
            </a:r>
            <a:r>
              <a:rPr lang="en-US" altLang="en-US" sz="2000" b="1" dirty="0">
                <a:solidFill>
                  <a:srgbClr val="0000FF"/>
                </a:solidFill>
                <a:latin typeface="Times New Roman" panose="02020603050405020304" pitchFamily="18" charset="0"/>
              </a:rPr>
              <a:t> ABCD, AB = 3cm, BC= 5cm, CD= 12cm, AD = 10cm, AC = 6cm, </a:t>
            </a:r>
            <a:r>
              <a:rPr lang="en-US" altLang="en-US" sz="2000" b="1" dirty="0" err="1">
                <a:solidFill>
                  <a:srgbClr val="0000FF"/>
                </a:solidFill>
                <a:latin typeface="Times New Roman" panose="02020603050405020304" pitchFamily="18" charset="0"/>
              </a:rPr>
              <a:t>như</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hình</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bên</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Ch</a:t>
            </a:r>
            <a:r>
              <a:rPr lang="vi-VN" altLang="en-US" sz="2000" b="1" dirty="0">
                <a:solidFill>
                  <a:srgbClr val="0000FF"/>
                </a:solidFill>
                <a:latin typeface="Times New Roman" panose="02020603050405020304" pitchFamily="18" charset="0"/>
              </a:rPr>
              <a:t>ứng</a:t>
            </a:r>
            <a:r>
              <a:rPr lang="en-US" altLang="en-US" sz="2000" b="1" dirty="0">
                <a:solidFill>
                  <a:srgbClr val="0000FF"/>
                </a:solidFill>
                <a:latin typeface="Times New Roman" panose="02020603050405020304" pitchFamily="18" charset="0"/>
              </a:rPr>
              <a:t> minh </a:t>
            </a:r>
            <a:r>
              <a:rPr lang="en-US" altLang="en-US" sz="2000" b="1" dirty="0" err="1">
                <a:solidFill>
                  <a:srgbClr val="0000FF"/>
                </a:solidFill>
                <a:latin typeface="Times New Roman" panose="02020603050405020304" pitchFamily="18" charset="0"/>
              </a:rPr>
              <a:t>tứ</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giác</a:t>
            </a:r>
            <a:r>
              <a:rPr lang="en-US" altLang="en-US" sz="2000" b="1" dirty="0">
                <a:solidFill>
                  <a:srgbClr val="0000FF"/>
                </a:solidFill>
                <a:latin typeface="Times New Roman" panose="02020603050405020304" pitchFamily="18" charset="0"/>
              </a:rPr>
              <a:t> ABCD </a:t>
            </a:r>
            <a:r>
              <a:rPr lang="en-US" altLang="en-US" sz="2000" b="1" dirty="0" err="1">
                <a:solidFill>
                  <a:srgbClr val="0000FF"/>
                </a:solidFill>
                <a:latin typeface="Times New Roman" panose="02020603050405020304" pitchFamily="18" charset="0"/>
              </a:rPr>
              <a:t>là</a:t>
            </a:r>
            <a:r>
              <a:rPr lang="en-US" altLang="en-US" sz="2000" b="1" dirty="0">
                <a:solidFill>
                  <a:srgbClr val="0000FF"/>
                </a:solidFill>
                <a:latin typeface="Times New Roman" panose="02020603050405020304" pitchFamily="18" charset="0"/>
              </a:rPr>
              <a:t> </a:t>
            </a:r>
            <a:r>
              <a:rPr lang="en-US" altLang="en-US" sz="2000" b="1" dirty="0" err="1">
                <a:solidFill>
                  <a:srgbClr val="0000FF"/>
                </a:solidFill>
                <a:latin typeface="Times New Roman" panose="02020603050405020304" pitchFamily="18" charset="0"/>
              </a:rPr>
              <a:t>hình</a:t>
            </a:r>
            <a:r>
              <a:rPr lang="en-US" altLang="en-US" sz="2000" b="1" dirty="0">
                <a:solidFill>
                  <a:srgbClr val="0000FF"/>
                </a:solidFill>
                <a:latin typeface="Times New Roman" panose="02020603050405020304" pitchFamily="18" charset="0"/>
              </a:rPr>
              <a:t> thang?</a:t>
            </a:r>
            <a:endParaRPr lang="vi-VN" altLang="en-US" sz="2000" b="1" dirty="0">
              <a:solidFill>
                <a:srgbClr val="0000FF"/>
              </a:solidFill>
              <a:latin typeface="Times New Roman" panose="02020603050405020304" pitchFamily="18" charset="0"/>
            </a:endParaRPr>
          </a:p>
        </p:txBody>
      </p:sp>
      <p:sp>
        <p:nvSpPr>
          <p:cNvPr id="25603" name="Text Box 11"/>
          <p:cNvSpPr txBox="1">
            <a:spLocks noChangeArrowheads="1"/>
          </p:cNvSpPr>
          <p:nvPr/>
        </p:nvSpPr>
        <p:spPr bwMode="auto">
          <a:xfrm>
            <a:off x="4190374" y="2815936"/>
            <a:ext cx="378619"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defTabSz="685800" fontAlgn="base">
              <a:spcBef>
                <a:spcPct val="50000"/>
              </a:spcBef>
              <a:spcAft>
                <a:spcPct val="0"/>
              </a:spcAft>
              <a:buClrTx/>
              <a:buNone/>
            </a:pPr>
            <a:endParaRPr lang="vi-VN" altLang="en-US" sz="1800" b="1" kern="1200">
              <a:solidFill>
                <a:srgbClr val="000000"/>
              </a:solidFill>
              <a:latin typeface="Times New Roman" panose="02020603050405020304" pitchFamily="18" charset="0"/>
              <a:ea typeface="+mn-ea"/>
            </a:endParaRPr>
          </a:p>
        </p:txBody>
      </p:sp>
      <p:pic>
        <p:nvPicPr>
          <p:cNvPr id="5" name="Picture 4"/>
          <p:cNvPicPr>
            <a:picLocks noChangeAspect="1"/>
          </p:cNvPicPr>
          <p:nvPr/>
        </p:nvPicPr>
        <p:blipFill>
          <a:blip r:embed="rId2"/>
          <a:stretch>
            <a:fillRect/>
          </a:stretch>
        </p:blipFill>
        <p:spPr>
          <a:xfrm>
            <a:off x="561944" y="1544349"/>
            <a:ext cx="4283869" cy="2036976"/>
          </a:xfrm>
          <a:prstGeom prst="rect">
            <a:avLst/>
          </a:prstGeom>
        </p:spPr>
      </p:pic>
    </p:spTree>
    <p:extLst>
      <p:ext uri="{BB962C8B-B14F-4D97-AF65-F5344CB8AC3E}">
        <p14:creationId xmlns:p14="http://schemas.microsoft.com/office/powerpoint/2010/main" val="4102064031"/>
      </p:ext>
    </p:extLst>
  </p:cSld>
  <p:clrMapOvr>
    <a:masterClrMapping/>
  </p:clrMapOvr>
  <p:transition spd="med">
    <p:randomBa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67"/>
        <p:cNvGrpSpPr/>
        <p:nvPr/>
      </p:nvGrpSpPr>
      <p:grpSpPr>
        <a:xfrm>
          <a:off x="0" y="0"/>
          <a:ext cx="0" cy="0"/>
          <a:chOff x="0" y="0"/>
          <a:chExt cx="0" cy="0"/>
        </a:xfrm>
      </p:grpSpPr>
      <p:sp>
        <p:nvSpPr>
          <p:cNvPr id="26" name="TextBox 25"/>
          <p:cNvSpPr txBox="1"/>
          <p:nvPr/>
        </p:nvSpPr>
        <p:spPr>
          <a:xfrm>
            <a:off x="2321622" y="607880"/>
            <a:ext cx="4540354"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HƯỚNG DẪN VỀ NHÀ</a:t>
            </a:r>
            <a:endParaRPr kumimoji="0" lang="vi-VN" sz="3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sp>
        <p:nvSpPr>
          <p:cNvPr id="27" name="Rectangle 26"/>
          <p:cNvSpPr/>
          <p:nvPr/>
        </p:nvSpPr>
        <p:spPr>
          <a:xfrm>
            <a:off x="1582600" y="1429827"/>
            <a:ext cx="3838711" cy="517193"/>
          </a:xfrm>
          <a:prstGeom prst="rect">
            <a:avLst/>
          </a:prstGeom>
        </p:spPr>
        <p:txBody>
          <a:bodyPr wrap="square">
            <a:spAutoFit/>
          </a:bodyPr>
          <a:lstStyle/>
          <a:p>
            <a:pPr marL="342900" marR="0" lvl="0" indent="-342900" algn="just" defTabSz="457200" rtl="0" eaLnBrk="1" fontAlgn="auto" latinLnBrk="0" hangingPunct="1">
              <a:lnSpc>
                <a:spcPct val="150000"/>
              </a:lnSpc>
              <a:spcBef>
                <a:spcPts val="0"/>
              </a:spcBef>
              <a:spcAft>
                <a:spcPts val="0"/>
              </a:spcAft>
              <a:buClr>
                <a:srgbClr val="000000"/>
              </a:buClr>
              <a:buSzTx/>
              <a:buFont typeface="Wingdings" panose="05000000000000000000" pitchFamily="2" charset="2"/>
              <a:buChar char="q"/>
              <a:tabLst/>
              <a:defRPr/>
            </a:pP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Ôn</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tập</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kiến</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thức</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đã</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 </a:t>
            </a:r>
            <a:r>
              <a:rPr kumimoji="0" lang="en-US" sz="2100" b="0" i="0" u="none" strike="noStrike" kern="0" cap="none" spc="0" normalizeH="0" baseline="0" noProof="0" dirty="0" err="1">
                <a:ln>
                  <a:noFill/>
                </a:ln>
                <a:solidFill>
                  <a:srgbClr val="000000"/>
                </a:solidFill>
                <a:effectLst/>
                <a:uLnTx/>
                <a:uFillTx/>
                <a:latin typeface="Arial"/>
                <a:ea typeface="+mn-ea"/>
                <a:cs typeface="Arial"/>
                <a:sym typeface="Arial"/>
              </a:rPr>
              <a:t>học</a:t>
            </a:r>
            <a:r>
              <a:rPr kumimoji="0" lang="en-US" sz="2100" b="0" i="0" u="none" strike="noStrike" kern="0" cap="none" spc="0" normalizeH="0" baseline="0" noProof="0" dirty="0">
                <a:ln>
                  <a:noFill/>
                </a:ln>
                <a:solidFill>
                  <a:srgbClr val="000000"/>
                </a:solidFill>
                <a:effectLst/>
                <a:uLnTx/>
                <a:uFillTx/>
                <a:latin typeface="Arial"/>
                <a:ea typeface="+mn-ea"/>
                <a:cs typeface="Arial"/>
                <a:sym typeface="Arial"/>
              </a:rPr>
              <a:t>.</a:t>
            </a:r>
          </a:p>
        </p:txBody>
      </p:sp>
      <p:sp>
        <p:nvSpPr>
          <p:cNvPr id="29" name="Rectangle 28"/>
          <p:cNvSpPr/>
          <p:nvPr/>
        </p:nvSpPr>
        <p:spPr>
          <a:xfrm>
            <a:off x="1478691" y="2078859"/>
            <a:ext cx="6352801" cy="577081"/>
          </a:xfrm>
          <a:prstGeom prst="rect">
            <a:avLst/>
          </a:prstGeom>
        </p:spPr>
        <p:txBody>
          <a:bodyPr wrap="square">
            <a:spAutoFit/>
          </a:bodyPr>
          <a:lstStyle/>
          <a:p>
            <a:pPr marL="342900" lvl="0" indent="-342900" defTabSz="457200">
              <a:lnSpc>
                <a:spcPct val="150000"/>
              </a:lnSpc>
              <a:buClrTx/>
              <a:buFont typeface="Wingdings" panose="05000000000000000000" pitchFamily="2" charset="2"/>
              <a:buChar char="q"/>
              <a:defRPr/>
            </a:pP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Đọc</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và</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chuẩn</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bị</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en-US" sz="2100" b="0" i="0" u="none" strike="noStrike" kern="1200" cap="none" spc="0" normalizeH="0" baseline="0" noProof="0" dirty="0" err="1">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trước</a:t>
            </a:r>
            <a:r>
              <a:rPr kumimoji="0" lang="en-US"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 </a:t>
            </a:r>
            <a:r>
              <a:rPr kumimoji="0" lang="vi-VN" sz="21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sym typeface="Arial"/>
              </a:rPr>
              <a:t>mục 2, 3 SGK</a:t>
            </a:r>
            <a:endParaRPr kumimoji="0" lang="en-US" sz="21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grpSp>
        <p:nvGrpSpPr>
          <p:cNvPr id="30" name="Google Shape;2739;p44"/>
          <p:cNvGrpSpPr/>
          <p:nvPr/>
        </p:nvGrpSpPr>
        <p:grpSpPr>
          <a:xfrm>
            <a:off x="840001" y="4376055"/>
            <a:ext cx="546000" cy="546055"/>
            <a:chOff x="7807225" y="3947400"/>
            <a:chExt cx="546000" cy="546000"/>
          </a:xfrm>
        </p:grpSpPr>
        <p:sp>
          <p:nvSpPr>
            <p:cNvPr id="31" name="Google Shape;2740;p44"/>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32" name="Google Shape;2741;p44"/>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742;p44"/>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743;p44"/>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744;p44"/>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745;p44"/>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746;p44"/>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747;p44"/>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748;p44"/>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749;p44"/>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750;p44"/>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751;p44"/>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43" name="Google Shape;2752;p44"/>
            <p:cNvGrpSpPr/>
            <p:nvPr/>
          </p:nvGrpSpPr>
          <p:grpSpPr>
            <a:xfrm>
              <a:off x="7846500" y="3983675"/>
              <a:ext cx="490400" cy="480150"/>
              <a:chOff x="7846500" y="3983675"/>
              <a:chExt cx="490400" cy="480150"/>
            </a:xfrm>
          </p:grpSpPr>
          <p:sp>
            <p:nvSpPr>
              <p:cNvPr id="44" name="Google Shape;2753;p44"/>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754;p44"/>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6" name="Google Shape;2755;p44"/>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2756;p44"/>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2757;p44"/>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2758;p44"/>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34709500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7" name="Rectangle 6"/>
          <p:cNvSpPr/>
          <p:nvPr/>
        </p:nvSpPr>
        <p:spPr>
          <a:xfrm>
            <a:off x="100584" y="128017"/>
            <a:ext cx="8942832" cy="4876932"/>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8" name="Google Shape;2482;p39"/>
          <p:cNvGrpSpPr/>
          <p:nvPr/>
        </p:nvGrpSpPr>
        <p:grpSpPr>
          <a:xfrm>
            <a:off x="8271616" y="4238113"/>
            <a:ext cx="546000" cy="546000"/>
            <a:chOff x="7807225" y="3947400"/>
            <a:chExt cx="546000" cy="546000"/>
          </a:xfrm>
        </p:grpSpPr>
        <p:sp>
          <p:nvSpPr>
            <p:cNvPr id="9"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10"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1" name="Google Shape;2495;p39"/>
            <p:cNvGrpSpPr/>
            <p:nvPr/>
          </p:nvGrpSpPr>
          <p:grpSpPr>
            <a:xfrm>
              <a:off x="7846500" y="3983675"/>
              <a:ext cx="490400" cy="480150"/>
              <a:chOff x="7846500" y="3983675"/>
              <a:chExt cx="490400" cy="480150"/>
            </a:xfrm>
          </p:grpSpPr>
          <p:sp>
            <p:nvSpPr>
              <p:cNvPr id="22"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 name="Google Shape;2457;p39"/>
          <p:cNvGrpSpPr/>
          <p:nvPr/>
        </p:nvGrpSpPr>
        <p:grpSpPr>
          <a:xfrm rot="5218095">
            <a:off x="63770" y="266549"/>
            <a:ext cx="1180507" cy="947366"/>
            <a:chOff x="182650" y="97825"/>
            <a:chExt cx="1411249" cy="1317305"/>
          </a:xfrm>
        </p:grpSpPr>
        <p:sp>
          <p:nvSpPr>
            <p:cNvPr id="29"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2459;p39"/>
            <p:cNvGrpSpPr/>
            <p:nvPr/>
          </p:nvGrpSpPr>
          <p:grpSpPr>
            <a:xfrm>
              <a:off x="238818" y="149796"/>
              <a:ext cx="1261444" cy="779205"/>
              <a:chOff x="238818" y="149796"/>
              <a:chExt cx="1261444" cy="779205"/>
            </a:xfrm>
          </p:grpSpPr>
          <p:sp>
            <p:nvSpPr>
              <p:cNvPr id="31"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65" name="Google Shape;2349;p37"/>
          <p:cNvGrpSpPr/>
          <p:nvPr/>
        </p:nvGrpSpPr>
        <p:grpSpPr>
          <a:xfrm rot="7810603" flipV="1">
            <a:off x="81774" y="4208527"/>
            <a:ext cx="683280" cy="600885"/>
            <a:chOff x="6745875" y="1386325"/>
            <a:chExt cx="1050850" cy="888425"/>
          </a:xfrm>
        </p:grpSpPr>
        <p:sp>
          <p:nvSpPr>
            <p:cNvPr id="66"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0" name="Rectangle 59"/>
          <p:cNvSpPr/>
          <p:nvPr/>
        </p:nvSpPr>
        <p:spPr>
          <a:xfrm>
            <a:off x="4223186" y="154763"/>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61" name="Rectangle 60"/>
              <p:cNvSpPr/>
              <p:nvPr/>
            </p:nvSpPr>
            <p:spPr>
              <a:xfrm>
                <a:off x="1059975" y="724940"/>
                <a:ext cx="4280121" cy="1025922"/>
              </a:xfrm>
              <a:prstGeom prst="rect">
                <a:avLst/>
              </a:prstGeom>
            </p:spPr>
            <p:txBody>
              <a:bodyPr wrap="square">
                <a:spAutoFit/>
              </a:bodyPr>
              <a:lstStyle/>
              <a:p>
                <a:pPr marL="285750" indent="-285750" algn="just">
                  <a:lnSpc>
                    <a:spcPct val="150000"/>
                  </a:lnSpc>
                  <a:spcBef>
                    <a:spcPts val="600"/>
                  </a:spcBef>
                  <a:spcAft>
                    <a:spcPts val="600"/>
                  </a:spcAft>
                  <a:buFont typeface="Arial" panose="020B0604020202020204" pitchFamily="34" charset="0"/>
                  <a:buChar char="•"/>
                </a:pPr>
                <a:r>
                  <a:rPr lang="en-US" sz="1800">
                    <a:latin typeface="+mn-lt"/>
                    <a:ea typeface="Dotum" panose="020B0600000101010101" pitchFamily="34" charset="-127"/>
                    <a:cs typeface="Times New Roman" panose="02020603050405020304" pitchFamily="18" charset="0"/>
                  </a:rPr>
                  <a:t>Vẽ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1800">
                    <a:effectLst/>
                    <a:latin typeface="+mn-lt"/>
                    <a:ea typeface="Dotum" panose="020B0600000101010101" pitchFamily="34" charset="-127"/>
                    <a:cs typeface="Times New Roman" panose="02020603050405020304" pitchFamily="18" charset="0"/>
                  </a:rPr>
                  <a:t> với các số đo: </a:t>
                </a:r>
              </a:p>
              <a:p>
                <a:pPr algn="ctr">
                  <a:lnSpc>
                    <a:spcPct val="150000"/>
                  </a:lnSpc>
                  <a:spcBef>
                    <a:spcPts val="600"/>
                  </a:spcBef>
                  <a:spcAft>
                    <a:spcPts val="600"/>
                  </a:spcAft>
                </a:pP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m:t>
                    </m:r>
                    <m:r>
                      <a:rPr lang="en-US" sz="1800" i="1">
                        <a:effectLst/>
                        <a:latin typeface="Cambria Math" panose="02040503050406030204" pitchFamily="18" charset="0"/>
                        <a:ea typeface="Dotum" panose="020B0600000101010101" pitchFamily="34" charset="-127"/>
                        <a:cs typeface="Times New Roman" panose="02020603050405020304" pitchFamily="18" charset="0"/>
                      </a:rPr>
                      <m:t>=2;</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𝐵𝐶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=3;</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=4</m:t>
                    </m:r>
                  </m:oMath>
                </a14:m>
                <a:r>
                  <a:rPr lang="en-US" sz="1800">
                    <a:effectLst/>
                    <a:latin typeface="+mn-lt"/>
                    <a:ea typeface="Dotum" panose="020B0600000101010101" pitchFamily="34" charset="-127"/>
                    <a:cs typeface="Times New Roman" panose="02020603050405020304" pitchFamily="18" charset="0"/>
                  </a:rPr>
                  <a:t> (cm)</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61" name="Rectangle 60"/>
              <p:cNvSpPr>
                <a:spLocks noRot="1" noChangeAspect="1" noMove="1" noResize="1" noEditPoints="1" noAdjustHandles="1" noChangeArrowheads="1" noChangeShapeType="1" noTextEdit="1"/>
              </p:cNvSpPr>
              <p:nvPr/>
            </p:nvSpPr>
            <p:spPr>
              <a:xfrm>
                <a:off x="1059975" y="724940"/>
                <a:ext cx="4280121" cy="1025922"/>
              </a:xfrm>
              <a:prstGeom prst="rect">
                <a:avLst/>
              </a:prstGeom>
              <a:blipFill>
                <a:blip r:embed="rId3"/>
                <a:stretch>
                  <a:fillRect l="-997" b="-89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Rectangle 62"/>
              <p:cNvSpPr/>
              <p:nvPr/>
            </p:nvSpPr>
            <p:spPr>
              <a:xfrm>
                <a:off x="1059975" y="2251905"/>
                <a:ext cx="3676617" cy="1338828"/>
              </a:xfrm>
              <a:prstGeom prst="rect">
                <a:avLst/>
              </a:prstGeom>
            </p:spPr>
            <p:txBody>
              <a:bodyPr wrap="square">
                <a:spAutoFit/>
              </a:bodyPr>
              <a:lstStyle/>
              <a:p>
                <a:pPr marL="285750" indent="-285750" algn="just">
                  <a:lnSpc>
                    <a:spcPct val="150000"/>
                  </a:lnSpc>
                  <a:spcBef>
                    <a:spcPts val="600"/>
                  </a:spcBef>
                  <a:spcAft>
                    <a:spcPts val="600"/>
                  </a:spcAft>
                  <a:buFont typeface="Arial" panose="020B0604020202020204" pitchFamily="34" charset="0"/>
                  <a:buChar char="•"/>
                </a:pPr>
                <a:r>
                  <a:rPr lang="en-US" sz="1800">
                    <a:latin typeface="+mn-lt"/>
                    <a:ea typeface="Dotum" panose="020B0600000101010101" pitchFamily="34" charset="-127"/>
                    <a:cs typeface="Times New Roman" panose="02020603050405020304" pitchFamily="18" charset="0"/>
                  </a:rPr>
                  <a:t>Gọi điểm đặt trái bóng là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𝑀</m:t>
                    </m:r>
                  </m:oMath>
                </a14:m>
                <a:r>
                  <a:rPr lang="en-US" sz="1800">
                    <a:effectLst/>
                    <a:latin typeface="+mn-lt"/>
                    <a:ea typeface="Dotum" panose="020B0600000101010101" pitchFamily="34" charset="-127"/>
                    <a:cs typeface="Times New Roman" panose="02020603050405020304" pitchFamily="18" charset="0"/>
                  </a:rPr>
                  <a:t>, Chân hai cột gôn là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𝑁</m:t>
                    </m:r>
                  </m:oMath>
                </a14:m>
                <a:r>
                  <a:rPr lang="en-US"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𝑃</m:t>
                    </m:r>
                  </m:oMath>
                </a14:m>
                <a:r>
                  <a:rPr lang="en-US" sz="1800">
                    <a:effectLst/>
                    <a:latin typeface="+mn-lt"/>
                    <a:ea typeface="Dotum" panose="020B0600000101010101" pitchFamily="34" charset="-127"/>
                    <a:cs typeface="Times New Roman" panose="02020603050405020304" pitchFamily="18" charset="0"/>
                  </a:rPr>
                  <a:t>. Thì ta có hình minh họa:</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63" name="Rectangle 62"/>
              <p:cNvSpPr>
                <a:spLocks noRot="1" noChangeAspect="1" noMove="1" noResize="1" noEditPoints="1" noAdjustHandles="1" noChangeArrowheads="1" noChangeShapeType="1" noTextEdit="1"/>
              </p:cNvSpPr>
              <p:nvPr/>
            </p:nvSpPr>
            <p:spPr>
              <a:xfrm>
                <a:off x="1059975" y="2251905"/>
                <a:ext cx="3676617" cy="1338828"/>
              </a:xfrm>
              <a:prstGeom prst="rect">
                <a:avLst/>
              </a:prstGeom>
              <a:blipFill>
                <a:blip r:embed="rId4"/>
                <a:stretch>
                  <a:fillRect l="-1161" r="-1327" b="-2727"/>
                </a:stretch>
              </a:blipFill>
            </p:spPr>
            <p:txBody>
              <a:bodyPr/>
              <a:lstStyle/>
              <a:p>
                <a:r>
                  <a:rPr lang="en-US">
                    <a:noFill/>
                  </a:rPr>
                  <a:t> </a:t>
                </a:r>
              </a:p>
            </p:txBody>
          </p:sp>
        </mc:Fallback>
      </mc:AlternateContent>
      <p:pic>
        <p:nvPicPr>
          <p:cNvPr id="64" name="Picture 6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5543431" y="1903324"/>
            <a:ext cx="2711433" cy="1596451"/>
          </a:xfrm>
          <a:prstGeom prst="rect">
            <a:avLst/>
          </a:prstGeom>
        </p:spPr>
      </p:pic>
      <mc:AlternateContent xmlns:mc="http://schemas.openxmlformats.org/markup-compatibility/2006" xmlns:a14="http://schemas.microsoft.com/office/drawing/2010/main">
        <mc:Choice Requires="a14">
          <p:sp>
            <p:nvSpPr>
              <p:cNvPr id="81" name="Rectangle 80"/>
              <p:cNvSpPr/>
              <p:nvPr/>
            </p:nvSpPr>
            <p:spPr>
              <a:xfrm>
                <a:off x="1342976" y="3792236"/>
                <a:ext cx="5477256" cy="1036309"/>
              </a:xfrm>
              <a:prstGeom prst="rect">
                <a:avLst/>
              </a:prstGeom>
            </p:spPr>
            <p:txBody>
              <a:bodyPr wrap="square">
                <a:spAutoFit/>
              </a:bodyPr>
              <a:lstStyle/>
              <a:p>
                <a:pPr algn="just">
                  <a:lnSpc>
                    <a:spcPct val="150000"/>
                  </a:lnSpc>
                  <a:spcBef>
                    <a:spcPts val="600"/>
                  </a:spcBef>
                  <a:spcAft>
                    <a:spcPts val="600"/>
                  </a:spcAft>
                </a:pPr>
                <a:r>
                  <a:rPr lang="en-US" sz="1800">
                    <a:latin typeface="+mn-lt"/>
                    <a:ea typeface="Dotum" panose="020B0600000101010101" pitchFamily="34" charset="-127"/>
                    <a:cs typeface="Times New Roman" panose="02020603050405020304" pitchFamily="18" charset="0"/>
                  </a:rPr>
                  <a:t>Ta có: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𝑁𝑃</m:t>
                    </m:r>
                    <m:r>
                      <a:rPr lang="en-US" sz="1800" i="1">
                        <a:effectLst/>
                        <a:latin typeface="Cambria Math" panose="02040503050406030204" pitchFamily="18" charset="0"/>
                        <a:ea typeface="Dotum" panose="020B0600000101010101" pitchFamily="34" charset="-127"/>
                        <a:cs typeface="Times New Roman" panose="02020603050405020304" pitchFamily="18" charset="0"/>
                      </a:rPr>
                      <m:t> :</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𝑁𝑀</m:t>
                    </m:r>
                    <m:r>
                      <a:rPr lang="en-US" sz="1800" i="1">
                        <a:effectLst/>
                        <a:latin typeface="Cambria Math" panose="02040503050406030204" pitchFamily="18" charset="0"/>
                        <a:ea typeface="Dotum" panose="020B0600000101010101" pitchFamily="34" charset="-127"/>
                        <a:cs typeface="Times New Roman" panose="02020603050405020304" pitchFamily="18" charset="0"/>
                      </a:rPr>
                      <m:t> :</m:t>
                    </m:r>
                    <m:r>
                      <a:rPr lang="en-US" sz="1800" i="1">
                        <a:effectLst/>
                        <a:latin typeface="Cambria Math" panose="02040503050406030204" pitchFamily="18" charset="0"/>
                        <a:ea typeface="Dotum" panose="020B0600000101010101" pitchFamily="34" charset="-127"/>
                        <a:cs typeface="Times New Roman" panose="02020603050405020304" pitchFamily="18" charset="0"/>
                      </a:rPr>
                      <m:t>𝑀𝑃</m:t>
                    </m:r>
                    <m:r>
                      <a:rPr lang="en-US" sz="1800" i="1">
                        <a:effectLst/>
                        <a:latin typeface="Cambria Math" panose="02040503050406030204" pitchFamily="18" charset="0"/>
                        <a:ea typeface="Dotum" panose="020B0600000101010101" pitchFamily="34" charset="-127"/>
                        <a:cs typeface="Times New Roman" panose="02020603050405020304" pitchFamily="18" charset="0"/>
                      </a:rPr>
                      <m:t>=2 :3 :4=</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𝐵𝐶</m:t>
                    </m:r>
                    <m:r>
                      <a:rPr lang="en-US" sz="1800" i="1">
                        <a:effectLst/>
                        <a:latin typeface="Cambria Math" panose="02040503050406030204" pitchFamily="18" charset="0"/>
                        <a:ea typeface="Dotum" panose="020B0600000101010101" pitchFamily="34" charset="-127"/>
                        <a:cs typeface="Times New Roman" panose="02020603050405020304" pitchFamily="18" charset="0"/>
                      </a:rPr>
                      <m:t> :</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𝐵𝐴</m:t>
                    </m:r>
                    <m:r>
                      <a:rPr lang="en-US" sz="1800" i="1">
                        <a:effectLst/>
                        <a:latin typeface="Cambria Math" panose="02040503050406030204" pitchFamily="18" charset="0"/>
                        <a:ea typeface="Dotum" panose="020B0600000101010101" pitchFamily="34" charset="-127"/>
                        <a:cs typeface="Times New Roman" panose="02020603050405020304" pitchFamily="18" charset="0"/>
                      </a:rPr>
                      <m:t> :</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𝐴𝐶</m:t>
                    </m:r>
                  </m:oMath>
                </a14:m>
                <a:endParaRPr lang="en-US" sz="18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1800" b="0" i="1" smtClean="0">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𝐴𝐵𝐶</m:t>
                    </m:r>
                    <m:r>
                      <a:rPr lang="vi-VN" sz="1800" i="1">
                        <a:latin typeface="Cambria Math" panose="020405030504060302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𝑀𝑁𝑃</m:t>
                    </m:r>
                  </m:oMath>
                </a14:m>
                <a:r>
                  <a:rPr lang="en-US" sz="1800">
                    <a:effectLst/>
                    <a:latin typeface="+mn-lt"/>
                    <a:ea typeface="Dotum" panose="020B0600000101010101" pitchFamily="34" charset="-127"/>
                    <a:cs typeface="Times New Roman" panose="02020603050405020304" pitchFamily="18" charset="0"/>
                  </a:rPr>
                  <a:t> (c.c.c)</a:t>
                </a:r>
                <a:r>
                  <a:rPr lang="en-US" sz="1800">
                    <a:latin typeface="+mn-lt"/>
                    <a:ea typeface="Dotum" panose="020B0600000101010101" pitchFamily="34" charset="-127"/>
                    <a:cs typeface="Times New Roman" panose="02020603050405020304" pitchFamily="18" charset="0"/>
                  </a:rPr>
                  <a:t> </a:t>
                </a:r>
                <a14:m>
                  <m:oMath xmlns:m="http://schemas.openxmlformats.org/officeDocument/2006/math">
                    <m:r>
                      <a:rPr lang="en-US" sz="1800" i="1">
                        <a:latin typeface="Cambria Math" panose="02040503050406030204" pitchFamily="18" charset="0"/>
                        <a:ea typeface="Dotum" panose="020B0600000101010101" pitchFamily="34" charset="-127"/>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a:t>
                </a:r>
                <a14:m>
                  <m:oMath xmlns:m="http://schemas.openxmlformats.org/officeDocument/2006/math">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e>
                    </m:acc>
                    <m:r>
                      <a:rPr lang="en-US" sz="18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800" i="1">
                            <a:effectLst/>
                            <a:latin typeface="Cambria Math" panose="02040503050406030204" pitchFamily="18" charset="0"/>
                            <a:ea typeface="Dotum" panose="020B0600000101010101" pitchFamily="34" charset="-127"/>
                            <a:cs typeface="Times New Roman" panose="02020603050405020304" pitchFamily="18" charset="0"/>
                          </a:rPr>
                          <m:t>𝑀</m:t>
                        </m:r>
                      </m:e>
                    </m:acc>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29</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r>
                  <a:rPr lang="en-US"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81" name="Rectangle 80"/>
              <p:cNvSpPr>
                <a:spLocks noRot="1" noChangeAspect="1" noMove="1" noResize="1" noEditPoints="1" noAdjustHandles="1" noChangeArrowheads="1" noChangeShapeType="1" noTextEdit="1"/>
              </p:cNvSpPr>
              <p:nvPr/>
            </p:nvSpPr>
            <p:spPr>
              <a:xfrm>
                <a:off x="1342976" y="3792236"/>
                <a:ext cx="5477256" cy="1036309"/>
              </a:xfrm>
              <a:prstGeom prst="rect">
                <a:avLst/>
              </a:prstGeom>
              <a:blipFill>
                <a:blip r:embed="rId7"/>
                <a:stretch>
                  <a:fillRect l="-890" b="-8824"/>
                </a:stretch>
              </a:blipFill>
            </p:spPr>
            <p:txBody>
              <a:bodyPr/>
              <a:lstStyle/>
              <a:p>
                <a:r>
                  <a:rPr lang="en-US">
                    <a:noFill/>
                  </a:rPr>
                  <a:t> </a:t>
                </a:r>
              </a:p>
            </p:txBody>
          </p:sp>
        </mc:Fallback>
      </mc:AlternateContent>
      <p:pic>
        <p:nvPicPr>
          <p:cNvPr id="82" name="Picture 81"/>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Lst>
          </a:blip>
          <a:stretch>
            <a:fillRect/>
          </a:stretch>
        </p:blipFill>
        <p:spPr>
          <a:xfrm>
            <a:off x="5417477" y="673194"/>
            <a:ext cx="2160538" cy="1300147"/>
          </a:xfrm>
          <a:prstGeom prst="rect">
            <a:avLst/>
          </a:prstGeom>
        </p:spPr>
      </p:pic>
    </p:spTree>
    <p:extLst>
      <p:ext uri="{BB962C8B-B14F-4D97-AF65-F5344CB8AC3E}">
        <p14:creationId xmlns:p14="http://schemas.microsoft.com/office/powerpoint/2010/main" val="151336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1"/>
                                        </p:tgtEl>
                                        <p:attrNameLst>
                                          <p:attrName>style.visibility</p:attrName>
                                        </p:attrNameLst>
                                      </p:cBhvr>
                                      <p:to>
                                        <p:strVal val="visible"/>
                                      </p:to>
                                    </p:set>
                                    <p:animEffect transition="in" filter="wipe(up)">
                                      <p:cBhvr>
                                        <p:cTn id="12" dur="500"/>
                                        <p:tgtEl>
                                          <p:spTgt spid="61"/>
                                        </p:tgtEl>
                                      </p:cBhvr>
                                    </p:animEffect>
                                  </p:childTnLst>
                                </p:cTn>
                              </p:par>
                              <p:par>
                                <p:cTn id="13" presetID="22" presetClass="entr" presetSubtype="1"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Effect transition="in" filter="wipe(up)">
                                      <p:cBhvr>
                                        <p:cTn id="15" dur="500"/>
                                        <p:tgtEl>
                                          <p:spTgt spid="82"/>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63"/>
                                        </p:tgtEl>
                                        <p:attrNameLst>
                                          <p:attrName>style.visibility</p:attrName>
                                        </p:attrNameLst>
                                      </p:cBhvr>
                                      <p:to>
                                        <p:strVal val="visible"/>
                                      </p:to>
                                    </p:set>
                                    <p:animEffect transition="in" filter="circle(in)">
                                      <p:cBhvr>
                                        <p:cTn id="20" dur="500"/>
                                        <p:tgtEl>
                                          <p:spTgt spid="63"/>
                                        </p:tgtEl>
                                      </p:cBhvr>
                                    </p:animEffect>
                                  </p:childTnLst>
                                </p:cTn>
                              </p:par>
                              <p:par>
                                <p:cTn id="21" presetID="6" presetClass="entr" presetSubtype="16" fill="hold" nodeType="withEffect">
                                  <p:stCondLst>
                                    <p:cond delay="0"/>
                                  </p:stCondLst>
                                  <p:childTnLst>
                                    <p:set>
                                      <p:cBhvr>
                                        <p:cTn id="22" dur="1" fill="hold">
                                          <p:stCondLst>
                                            <p:cond delay="0"/>
                                          </p:stCondLst>
                                        </p:cTn>
                                        <p:tgtEl>
                                          <p:spTgt spid="64"/>
                                        </p:tgtEl>
                                        <p:attrNameLst>
                                          <p:attrName>style.visibility</p:attrName>
                                        </p:attrNameLst>
                                      </p:cBhvr>
                                      <p:to>
                                        <p:strVal val="visible"/>
                                      </p:to>
                                    </p:set>
                                    <p:animEffect transition="in" filter="circle(in)">
                                      <p:cBhvr>
                                        <p:cTn id="23" dur="500"/>
                                        <p:tgtEl>
                                          <p:spTgt spid="6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1">
                                            <p:txEl>
                                              <p:pRg st="0" end="0"/>
                                            </p:txEl>
                                          </p:spTgt>
                                        </p:tgtEl>
                                        <p:attrNameLst>
                                          <p:attrName>style.visibility</p:attrName>
                                        </p:attrNameLst>
                                      </p:cBhvr>
                                      <p:to>
                                        <p:strVal val="visible"/>
                                      </p:to>
                                    </p:set>
                                    <p:animEffect transition="in" filter="fade">
                                      <p:cBhvr>
                                        <p:cTn id="28" dur="500"/>
                                        <p:tgtEl>
                                          <p:spTgt spid="81">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81">
                                            <p:txEl>
                                              <p:pRg st="1" end="1"/>
                                            </p:txEl>
                                          </p:spTgt>
                                        </p:tgtEl>
                                        <p:attrNameLst>
                                          <p:attrName>style.visibility</p:attrName>
                                        </p:attrNameLst>
                                      </p:cBhvr>
                                      <p:to>
                                        <p:strVal val="visible"/>
                                      </p:to>
                                    </p:set>
                                    <p:animEffect transition="in" filter="wipe(left)">
                                      <p:cBhvr>
                                        <p:cTn id="33" dur="500"/>
                                        <p:tgtEl>
                                          <p:spTgt spid="8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P spid="6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977507" y="1371808"/>
            <a:ext cx="5337692" cy="1737154"/>
          </a:xfrm>
          <a:prstGeom prst="rect">
            <a:avLst/>
          </a:prstGeom>
        </p:spPr>
        <p:txBody>
          <a:bodyPr spcFirstLastPara="1" wrap="square" lIns="91425" tIns="91425" rIns="91425" bIns="91425" anchor="ctr" anchorCtr="0">
            <a:noAutofit/>
          </a:bodyPr>
          <a:lstStyle/>
          <a:p>
            <a:pPr lvl="0">
              <a:lnSpc>
                <a:spcPct val="150000"/>
              </a:lnSpc>
            </a:pPr>
            <a:r>
              <a:rPr lang="en-US" sz="3000" b="1">
                <a:latin typeface="+mn-lt"/>
              </a:rPr>
              <a:t>2. </a:t>
            </a:r>
            <a:r>
              <a:rPr lang="vi-VN" sz="3000" b="1">
                <a:latin typeface="+mn-lt"/>
              </a:rPr>
              <a:t>Trường hợp đồng dạng thứ hai của tam giác</a:t>
            </a:r>
          </a:p>
        </p:txBody>
      </p:sp>
      <p:grpSp>
        <p:nvGrpSpPr>
          <p:cNvPr id="2457" name="Google Shape;2457;p39"/>
          <p:cNvGrpSpPr/>
          <p:nvPr/>
        </p:nvGrpSpPr>
        <p:grpSpPr>
          <a:xfrm rot="1981001">
            <a:off x="505918" y="3610294"/>
            <a:ext cx="1472119" cy="1909421"/>
            <a:chOff x="182650" y="97825"/>
            <a:chExt cx="1411249" cy="1317305"/>
          </a:xfrm>
        </p:grpSpPr>
        <p:sp>
          <p:nvSpPr>
            <p:cNvPr id="2458"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59" name="Google Shape;2459;p39"/>
            <p:cNvGrpSpPr/>
            <p:nvPr/>
          </p:nvGrpSpPr>
          <p:grpSpPr>
            <a:xfrm>
              <a:off x="238818" y="149796"/>
              <a:ext cx="1261444" cy="779205"/>
              <a:chOff x="238818" y="149796"/>
              <a:chExt cx="1261444" cy="779205"/>
            </a:xfrm>
          </p:grpSpPr>
          <p:sp>
            <p:nvSpPr>
              <p:cNvPr id="2460"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3"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4"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9"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82" name="Google Shape;2482;p39"/>
          <p:cNvGrpSpPr/>
          <p:nvPr/>
        </p:nvGrpSpPr>
        <p:grpSpPr>
          <a:xfrm>
            <a:off x="8070394" y="3842392"/>
            <a:ext cx="546000" cy="546000"/>
            <a:chOff x="7807225" y="3947400"/>
            <a:chExt cx="546000" cy="546000"/>
          </a:xfrm>
        </p:grpSpPr>
        <p:sp>
          <p:nvSpPr>
            <p:cNvPr id="2483"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2484"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95" name="Google Shape;2495;p39"/>
            <p:cNvGrpSpPr/>
            <p:nvPr/>
          </p:nvGrpSpPr>
          <p:grpSpPr>
            <a:xfrm>
              <a:off x="7846500" y="3983675"/>
              <a:ext cx="490400" cy="480150"/>
              <a:chOff x="7846500" y="3983675"/>
              <a:chExt cx="490400" cy="480150"/>
            </a:xfrm>
          </p:grpSpPr>
          <p:sp>
            <p:nvSpPr>
              <p:cNvPr id="2496"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507940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28" name="Rectangle 27"/>
          <p:cNvSpPr/>
          <p:nvPr/>
        </p:nvSpPr>
        <p:spPr>
          <a:xfrm>
            <a:off x="1623344" y="333041"/>
            <a:ext cx="5905265" cy="415498"/>
          </a:xfrm>
          <a:prstGeom prst="rect">
            <a:avLst/>
          </a:prstGeom>
          <a:solidFill>
            <a:srgbClr val="FFE8C5"/>
          </a:solidFill>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Trường hợp đồng dạng cạnh – </a:t>
            </a:r>
            <a:r>
              <a:rPr kumimoji="0" lang="en-US"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góc</a:t>
            </a:r>
            <a:r>
              <a:rPr kumimoji="0" lang="vi-VN"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 – cạnh</a:t>
            </a:r>
            <a:endParaRPr kumimoji="0" lang="en-US"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endParaRPr>
          </a:p>
        </p:txBody>
      </p:sp>
      <p:sp>
        <p:nvSpPr>
          <p:cNvPr id="11" name="Title 21"/>
          <p:cNvSpPr txBox="1">
            <a:spLocks/>
          </p:cNvSpPr>
          <p:nvPr/>
        </p:nvSpPr>
        <p:spPr>
          <a:xfrm>
            <a:off x="406851" y="1089099"/>
            <a:ext cx="896804" cy="498114"/>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2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2</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7" name="Rectangle 6"/>
              <p:cNvSpPr/>
              <p:nvPr/>
            </p:nvSpPr>
            <p:spPr>
              <a:xfrm>
                <a:off x="1415929" y="888132"/>
                <a:ext cx="7136257" cy="968855"/>
              </a:xfrm>
              <a:prstGeom prst="rect">
                <a:avLst/>
              </a:prstGeom>
            </p:spPr>
            <p:txBody>
              <a:bodyPr wrap="square">
                <a:spAutoFit/>
              </a:bodyPr>
              <a:lstStyle/>
              <a:p>
                <a:pPr lvl="0">
                  <a:lnSpc>
                    <a:spcPct val="150000"/>
                  </a:lnSpc>
                </a:pPr>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Cho hai tam giác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m:t>
                    </m:r>
                  </m:oMath>
                </a14:m>
                <a:r>
                  <a:rPr kumimoji="0" lang="vi-VN" sz="1800" b="0" i="0" u="none" strike="noStrike" kern="0" cap="none" spc="0" normalizeH="0" baseline="0" noProof="0">
                    <a:ln>
                      <a:noFill/>
                    </a:ln>
                    <a:solidFill>
                      <a:srgbClr val="000000"/>
                    </a:solidFill>
                    <a:effectLst/>
                    <a:uLnTx/>
                    <a:uFillTx/>
                    <a:latin typeface="Arial" panose="020B0604020202020204" pitchFamily="34" charset="0"/>
                    <a:sym typeface="Arial"/>
                  </a:rPr>
                  <a:t> và </a:t>
                </a:r>
                <a14:m>
                  <m:oMath xmlns:m="http://schemas.openxmlformats.org/officeDocument/2006/math">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r>
                      <a:rPr kumimoji="0" lang="vi-VN"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oMath>
                </a14:m>
                <a:r>
                  <a:rPr kumimoji="0" lang="en-US" sz="1800" b="0" i="0" u="none" strike="noStrike" kern="0" cap="none" spc="0" normalizeH="0" baseline="0" noProof="0">
                    <a:ln>
                      <a:noFill/>
                    </a:ln>
                    <a:solidFill>
                      <a:srgbClr val="000000"/>
                    </a:solidFill>
                    <a:effectLst/>
                    <a:uLnTx/>
                    <a:uFillTx/>
                    <a:sym typeface="Arial"/>
                  </a:rPr>
                  <a:t> có</a:t>
                </a:r>
                <a:r>
                  <a:rPr lang="vi-VN" sz="1800"/>
                  <a:t> độ dài các cạnh (theo đơn vị cm) như Hình 9.15. Biết rằng </a:t>
                </a:r>
                <a14:m>
                  <m:oMath xmlns:m="http://schemas.openxmlformats.org/officeDocument/2006/math">
                    <m:acc>
                      <m:accPr>
                        <m:chr m:val="̂"/>
                        <m:ctrlPr>
                          <a:rPr lang="vi-VN" sz="1800" i="1" smtClean="0">
                            <a:latin typeface="Cambria Math" panose="02040503050406030204" pitchFamily="18" charset="0"/>
                          </a:rPr>
                        </m:ctrlPr>
                      </m:accPr>
                      <m:e>
                        <m:r>
                          <a:rPr lang="en-US" sz="1800" b="0" i="1" smtClean="0">
                            <a:latin typeface="Cambria Math" panose="02040503050406030204" pitchFamily="18" charset="0"/>
                          </a:rPr>
                          <m:t>𝐴</m:t>
                        </m:r>
                      </m:e>
                    </m:acc>
                    <m:r>
                      <a:rPr lang="en-US" sz="1800" b="0" i="1" smtClean="0">
                        <a:latin typeface="Cambria Math" panose="02040503050406030204" pitchFamily="18" charset="0"/>
                      </a:rPr>
                      <m:t>=</m:t>
                    </m:r>
                    <m:acc>
                      <m:accPr>
                        <m:chr m:val="̂"/>
                        <m:ctrlPr>
                          <a:rPr lang="en-US" sz="1800" b="0" i="1" smtClean="0">
                            <a:latin typeface="Cambria Math" panose="02040503050406030204" pitchFamily="18" charset="0"/>
                          </a:rPr>
                        </m:ctrlPr>
                      </m:accPr>
                      <m:e>
                        <m:r>
                          <a:rPr lang="en-US" sz="1800" b="0" i="1" smtClean="0">
                            <a:latin typeface="Cambria Math" panose="02040503050406030204" pitchFamily="18" charset="0"/>
                          </a:rPr>
                          <m:t>𝐴</m:t>
                        </m:r>
                        <m:r>
                          <a:rPr lang="en-US" sz="1800" b="0" i="1" smtClean="0">
                            <a:latin typeface="Cambria Math" panose="02040503050406030204" pitchFamily="18" charset="0"/>
                          </a:rPr>
                          <m:t>′</m:t>
                        </m:r>
                      </m:e>
                    </m:acc>
                    <m:r>
                      <a:rPr lang="en-US" sz="1800" b="0" i="1" smtClean="0">
                        <a:latin typeface="Cambria Math" panose="02040503050406030204" pitchFamily="18" charset="0"/>
                      </a:rPr>
                      <m:t>=60</m:t>
                    </m:r>
                    <m:r>
                      <a:rPr lang="en-US" sz="1800" b="0" i="1" smtClean="0">
                        <a:latin typeface="Cambria Math" panose="02040503050406030204" pitchFamily="18" charset="0"/>
                        <a:ea typeface="Cambria Math" panose="02040503050406030204" pitchFamily="18" charset="0"/>
                      </a:rPr>
                      <m:t>°.</m:t>
                    </m:r>
                  </m:oMath>
                </a14:m>
                <a:endParaRPr lang="vi-VN" sz="1800"/>
              </a:p>
            </p:txBody>
          </p:sp>
        </mc:Choice>
        <mc:Fallback xmlns="">
          <p:sp>
            <p:nvSpPr>
              <p:cNvPr id="7" name="Rectangle 6"/>
              <p:cNvSpPr>
                <a:spLocks noRot="1" noChangeAspect="1" noMove="1" noResize="1" noEditPoints="1" noAdjustHandles="1" noChangeArrowheads="1" noChangeShapeType="1" noTextEdit="1"/>
              </p:cNvSpPr>
              <p:nvPr/>
            </p:nvSpPr>
            <p:spPr>
              <a:xfrm>
                <a:off x="1415929" y="888132"/>
                <a:ext cx="7136257" cy="968855"/>
              </a:xfrm>
              <a:prstGeom prst="rect">
                <a:avLst/>
              </a:prstGeom>
              <a:blipFill>
                <a:blip r:embed="rId3"/>
                <a:stretch>
                  <a:fillRect l="-683" r="-683" b="-3145"/>
                </a:stretch>
              </a:blipFill>
            </p:spPr>
            <p:txBody>
              <a:bodyPr/>
              <a:lstStyle/>
              <a:p>
                <a:r>
                  <a:rPr lang="en-US">
                    <a:noFill/>
                  </a:rPr>
                  <a:t> </a:t>
                </a:r>
              </a:p>
            </p:txBody>
          </p:sp>
        </mc:Fallback>
      </mc:AlternateContent>
      <p:pic>
        <p:nvPicPr>
          <p:cNvPr id="21" name="Picture 20"/>
          <p:cNvPicPr>
            <a:picLocks noChangeAspect="1"/>
          </p:cNvPicPr>
          <p:nvPr/>
        </p:nvPicPr>
        <p:blipFill>
          <a:blip r:embed="rId4"/>
          <a:stretch>
            <a:fillRect/>
          </a:stretch>
        </p:blipFill>
        <p:spPr>
          <a:xfrm>
            <a:off x="7947674" y="4049197"/>
            <a:ext cx="724814" cy="850869"/>
          </a:xfrm>
          <a:prstGeom prst="rect">
            <a:avLst/>
          </a:prstGeom>
        </p:spPr>
      </p:pic>
      <p:grpSp>
        <p:nvGrpSpPr>
          <p:cNvPr id="12" name="Group 11"/>
          <p:cNvGrpSpPr/>
          <p:nvPr/>
        </p:nvGrpSpPr>
        <p:grpSpPr>
          <a:xfrm>
            <a:off x="311474" y="1950860"/>
            <a:ext cx="5319157" cy="628762"/>
            <a:chOff x="311474" y="1984738"/>
            <a:chExt cx="5319157" cy="628762"/>
          </a:xfrm>
        </p:grpSpPr>
        <p:sp>
          <p:nvSpPr>
            <p:cNvPr id="2" name="Rectangle 1"/>
            <p:cNvSpPr/>
            <p:nvPr/>
          </p:nvSpPr>
          <p:spPr>
            <a:xfrm>
              <a:off x="311474" y="2047660"/>
              <a:ext cx="5319157" cy="456535"/>
            </a:xfrm>
            <a:prstGeom prst="rect">
              <a:avLst/>
            </a:prstGeom>
          </p:spPr>
          <p:txBody>
            <a:bodyPr wrap="square">
              <a:spAutoFit/>
            </a:bodyPr>
            <a:lstStyle/>
            <a:p>
              <a:pPr marL="285750" indent="-285750">
                <a:lnSpc>
                  <a:spcPct val="150000"/>
                </a:lnSpc>
                <a:buFontTx/>
                <a:buChar char="-"/>
              </a:pPr>
              <a:r>
                <a:rPr lang="vi-VN" sz="1800">
                  <a:latin typeface="+mn-lt"/>
                </a:rPr>
                <a:t>So sánh các tỉ số </a:t>
              </a:r>
              <a:endParaRPr lang="en-US" sz="1800">
                <a:latin typeface="+mn-lt"/>
              </a:endParaRPr>
            </a:p>
          </p:txBody>
        </p:sp>
        <mc:AlternateContent xmlns:mc="http://schemas.openxmlformats.org/markup-compatibility/2006" xmlns:a14="http://schemas.microsoft.com/office/drawing/2010/main">
          <mc:Choice Requires="a14">
            <p:sp>
              <p:nvSpPr>
                <p:cNvPr id="3" name="Rectangle 2"/>
                <p:cNvSpPr/>
                <p:nvPr/>
              </p:nvSpPr>
              <p:spPr>
                <a:xfrm>
                  <a:off x="2411289" y="1984738"/>
                  <a:ext cx="1422762" cy="62876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nl-NL" sz="1800" i="1">
                                    <a:latin typeface="Cambria Math" panose="02040503050406030204" pitchFamily="18" charset="0"/>
                                    <a:ea typeface="Dotum" panose="020B0600000101010101" pitchFamily="34" charset="-127"/>
                                    <a:cs typeface="Times New Roman" panose="02020603050405020304" pitchFamily="18" charset="0"/>
                                  </a:rPr>
                                  <m:t>𝐴</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nl-NL" sz="1800" i="1">
                                    <a:latin typeface="Cambria Math" panose="02040503050406030204" pitchFamily="18" charset="0"/>
                                    <a:ea typeface="Dotum" panose="020B0600000101010101" pitchFamily="34" charset="-127"/>
                                    <a:cs typeface="Times New Roman" panose="02020603050405020304" pitchFamily="18" charset="0"/>
                                  </a:rPr>
                                  <m:t>𝐵</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800" i="1">
                                <a:latin typeface="Cambria Math" panose="02040503050406030204" pitchFamily="18" charset="0"/>
                                <a:ea typeface="Dotum" panose="020B0600000101010101" pitchFamily="34" charset="-127"/>
                                <a:cs typeface="Times New Roman" panose="02020603050405020304" pitchFamily="18" charset="0"/>
                              </a:rPr>
                              <m:t>𝐴𝐵</m:t>
                            </m:r>
                          </m:den>
                        </m:f>
                        <m:r>
                          <a:rPr lang="nl-NL" sz="1800" i="1">
                            <a:latin typeface="Cambria Math" panose="02040503050406030204" pitchFamily="18" charset="0"/>
                            <a:ea typeface="Dotum" panose="020B0600000101010101" pitchFamily="34" charset="-127"/>
                            <a:cs typeface="Times New Roman" panose="02020603050405020304" pitchFamily="18" charset="0"/>
                          </a:rPr>
                          <m:t>=</m:t>
                        </m:r>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nl-NL" sz="1800" i="1">
                                    <a:latin typeface="Cambria Math" panose="02040503050406030204" pitchFamily="18" charset="0"/>
                                    <a:ea typeface="Dotum" panose="020B0600000101010101" pitchFamily="34" charset="-127"/>
                                    <a:cs typeface="Times New Roman" panose="02020603050405020304" pitchFamily="18" charset="0"/>
                                  </a:rPr>
                                  <m:t>𝐴</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nl-NL" sz="1800" i="1">
                                    <a:latin typeface="Cambria Math" panose="02040503050406030204" pitchFamily="18" charset="0"/>
                                    <a:ea typeface="Dotum" panose="020B0600000101010101" pitchFamily="34" charset="-127"/>
                                    <a:cs typeface="Times New Roman" panose="02020603050405020304" pitchFamily="18" charset="0"/>
                                  </a:rPr>
                                  <m:t>𝐶</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800" i="1">
                                <a:latin typeface="Cambria Math" panose="02040503050406030204" pitchFamily="18" charset="0"/>
                                <a:ea typeface="Dotum" panose="020B0600000101010101" pitchFamily="34" charset="-127"/>
                                <a:cs typeface="Times New Roman" panose="02020603050405020304" pitchFamily="18" charset="0"/>
                              </a:rPr>
                              <m:t>𝐴𝐶</m:t>
                            </m:r>
                          </m:den>
                        </m:f>
                      </m:oMath>
                    </m:oMathPara>
                  </a14:m>
                  <a:endParaRPr lang="en-US" sz="1800"/>
                </a:p>
              </p:txBody>
            </p:sp>
          </mc:Choice>
          <mc:Fallback xmlns="">
            <p:sp>
              <p:nvSpPr>
                <p:cNvPr id="3" name="Rectangle 2"/>
                <p:cNvSpPr>
                  <a:spLocks noRot="1" noChangeAspect="1" noMove="1" noResize="1" noEditPoints="1" noAdjustHandles="1" noChangeArrowheads="1" noChangeShapeType="1" noTextEdit="1"/>
                </p:cNvSpPr>
                <p:nvPr/>
              </p:nvSpPr>
              <p:spPr>
                <a:xfrm>
                  <a:off x="2411289" y="1984738"/>
                  <a:ext cx="1422762" cy="628762"/>
                </a:xfrm>
                <a:prstGeom prst="rect">
                  <a:avLst/>
                </a:prstGeom>
                <a:blipFill>
                  <a:blip r:embed="rId5"/>
                  <a:stretch>
                    <a:fillRect/>
                  </a:stretch>
                </a:blipFill>
              </p:spPr>
              <p:txBody>
                <a:bodyPr/>
                <a:lstStyle/>
                <a:p>
                  <a:r>
                    <a:rPr lang="en-US">
                      <a:noFill/>
                    </a:rPr>
                    <a:t> </a:t>
                  </a:r>
                </a:p>
              </p:txBody>
            </p:sp>
          </mc:Fallback>
        </mc:AlternateContent>
      </p:grpSp>
      <p:grpSp>
        <p:nvGrpSpPr>
          <p:cNvPr id="13" name="Group 12"/>
          <p:cNvGrpSpPr/>
          <p:nvPr/>
        </p:nvGrpSpPr>
        <p:grpSpPr>
          <a:xfrm>
            <a:off x="311474" y="2700205"/>
            <a:ext cx="4572000" cy="1053371"/>
            <a:chOff x="311474" y="2517325"/>
            <a:chExt cx="4572000" cy="1053371"/>
          </a:xfrm>
        </p:grpSpPr>
        <mc:AlternateContent xmlns:mc="http://schemas.openxmlformats.org/markup-compatibility/2006" xmlns:a14="http://schemas.microsoft.com/office/drawing/2010/main">
          <mc:Choice Requires="a14">
            <p:sp>
              <p:nvSpPr>
                <p:cNvPr id="5" name="Rectangle 4"/>
                <p:cNvSpPr/>
                <p:nvPr/>
              </p:nvSpPr>
              <p:spPr>
                <a:xfrm>
                  <a:off x="2747033" y="2673719"/>
                  <a:ext cx="696409" cy="896977"/>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f>
                          <m:fPr>
                            <m:ctrlPr>
                              <a:rPr lang="en-US" sz="18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𝐵</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𝐶</m:t>
                                </m:r>
                              </m:e>
                              <m:sup>
                                <m:r>
                                  <a:rPr lang="nl-NL" sz="18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800" i="1">
                                <a:latin typeface="Cambria Math" panose="02040503050406030204" pitchFamily="18" charset="0"/>
                                <a:ea typeface="Dotum" panose="020B0600000101010101" pitchFamily="34" charset="-127"/>
                                <a:cs typeface="Times New Roman" panose="02020603050405020304" pitchFamily="18" charset="0"/>
                              </a:rPr>
                              <m:t>𝐵</m:t>
                            </m:r>
                            <m:r>
                              <a:rPr lang="en-US" sz="1800" i="1">
                                <a:latin typeface="Cambria Math" panose="02040503050406030204" pitchFamily="18" charset="0"/>
                                <a:ea typeface="Dotum" panose="020B0600000101010101" pitchFamily="34" charset="-127"/>
                                <a:cs typeface="Times New Roman" panose="02020603050405020304" pitchFamily="18" charset="0"/>
                              </a:rPr>
                              <m:t>𝐶</m:t>
                            </m:r>
                          </m:den>
                        </m:f>
                      </m:oMath>
                    </m:oMathPara>
                  </a14:m>
                  <a:endParaRPr lang="en-US" sz="1800"/>
                </a:p>
              </p:txBody>
            </p:sp>
          </mc:Choice>
          <mc:Fallback xmlns="">
            <p:sp>
              <p:nvSpPr>
                <p:cNvPr id="5" name="Rectangle 4"/>
                <p:cNvSpPr>
                  <a:spLocks noRot="1" noChangeAspect="1" noMove="1" noResize="1" noEditPoints="1" noAdjustHandles="1" noChangeArrowheads="1" noChangeShapeType="1" noTextEdit="1"/>
                </p:cNvSpPr>
                <p:nvPr/>
              </p:nvSpPr>
              <p:spPr>
                <a:xfrm>
                  <a:off x="2747033" y="2673719"/>
                  <a:ext cx="696409" cy="8969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311474" y="2517325"/>
                  <a:ext cx="4572000" cy="872034"/>
                </a:xfrm>
                <a:prstGeom prst="rect">
                  <a:avLst/>
                </a:prstGeom>
              </p:spPr>
              <p:txBody>
                <a:bodyPr>
                  <a:spAutoFit/>
                </a:bodyPr>
                <a:lstStyle/>
                <a:p>
                  <a:pPr marL="285750" lvl="0" indent="-285750" algn="just">
                    <a:lnSpc>
                      <a:spcPct val="150000"/>
                    </a:lnSpc>
                    <a:buFontTx/>
                    <a:buChar char="-"/>
                  </a:pPr>
                  <a:r>
                    <a:rPr lang="vi-VN" sz="1800">
                      <a:latin typeface="Arial" panose="020B0604020202020204" pitchFamily="34" charset="0"/>
                    </a:rPr>
                    <a:t>Dùng thước có vạch chia đo độ dài </a:t>
                  </a:r>
                  <a14:m>
                    <m:oMath xmlns:m="http://schemas.openxmlformats.org/officeDocument/2006/math">
                      <m:r>
                        <a:rPr lang="vi-VN" sz="1800" i="1">
                          <a:latin typeface="Cambria Math" panose="02040503050406030204" pitchFamily="18" charset="0"/>
                        </a:rPr>
                        <m:t>𝐵𝐶</m:t>
                      </m:r>
                      <m:r>
                        <a:rPr lang="vi-VN" sz="1800" i="1">
                          <a:latin typeface="Cambria Math" panose="02040503050406030204" pitchFamily="18" charset="0"/>
                        </a:rPr>
                        <m:t>, </m:t>
                      </m:r>
                      <m:r>
                        <a:rPr lang="vi-VN" sz="1800" i="1">
                          <a:latin typeface="Cambria Math" panose="02040503050406030204" pitchFamily="18" charset="0"/>
                        </a:rPr>
                        <m:t>𝐵</m:t>
                      </m:r>
                      <m:r>
                        <a:rPr lang="vi-VN" sz="1800" i="1">
                          <a:latin typeface="Cambria Math" panose="02040503050406030204" pitchFamily="18" charset="0"/>
                        </a:rPr>
                        <m:t>′</m:t>
                      </m:r>
                      <m:r>
                        <a:rPr lang="vi-VN" sz="1800" i="1">
                          <a:latin typeface="Cambria Math" panose="02040503050406030204" pitchFamily="18" charset="0"/>
                        </a:rPr>
                        <m:t>𝐶</m:t>
                      </m:r>
                      <m:r>
                        <a:rPr lang="vi-VN" sz="1800" i="1">
                          <a:latin typeface="Cambria Math" panose="02040503050406030204" pitchFamily="18" charset="0"/>
                        </a:rPr>
                        <m:t>′ </m:t>
                      </m:r>
                    </m:oMath>
                  </a14:m>
                  <a:r>
                    <a:rPr lang="en-US" sz="1800"/>
                    <a:t> </a:t>
                  </a:r>
                  <a:r>
                    <a:rPr lang="vi-VN" sz="1800">
                      <a:latin typeface="Arial" panose="020B0604020202020204" pitchFamily="34" charset="0"/>
                    </a:rPr>
                    <a:t>và tính tỉ số </a:t>
                  </a:r>
                  <a:endParaRPr lang="en-US" sz="1800"/>
                </a:p>
              </p:txBody>
            </p:sp>
          </mc:Choice>
          <mc:Fallback xmlns="">
            <p:sp>
              <p:nvSpPr>
                <p:cNvPr id="6" name="Rectangle 5"/>
                <p:cNvSpPr>
                  <a:spLocks noRot="1" noChangeAspect="1" noMove="1" noResize="1" noEditPoints="1" noAdjustHandles="1" noChangeArrowheads="1" noChangeShapeType="1" noTextEdit="1"/>
                </p:cNvSpPr>
                <p:nvPr/>
              </p:nvSpPr>
              <p:spPr>
                <a:xfrm>
                  <a:off x="311474" y="2517325"/>
                  <a:ext cx="4572000" cy="872034"/>
                </a:xfrm>
                <a:prstGeom prst="rect">
                  <a:avLst/>
                </a:prstGeom>
                <a:blipFill>
                  <a:blip r:embed="rId7"/>
                  <a:stretch>
                    <a:fillRect l="-800" r="-1200" b="-10490"/>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8" name="Rectangle 7"/>
              <p:cNvSpPr/>
              <p:nvPr/>
            </p:nvSpPr>
            <p:spPr>
              <a:xfrm>
                <a:off x="311474" y="3756065"/>
                <a:ext cx="7332332" cy="923330"/>
              </a:xfrm>
              <a:prstGeom prst="rect">
                <a:avLst/>
              </a:prstGeom>
            </p:spPr>
            <p:txBody>
              <a:bodyPr wrap="square">
                <a:spAutoFit/>
              </a:bodyPr>
              <a:lstStyle/>
              <a:p>
                <a:pPr marL="285750" lvl="0" indent="-285750" algn="just">
                  <a:lnSpc>
                    <a:spcPct val="150000"/>
                  </a:lnSpc>
                  <a:buFontTx/>
                  <a:buChar char="-"/>
                </a:pPr>
                <a:r>
                  <a:rPr lang="vi-VN" sz="1800">
                    <a:latin typeface="Arial" panose="020B0604020202020204" pitchFamily="34" charset="0"/>
                  </a:rPr>
                  <a:t>Theo em, tam giác </a:t>
                </a:r>
                <a14:m>
                  <m:oMath xmlns:m="http://schemas.openxmlformats.org/officeDocument/2006/math">
                    <m:r>
                      <a:rPr lang="vi-VN" sz="1800" i="1">
                        <a:latin typeface="Cambria Math" panose="02040503050406030204" pitchFamily="18" charset="0"/>
                      </a:rPr>
                      <m:t>𝐴</m:t>
                    </m:r>
                    <m:r>
                      <a:rPr lang="vi-VN" sz="1800" i="1">
                        <a:latin typeface="Cambria Math" panose="02040503050406030204" pitchFamily="18" charset="0"/>
                      </a:rPr>
                      <m:t>′</m:t>
                    </m:r>
                    <m:r>
                      <a:rPr lang="vi-VN" sz="1800" i="1">
                        <a:latin typeface="Cambria Math" panose="02040503050406030204" pitchFamily="18" charset="0"/>
                      </a:rPr>
                      <m:t>𝐵</m:t>
                    </m:r>
                    <m:r>
                      <a:rPr lang="vi-VN" sz="1800" i="1">
                        <a:latin typeface="Cambria Math" panose="02040503050406030204" pitchFamily="18" charset="0"/>
                      </a:rPr>
                      <m:t>′</m:t>
                    </m:r>
                    <m:r>
                      <a:rPr lang="vi-VN" sz="1800" i="1">
                        <a:latin typeface="Cambria Math" panose="02040503050406030204" pitchFamily="18" charset="0"/>
                      </a:rPr>
                      <m:t>𝐶</m:t>
                    </m:r>
                    <m:r>
                      <a:rPr lang="vi-VN" sz="1800" i="1">
                        <a:latin typeface="Cambria Math" panose="02040503050406030204" pitchFamily="18" charset="0"/>
                      </a:rPr>
                      <m:t>′</m:t>
                    </m:r>
                  </m:oMath>
                </a14:m>
                <a:r>
                  <a:rPr lang="vi-VN" sz="1800">
                    <a:latin typeface="Arial" panose="020B0604020202020204" pitchFamily="34" charset="0"/>
                  </a:rPr>
                  <a:t> có đồng dạng với tam giác </a:t>
                </a:r>
                <a14:m>
                  <m:oMath xmlns:m="http://schemas.openxmlformats.org/officeDocument/2006/math">
                    <m:r>
                      <a:rPr lang="vi-VN" sz="1800" i="1">
                        <a:latin typeface="Cambria Math" panose="02040503050406030204" pitchFamily="18" charset="0"/>
                      </a:rPr>
                      <m:t>𝐴𝐵𝐶</m:t>
                    </m:r>
                  </m:oMath>
                </a14:m>
                <a:r>
                  <a:rPr lang="vi-VN" sz="1800">
                    <a:latin typeface="Arial" panose="020B0604020202020204" pitchFamily="34" charset="0"/>
                  </a:rPr>
                  <a:t> không? Nếu có thì tỉ số đồng dạng là bao nhiêu?</a:t>
                </a:r>
              </a:p>
            </p:txBody>
          </p:sp>
        </mc:Choice>
        <mc:Fallback xmlns="">
          <p:sp>
            <p:nvSpPr>
              <p:cNvPr id="8" name="Rectangle 7"/>
              <p:cNvSpPr>
                <a:spLocks noRot="1" noChangeAspect="1" noMove="1" noResize="1" noEditPoints="1" noAdjustHandles="1" noChangeArrowheads="1" noChangeShapeType="1" noTextEdit="1"/>
              </p:cNvSpPr>
              <p:nvPr/>
            </p:nvSpPr>
            <p:spPr>
              <a:xfrm>
                <a:off x="311474" y="3756065"/>
                <a:ext cx="7332332" cy="923330"/>
              </a:xfrm>
              <a:prstGeom prst="rect">
                <a:avLst/>
              </a:prstGeom>
              <a:blipFill>
                <a:blip r:embed="rId8"/>
                <a:stretch>
                  <a:fillRect l="-499" r="-748" b="-3947"/>
                </a:stretch>
              </a:blipFill>
            </p:spPr>
            <p:txBody>
              <a:bodyPr/>
              <a:lstStyle/>
              <a:p>
                <a:r>
                  <a:rPr lang="en-US">
                    <a:noFill/>
                  </a:rPr>
                  <a:t> </a:t>
                </a:r>
              </a:p>
            </p:txBody>
          </p:sp>
        </mc:Fallback>
      </mc:AlternateContent>
      <p:pic>
        <p:nvPicPr>
          <p:cNvPr id="19" name="Picture 18"/>
          <p:cNvPicPr>
            <a:picLocks noChangeAspect="1"/>
          </p:cNvPicPr>
          <p:nvPr/>
        </p:nvPicPr>
        <p:blipFill>
          <a:blip r:embed="rId9"/>
          <a:stretch>
            <a:fillRect/>
          </a:stretch>
        </p:blipFill>
        <p:spPr>
          <a:xfrm>
            <a:off x="5045694" y="1856987"/>
            <a:ext cx="3786495" cy="1879962"/>
          </a:xfrm>
          <a:prstGeom prst="rect">
            <a:avLst/>
          </a:prstGeom>
        </p:spPr>
      </p:pic>
    </p:spTree>
    <p:extLst>
      <p:ext uri="{BB962C8B-B14F-4D97-AF65-F5344CB8AC3E}">
        <p14:creationId xmlns:p14="http://schemas.microsoft.com/office/powerpoint/2010/main" val="105234513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anim calcmode="lin" valueType="num">
                                      <p:cBhvr>
                                        <p:cTn id="18" dur="500" fill="hold"/>
                                        <p:tgtEl>
                                          <p:spTgt spid="21"/>
                                        </p:tgtEl>
                                        <p:attrNameLst>
                                          <p:attrName>ppt_x</p:attrName>
                                        </p:attrNameLst>
                                      </p:cBhvr>
                                      <p:tavLst>
                                        <p:tav tm="0">
                                          <p:val>
                                            <p:strVal val="#ppt_x"/>
                                          </p:val>
                                        </p:tav>
                                        <p:tav tm="100000">
                                          <p:val>
                                            <p:strVal val="#ppt_x"/>
                                          </p:val>
                                        </p:tav>
                                      </p:tavLst>
                                    </p:anim>
                                    <p:anim calcmode="lin" valueType="num">
                                      <p:cBhvr>
                                        <p:cTn id="19" dur="500" fill="hold"/>
                                        <p:tgtEl>
                                          <p:spTgt spid="2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anim calcmode="lin" valueType="num">
                                      <p:cBhvr>
                                        <p:cTn id="23" dur="500" fill="hold"/>
                                        <p:tgtEl>
                                          <p:spTgt spid="7"/>
                                        </p:tgtEl>
                                        <p:attrNameLst>
                                          <p:attrName>ppt_x</p:attrName>
                                        </p:attrNameLst>
                                      </p:cBhvr>
                                      <p:tavLst>
                                        <p:tav tm="0">
                                          <p:val>
                                            <p:strVal val="#ppt_x"/>
                                          </p:val>
                                        </p:tav>
                                        <p:tav tm="100000">
                                          <p:val>
                                            <p:strVal val="#ppt_x"/>
                                          </p:val>
                                        </p:tav>
                                      </p:tavLst>
                                    </p:anim>
                                    <p:anim calcmode="lin" valueType="num">
                                      <p:cBhvr>
                                        <p:cTn id="24" dur="500" fill="hold"/>
                                        <p:tgtEl>
                                          <p:spTgt spid="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anim calcmode="lin" valueType="num">
                                      <p:cBhvr>
                                        <p:cTn id="28" dur="500" fill="hold"/>
                                        <p:tgtEl>
                                          <p:spTgt spid="12"/>
                                        </p:tgtEl>
                                        <p:attrNameLst>
                                          <p:attrName>ppt_x</p:attrName>
                                        </p:attrNameLst>
                                      </p:cBhvr>
                                      <p:tavLst>
                                        <p:tav tm="0">
                                          <p:val>
                                            <p:strVal val="#ppt_x"/>
                                          </p:val>
                                        </p:tav>
                                        <p:tav tm="100000">
                                          <p:val>
                                            <p:strVal val="#ppt_x"/>
                                          </p:val>
                                        </p:tav>
                                      </p:tavLst>
                                    </p:anim>
                                    <p:anim calcmode="lin" valueType="num">
                                      <p:cBhvr>
                                        <p:cTn id="29" dur="5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anim calcmode="lin" valueType="num">
                                      <p:cBhvr>
                                        <p:cTn id="33" dur="500" fill="hold"/>
                                        <p:tgtEl>
                                          <p:spTgt spid="13"/>
                                        </p:tgtEl>
                                        <p:attrNameLst>
                                          <p:attrName>ppt_x</p:attrName>
                                        </p:attrNameLst>
                                      </p:cBhvr>
                                      <p:tavLst>
                                        <p:tav tm="0">
                                          <p:val>
                                            <p:strVal val="#ppt_x"/>
                                          </p:val>
                                        </p:tav>
                                        <p:tav tm="100000">
                                          <p:val>
                                            <p:strVal val="#ppt_x"/>
                                          </p:val>
                                        </p:tav>
                                      </p:tavLst>
                                    </p:anim>
                                    <p:anim calcmode="lin" valueType="num">
                                      <p:cBhvr>
                                        <p:cTn id="34" dur="5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anim calcmode="lin" valueType="num">
                                      <p:cBhvr>
                                        <p:cTn id="38" dur="500" fill="hold"/>
                                        <p:tgtEl>
                                          <p:spTgt spid="8"/>
                                        </p:tgtEl>
                                        <p:attrNameLst>
                                          <p:attrName>ppt_x</p:attrName>
                                        </p:attrNameLst>
                                      </p:cBhvr>
                                      <p:tavLst>
                                        <p:tav tm="0">
                                          <p:val>
                                            <p:strVal val="#ppt_x"/>
                                          </p:val>
                                        </p:tav>
                                        <p:tav tm="100000">
                                          <p:val>
                                            <p:strVal val="#ppt_x"/>
                                          </p:val>
                                        </p:tav>
                                      </p:tavLst>
                                    </p:anim>
                                    <p:anim calcmode="lin" valueType="num">
                                      <p:cBhvr>
                                        <p:cTn id="39" dur="500" fill="hold"/>
                                        <p:tgtEl>
                                          <p:spTgt spid="8"/>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anim calcmode="lin" valueType="num">
                                      <p:cBhvr>
                                        <p:cTn id="43" dur="500" fill="hold"/>
                                        <p:tgtEl>
                                          <p:spTgt spid="19"/>
                                        </p:tgtEl>
                                        <p:attrNameLst>
                                          <p:attrName>ppt_x</p:attrName>
                                        </p:attrNameLst>
                                      </p:cBhvr>
                                      <p:tavLst>
                                        <p:tav tm="0">
                                          <p:val>
                                            <p:strVal val="#ppt_x"/>
                                          </p:val>
                                        </p:tav>
                                        <p:tav tm="100000">
                                          <p:val>
                                            <p:strVal val="#ppt_x"/>
                                          </p:val>
                                        </p:tav>
                                      </p:tavLst>
                                    </p:anim>
                                    <p:anim calcmode="lin" valueType="num">
                                      <p:cBhvr>
                                        <p:cTn id="4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11" grpId="0" animBg="1"/>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TextBox 22"/>
              <p:cNvSpPr txBox="1"/>
              <p:nvPr/>
            </p:nvSpPr>
            <p:spPr>
              <a:xfrm>
                <a:off x="2298167" y="460440"/>
                <a:ext cx="5996920" cy="1408078"/>
              </a:xfrm>
              <a:prstGeom prst="rect">
                <a:avLst/>
              </a:prstGeom>
              <a:noFill/>
            </p:spPr>
            <p:txBody>
              <a:bodyPr wrap="square" rtlCol="0">
                <a:spAutoFit/>
              </a:bodyPr>
              <a:lstStyle/>
              <a:p>
                <a:pPr algn="just" defTabSz="457200">
                  <a:lnSpc>
                    <a:spcPct val="150000"/>
                  </a:lnSpc>
                  <a:buClrTx/>
                  <a:defRPr/>
                </a:pPr>
                <a:r>
                  <a:rPr lang="en-US" sz="1900" kern="1200">
                    <a:latin typeface="Arial" panose="020B0604020202020204" pitchFamily="34" charset="0"/>
                    <a:ea typeface="+mn-ea"/>
                    <a:cs typeface="Arial" panose="020B0604020202020204" pitchFamily="34" charset="0"/>
                  </a:rPr>
                  <a:t>Cho các tam giác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𝐴𝐵𝐶</m:t>
                    </m:r>
                  </m:oMath>
                </a14:m>
                <a:r>
                  <a:rPr lang="en-US" sz="1900" kern="1200">
                    <a:latin typeface="Arial" panose="020B0604020202020204" pitchFamily="34" charset="0"/>
                    <a:ea typeface="+mn-ea"/>
                    <a:cs typeface="Arial" panose="020B0604020202020204" pitchFamily="34" charset="0"/>
                  </a:rPr>
                  <a:t> và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𝑀𝑁𝑃</m:t>
                    </m:r>
                  </m:oMath>
                </a14:m>
                <a:r>
                  <a:rPr lang="en-US" sz="1900" kern="1200">
                    <a:latin typeface="Arial" panose="020B0604020202020204" pitchFamily="34" charset="0"/>
                    <a:ea typeface="+mn-ea"/>
                    <a:cs typeface="Arial" panose="020B0604020202020204" pitchFamily="34" charset="0"/>
                  </a:rPr>
                  <a:t> có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3</m:t>
                    </m:r>
                    <m:r>
                      <a:rPr lang="en-US" sz="1900" i="1" kern="1200" smtClean="0">
                        <a:latin typeface="Cambria Math" panose="02040503050406030204" pitchFamily="18" charset="0"/>
                        <a:ea typeface="+mn-ea"/>
                        <a:cs typeface="Arial" panose="020B0604020202020204" pitchFamily="34" charset="0"/>
                      </a:rPr>
                      <m:t>𝐴𝐵</m:t>
                    </m:r>
                    <m:r>
                      <a:rPr lang="en-US" sz="1900" i="1" kern="1200" smtClean="0">
                        <a:latin typeface="Cambria Math" panose="02040503050406030204" pitchFamily="18" charset="0"/>
                        <a:ea typeface="+mn-ea"/>
                        <a:cs typeface="Arial" panose="020B0604020202020204" pitchFamily="34" charset="0"/>
                      </a:rPr>
                      <m:t>=4</m:t>
                    </m:r>
                    <m:r>
                      <a:rPr lang="en-US" sz="1900" i="1" kern="1200" smtClean="0">
                        <a:latin typeface="Cambria Math" panose="02040503050406030204" pitchFamily="18" charset="0"/>
                        <a:ea typeface="+mn-ea"/>
                        <a:cs typeface="Arial" panose="020B0604020202020204" pitchFamily="34" charset="0"/>
                      </a:rPr>
                      <m:t>𝐵𝐶</m:t>
                    </m:r>
                    <m:r>
                      <a:rPr lang="en-US" sz="1900" i="1" kern="1200" smtClean="0">
                        <a:latin typeface="Cambria Math" panose="02040503050406030204" pitchFamily="18" charset="0"/>
                        <a:ea typeface="+mn-ea"/>
                        <a:cs typeface="Arial" panose="020B0604020202020204" pitchFamily="34" charset="0"/>
                      </a:rPr>
                      <m:t>=8</m:t>
                    </m:r>
                    <m:r>
                      <a:rPr lang="en-US" sz="1900" i="1" kern="1200" smtClean="0">
                        <a:latin typeface="Cambria Math" panose="02040503050406030204" pitchFamily="18" charset="0"/>
                        <a:ea typeface="+mn-ea"/>
                        <a:cs typeface="Arial" panose="020B0604020202020204" pitchFamily="34" charset="0"/>
                      </a:rPr>
                      <m:t>𝐶𝐴</m:t>
                    </m:r>
                  </m:oMath>
                </a14:m>
                <a:r>
                  <a:rPr lang="en-US" sz="1900" kern="1200">
                    <a:latin typeface="Arial" panose="020B0604020202020204" pitchFamily="34" charset="0"/>
                    <a:ea typeface="+mn-ea"/>
                    <a:cs typeface="Arial" panose="020B0604020202020204" pitchFamily="34" charset="0"/>
                  </a:rPr>
                  <a:t>, </a:t>
                </a:r>
                <a14:m>
                  <m:oMath xmlns:m="http://schemas.openxmlformats.org/officeDocument/2006/math">
                    <m:r>
                      <a:rPr lang="en-US" sz="1900" i="1" kern="1200" smtClean="0">
                        <a:latin typeface="Cambria Math" panose="02040503050406030204" pitchFamily="18" charset="0"/>
                        <a:ea typeface="+mn-ea"/>
                        <a:cs typeface="Arial" panose="020B0604020202020204" pitchFamily="34" charset="0"/>
                      </a:rPr>
                      <m:t>𝑀𝑁</m:t>
                    </m:r>
                    <m:r>
                      <a:rPr lang="en-US" sz="1900" i="1" kern="1200" smtClean="0">
                        <a:latin typeface="Cambria Math" panose="02040503050406030204" pitchFamily="18" charset="0"/>
                        <a:ea typeface="+mn-ea"/>
                        <a:cs typeface="Arial" panose="020B0604020202020204" pitchFamily="34" charset="0"/>
                      </a:rPr>
                      <m:t>=8</m:t>
                    </m:r>
                    <m:r>
                      <a:rPr lang="en-US" sz="1900" i="1" kern="1200" smtClean="0">
                        <a:latin typeface="Cambria Math" panose="02040503050406030204" pitchFamily="18" charset="0"/>
                        <a:ea typeface="+mn-ea"/>
                        <a:cs typeface="Arial" panose="020B0604020202020204" pitchFamily="34" charset="0"/>
                      </a:rPr>
                      <m:t>𝑐𝑚</m:t>
                    </m:r>
                    <m:r>
                      <a:rPr lang="en-US" sz="1900" i="1" kern="1200" smtClean="0">
                        <a:latin typeface="Cambria Math" panose="02040503050406030204" pitchFamily="18" charset="0"/>
                        <a:ea typeface="+mn-ea"/>
                        <a:cs typeface="Arial" panose="020B0604020202020204" pitchFamily="34" charset="0"/>
                      </a:rPr>
                      <m:t>, </m:t>
                    </m:r>
                    <m:r>
                      <a:rPr lang="en-US" sz="1900" i="1" kern="1200" smtClean="0">
                        <a:latin typeface="Cambria Math" panose="02040503050406030204" pitchFamily="18" charset="0"/>
                        <a:ea typeface="+mn-ea"/>
                        <a:cs typeface="Arial" panose="020B0604020202020204" pitchFamily="34" charset="0"/>
                      </a:rPr>
                      <m:t>𝑁𝑃</m:t>
                    </m:r>
                    <m:r>
                      <a:rPr lang="en-US" sz="1900" i="1" kern="1200" smtClean="0">
                        <a:latin typeface="Cambria Math" panose="02040503050406030204" pitchFamily="18" charset="0"/>
                        <a:ea typeface="+mn-ea"/>
                        <a:cs typeface="Arial" panose="020B0604020202020204" pitchFamily="34" charset="0"/>
                      </a:rPr>
                      <m:t>=6</m:t>
                    </m:r>
                    <m:r>
                      <a:rPr lang="en-US" sz="1900" i="1" kern="1200" smtClean="0">
                        <a:latin typeface="Cambria Math" panose="02040503050406030204" pitchFamily="18" charset="0"/>
                        <a:ea typeface="+mn-ea"/>
                        <a:cs typeface="Arial" panose="020B0604020202020204" pitchFamily="34" charset="0"/>
                      </a:rPr>
                      <m:t>𝑐𝑚</m:t>
                    </m:r>
                    <m:r>
                      <a:rPr lang="en-US" sz="1900" i="1" kern="1200" smtClean="0">
                        <a:latin typeface="Cambria Math" panose="02040503050406030204" pitchFamily="18" charset="0"/>
                        <a:ea typeface="+mn-ea"/>
                        <a:cs typeface="Arial" panose="020B0604020202020204" pitchFamily="34" charset="0"/>
                      </a:rPr>
                      <m:t>, </m:t>
                    </m:r>
                    <m:r>
                      <a:rPr lang="en-US" sz="1900" i="1" kern="1200" smtClean="0">
                        <a:latin typeface="Cambria Math" panose="02040503050406030204" pitchFamily="18" charset="0"/>
                        <a:ea typeface="+mn-ea"/>
                        <a:cs typeface="Arial" panose="020B0604020202020204" pitchFamily="34" charset="0"/>
                      </a:rPr>
                      <m:t>𝑃𝑀</m:t>
                    </m:r>
                    <m:r>
                      <a:rPr lang="en-US" sz="1900" i="1" kern="1200" smtClean="0">
                        <a:latin typeface="Cambria Math" panose="02040503050406030204" pitchFamily="18" charset="0"/>
                        <a:ea typeface="+mn-ea"/>
                        <a:cs typeface="Arial" panose="020B0604020202020204" pitchFamily="34" charset="0"/>
                      </a:rPr>
                      <m:t>=3</m:t>
                    </m:r>
                    <m:r>
                      <a:rPr lang="en-US" sz="1900" i="1" kern="1200" smtClean="0">
                        <a:latin typeface="Cambria Math" panose="02040503050406030204" pitchFamily="18" charset="0"/>
                        <a:ea typeface="+mn-ea"/>
                        <a:cs typeface="Arial" panose="020B0604020202020204" pitchFamily="34" charset="0"/>
                      </a:rPr>
                      <m:t>𝑐𝑚</m:t>
                    </m:r>
                  </m:oMath>
                </a14:m>
                <a:r>
                  <a:rPr lang="en-US" sz="1900" kern="1200">
                    <a:latin typeface="Arial" panose="020B0604020202020204" pitchFamily="34" charset="0"/>
                    <a:ea typeface="+mn-ea"/>
                    <a:cs typeface="Arial" panose="020B0604020202020204" pitchFamily="34" charset="0"/>
                  </a:rPr>
                  <a:t>. Chứng minh rằng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𝐴𝐵𝐶</m:t>
                    </m:r>
                    <m:r>
                      <a:rPr lang="vi-VN" sz="1900" i="1">
                        <a:latin typeface="Cambria Math" panose="020405030504060302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b="0" i="1" smtClean="0">
                        <a:latin typeface="Cambria Math" panose="02040503050406030204" pitchFamily="18" charset="0"/>
                        <a:ea typeface="Arial" panose="020B0604020202020204" pitchFamily="34" charset="0"/>
                        <a:cs typeface="Times New Roman" panose="02020603050405020304" pitchFamily="18" charset="0"/>
                      </a:rPr>
                      <m:t>𝑀𝑁𝑃</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oMath>
                </a14:m>
                <a:endParaRPr lang="en-US" sz="1900" kern="1200">
                  <a:latin typeface="Arial" panose="020B0604020202020204" pitchFamily="34" charset="0"/>
                  <a:ea typeface="Calibri" panose="020F0502020204030204" pitchFamily="34" charset="0"/>
                  <a:cs typeface="Times New Roman" panose="02020603050405020304" pitchFamily="18"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2298167" y="460440"/>
                <a:ext cx="5996920" cy="1408078"/>
              </a:xfrm>
              <a:prstGeom prst="rect">
                <a:avLst/>
              </a:prstGeom>
              <a:blipFill>
                <a:blip r:embed="rId3"/>
                <a:stretch>
                  <a:fillRect l="-1016" r="-915"/>
                </a:stretch>
              </a:blipFill>
            </p:spPr>
            <p:txBody>
              <a:bodyPr/>
              <a:lstStyle/>
              <a:p>
                <a:r>
                  <a:rPr lang="en-US">
                    <a:noFill/>
                  </a:rPr>
                  <a:t> </a:t>
                </a:r>
              </a:p>
            </p:txBody>
          </p:sp>
        </mc:Fallback>
      </mc:AlternateContent>
      <p:sp>
        <p:nvSpPr>
          <p:cNvPr id="24" name="Google Shape;735;p18"/>
          <p:cNvSpPr txBox="1">
            <a:spLocks/>
          </p:cNvSpPr>
          <p:nvPr/>
        </p:nvSpPr>
        <p:spPr>
          <a:xfrm>
            <a:off x="994551" y="579988"/>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a:buClr>
                <a:srgbClr val="2D1549"/>
              </a:buClr>
              <a:buSzPts val="1100"/>
              <a:buFont typeface="Arial"/>
              <a:buNone/>
              <a:defRPr/>
            </a:pPr>
            <a:r>
              <a:rPr lang="en-US" sz="2000" b="1">
                <a:solidFill>
                  <a:srgbClr val="FFFFFF"/>
                </a:solidFill>
                <a:highlight>
                  <a:srgbClr val="CE4D8E"/>
                </a:highlight>
                <a:latin typeface="Arial"/>
              </a:rPr>
              <a:t>Ví dụ 1:</a:t>
            </a:r>
            <a:endParaRPr lang="en-US" sz="2000">
              <a:solidFill>
                <a:srgbClr val="FFFFFF"/>
              </a:solidFill>
              <a:highlight>
                <a:srgbClr val="CE4D8E"/>
              </a:highlight>
              <a:latin typeface="Arial"/>
            </a:endParaRPr>
          </a:p>
        </p:txBody>
      </p:sp>
      <p:sp>
        <p:nvSpPr>
          <p:cNvPr id="25" name="Rectangle 24"/>
          <p:cNvSpPr/>
          <p:nvPr/>
        </p:nvSpPr>
        <p:spPr>
          <a:xfrm>
            <a:off x="1076847" y="1649640"/>
            <a:ext cx="726481" cy="476734"/>
          </a:xfrm>
          <a:prstGeom prst="rect">
            <a:avLst/>
          </a:prstGeom>
        </p:spPr>
        <p:txBody>
          <a:bodyPr wrap="none">
            <a:spAutoFit/>
          </a:bodyPr>
          <a:lstStyle/>
          <a:p>
            <a:pPr lvl="0" algn="just">
              <a:lnSpc>
                <a:spcPct val="150000"/>
              </a:lnSpc>
              <a:spcBef>
                <a:spcPts val="300"/>
              </a:spcBef>
              <a:spcAft>
                <a:spcPts val="300"/>
              </a:spcAft>
            </a:pPr>
            <a:r>
              <a:rPr lang="en-US" sz="190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graphicFrame>
            <p:nvGraphicFramePr>
              <p:cNvPr id="27" name="Table 26"/>
              <p:cNvGraphicFramePr>
                <a:graphicFrameLocks noGrp="1"/>
              </p:cNvGraphicFramePr>
              <p:nvPr>
                <p:extLst>
                  <p:ext uri="{D42A27DB-BD31-4B8C-83A1-F6EECF244321}">
                    <p14:modId xmlns:p14="http://schemas.microsoft.com/office/powerpoint/2010/main" val="1411837633"/>
                  </p:ext>
                </p:extLst>
              </p:nvPr>
            </p:nvGraphicFramePr>
            <p:xfrm>
              <a:off x="1076847" y="2176556"/>
              <a:ext cx="3491047" cy="2171700"/>
            </p:xfrm>
            <a:graphic>
              <a:graphicData uri="http://schemas.openxmlformats.org/drawingml/2006/table">
                <a:tbl>
                  <a:tblPr firstRow="1" firstCol="1" bandRow="1"/>
                  <a:tblGrid>
                    <a:gridCol w="900594">
                      <a:extLst>
                        <a:ext uri="{9D8B030D-6E8A-4147-A177-3AD203B41FA5}">
                          <a16:colId xmlns:a16="http://schemas.microsoft.com/office/drawing/2014/main" val="497636341"/>
                        </a:ext>
                      </a:extLst>
                    </a:gridCol>
                    <a:gridCol w="2590453">
                      <a:extLst>
                        <a:ext uri="{9D8B030D-6E8A-4147-A177-3AD203B41FA5}">
                          <a16:colId xmlns:a16="http://schemas.microsoft.com/office/drawing/2014/main" val="79623606"/>
                        </a:ext>
                      </a:extLst>
                    </a:gridCol>
                  </a:tblGrid>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0"/>
                            </a:spcBef>
                            <a:spcAft>
                              <a:spcPts val="0"/>
                            </a:spcAft>
                          </a:pPr>
                          <a14:m>
                            <m:oMath xmlns:m="http://schemas.openxmlformats.org/officeDocument/2006/math">
                              <m:r>
                                <a:rPr lang="nl-NL" sz="19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nl-NL" sz="19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nl-NL" sz="1900">
                              <a:solidFill>
                                <a:srgbClr val="000000"/>
                              </a:solidFill>
                              <a:effectLst/>
                              <a:latin typeface="+mn-lt"/>
                              <a:ea typeface="Dotum" panose="020B0600000101010101" pitchFamily="34" charset="-127"/>
                              <a:cs typeface="Times New Roman" panose="02020603050405020304" pitchFamily="18" charset="0"/>
                            </a:rPr>
                            <a:t>, </a:t>
                          </a:r>
                          <a14:m>
                            <m:oMath xmlns:m="http://schemas.openxmlformats.org/officeDocument/2006/math">
                              <m:r>
                                <a:rPr lang="nl-NL" sz="1900" i="1" smtClean="0">
                                  <a:solidFill>
                                    <a:srgbClr val="000000"/>
                                  </a:solidFill>
                                  <a:effectLst/>
                                  <a:latin typeface="Cambria Math" panose="02040503050406030204" pitchFamily="18" charset="0"/>
                                  <a:ea typeface="Dotum" panose="020B0600000101010101" pitchFamily="34" charset="-127"/>
                                  <a:cs typeface="Times New Roman" panose="02020603050405020304" pitchFamily="18" charset="0"/>
                                </a:rPr>
                                <m:t>∆</m:t>
                              </m:r>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𝑀𝑁𝑃</m:t>
                              </m:r>
                            </m:oMath>
                          </a14:m>
                          <a:endParaRPr lang="en-US" sz="190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en-US" sz="1900" i="1" kern="1200" smtClean="0">
                                    <a:solidFill>
                                      <a:srgbClr val="000000"/>
                                    </a:solidFill>
                                    <a:latin typeface="Cambria Math" panose="02040503050406030204" pitchFamily="18" charset="0"/>
                                    <a:ea typeface="+mn-ea"/>
                                    <a:cs typeface="Arial" panose="020B0604020202020204" pitchFamily="34" charset="0"/>
                                  </a:rPr>
                                  <m:t>3</m:t>
                                </m:r>
                                <m:r>
                                  <a:rPr lang="en-US" sz="1900" i="1" kern="1200" smtClean="0">
                                    <a:solidFill>
                                      <a:srgbClr val="000000"/>
                                    </a:solidFill>
                                    <a:latin typeface="Cambria Math" panose="02040503050406030204" pitchFamily="18" charset="0"/>
                                    <a:ea typeface="+mn-ea"/>
                                    <a:cs typeface="Arial" panose="020B0604020202020204" pitchFamily="34" charset="0"/>
                                  </a:rPr>
                                  <m:t>𝐴𝐵</m:t>
                                </m:r>
                                <m:r>
                                  <a:rPr lang="en-US" sz="1900" i="1" kern="1200" smtClean="0">
                                    <a:solidFill>
                                      <a:srgbClr val="000000"/>
                                    </a:solidFill>
                                    <a:latin typeface="Cambria Math" panose="02040503050406030204" pitchFamily="18" charset="0"/>
                                    <a:ea typeface="+mn-ea"/>
                                    <a:cs typeface="Arial" panose="020B0604020202020204" pitchFamily="34" charset="0"/>
                                  </a:rPr>
                                  <m:t>=4</m:t>
                                </m:r>
                                <m:r>
                                  <a:rPr lang="en-US" sz="1900" i="1" kern="1200" smtClean="0">
                                    <a:solidFill>
                                      <a:srgbClr val="000000"/>
                                    </a:solidFill>
                                    <a:latin typeface="Cambria Math" panose="02040503050406030204" pitchFamily="18" charset="0"/>
                                    <a:ea typeface="+mn-ea"/>
                                    <a:cs typeface="Arial" panose="020B0604020202020204" pitchFamily="34" charset="0"/>
                                  </a:rPr>
                                  <m:t>𝐵𝐶</m:t>
                                </m:r>
                                <m:r>
                                  <a:rPr lang="en-US" sz="1900" i="1" kern="1200" smtClean="0">
                                    <a:solidFill>
                                      <a:srgbClr val="000000"/>
                                    </a:solidFill>
                                    <a:latin typeface="Cambria Math" panose="02040503050406030204" pitchFamily="18" charset="0"/>
                                    <a:ea typeface="+mn-ea"/>
                                    <a:cs typeface="Arial" panose="020B0604020202020204" pitchFamily="34" charset="0"/>
                                  </a:rPr>
                                  <m:t>=8</m:t>
                                </m:r>
                                <m:r>
                                  <a:rPr lang="en-US" sz="1900" i="1" kern="1200" smtClean="0">
                                    <a:solidFill>
                                      <a:srgbClr val="000000"/>
                                    </a:solidFill>
                                    <a:latin typeface="Cambria Math" panose="02040503050406030204" pitchFamily="18" charset="0"/>
                                    <a:ea typeface="+mn-ea"/>
                                    <a:cs typeface="Arial" panose="020B0604020202020204" pitchFamily="34" charset="0"/>
                                  </a:rPr>
                                  <m:t>𝐶𝐴</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en-US" sz="1900" i="1" kern="1200" smtClean="0">
                                    <a:solidFill>
                                      <a:srgbClr val="000000"/>
                                    </a:solidFill>
                                    <a:latin typeface="Cambria Math" panose="02040503050406030204" pitchFamily="18" charset="0"/>
                                    <a:ea typeface="+mn-ea"/>
                                    <a:cs typeface="Arial" panose="020B0604020202020204" pitchFamily="34" charset="0"/>
                                  </a:rPr>
                                  <m:t>𝑀𝑁</m:t>
                                </m:r>
                                <m:r>
                                  <a:rPr lang="en-US" sz="1900" i="1" kern="1200" smtClean="0">
                                    <a:solidFill>
                                      <a:srgbClr val="000000"/>
                                    </a:solidFill>
                                    <a:latin typeface="Cambria Math" panose="02040503050406030204" pitchFamily="18" charset="0"/>
                                    <a:ea typeface="+mn-ea"/>
                                    <a:cs typeface="Arial" panose="020B0604020202020204" pitchFamily="34" charset="0"/>
                                  </a:rPr>
                                  <m:t>=8</m:t>
                                </m:r>
                                <m:r>
                                  <a:rPr lang="en-US" sz="1900" i="1" kern="1200" smtClean="0">
                                    <a:solidFill>
                                      <a:srgbClr val="000000"/>
                                    </a:solidFill>
                                    <a:latin typeface="Cambria Math" panose="02040503050406030204" pitchFamily="18" charset="0"/>
                                    <a:ea typeface="+mn-ea"/>
                                    <a:cs typeface="Arial" panose="020B0604020202020204" pitchFamily="34" charset="0"/>
                                  </a:rPr>
                                  <m:t>𝑐𝑚</m:t>
                                </m:r>
                                <m:r>
                                  <a:rPr lang="en-US" sz="1900" i="1" kern="1200" smtClean="0">
                                    <a:solidFill>
                                      <a:srgbClr val="000000"/>
                                    </a:solidFill>
                                    <a:latin typeface="Cambria Math" panose="02040503050406030204" pitchFamily="18" charset="0"/>
                                    <a:ea typeface="+mn-ea"/>
                                    <a:cs typeface="Arial" panose="020B0604020202020204" pitchFamily="34" charset="0"/>
                                  </a:rPr>
                                  <m:t>, </m:t>
                                </m:r>
                                <m:r>
                                  <a:rPr lang="en-US" sz="1900" i="1" kern="1200" smtClean="0">
                                    <a:solidFill>
                                      <a:srgbClr val="000000"/>
                                    </a:solidFill>
                                    <a:latin typeface="Cambria Math" panose="02040503050406030204" pitchFamily="18" charset="0"/>
                                    <a:ea typeface="+mn-ea"/>
                                    <a:cs typeface="Arial" panose="020B0604020202020204" pitchFamily="34" charset="0"/>
                                  </a:rPr>
                                  <m:t>𝑁𝑃</m:t>
                                </m:r>
                                <m:r>
                                  <a:rPr lang="en-US" sz="1900" i="1" kern="1200" smtClean="0">
                                    <a:solidFill>
                                      <a:srgbClr val="000000"/>
                                    </a:solidFill>
                                    <a:latin typeface="Cambria Math" panose="02040503050406030204" pitchFamily="18" charset="0"/>
                                    <a:ea typeface="+mn-ea"/>
                                    <a:cs typeface="Arial" panose="020B0604020202020204" pitchFamily="34" charset="0"/>
                                  </a:rPr>
                                  <m:t>=6</m:t>
                                </m:r>
                                <m:r>
                                  <a:rPr lang="en-US" sz="1900" i="1" kern="1200" smtClean="0">
                                    <a:solidFill>
                                      <a:srgbClr val="000000"/>
                                    </a:solidFill>
                                    <a:latin typeface="Cambria Math" panose="02040503050406030204" pitchFamily="18" charset="0"/>
                                    <a:ea typeface="+mn-ea"/>
                                    <a:cs typeface="Arial" panose="020B0604020202020204" pitchFamily="34" charset="0"/>
                                  </a:rPr>
                                  <m:t>𝑐𝑚</m:t>
                                </m:r>
                                <m:r>
                                  <a:rPr lang="en-US" sz="1900" i="1" kern="1200" smtClean="0">
                                    <a:solidFill>
                                      <a:srgbClr val="000000"/>
                                    </a:solidFill>
                                    <a:latin typeface="Cambria Math" panose="02040503050406030204" pitchFamily="18" charset="0"/>
                                    <a:ea typeface="+mn-ea"/>
                                    <a:cs typeface="Arial" panose="020B0604020202020204" pitchFamily="34" charset="0"/>
                                  </a:rPr>
                                  <m:t>, </m:t>
                                </m:r>
                              </m:oMath>
                            </m:oMathPara>
                          </a14:m>
                          <a:endParaRPr lang="en-US" sz="1900" i="1" kern="1200">
                            <a:solidFill>
                              <a:srgbClr val="000000"/>
                            </a:solidFill>
                            <a:latin typeface="Cambria Math" panose="02040503050406030204" pitchFamily="18" charset="0"/>
                            <a:ea typeface="+mn-ea"/>
                            <a:cs typeface="Arial" panose="020B0604020202020204" pitchFamily="34"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en-US" sz="1900" i="1" kern="1200" smtClean="0">
                                    <a:solidFill>
                                      <a:srgbClr val="000000"/>
                                    </a:solidFill>
                                    <a:latin typeface="Cambria Math" panose="02040503050406030204" pitchFamily="18" charset="0"/>
                                    <a:ea typeface="+mn-ea"/>
                                    <a:cs typeface="Arial" panose="020B0604020202020204" pitchFamily="34" charset="0"/>
                                  </a:rPr>
                                  <m:t>𝑃𝑀</m:t>
                                </m:r>
                                <m:r>
                                  <a:rPr lang="en-US" sz="1900" i="1" kern="1200" smtClean="0">
                                    <a:solidFill>
                                      <a:srgbClr val="000000"/>
                                    </a:solidFill>
                                    <a:latin typeface="Cambria Math" panose="02040503050406030204" pitchFamily="18" charset="0"/>
                                    <a:ea typeface="+mn-ea"/>
                                    <a:cs typeface="Arial" panose="020B0604020202020204" pitchFamily="34" charset="0"/>
                                  </a:rPr>
                                  <m:t>=3</m:t>
                                </m:r>
                                <m:r>
                                  <a:rPr lang="en-US" sz="1900" i="1" kern="1200" smtClean="0">
                                    <a:solidFill>
                                      <a:srgbClr val="000000"/>
                                    </a:solidFill>
                                    <a:latin typeface="Cambria Math" panose="02040503050406030204" pitchFamily="18" charset="0"/>
                                    <a:ea typeface="+mn-ea"/>
                                    <a:cs typeface="Arial" panose="020B0604020202020204" pitchFamily="34" charset="0"/>
                                  </a:rPr>
                                  <m:t>𝑐𝑚</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423428"/>
                      </a:ext>
                    </a:extLst>
                  </a:tr>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a:rPr lang="nl-NL" sz="19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𝐴𝐵𝐶</m:t>
                                </m:r>
                                <m:r>
                                  <a:rPr lang="vi-VN" sz="1900" i="1">
                                    <a:solidFill>
                                      <a:srgbClr val="000000"/>
                                    </a:solidFill>
                                    <a:latin typeface="Cambria Math" panose="02040503050406030204" pitchFamily="18" charset="0"/>
                                  </a:rPr>
                                  <m:t>∽</m:t>
                                </m:r>
                                <m:r>
                                  <a:rPr lang="nl-NL" sz="19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𝑀𝑁𝑃</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4681569"/>
                      </a:ext>
                    </a:extLst>
                  </a:tr>
                </a:tbl>
              </a:graphicData>
            </a:graphic>
          </p:graphicFrame>
        </mc:Choice>
        <mc:Fallback xmlns="">
          <p:graphicFrame>
            <p:nvGraphicFramePr>
              <p:cNvPr id="27" name="Table 26"/>
              <p:cNvGraphicFramePr>
                <a:graphicFrameLocks noGrp="1"/>
              </p:cNvGraphicFramePr>
              <p:nvPr>
                <p:extLst>
                  <p:ext uri="{D42A27DB-BD31-4B8C-83A1-F6EECF244321}">
                    <p14:modId xmlns:p14="http://schemas.microsoft.com/office/powerpoint/2010/main" val="1411837633"/>
                  </p:ext>
                </p:extLst>
              </p:nvPr>
            </p:nvGraphicFramePr>
            <p:xfrm>
              <a:off x="1076847" y="2176556"/>
              <a:ext cx="3491047" cy="2171700"/>
            </p:xfrm>
            <a:graphic>
              <a:graphicData uri="http://schemas.openxmlformats.org/drawingml/2006/table">
                <a:tbl>
                  <a:tblPr firstRow="1" firstCol="1" bandRow="1"/>
                  <a:tblGrid>
                    <a:gridCol w="900594">
                      <a:extLst>
                        <a:ext uri="{9D8B030D-6E8A-4147-A177-3AD203B41FA5}">
                          <a16:colId xmlns:a16="http://schemas.microsoft.com/office/drawing/2014/main" val="497636341"/>
                        </a:ext>
                      </a:extLst>
                    </a:gridCol>
                    <a:gridCol w="2590453">
                      <a:extLst>
                        <a:ext uri="{9D8B030D-6E8A-4147-A177-3AD203B41FA5}">
                          <a16:colId xmlns:a16="http://schemas.microsoft.com/office/drawing/2014/main" val="79623606"/>
                        </a:ext>
                      </a:extLst>
                    </a:gridCol>
                  </a:tblGrid>
                  <a:tr h="173736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34742" r="-235" b="-30070"/>
                          </a:stretch>
                        </a:blipFill>
                      </a:tcPr>
                    </a:tc>
                    <a:extLst>
                      <a:ext uri="{0D108BD9-81ED-4DB2-BD59-A6C34878D82A}">
                        <a16:rowId xmlns:a16="http://schemas.microsoft.com/office/drawing/2014/main" val="436423428"/>
                      </a:ext>
                    </a:extLst>
                  </a:tr>
                  <a:tr h="43434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34742" t="-402817" r="-235" b="-21127"/>
                          </a:stretch>
                        </a:blipFill>
                      </a:tcPr>
                    </a:tc>
                    <a:extLst>
                      <a:ext uri="{0D108BD9-81ED-4DB2-BD59-A6C34878D82A}">
                        <a16:rowId xmlns:a16="http://schemas.microsoft.com/office/drawing/2014/main" val="2044681569"/>
                      </a:ext>
                    </a:extLst>
                  </a:tr>
                </a:tbl>
              </a:graphicData>
            </a:graphic>
          </p:graphicFrame>
        </mc:Fallback>
      </mc:AlternateContent>
      <p:pic>
        <p:nvPicPr>
          <p:cNvPr id="21" name="Picture 20"/>
          <p:cNvPicPr>
            <a:picLocks noChangeAspect="1"/>
          </p:cNvPicPr>
          <p:nvPr/>
        </p:nvPicPr>
        <p:blipFill>
          <a:blip r:embed="rId5"/>
          <a:stretch>
            <a:fillRect/>
          </a:stretch>
        </p:blipFill>
        <p:spPr>
          <a:xfrm>
            <a:off x="5053413" y="1888007"/>
            <a:ext cx="3660606" cy="261149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pic>
        <p:nvPicPr>
          <p:cNvPr id="18" name="Picture 17"/>
          <p:cNvPicPr>
            <a:picLocks noChangeAspect="1"/>
          </p:cNvPicPr>
          <p:nvPr/>
        </p:nvPicPr>
        <p:blipFill>
          <a:blip r:embed="rId3"/>
          <a:stretch>
            <a:fillRect/>
          </a:stretch>
        </p:blipFill>
        <p:spPr>
          <a:xfrm>
            <a:off x="7730702" y="650005"/>
            <a:ext cx="837045" cy="811754"/>
          </a:xfrm>
          <a:prstGeom prst="rect">
            <a:avLst/>
          </a:prstGeom>
        </p:spPr>
      </p:pic>
      <p:sp>
        <p:nvSpPr>
          <p:cNvPr id="19" name="Rectangle 18"/>
          <p:cNvSpPr/>
          <p:nvPr/>
        </p:nvSpPr>
        <p:spPr>
          <a:xfrm>
            <a:off x="804408" y="334357"/>
            <a:ext cx="752129" cy="496996"/>
          </a:xfrm>
          <a:prstGeom prst="rect">
            <a:avLst/>
          </a:prstGeom>
        </p:spPr>
        <p:txBody>
          <a:bodyPr wrap="none">
            <a:spAutoFit/>
          </a:bodyPr>
          <a:lstStyle/>
          <a:p>
            <a:pPr lvl="0" algn="just">
              <a:lnSpc>
                <a:spcPct val="150000"/>
              </a:lnSpc>
              <a:spcBef>
                <a:spcPts val="300"/>
              </a:spcBef>
              <a:spcAft>
                <a:spcPts val="300"/>
              </a:spcAft>
            </a:pPr>
            <a:r>
              <a:rPr lang="en-US" sz="2000" b="1" i="1" u="sng">
                <a:solidFill>
                  <a:srgbClr val="C00000"/>
                </a:solidFill>
                <a:ea typeface="Calibri" panose="020F0502020204030204" pitchFamily="34" charset="0"/>
                <a:cs typeface="Times New Roman" panose="02020603050405020304" pitchFamily="18" charset="0"/>
              </a:rPr>
              <a:t>Giải:</a:t>
            </a:r>
          </a:p>
        </p:txBody>
      </p:sp>
      <mc:AlternateContent xmlns:mc="http://schemas.openxmlformats.org/markup-compatibility/2006" xmlns:a14="http://schemas.microsoft.com/office/drawing/2010/main">
        <mc:Choice Requires="a14">
          <p:sp>
            <p:nvSpPr>
              <p:cNvPr id="16" name="Rectangle 15"/>
              <p:cNvSpPr/>
              <p:nvPr/>
            </p:nvSpPr>
            <p:spPr>
              <a:xfrm>
                <a:off x="1805345" y="831353"/>
                <a:ext cx="6451688" cy="2943498"/>
              </a:xfrm>
              <a:prstGeom prst="rect">
                <a:avLst/>
              </a:prstGeom>
            </p:spPr>
            <p:txBody>
              <a:bodyPr wrap="square">
                <a:spAutoFit/>
              </a:bodyPr>
              <a:lstStyle/>
              <a:p>
                <a:pPr algn="just">
                  <a:lnSpc>
                    <a:spcPct val="150000"/>
                  </a:lnSpc>
                </a:pPr>
                <a:r>
                  <a:rPr lang="en-US" sz="2000">
                    <a:effectLst/>
                    <a:ea typeface="Arial" panose="020B0604020202020204" pitchFamily="34" charset="0"/>
                    <a:cs typeface="Times New Roman" panose="02020603050405020304" pitchFamily="18" charset="0"/>
                  </a:rPr>
                  <a:t>Ta có:</a:t>
                </a:r>
              </a:p>
              <a:p>
                <a:pPr algn="just">
                  <a:lnSpc>
                    <a:spcPct val="150000"/>
                  </a:lnSpc>
                </a:pPr>
                <a14:m>
                  <m:oMathPara xmlns:m="http://schemas.openxmlformats.org/officeDocument/2006/math">
                    <m:oMathParaPr>
                      <m:jc m:val="centerGroup"/>
                    </m:oMathParaPr>
                    <m:oMath xmlns:m="http://schemas.openxmlformats.org/officeDocument/2006/math">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en-US" sz="2000" i="1">
                              <a:effectLst/>
                              <a:latin typeface="Cambria Math" panose="02040503050406030204" pitchFamily="18" charset="0"/>
                              <a:ea typeface="Arial" panose="020B0604020202020204" pitchFamily="34" charset="0"/>
                              <a:cs typeface="Times New Roman" panose="02020603050405020304" pitchFamily="18" charset="0"/>
                            </a:rPr>
                            <m:t>𝐴𝐵</m:t>
                          </m:r>
                        </m:den>
                      </m:f>
                      <m:r>
                        <a:rPr lang="en-US" sz="2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en-US" sz="2000" i="1">
                              <a:effectLst/>
                              <a:latin typeface="Cambria Math" panose="02040503050406030204" pitchFamily="18" charset="0"/>
                              <a:ea typeface="Arial" panose="020B0604020202020204" pitchFamily="34" charset="0"/>
                              <a:cs typeface="Times New Roman" panose="02020603050405020304" pitchFamily="18" charset="0"/>
                            </a:rPr>
                            <m:t>𝐴𝐶</m:t>
                          </m:r>
                        </m:den>
                      </m:f>
                      <m:r>
                        <a:rPr lang="en-US" sz="2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2000" i="1">
                              <a:effectLst/>
                              <a:latin typeface="Cambria Math" panose="02040503050406030204" pitchFamily="18" charset="0"/>
                              <a:ea typeface="Arial" panose="020B0604020202020204" pitchFamily="34" charset="0"/>
                              <a:cs typeface="Times New Roman" panose="02020603050405020304" pitchFamily="18" charset="0"/>
                            </a:rPr>
                            <m:t>3</m:t>
                          </m:r>
                        </m:num>
                        <m:den>
                          <m:r>
                            <a:rPr lang="en-US" sz="2000" i="1">
                              <a:effectLst/>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US" sz="20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r>
                      <a:rPr lang="en-US" sz="2000" i="1">
                        <a:effectLst/>
                        <a:latin typeface="Cambria Math" panose="02040503050406030204" pitchFamily="18" charset="0"/>
                        <a:ea typeface="Arial" panose="020B0604020202020204" pitchFamily="34" charset="0"/>
                        <a:cs typeface="Times New Roman" panose="02020603050405020304" pitchFamily="18" charset="0"/>
                      </a:rPr>
                      <m:t>𝐵𝐶</m:t>
                    </m:r>
                    <m:r>
                      <a:rPr lang="en-US" sz="2000" i="1">
                        <a:effectLst/>
                        <a:latin typeface="Cambria Math" panose="02040503050406030204" pitchFamily="18" charset="0"/>
                        <a:ea typeface="Arial" panose="020B0604020202020204" pitchFamily="34" charset="0"/>
                        <a:cs typeface="Times New Roman" panose="02020603050405020304" pitchFamily="18" charset="0"/>
                      </a:rPr>
                      <m:t> ≈2,6</m:t>
                    </m:r>
                  </m:oMath>
                </a14:m>
                <a:r>
                  <a:rPr lang="en-US" sz="2000">
                    <a:effectLst/>
                    <a:latin typeface="+mn-lt"/>
                    <a:ea typeface="Dotum" panose="020B0600000101010101" pitchFamily="34" charset="-127"/>
                    <a:cs typeface="Times New Roman" panose="02020603050405020304" pitchFamily="18" charset="0"/>
                  </a:rPr>
                  <a:t> cm;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𝐵</m:t>
                    </m:r>
                    <m:r>
                      <a:rPr lang="en-US"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r>
                      <a:rPr lang="en-US" sz="2000" i="1">
                        <a:effectLst/>
                        <a:latin typeface="Cambria Math" panose="02040503050406030204" pitchFamily="18" charset="0"/>
                        <a:ea typeface="Dotum" panose="020B0600000101010101" pitchFamily="34" charset="-127"/>
                        <a:cs typeface="Times New Roman" panose="02020603050405020304" pitchFamily="18" charset="0"/>
                      </a:rPr>
                      <m:t>′≈3,9</m:t>
                    </m:r>
                  </m:oMath>
                </a14:m>
                <a:r>
                  <a:rPr lang="en-US" sz="2000">
                    <a:effectLst/>
                    <a:latin typeface="+mn-lt"/>
                    <a:ea typeface="Dotum" panose="020B0600000101010101" pitchFamily="34" charset="-127"/>
                    <a:cs typeface="Times New Roman" panose="02020603050405020304" pitchFamily="18" charset="0"/>
                  </a:rPr>
                  <a:t> cm</a:t>
                </a:r>
                <a:endParaRPr lang="en-US" sz="20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2000" b="0" i="1" smtClean="0">
                          <a:effectLst/>
                          <a:latin typeface="Cambria Math" panose="02040503050406030204" pitchFamily="18" charset="0"/>
                          <a:ea typeface="Arial" panose="020B0604020202020204" pitchFamily="34" charset="0"/>
                          <a:cs typeface="Times New Roman" panose="02020603050405020304" pitchFamily="18" charset="0"/>
                        </a:rPr>
                        <m:t>⇒ </m:t>
                      </m:r>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20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en-US" sz="2000" i="1">
                              <a:effectLst/>
                              <a:latin typeface="Cambria Math" panose="02040503050406030204" pitchFamily="18" charset="0"/>
                              <a:ea typeface="Arial" panose="020B0604020202020204" pitchFamily="34" charset="0"/>
                              <a:cs typeface="Times New Roman" panose="02020603050405020304" pitchFamily="18" charset="0"/>
                            </a:rPr>
                            <m:t>𝐵𝐶</m:t>
                          </m:r>
                        </m:den>
                      </m:f>
                      <m:r>
                        <a:rPr lang="en-US" sz="20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2000" i="1">
                              <a:effectLst/>
                              <a:latin typeface="Cambria Math" panose="02040503050406030204" pitchFamily="18" charset="0"/>
                              <a:ea typeface="Arial" panose="020B0604020202020204" pitchFamily="34" charset="0"/>
                              <a:cs typeface="Times New Roman" panose="02020603050405020304" pitchFamily="18" charset="0"/>
                            </a:rPr>
                            <m:t>3</m:t>
                          </m:r>
                        </m:num>
                        <m:den>
                          <m:r>
                            <a:rPr lang="en-US" sz="2000" i="1">
                              <a:effectLst/>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16" name="Rectangle 15"/>
              <p:cNvSpPr>
                <a:spLocks noRot="1" noChangeAspect="1" noMove="1" noResize="1" noEditPoints="1" noAdjustHandles="1" noChangeArrowheads="1" noChangeShapeType="1" noTextEdit="1"/>
              </p:cNvSpPr>
              <p:nvPr/>
            </p:nvSpPr>
            <p:spPr>
              <a:xfrm>
                <a:off x="1805345" y="831353"/>
                <a:ext cx="6451688" cy="2943498"/>
              </a:xfrm>
              <a:prstGeom prst="rect">
                <a:avLst/>
              </a:prstGeom>
              <a:blipFill>
                <a:blip r:embed="rId4"/>
                <a:stretch>
                  <a:fillRect l="-944"/>
                </a:stretch>
              </a:blipFill>
            </p:spPr>
            <p:txBody>
              <a:bodyPr/>
              <a:lstStyle/>
              <a:p>
                <a:r>
                  <a:rPr lang="en-US">
                    <a:noFill/>
                  </a:rPr>
                  <a:t> </a:t>
                </a:r>
              </a:p>
            </p:txBody>
          </p:sp>
        </mc:Fallback>
      </mc:AlternateContent>
      <p:grpSp>
        <p:nvGrpSpPr>
          <p:cNvPr id="22" name="Group 21"/>
          <p:cNvGrpSpPr/>
          <p:nvPr/>
        </p:nvGrpSpPr>
        <p:grpSpPr>
          <a:xfrm>
            <a:off x="1805345" y="3871508"/>
            <a:ext cx="5319552" cy="668516"/>
            <a:chOff x="1448729" y="3844076"/>
            <a:chExt cx="5319552" cy="668516"/>
          </a:xfrm>
        </p:grpSpPr>
        <mc:AlternateContent xmlns:mc="http://schemas.openxmlformats.org/markup-compatibility/2006" xmlns:a14="http://schemas.microsoft.com/office/drawing/2010/main">
          <mc:Choice Requires="a14">
            <p:sp>
              <p:nvSpPr>
                <p:cNvPr id="17" name="Rectangle 16"/>
                <p:cNvSpPr/>
                <p:nvPr/>
              </p:nvSpPr>
              <p:spPr>
                <a:xfrm>
                  <a:off x="5887014" y="3844076"/>
                  <a:ext cx="881267" cy="66851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ea typeface="Dotum" panose="020B0600000101010101" pitchFamily="34" charset="-127"/>
                            <a:cs typeface="Times New Roman" panose="02020603050405020304" pitchFamily="18" charset="0"/>
                          </a:rPr>
                          <m:t>𝑘</m:t>
                        </m:r>
                        <m:r>
                          <a:rPr lang="en-US" sz="2000" i="1">
                            <a:latin typeface="Cambria Math" panose="02040503050406030204" pitchFamily="18" charset="0"/>
                            <a:ea typeface="Dotum" panose="020B0600000101010101" pitchFamily="34" charset="-127"/>
                            <a:cs typeface="Times New Roman" panose="02020603050405020304" pitchFamily="18" charset="0"/>
                          </a:rPr>
                          <m:t>=</m:t>
                        </m:r>
                        <m:f>
                          <m:fPr>
                            <m:ctrlPr>
                              <a:rPr lang="en-US" sz="2000" i="1">
                                <a:latin typeface="Cambria Math" panose="02040503050406030204" pitchFamily="18" charset="0"/>
                                <a:ea typeface="Dotum" panose="020B0600000101010101" pitchFamily="34" charset="-127"/>
                                <a:cs typeface="Times New Roman" panose="02020603050405020304" pitchFamily="18" charset="0"/>
                              </a:rPr>
                            </m:ctrlPr>
                          </m:fPr>
                          <m:num>
                            <m:r>
                              <a:rPr lang="en-US" sz="2000" i="1">
                                <a:latin typeface="Cambria Math" panose="02040503050406030204" pitchFamily="18" charset="0"/>
                                <a:ea typeface="Dotum" panose="020B0600000101010101" pitchFamily="34" charset="-127"/>
                                <a:cs typeface="Times New Roman" panose="02020603050405020304" pitchFamily="18" charset="0"/>
                              </a:rPr>
                              <m:t>3</m:t>
                            </m:r>
                          </m:num>
                          <m:den>
                            <m:r>
                              <a:rPr lang="en-US" sz="2000" i="1">
                                <a:latin typeface="Cambria Math" panose="02040503050406030204" pitchFamily="18" charset="0"/>
                                <a:ea typeface="Dotum" panose="020B0600000101010101" pitchFamily="34" charset="-127"/>
                                <a:cs typeface="Times New Roman" panose="02020603050405020304" pitchFamily="18" charset="0"/>
                              </a:rPr>
                              <m:t>2</m:t>
                            </m:r>
                          </m:den>
                        </m:f>
                      </m:oMath>
                    </m:oMathPara>
                  </a14:m>
                  <a:endParaRPr lang="en-US"/>
                </a:p>
              </p:txBody>
            </p:sp>
          </mc:Choice>
          <mc:Fallback xmlns="">
            <p:sp>
              <p:nvSpPr>
                <p:cNvPr id="17" name="Rectangle 16"/>
                <p:cNvSpPr>
                  <a:spLocks noRot="1" noChangeAspect="1" noMove="1" noResize="1" noEditPoints="1" noAdjustHandles="1" noChangeArrowheads="1" noChangeShapeType="1" noTextEdit="1"/>
                </p:cNvSpPr>
                <p:nvPr/>
              </p:nvSpPr>
              <p:spPr>
                <a:xfrm>
                  <a:off x="5887014" y="3844076"/>
                  <a:ext cx="881267" cy="668516"/>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1448729" y="3901335"/>
                  <a:ext cx="4542462" cy="553998"/>
                </a:xfrm>
                <a:prstGeom prst="rect">
                  <a:avLst/>
                </a:prstGeom>
              </p:spPr>
              <p:txBody>
                <a:bodyPr wrap="none">
                  <a:spAutoFit/>
                </a:bodyPr>
                <a:lstStyle/>
                <a:p>
                  <a:pPr lvl="0" algn="just">
                    <a:lnSpc>
                      <a:spcPct val="150000"/>
                    </a:lnSpc>
                  </a:pPr>
                  <a14:m>
                    <m:oMath xmlns:m="http://schemas.openxmlformats.org/officeDocument/2006/math">
                      <m:r>
                        <a:rPr lang="en-US" sz="20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a:rPr lang="en-US" sz="2000" i="1">
                              <a:latin typeface="Cambria Math" panose="02040503050406030204" pitchFamily="18" charset="0"/>
                              <a:ea typeface="Dotum" panose="020B0600000101010101" pitchFamily="34" charset="-127"/>
                              <a:cs typeface="Times New Roman" panose="02020603050405020304" pitchFamily="18" charset="0"/>
                            </a:rPr>
                            <m:t>𝐴</m:t>
                          </m:r>
                        </m:e>
                        <m:sup>
                          <m:r>
                            <a:rPr lang="en-US" sz="20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a:rPr lang="en-US" sz="2000" i="1">
                              <a:latin typeface="Cambria Math" panose="02040503050406030204" pitchFamily="18" charset="0"/>
                              <a:ea typeface="Dotum" panose="020B0600000101010101" pitchFamily="34" charset="-127"/>
                              <a:cs typeface="Times New Roman" panose="02020603050405020304" pitchFamily="18" charset="0"/>
                            </a:rPr>
                            <m:t>𝐵</m:t>
                          </m:r>
                        </m:e>
                        <m:sup>
                          <m:r>
                            <a:rPr lang="en-US" sz="20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000" i="1">
                              <a:latin typeface="Cambria Math" panose="02040503050406030204" pitchFamily="18" charset="0"/>
                              <a:ea typeface="Dotum" panose="020B0600000101010101" pitchFamily="34" charset="-127"/>
                              <a:cs typeface="Times New Roman" panose="02020603050405020304" pitchFamily="18" charset="0"/>
                            </a:rPr>
                          </m:ctrlPr>
                        </m:sSupPr>
                        <m:e>
                          <m:r>
                            <a:rPr lang="en-US" sz="2000" i="1">
                              <a:latin typeface="Cambria Math" panose="02040503050406030204" pitchFamily="18" charset="0"/>
                              <a:ea typeface="Dotum" panose="020B0600000101010101" pitchFamily="34" charset="-127"/>
                              <a:cs typeface="Times New Roman" panose="02020603050405020304" pitchFamily="18" charset="0"/>
                            </a:rPr>
                            <m:t>𝐶</m:t>
                          </m:r>
                        </m:e>
                        <m:sup>
                          <m:r>
                            <a:rPr lang="en-US" sz="2000" i="1">
                              <a:latin typeface="Cambria Math" panose="02040503050406030204" pitchFamily="18" charset="0"/>
                              <a:ea typeface="Dotum" panose="020B0600000101010101" pitchFamily="34" charset="-127"/>
                              <a:cs typeface="Times New Roman" panose="02020603050405020304" pitchFamily="18" charset="0"/>
                            </a:rPr>
                            <m:t>′</m:t>
                          </m:r>
                        </m:sup>
                      </m:sSup>
                      <m:r>
                        <a:rPr lang="vi-VN" sz="2000" i="1">
                          <a:latin typeface="Cambria Math" panose="02040503050406030204" pitchFamily="18" charset="0"/>
                        </a:rPr>
                        <m:t>∽</m:t>
                      </m:r>
                      <m:r>
                        <a:rPr lang="en-US" sz="2000" i="1">
                          <a:latin typeface="Cambria Math" panose="02040503050406030204" pitchFamily="18" charset="0"/>
                          <a:ea typeface="Arial" panose="020B0604020202020204" pitchFamily="34" charset="0"/>
                          <a:cs typeface="Times New Roman" panose="02020603050405020304" pitchFamily="18" charset="0"/>
                        </a:rPr>
                        <m:t>∆</m:t>
                      </m:r>
                      <m:r>
                        <a:rPr lang="en-US" sz="2000" i="1">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2000">
                      <a:ea typeface="Dotum" panose="020B0600000101010101" pitchFamily="34" charset="-127"/>
                      <a:cs typeface="Times New Roman" panose="02020603050405020304" pitchFamily="18" charset="0"/>
                    </a:rPr>
                    <a:t> với tỉ số đồng dạng là</a:t>
                  </a:r>
                  <a:endParaRPr lang="en-US" sz="2000">
                    <a:ea typeface="Arial" panose="020B0604020202020204" pitchFamily="34" charset="0"/>
                    <a:cs typeface="Times New Roman" panose="02020603050405020304" pitchFamily="18" charset="0"/>
                  </a:endParaRPr>
                </a:p>
              </p:txBody>
            </p:sp>
          </mc:Choice>
          <mc:Fallback xmlns="">
            <p:sp>
              <p:nvSpPr>
                <p:cNvPr id="20" name="Rectangle 19"/>
                <p:cNvSpPr>
                  <a:spLocks noRot="1" noChangeAspect="1" noMove="1" noResize="1" noEditPoints="1" noAdjustHandles="1" noChangeArrowheads="1" noChangeShapeType="1" noTextEdit="1"/>
                </p:cNvSpPr>
                <p:nvPr/>
              </p:nvSpPr>
              <p:spPr>
                <a:xfrm>
                  <a:off x="1448729" y="3901335"/>
                  <a:ext cx="4542462" cy="553998"/>
                </a:xfrm>
                <a:prstGeom prst="rect">
                  <a:avLst/>
                </a:prstGeom>
                <a:blipFill>
                  <a:blip r:embed="rId6"/>
                  <a:stretch>
                    <a:fillRect r="-1208" b="-8791"/>
                  </a:stretch>
                </a:blipFill>
              </p:spPr>
              <p:txBody>
                <a:bodyPr/>
                <a:lstStyle/>
                <a:p>
                  <a:r>
                    <a:rPr lang="en-US">
                      <a:noFill/>
                    </a:rPr>
                    <a:t> </a:t>
                  </a:r>
                </a:p>
              </p:txBody>
            </p:sp>
          </mc:Fallback>
        </mc:AlternateContent>
      </p:grpSp>
    </p:spTree>
    <p:extLst>
      <p:ext uri="{BB962C8B-B14F-4D97-AF65-F5344CB8AC3E}">
        <p14:creationId xmlns:p14="http://schemas.microsoft.com/office/powerpoint/2010/main" val="2952771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wipe(up)">
                                      <p:cBhvr>
                                        <p:cTn id="12" dur="500"/>
                                        <p:tgtEl>
                                          <p:spTgt spid="16">
                                            <p:txEl>
                                              <p:pRg st="0" end="0"/>
                                            </p:txEl>
                                          </p:spTgt>
                                        </p:tgtEl>
                                      </p:cBhvr>
                                    </p:animEffect>
                                  </p:childTnLst>
                                </p:cTn>
                              </p:par>
                              <p:par>
                                <p:cTn id="13" presetID="22" presetClass="entr" presetSubtype="1" fill="hold" nodeType="withEffect">
                                  <p:stCondLst>
                                    <p:cond delay="0"/>
                                  </p:stCondLst>
                                  <p:childTnLst>
                                    <p:set>
                                      <p:cBhvr>
                                        <p:cTn id="14" dur="1" fill="hold">
                                          <p:stCondLst>
                                            <p:cond delay="0"/>
                                          </p:stCondLst>
                                        </p:cTn>
                                        <p:tgtEl>
                                          <p:spTgt spid="16">
                                            <p:txEl>
                                              <p:pRg st="1" end="1"/>
                                            </p:txEl>
                                          </p:spTgt>
                                        </p:tgtEl>
                                        <p:attrNameLst>
                                          <p:attrName>style.visibility</p:attrName>
                                        </p:attrNameLst>
                                      </p:cBhvr>
                                      <p:to>
                                        <p:strVal val="visible"/>
                                      </p:to>
                                    </p:set>
                                    <p:animEffect transition="in" filter="wipe(up)">
                                      <p:cBhvr>
                                        <p:cTn id="15" dur="500"/>
                                        <p:tgtEl>
                                          <p:spTgt spid="1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6">
                                            <p:txEl>
                                              <p:pRg st="2" end="2"/>
                                            </p:txEl>
                                          </p:spTgt>
                                        </p:tgtEl>
                                        <p:attrNameLst>
                                          <p:attrName>style.visibility</p:attrName>
                                        </p:attrNameLst>
                                      </p:cBhvr>
                                      <p:to>
                                        <p:strVal val="visible"/>
                                      </p:to>
                                    </p:set>
                                    <p:animEffect transition="in" filter="fade">
                                      <p:cBhvr>
                                        <p:cTn id="20" dur="500"/>
                                        <p:tgtEl>
                                          <p:spTgt spid="16">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xEl>
                                              <p:pRg st="3" end="3"/>
                                            </p:txEl>
                                          </p:spTgt>
                                        </p:tgtEl>
                                        <p:attrNameLst>
                                          <p:attrName>style.visibility</p:attrName>
                                        </p:attrNameLst>
                                      </p:cBhvr>
                                      <p:to>
                                        <p:strVal val="visible"/>
                                      </p:to>
                                    </p:set>
                                    <p:animEffect transition="in" filter="wipe(left)">
                                      <p:cBhvr>
                                        <p:cTn id="25" dur="500"/>
                                        <p:tgtEl>
                                          <p:spTgt spid="16">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randombar(horizontal)">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159292" y="432508"/>
            <a:ext cx="277516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ĐỊNH LÍ</a:t>
            </a:r>
            <a:endParaRPr kumimoji="0" lang="en-US" sz="3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grpSp>
        <p:nvGrpSpPr>
          <p:cNvPr id="89" name="Group 88"/>
          <p:cNvGrpSpPr/>
          <p:nvPr/>
        </p:nvGrpSpPr>
        <p:grpSpPr>
          <a:xfrm>
            <a:off x="1373110" y="1140863"/>
            <a:ext cx="6512118" cy="1547473"/>
            <a:chOff x="5836599" y="4428114"/>
            <a:chExt cx="6512118" cy="1547473"/>
          </a:xfrm>
          <a:solidFill>
            <a:schemeClr val="accent1">
              <a:lumMod val="20000"/>
              <a:lumOff val="80000"/>
            </a:schemeClr>
          </a:solidFill>
        </p:grpSpPr>
        <p:sp>
          <p:nvSpPr>
            <p:cNvPr id="90" name="Rounded Rectangular Callout 89"/>
            <p:cNvSpPr/>
            <p:nvPr/>
          </p:nvSpPr>
          <p:spPr>
            <a:xfrm>
              <a:off x="5836599" y="4428114"/>
              <a:ext cx="6512118" cy="1547473"/>
            </a:xfrm>
            <a:prstGeom prst="wedgeRoundRectCallout">
              <a:avLst>
                <a:gd name="adj1" fmla="val -53233"/>
                <a:gd name="adj2" fmla="val 34866"/>
                <a:gd name="adj3" fmla="val 16667"/>
              </a:avLst>
            </a:prstGeom>
            <a:grp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91" name="Rectangle 90"/>
            <p:cNvSpPr/>
            <p:nvPr/>
          </p:nvSpPr>
          <p:spPr>
            <a:xfrm>
              <a:off x="6083563" y="4445424"/>
              <a:ext cx="6082273" cy="1420325"/>
            </a:xfrm>
            <a:prstGeom prst="rect">
              <a:avLst/>
            </a:prstGeom>
            <a:noFill/>
          </p:spPr>
          <p:txBody>
            <a:bodyPr wrap="square">
              <a:spAutoFit/>
            </a:bodyPr>
            <a:lstStyle/>
            <a:p>
              <a:pPr lvl="0"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Nếu hai cạnh của tam giác này tỉ lệ với hai cạnh của tam giác kia và hai góc tạo bởi các cặp cạnh đó bằng nhau thì hai tam giác đó đồng dạng với nhau.</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pic>
        <p:nvPicPr>
          <p:cNvPr id="92" name="Picture 7"/>
          <p:cNvPicPr>
            <a:picLocks noChangeAspect="1"/>
          </p:cNvPicPr>
          <p:nvPr/>
        </p:nvPicPr>
        <p:blipFill>
          <a:blip r:embed="rId3"/>
          <a:srcRect/>
          <a:stretch>
            <a:fillRect/>
          </a:stretch>
        </p:blipFill>
        <p:spPr>
          <a:xfrm flipH="1">
            <a:off x="0" y="2223818"/>
            <a:ext cx="1955344" cy="2704798"/>
          </a:xfrm>
          <a:prstGeom prst="rect">
            <a:avLst/>
          </a:prstGeom>
        </p:spPr>
      </p:pic>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2232072307"/>
                  </p:ext>
                </p:extLst>
              </p:nvPr>
            </p:nvGraphicFramePr>
            <p:xfrm>
              <a:off x="1748204" y="3008438"/>
              <a:ext cx="3619324" cy="1569022"/>
            </p:xfrm>
            <a:graphic>
              <a:graphicData uri="http://schemas.openxmlformats.org/drawingml/2006/table">
                <a:tbl>
                  <a:tblPr firstRow="1" firstCol="1" bandRow="1"/>
                  <a:tblGrid>
                    <a:gridCol w="1101754">
                      <a:extLst>
                        <a:ext uri="{9D8B030D-6E8A-4147-A177-3AD203B41FA5}">
                          <a16:colId xmlns:a16="http://schemas.microsoft.com/office/drawing/2014/main" val="3306116629"/>
                        </a:ext>
                      </a:extLst>
                    </a:gridCol>
                    <a:gridCol w="2517570">
                      <a:extLst>
                        <a:ext uri="{9D8B030D-6E8A-4147-A177-3AD203B41FA5}">
                          <a16:colId xmlns:a16="http://schemas.microsoft.com/office/drawing/2014/main" val="2122724195"/>
                        </a:ext>
                      </a:extLst>
                    </a:gridCol>
                  </a:tblGrid>
                  <a:tr h="0">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GT</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0"/>
                            </a:spcBef>
                            <a:spcAft>
                              <a:spcPts val="0"/>
                            </a:spcAft>
                          </a:pPr>
                          <a14:m>
                            <m:oMath xmlns:m="http://schemas.openxmlformats.org/officeDocument/2006/math">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𝐴𝐵𝐶</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𝐵</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𝐶</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f>
                                  <m:f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m:t>
                                    </m:r>
                                  </m:den>
                                </m:f>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𝐴𝐶</m:t>
                                    </m:r>
                                  </m:den>
                                </m:f>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e>
                                </m:acc>
                              </m:oMath>
                            </m:oMathPara>
                          </a14:m>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210464"/>
                      </a:ext>
                    </a:extLst>
                  </a:tr>
                  <a:tr h="0">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KL</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 xmlns:m="http://schemas.openxmlformats.org/officeDocument/2006/math">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vi-VN" sz="1800" i="1" smtClean="0">
                                  <a:solidFill>
                                    <a:srgbClr val="000000"/>
                                  </a:solidFill>
                                  <a:latin typeface="Cambria Math" panose="02040503050406030204" pitchFamily="18" charset="0"/>
                                </a:rPr>
                                <m:t>∽</m:t>
                              </m:r>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04765235"/>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2232072307"/>
                  </p:ext>
                </p:extLst>
              </p:nvPr>
            </p:nvGraphicFramePr>
            <p:xfrm>
              <a:off x="1748204" y="3008438"/>
              <a:ext cx="3619324" cy="1655001"/>
            </p:xfrm>
            <a:graphic>
              <a:graphicData uri="http://schemas.openxmlformats.org/drawingml/2006/table">
                <a:tbl>
                  <a:tblPr firstRow="1" firstCol="1" bandRow="1"/>
                  <a:tblGrid>
                    <a:gridCol w="1101754">
                      <a:extLst>
                        <a:ext uri="{9D8B030D-6E8A-4147-A177-3AD203B41FA5}">
                          <a16:colId xmlns:a16="http://schemas.microsoft.com/office/drawing/2014/main" val="3306116629"/>
                        </a:ext>
                      </a:extLst>
                    </a:gridCol>
                    <a:gridCol w="2517570">
                      <a:extLst>
                        <a:ext uri="{9D8B030D-6E8A-4147-A177-3AD203B41FA5}">
                          <a16:colId xmlns:a16="http://schemas.microsoft.com/office/drawing/2014/main" val="2122724195"/>
                        </a:ext>
                      </a:extLst>
                    </a:gridCol>
                  </a:tblGrid>
                  <a:tr h="1270445">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GT</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43720" r="-242" b="-40670"/>
                          </a:stretch>
                        </a:blipFill>
                      </a:tcPr>
                    </a:tc>
                    <a:extLst>
                      <a:ext uri="{0D108BD9-81ED-4DB2-BD59-A6C34878D82A}">
                        <a16:rowId xmlns:a16="http://schemas.microsoft.com/office/drawing/2014/main" val="140210464"/>
                      </a:ext>
                    </a:extLst>
                  </a:tr>
                  <a:tr h="384556">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KL</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43720" t="-331746" r="-242" b="-34921"/>
                          </a:stretch>
                        </a:blipFill>
                      </a:tcPr>
                    </a:tc>
                    <a:extLst>
                      <a:ext uri="{0D108BD9-81ED-4DB2-BD59-A6C34878D82A}">
                        <a16:rowId xmlns:a16="http://schemas.microsoft.com/office/drawing/2014/main" val="4204765235"/>
                      </a:ext>
                    </a:extLst>
                  </a:tr>
                </a:tbl>
              </a:graphicData>
            </a:graphic>
          </p:graphicFrame>
        </mc:Fallback>
      </mc:AlternateContent>
      <p:grpSp>
        <p:nvGrpSpPr>
          <p:cNvPr id="10" name="Group 9"/>
          <p:cNvGrpSpPr/>
          <p:nvPr/>
        </p:nvGrpSpPr>
        <p:grpSpPr>
          <a:xfrm>
            <a:off x="5495160" y="2842693"/>
            <a:ext cx="1745807" cy="1810079"/>
            <a:chOff x="5568312" y="2842693"/>
            <a:chExt cx="1745807" cy="1810079"/>
          </a:xfrm>
        </p:grpSpPr>
        <p:sp>
          <p:nvSpPr>
            <p:cNvPr id="3" name="Isosceles Triangle 2"/>
            <p:cNvSpPr/>
            <p:nvPr/>
          </p:nvSpPr>
          <p:spPr>
            <a:xfrm>
              <a:off x="5833872" y="3127248"/>
              <a:ext cx="1261872" cy="1207008"/>
            </a:xfrm>
            <a:prstGeom prst="triangle">
              <a:avLst>
                <a:gd name="adj" fmla="val 32609"/>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5" name="Rectangle 4"/>
                <p:cNvSpPr/>
                <p:nvPr/>
              </p:nvSpPr>
              <p:spPr>
                <a:xfrm>
                  <a:off x="6193204" y="2842693"/>
                  <a:ext cx="396904"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𝐴</m:t>
                        </m:r>
                      </m:oMath>
                    </m:oMathPara>
                  </a14:m>
                  <a:endParaRPr lang="en-US"/>
                </a:p>
              </p:txBody>
            </p:sp>
          </mc:Choice>
          <mc:Fallback xmlns="">
            <p:sp>
              <p:nvSpPr>
                <p:cNvPr id="5" name="Rectangle 4"/>
                <p:cNvSpPr>
                  <a:spLocks noRot="1" noChangeAspect="1" noMove="1" noResize="1" noEditPoints="1" noAdjustHandles="1" noChangeArrowheads="1" noChangeShapeType="1" noTextEdit="1"/>
                </p:cNvSpPr>
                <p:nvPr/>
              </p:nvSpPr>
              <p:spPr>
                <a:xfrm>
                  <a:off x="6193204" y="2842693"/>
                  <a:ext cx="396904"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5568312" y="4279392"/>
                  <a:ext cx="407291"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Arial" panose="020B0604020202020204" pitchFamily="34" charset="0"/>
                            <a:cs typeface="Times New Roman" panose="02020603050405020304" pitchFamily="18" charset="0"/>
                          </a:rPr>
                          <m:t>𝐵</m:t>
                        </m:r>
                      </m:oMath>
                    </m:oMathPara>
                  </a14:m>
                  <a:endParaRPr lang="en-US"/>
                </a:p>
              </p:txBody>
            </p:sp>
          </mc:Choice>
          <mc:Fallback xmlns="">
            <p:sp>
              <p:nvSpPr>
                <p:cNvPr id="19" name="Rectangle 18"/>
                <p:cNvSpPr>
                  <a:spLocks noRot="1" noChangeAspect="1" noMove="1" noResize="1" noEditPoints="1" noAdjustHandles="1" noChangeArrowheads="1" noChangeShapeType="1" noTextEdit="1"/>
                </p:cNvSpPr>
                <p:nvPr/>
              </p:nvSpPr>
              <p:spPr>
                <a:xfrm>
                  <a:off x="5568312" y="4279392"/>
                  <a:ext cx="407291"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6917344" y="4283440"/>
                  <a:ext cx="39677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Arial" panose="020B0604020202020204" pitchFamily="34" charset="0"/>
                            <a:cs typeface="Times New Roman" panose="02020603050405020304" pitchFamily="18" charset="0"/>
                          </a:rPr>
                          <m:t>𝐶</m:t>
                        </m:r>
                      </m:oMath>
                    </m:oMathPara>
                  </a14:m>
                  <a:endParaRPr lang="en-US"/>
                </a:p>
              </p:txBody>
            </p:sp>
          </mc:Choice>
          <mc:Fallback xmlns="">
            <p:sp>
              <p:nvSpPr>
                <p:cNvPr id="20" name="Rectangle 19"/>
                <p:cNvSpPr>
                  <a:spLocks noRot="1" noChangeAspect="1" noMove="1" noResize="1" noEditPoints="1" noAdjustHandles="1" noChangeArrowheads="1" noChangeShapeType="1" noTextEdit="1"/>
                </p:cNvSpPr>
                <p:nvPr/>
              </p:nvSpPr>
              <p:spPr>
                <a:xfrm>
                  <a:off x="6917344" y="4283440"/>
                  <a:ext cx="396775" cy="369332"/>
                </a:xfrm>
                <a:prstGeom prst="rect">
                  <a:avLst/>
                </a:prstGeom>
                <a:blipFill>
                  <a:blip r:embed="rId7"/>
                  <a:stretch>
                    <a:fillRect/>
                  </a:stretch>
                </a:blipFill>
              </p:spPr>
              <p:txBody>
                <a:bodyPr/>
                <a:lstStyle/>
                <a:p>
                  <a:r>
                    <a:rPr lang="en-US">
                      <a:noFill/>
                    </a:rPr>
                    <a:t> </a:t>
                  </a:r>
                </a:p>
              </p:txBody>
            </p:sp>
          </mc:Fallback>
        </mc:AlternateContent>
      </p:grpSp>
      <p:grpSp>
        <p:nvGrpSpPr>
          <p:cNvPr id="11" name="Group 10"/>
          <p:cNvGrpSpPr/>
          <p:nvPr/>
        </p:nvGrpSpPr>
        <p:grpSpPr>
          <a:xfrm>
            <a:off x="7151012" y="3187684"/>
            <a:ext cx="1422787" cy="1499193"/>
            <a:chOff x="7279028" y="3187684"/>
            <a:chExt cx="1422787" cy="1499193"/>
          </a:xfrm>
        </p:grpSpPr>
        <p:sp>
          <p:nvSpPr>
            <p:cNvPr id="16" name="Isosceles Triangle 15"/>
            <p:cNvSpPr/>
            <p:nvPr/>
          </p:nvSpPr>
          <p:spPr>
            <a:xfrm>
              <a:off x="7586665" y="3585079"/>
              <a:ext cx="812241" cy="755904"/>
            </a:xfrm>
            <a:prstGeom prst="triangle">
              <a:avLst>
                <a:gd name="adj" fmla="val 32609"/>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1" name="Rectangle 20"/>
                <p:cNvSpPr/>
                <p:nvPr/>
              </p:nvSpPr>
              <p:spPr>
                <a:xfrm>
                  <a:off x="7658243" y="3187684"/>
                  <a:ext cx="453970"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i="1" smtClean="0">
                            <a:latin typeface="Cambria Math" panose="02040503050406030204" pitchFamily="18" charset="0"/>
                            <a:ea typeface="Arial" panose="020B0604020202020204" pitchFamily="34" charset="0"/>
                            <a:cs typeface="Times New Roman" panose="02020603050405020304" pitchFamily="18" charset="0"/>
                          </a:rPr>
                          <m:t>𝐴</m:t>
                        </m:r>
                        <m:r>
                          <a:rPr lang="en-US" sz="1800" b="0" i="1" smtClean="0">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a:p>
              </p:txBody>
            </p:sp>
          </mc:Choice>
          <mc:Fallback xmlns="">
            <p:sp>
              <p:nvSpPr>
                <p:cNvPr id="21" name="Rectangle 20"/>
                <p:cNvSpPr>
                  <a:spLocks noRot="1" noChangeAspect="1" noMove="1" noResize="1" noEditPoints="1" noAdjustHandles="1" noChangeArrowheads="1" noChangeShapeType="1" noTextEdit="1"/>
                </p:cNvSpPr>
                <p:nvPr/>
              </p:nvSpPr>
              <p:spPr>
                <a:xfrm>
                  <a:off x="7658243" y="3187684"/>
                  <a:ext cx="45397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7279028" y="4294107"/>
                  <a:ext cx="460382"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Arial" panose="020B0604020202020204" pitchFamily="34" charset="0"/>
                            <a:cs typeface="Times New Roman" panose="02020603050405020304" pitchFamily="18" charset="0"/>
                          </a:rPr>
                          <m:t>𝐵</m:t>
                        </m:r>
                        <m:r>
                          <a:rPr lang="en-US" sz="1800" b="0" i="1" smtClean="0">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a:p>
              </p:txBody>
            </p:sp>
          </mc:Choice>
          <mc:Fallback xmlns="">
            <p:sp>
              <p:nvSpPr>
                <p:cNvPr id="22" name="Rectangle 21"/>
                <p:cNvSpPr>
                  <a:spLocks noRot="1" noChangeAspect="1" noMove="1" noResize="1" noEditPoints="1" noAdjustHandles="1" noChangeArrowheads="1" noChangeShapeType="1" noTextEdit="1"/>
                </p:cNvSpPr>
                <p:nvPr/>
              </p:nvSpPr>
              <p:spPr>
                <a:xfrm>
                  <a:off x="7279028" y="4294107"/>
                  <a:ext cx="460382"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8255860" y="4317545"/>
                  <a:ext cx="445955"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800" b="0" i="1" smtClean="0">
                            <a:latin typeface="Cambria Math" panose="02040503050406030204" pitchFamily="18" charset="0"/>
                            <a:ea typeface="Arial" panose="020B0604020202020204" pitchFamily="34" charset="0"/>
                            <a:cs typeface="Times New Roman" panose="02020603050405020304" pitchFamily="18" charset="0"/>
                          </a:rPr>
                          <m:t>𝐶</m:t>
                        </m:r>
                        <m:r>
                          <a:rPr lang="en-US" sz="1800" b="0" i="1" smtClean="0">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a:p>
              </p:txBody>
            </p:sp>
          </mc:Choice>
          <mc:Fallback xmlns="">
            <p:sp>
              <p:nvSpPr>
                <p:cNvPr id="23" name="Rectangle 22"/>
                <p:cNvSpPr>
                  <a:spLocks noRot="1" noChangeAspect="1" noMove="1" noResize="1" noEditPoints="1" noAdjustHandles="1" noChangeArrowheads="1" noChangeShapeType="1" noTextEdit="1"/>
                </p:cNvSpPr>
                <p:nvPr/>
              </p:nvSpPr>
              <p:spPr>
                <a:xfrm>
                  <a:off x="8255860" y="4317545"/>
                  <a:ext cx="445955" cy="369332"/>
                </a:xfrm>
                <a:prstGeom prst="rect">
                  <a:avLst/>
                </a:prstGeom>
                <a:blipFill>
                  <a:blip r:embed="rId10"/>
                  <a:stretch>
                    <a:fillRect/>
                  </a:stretch>
                </a:blipFill>
              </p:spPr>
              <p:txBody>
                <a:bodyPr/>
                <a:lstStyle/>
                <a:p>
                  <a:r>
                    <a:rPr lang="en-US">
                      <a:noFill/>
                    </a:rPr>
                    <a:t> </a:t>
                  </a:r>
                </a:p>
              </p:txBody>
            </p:sp>
          </mc:Fallback>
        </mc:AlternateContent>
      </p:grpSp>
      <p:sp>
        <p:nvSpPr>
          <p:cNvPr id="12" name="Arc 11"/>
          <p:cNvSpPr/>
          <p:nvPr/>
        </p:nvSpPr>
        <p:spPr>
          <a:xfrm rot="7485891">
            <a:off x="6052128" y="3105615"/>
            <a:ext cx="292608" cy="393192"/>
          </a:xfrm>
          <a:prstGeom prst="arc">
            <a:avLst>
              <a:gd name="adj1" fmla="val 16200000"/>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Arc 25"/>
          <p:cNvSpPr/>
          <p:nvPr/>
        </p:nvSpPr>
        <p:spPr>
          <a:xfrm rot="7068094">
            <a:off x="7610907" y="3502314"/>
            <a:ext cx="292608" cy="393192"/>
          </a:xfrm>
          <a:prstGeom prst="arc">
            <a:avLst>
              <a:gd name="adj1" fmla="val 17137904"/>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236337792"/>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anim calcmode="lin" valueType="num">
                                      <p:cBhvr>
                                        <p:cTn id="18" dur="500" fill="hold"/>
                                        <p:tgtEl>
                                          <p:spTgt spid="89"/>
                                        </p:tgtEl>
                                        <p:attrNameLst>
                                          <p:attrName>ppt_x</p:attrName>
                                        </p:attrNameLst>
                                      </p:cBhvr>
                                      <p:tavLst>
                                        <p:tav tm="0">
                                          <p:val>
                                            <p:strVal val="#ppt_x"/>
                                          </p:val>
                                        </p:tav>
                                        <p:tav tm="100000">
                                          <p:val>
                                            <p:strVal val="#ppt_x"/>
                                          </p:val>
                                        </p:tav>
                                      </p:tavLst>
                                    </p:anim>
                                    <p:anim calcmode="lin" valueType="num">
                                      <p:cBhvr>
                                        <p:cTn id="19" dur="5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circle(in)">
                                      <p:cBhvr>
                                        <p:cTn id="24" dur="500"/>
                                        <p:tgtEl>
                                          <p:spTgt spid="2"/>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circle(in)">
                                      <p:cBhvr>
                                        <p:cTn id="27" dur="500"/>
                                        <p:tgtEl>
                                          <p:spTgt spid="12"/>
                                        </p:tgtEl>
                                      </p:cBhvr>
                                    </p:animEffect>
                                  </p:childTnLst>
                                </p:cTn>
                              </p:par>
                              <p:par>
                                <p:cTn id="28" presetID="6" presetClass="entr" presetSubtype="16"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circle(in)">
                                      <p:cBhvr>
                                        <p:cTn id="30" dur="500"/>
                                        <p:tgtEl>
                                          <p:spTgt spid="10"/>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circle(in)">
                                      <p:cBhvr>
                                        <p:cTn id="33" dur="500"/>
                                        <p:tgtEl>
                                          <p:spTgt spid="26"/>
                                        </p:tgtEl>
                                      </p:cBhvr>
                                    </p:animEffect>
                                  </p:childTnLst>
                                </p:cTn>
                              </p:par>
                              <p:par>
                                <p:cTn id="34" presetID="6" presetClass="entr" presetSubtype="16"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circle(in)">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12" grpId="0" animBg="1"/>
      <p:bldP spid="2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418"/>
        <p:cNvGrpSpPr/>
        <p:nvPr/>
      </p:nvGrpSpPr>
      <p:grpSpPr>
        <a:xfrm>
          <a:off x="0" y="0"/>
          <a:ext cx="0" cy="0"/>
          <a:chOff x="0" y="0"/>
          <a:chExt cx="0" cy="0"/>
        </a:xfrm>
      </p:grpSpPr>
      <p:sp>
        <p:nvSpPr>
          <p:cNvPr id="21" name="Rectangle 20"/>
          <p:cNvSpPr/>
          <p:nvPr/>
        </p:nvSpPr>
        <p:spPr>
          <a:xfrm>
            <a:off x="96363" y="564999"/>
            <a:ext cx="8786410" cy="1738296"/>
          </a:xfrm>
          <a:prstGeom prst="rect">
            <a:avLst/>
          </a:prstGeom>
        </p:spPr>
        <p:txBody>
          <a:bodyPr wrap="square">
            <a:spAutoFit/>
          </a:bodyPr>
          <a:lstStyle/>
          <a:p>
            <a:pPr algn="ctr">
              <a:lnSpc>
                <a:spcPct val="150000"/>
              </a:lnSpc>
            </a:pPr>
            <a:r>
              <a:rPr lang="vi-VN" sz="3800" b="1" dirty="0">
                <a:solidFill>
                  <a:srgbClr val="D51460"/>
                </a:solidFill>
                <a:sym typeface="Lilita One"/>
              </a:rPr>
              <a:t>BÀI 34. BA TRƯỜNG HỢP </a:t>
            </a:r>
            <a:endParaRPr lang="en-US" sz="3800" b="1" dirty="0">
              <a:solidFill>
                <a:srgbClr val="D51460"/>
              </a:solidFill>
              <a:sym typeface="Lilita One"/>
            </a:endParaRPr>
          </a:p>
          <a:p>
            <a:pPr algn="ctr">
              <a:lnSpc>
                <a:spcPct val="150000"/>
              </a:lnSpc>
            </a:pPr>
            <a:r>
              <a:rPr lang="vi-VN" sz="3800" b="1" dirty="0">
                <a:solidFill>
                  <a:srgbClr val="D51460"/>
                </a:solidFill>
                <a:sym typeface="Lilita One"/>
              </a:rPr>
              <a:t>ĐỒNG DẠNG CỦA HAI TAM GIÁC </a:t>
            </a:r>
            <a:endParaRPr lang="en-US" sz="3800" b="1" dirty="0"/>
          </a:p>
        </p:txBody>
      </p:sp>
    </p:spTree>
    <p:extLst>
      <p:ext uri="{BB962C8B-B14F-4D97-AF65-F5344CB8AC3E}">
        <p14:creationId xmlns:p14="http://schemas.microsoft.com/office/powerpoint/2010/main" val="2144592634"/>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26" name="Google Shape;2365;p37"/>
          <p:cNvGrpSpPr/>
          <p:nvPr/>
        </p:nvGrpSpPr>
        <p:grpSpPr>
          <a:xfrm rot="19022949">
            <a:off x="8328325" y="4339672"/>
            <a:ext cx="701425" cy="611307"/>
            <a:chOff x="182650" y="97825"/>
            <a:chExt cx="1411249" cy="1317305"/>
          </a:xfrm>
        </p:grpSpPr>
        <p:sp>
          <p:nvSpPr>
            <p:cNvPr id="27"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 name="Google Shape;2367;p37"/>
            <p:cNvGrpSpPr/>
            <p:nvPr/>
          </p:nvGrpSpPr>
          <p:grpSpPr>
            <a:xfrm>
              <a:off x="238818" y="149796"/>
              <a:ext cx="1261444" cy="779205"/>
              <a:chOff x="238818" y="149796"/>
              <a:chExt cx="1261444" cy="779205"/>
            </a:xfrm>
          </p:grpSpPr>
          <p:sp>
            <p:nvSpPr>
              <p:cNvPr id="30"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 name="Picture 1"/>
          <p:cNvPicPr>
            <a:picLocks noChangeAspect="1"/>
          </p:cNvPicPr>
          <p:nvPr/>
        </p:nvPicPr>
        <p:blipFill>
          <a:blip r:embed="rId3"/>
          <a:stretch>
            <a:fillRect/>
          </a:stretch>
        </p:blipFill>
        <p:spPr>
          <a:xfrm>
            <a:off x="310935" y="452937"/>
            <a:ext cx="585281" cy="613831"/>
          </a:xfrm>
          <a:prstGeom prst="rect">
            <a:avLst/>
          </a:prstGeom>
        </p:spPr>
      </p:pic>
      <p:sp>
        <p:nvSpPr>
          <p:cNvPr id="3" name="Rectangle 2"/>
          <p:cNvSpPr/>
          <p:nvPr/>
        </p:nvSpPr>
        <p:spPr>
          <a:xfrm>
            <a:off x="950975" y="270325"/>
            <a:ext cx="7882235" cy="915315"/>
          </a:xfrm>
          <a:prstGeom prst="rect">
            <a:avLst/>
          </a:prstGeom>
        </p:spPr>
        <p:txBody>
          <a:bodyPr wrap="square">
            <a:spAutoFit/>
          </a:bodyPr>
          <a:lstStyle/>
          <a:p>
            <a:pPr lvl="0" algn="just">
              <a:lnSpc>
                <a:spcPct val="150000"/>
              </a:lnSpc>
            </a:pPr>
            <a:r>
              <a:rPr lang="vi-VN" sz="1900">
                <a:latin typeface="Arial" panose="020B0604020202020204" pitchFamily="34" charset="0"/>
              </a:rPr>
              <a:t>Những cặp tam giác nào trong hình 9.17 là đồng dạng? (Các kích thước được tính theo đơn vị centimét). Viết đúng kí hiệu đồng dạng.</a:t>
            </a:r>
          </a:p>
        </p:txBody>
      </p:sp>
      <p:grpSp>
        <p:nvGrpSpPr>
          <p:cNvPr id="62" name="Google Shape;2349;p37"/>
          <p:cNvGrpSpPr/>
          <p:nvPr/>
        </p:nvGrpSpPr>
        <p:grpSpPr>
          <a:xfrm rot="15052668" flipV="1">
            <a:off x="140579" y="3473748"/>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Rectangle 5"/>
          <p:cNvSpPr/>
          <p:nvPr/>
        </p:nvSpPr>
        <p:spPr>
          <a:xfrm>
            <a:off x="1547992" y="3416520"/>
            <a:ext cx="1011815"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Trả lời:</a:t>
            </a:r>
          </a:p>
        </p:txBody>
      </p:sp>
      <mc:AlternateContent xmlns:mc="http://schemas.openxmlformats.org/markup-compatibility/2006" xmlns:a14="http://schemas.microsoft.com/office/drawing/2010/main">
        <mc:Choice Requires="a14">
          <p:sp>
            <p:nvSpPr>
              <p:cNvPr id="8" name="Rectangle 7"/>
              <p:cNvSpPr/>
              <p:nvPr/>
            </p:nvSpPr>
            <p:spPr>
              <a:xfrm>
                <a:off x="2607063" y="3442276"/>
                <a:ext cx="6355659" cy="1352037"/>
              </a:xfrm>
              <a:prstGeom prst="rect">
                <a:avLst/>
              </a:prstGeom>
            </p:spPr>
            <p:txBody>
              <a:bodyPr wrap="square">
                <a:spAutoFit/>
              </a:bodyPr>
              <a:lstStyle/>
              <a:p>
                <a:pPr algn="just">
                  <a:lnSpc>
                    <a:spcPct val="150000"/>
                  </a:lnSpc>
                </a:pPr>
                <a14:m>
                  <m:oMath xmlns:m="http://schemas.openxmlformats.org/officeDocument/2006/math">
                    <m:r>
                      <a:rPr lang="en-US" sz="190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1900" i="1" smtClean="0">
                        <a:effectLst/>
                        <a:latin typeface="Cambria Math" panose="02040503050406030204" pitchFamily="18" charset="0"/>
                        <a:ea typeface="Arial" panose="020B0604020202020204" pitchFamily="34" charset="0"/>
                        <a:cs typeface="Times New Roman" panose="02020603050405020304" pitchFamily="18" charset="0"/>
                      </a:rPr>
                      <m:t>𝐴𝐵𝐶</m:t>
                    </m:r>
                    <m:r>
                      <a:rPr lang="vi-VN" sz="1900" i="1">
                        <a:latin typeface="Cambria Math" panose="020405030504060302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𝑀𝑁𝑃</m:t>
                    </m:r>
                    <m:r>
                      <a:rPr lang="en-US" sz="1900" i="1">
                        <a:effectLst/>
                        <a:latin typeface="Cambria Math" panose="02040503050406030204" pitchFamily="18" charset="0"/>
                        <a:ea typeface="Arial" panose="020B0604020202020204" pitchFamily="34" charset="0"/>
                        <a:cs typeface="Times New Roman" panose="02020603050405020304" pitchFamily="18" charset="0"/>
                      </a:rPr>
                      <m:t> </m:t>
                    </m:r>
                  </m:oMath>
                </a14:m>
                <a:r>
                  <a:rPr lang="en-US" sz="1900">
                    <a:effectLst/>
                    <a:latin typeface="+mj-lt"/>
                    <a:ea typeface="Dotum" panose="020B0600000101010101" pitchFamily="34" charset="-127"/>
                    <a:cs typeface="Times New Roman" panose="02020603050405020304" pitchFamily="18" charset="0"/>
                  </a:rPr>
                  <a:t>(c.g.c)</a:t>
                </a:r>
                <a:r>
                  <a:rPr lang="en-US" sz="1900">
                    <a:latin typeface="+mj-lt"/>
                    <a:ea typeface="Dotum" panose="020B0600000101010101" pitchFamily="34" charset="-127"/>
                    <a:cs typeface="Times New Roman" panose="02020603050405020304" pitchFamily="18" charset="0"/>
                  </a:rPr>
                  <a:t>. </a:t>
                </a:r>
                <a:r>
                  <a:rPr lang="nl-NL" sz="1900">
                    <a:effectLst/>
                    <a:latin typeface="+mj-lt"/>
                    <a:ea typeface="Arial" panose="020B0604020202020204" pitchFamily="34" charset="0"/>
                    <a:cs typeface="Times New Roman" panose="02020603050405020304" pitchFamily="18" charset="0"/>
                  </a:rPr>
                  <a:t>Vì: </a:t>
                </a:r>
              </a:p>
              <a:p>
                <a:pPr algn="just">
                  <a:lnSpc>
                    <a:spcPct val="150000"/>
                  </a:lnSpc>
                </a:pPr>
                <a14:m>
                  <m:oMathPara xmlns:m="http://schemas.openxmlformats.org/officeDocument/2006/math">
                    <m:oMathParaPr>
                      <m:jc m:val="centerGroup"/>
                    </m:oMathParaPr>
                    <m:oMath xmlns:m="http://schemas.openxmlformats.org/officeDocument/2006/math">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900" i="1">
                              <a:effectLst/>
                              <a:latin typeface="Cambria Math" panose="02040503050406030204" pitchFamily="18" charset="0"/>
                              <a:ea typeface="Arial" panose="020B0604020202020204" pitchFamily="34" charset="0"/>
                              <a:cs typeface="Times New Roman" panose="02020603050405020304" pitchFamily="18" charset="0"/>
                            </a:rPr>
                            <m:t>𝐴𝐶</m:t>
                          </m:r>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𝑀𝑃</m:t>
                          </m:r>
                        </m:den>
                      </m:f>
                      <m:r>
                        <a:rPr lang="nl-NL"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900" i="1">
                              <a:effectLst/>
                              <a:latin typeface="Cambria Math" panose="02040503050406030204" pitchFamily="18" charset="0"/>
                              <a:ea typeface="Arial" panose="020B0604020202020204" pitchFamily="34" charset="0"/>
                              <a:cs typeface="Times New Roman" panose="02020603050405020304" pitchFamily="18" charset="0"/>
                            </a:rPr>
                            <m:t>𝐴𝐵</m:t>
                          </m:r>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𝑀𝑁</m:t>
                          </m:r>
                        </m:den>
                      </m:f>
                      <m:r>
                        <a:rPr lang="nl-NL"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nl-NL" sz="1900" i="1">
                              <a:effectLst/>
                              <a:latin typeface="Cambria Math" panose="02040503050406030204" pitchFamily="18" charset="0"/>
                              <a:ea typeface="Arial" panose="020B0604020202020204" pitchFamily="34" charset="0"/>
                              <a:cs typeface="Times New Roman" panose="02020603050405020304" pitchFamily="18" charset="0"/>
                            </a:rPr>
                            <m:t>1</m:t>
                          </m:r>
                        </m:num>
                        <m:den>
                          <m:r>
                            <a:rPr lang="nl-NL" sz="19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1900" b="0" i="0" smtClean="0">
                          <a:effectLst/>
                          <a:latin typeface="Cambria Math" panose="02040503050406030204" pitchFamily="18" charset="0"/>
                          <a:ea typeface="Arial" panose="020B0604020202020204" pitchFamily="34" charset="0"/>
                          <a:cs typeface="Times New Roman" panose="02020603050405020304" pitchFamily="18" charset="0"/>
                        </a:rPr>
                        <m:t> </m:t>
                      </m:r>
                      <m:r>
                        <m:rPr>
                          <m:sty m:val="p"/>
                        </m:rPr>
                        <a:rPr lang="en-US" sz="1900" b="0" i="0" smtClean="0">
                          <a:effectLst/>
                          <a:latin typeface="Cambria Math" panose="02040503050406030204" pitchFamily="18" charset="0"/>
                          <a:ea typeface="Arial" panose="020B0604020202020204" pitchFamily="34" charset="0"/>
                          <a:cs typeface="Times New Roman" panose="02020603050405020304" pitchFamily="18" charset="0"/>
                        </a:rPr>
                        <m:t>v</m:t>
                      </m:r>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à </m:t>
                      </m:r>
                      <m:acc>
                        <m:accPr>
                          <m: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e>
                      </m:acc>
                      <m:r>
                        <a:rPr lang="nl-NL" sz="19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900" i="1">
                              <a:effectLst/>
                              <a:latin typeface="Cambria Math" panose="02040503050406030204" pitchFamily="18" charset="0"/>
                              <a:ea typeface="Dotum" panose="020B0600000101010101" pitchFamily="34" charset="-127"/>
                              <a:cs typeface="Times New Roman" panose="02020603050405020304" pitchFamily="18" charset="0"/>
                            </a:rPr>
                            <m:t>𝑀</m:t>
                          </m:r>
                        </m:e>
                      </m:acc>
                      <m:r>
                        <a:rPr lang="nl-NL" sz="19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effectLst/>
                              <a:latin typeface="Cambria Math" panose="02040503050406030204" pitchFamily="18" charset="0"/>
                              <a:ea typeface="Dotum" panose="020B0600000101010101" pitchFamily="34" charset="-127"/>
                              <a:cs typeface="Times New Roman" panose="02020603050405020304" pitchFamily="18" charset="0"/>
                            </a:rPr>
                            <m:t>70</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𝑜</m:t>
                          </m:r>
                        </m:sup>
                      </m:sSup>
                    </m:oMath>
                  </m:oMathPara>
                </a14:m>
                <a:endParaRPr lang="en-US" sz="1900">
                  <a:effectLst/>
                  <a:latin typeface="+mj-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2607063" y="3442276"/>
                <a:ext cx="6355659" cy="1352037"/>
              </a:xfrm>
              <a:prstGeom prst="rect">
                <a:avLst/>
              </a:prstGeom>
              <a:blipFill>
                <a:blip r:embed="rId4"/>
                <a:stretch>
                  <a:fillRect/>
                </a:stretch>
              </a:blipFill>
            </p:spPr>
            <p:txBody>
              <a:bodyPr/>
              <a:lstStyle/>
              <a:p>
                <a:r>
                  <a:rPr lang="en-US">
                    <a:noFill/>
                  </a:rPr>
                  <a:t> </a:t>
                </a:r>
              </a:p>
            </p:txBody>
          </p:sp>
        </mc:Fallback>
      </mc:AlternateContent>
      <p:pic>
        <p:nvPicPr>
          <p:cNvPr id="11" name="Picture 10"/>
          <p:cNvPicPr>
            <a:picLocks noChangeAspect="1"/>
          </p:cNvPicPr>
          <p:nvPr/>
        </p:nvPicPr>
        <p:blipFill>
          <a:blip r:embed="rId5"/>
          <a:stretch>
            <a:fillRect/>
          </a:stretch>
        </p:blipFill>
        <p:spPr>
          <a:xfrm>
            <a:off x="1390402" y="1356779"/>
            <a:ext cx="6474513" cy="1920406"/>
          </a:xfrm>
          <a:prstGeom prst="rect">
            <a:avLst/>
          </a:prstGeom>
        </p:spPr>
      </p:pic>
    </p:spTree>
    <p:extLst>
      <p:ext uri="{BB962C8B-B14F-4D97-AF65-F5344CB8AC3E}">
        <p14:creationId xmlns:p14="http://schemas.microsoft.com/office/powerpoint/2010/main" val="7961953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randombar(horizontal)">
                                      <p:cBhvr>
                                        <p:cTn id="23" dur="500"/>
                                        <p:tgtEl>
                                          <p:spTgt spid="8">
                                            <p:txEl>
                                              <p:pRg st="0" end="0"/>
                                            </p:txEl>
                                          </p:spTgt>
                                        </p:tgtEl>
                                      </p:cBhvr>
                                    </p:animEffect>
                                  </p:childTnLst>
                                </p:cTn>
                              </p:par>
                              <p:par>
                                <p:cTn id="24" presetID="14" presetClass="entr" presetSubtype="10" fill="hold" nodeType="withEffect">
                                  <p:stCondLst>
                                    <p:cond delay="0"/>
                                  </p:stCondLst>
                                  <p:childTnLst>
                                    <p:set>
                                      <p:cBhvr>
                                        <p:cTn id="25" dur="1" fill="hold">
                                          <p:stCondLst>
                                            <p:cond delay="0"/>
                                          </p:stCondLst>
                                        </p:cTn>
                                        <p:tgtEl>
                                          <p:spTgt spid="8">
                                            <p:txEl>
                                              <p:pRg st="1" end="1"/>
                                            </p:txEl>
                                          </p:spTgt>
                                        </p:tgtEl>
                                        <p:attrNameLst>
                                          <p:attrName>style.visibility</p:attrName>
                                        </p:attrNameLst>
                                      </p:cBhvr>
                                      <p:to>
                                        <p:strVal val="visible"/>
                                      </p:to>
                                    </p:set>
                                    <p:animEffect transition="in" filter="randombar(horizontal)">
                                      <p:cBhvr>
                                        <p:cTn id="26"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TextBox 22"/>
              <p:cNvSpPr txBox="1"/>
              <p:nvPr/>
            </p:nvSpPr>
            <p:spPr>
              <a:xfrm>
                <a:off x="1926841" y="608621"/>
                <a:ext cx="6324625" cy="915315"/>
              </a:xfrm>
              <a:prstGeom prst="rect">
                <a:avLst/>
              </a:prstGeom>
              <a:noFill/>
            </p:spPr>
            <p:txBody>
              <a:bodyPr wrap="square" rtlCol="0">
                <a:spAutoFit/>
              </a:bodyPr>
              <a:lstStyle/>
              <a:p>
                <a:pPr lvl="0" algn="just">
                  <a:lnSpc>
                    <a:spcPct val="150000"/>
                  </a:lnSpc>
                </a:pPr>
                <a:r>
                  <a:rPr kumimoji="0" 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Cho</a:t>
                </a:r>
                <a:r>
                  <a:rPr kumimoji="0" lang="en-US" sz="1900" b="0" i="0" u="none" strike="noStrike" kern="1200" cap="none" spc="0" normalizeH="0" noProof="0">
                    <a:ln>
                      <a:noFill/>
                    </a:ln>
                    <a:solidFill>
                      <a:srgbClr val="000000"/>
                    </a:solidFill>
                    <a:effectLst/>
                    <a:uLnTx/>
                    <a:uFillTx/>
                    <a:latin typeface="Arial" panose="020B0604020202020204" pitchFamily="34" charset="0"/>
                    <a:ea typeface="+mn-ea"/>
                    <a:cs typeface="Arial" panose="020B0604020202020204" pitchFamily="34" charset="0"/>
                    <a:sym typeface="Arial"/>
                  </a:rPr>
                  <a:t>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𝐴</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𝐵</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𝐶</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900">
                    <a:ea typeface="Arial" panose="020B0604020202020204" pitchFamily="34" charset="0"/>
                    <a:cs typeface="Times New Roman" panose="02020603050405020304" pitchFamily="18" charset="0"/>
                  </a:rPr>
                  <a:t> và </a:t>
                </a:r>
                <a14:m>
                  <m:oMath xmlns:m="http://schemas.openxmlformats.org/officeDocument/2006/math">
                    <m:r>
                      <a:rPr lang="en-US" sz="1900" i="1" smtClean="0">
                        <a:latin typeface="Cambria Math" panose="02040503050406030204" pitchFamily="18" charset="0"/>
                        <a:ea typeface="Arial" panose="020B0604020202020204" pitchFamily="34" charset="0"/>
                        <a:cs typeface="Times New Roman" panose="02020603050405020304" pitchFamily="18" charset="0"/>
                      </a:rPr>
                      <m:t>𝑀</m:t>
                    </m:r>
                    <m:r>
                      <a:rPr lang="en-US" sz="190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smtClean="0">
                        <a:latin typeface="Cambria Math" panose="02040503050406030204" pitchFamily="18" charset="0"/>
                        <a:ea typeface="Arial" panose="020B0604020202020204" pitchFamily="34" charset="0"/>
                        <a:cs typeface="Times New Roman" panose="02020603050405020304" pitchFamily="18" charset="0"/>
                      </a:rPr>
                      <m:t>𝑀</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r>
                      <a:rPr lang="en-US" sz="1900" i="1" smtClean="0">
                        <a:latin typeface="Cambria Math" panose="02040503050406030204" pitchFamily="18" charset="0"/>
                        <a:ea typeface="Arial" panose="020B0604020202020204" pitchFamily="34" charset="0"/>
                        <a:cs typeface="Times New Roman" panose="02020603050405020304" pitchFamily="18" charset="0"/>
                      </a:rPr>
                      <m:t> </m:t>
                    </m:r>
                  </m:oMath>
                </a14:m>
                <a:r>
                  <a:rPr lang="en-US" sz="1900">
                    <a:ea typeface="Arial" panose="020B0604020202020204" pitchFamily="34" charset="0"/>
                    <a:cs typeface="Times New Roman" panose="02020603050405020304" pitchFamily="18" charset="0"/>
                  </a:rPr>
                  <a:t>lần lượt là trung điểm của các cạnh </a:t>
                </a:r>
                <a14:m>
                  <m:oMath xmlns:m="http://schemas.openxmlformats.org/officeDocument/2006/math">
                    <m:r>
                      <a:rPr lang="en-US" sz="1900" i="1" smtClean="0">
                        <a:latin typeface="Cambria Math" panose="02040503050406030204" pitchFamily="18" charset="0"/>
                        <a:ea typeface="Arial" panose="020B0604020202020204" pitchFamily="34" charset="0"/>
                        <a:cs typeface="Times New Roman" panose="02020603050405020304" pitchFamily="18" charset="0"/>
                      </a:rPr>
                      <m:t>𝐵𝐶</m:t>
                    </m:r>
                    <m:r>
                      <a:rPr lang="en-US" sz="1900" i="1" smtClean="0">
                        <a:latin typeface="Cambria Math" panose="02040503050406030204" pitchFamily="18" charset="0"/>
                        <a:ea typeface="Arial" panose="020B0604020202020204" pitchFamily="34" charset="0"/>
                        <a:cs typeface="Times New Roman" panose="02020603050405020304" pitchFamily="18" charset="0"/>
                      </a:rPr>
                      <m:t>, </m:t>
                    </m:r>
                    <m:r>
                      <a:rPr lang="en-US" sz="1900" i="1" smtClean="0">
                        <a:latin typeface="Cambria Math" panose="02040503050406030204" pitchFamily="18" charset="0"/>
                        <a:ea typeface="Arial" panose="020B0604020202020204" pitchFamily="34" charset="0"/>
                        <a:cs typeface="Times New Roman" panose="02020603050405020304" pitchFamily="18" charset="0"/>
                      </a:rPr>
                      <m:t>𝐵</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r>
                      <a:rPr lang="en-US" sz="1900" i="1" smtClean="0">
                        <a:latin typeface="Cambria Math" panose="02040503050406030204" pitchFamily="18" charset="0"/>
                        <a:ea typeface="Arial" panose="020B0604020202020204" pitchFamily="34" charset="0"/>
                        <a:cs typeface="Times New Roman" panose="02020603050405020304" pitchFamily="18" charset="0"/>
                      </a:rPr>
                      <m:t>𝐶</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r>
                      <a:rPr lang="en-US" sz="1900" i="1" smtClean="0">
                        <a:latin typeface="Cambria Math" panose="02040503050406030204" pitchFamily="18" charset="0"/>
                        <a:ea typeface="Arial" panose="020B0604020202020204" pitchFamily="34" charset="0"/>
                        <a:cs typeface="Times New Roman" panose="02020603050405020304" pitchFamily="18" charset="0"/>
                      </a:rPr>
                      <m:t>. </m:t>
                    </m:r>
                  </m:oMath>
                </a14:m>
                <a:r>
                  <a:rPr lang="en-US" sz="1900">
                    <a:ea typeface="Arial" panose="020B0604020202020204" pitchFamily="34" charset="0"/>
                    <a:cs typeface="Times New Roman" panose="02020603050405020304" pitchFamily="18" charset="0"/>
                  </a:rPr>
                  <a:t>Chứng minh rằng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𝑀</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𝐴𝐵𝑀</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oMath>
                </a14:m>
                <a:endParaRPr lang="en-US" sz="1900">
                  <a:ea typeface="Arial" panose="020B0604020202020204" pitchFamily="34" charset="0"/>
                  <a:cs typeface="Times New Roman" panose="02020603050405020304" pitchFamily="18" charset="0"/>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926841" y="608621"/>
                <a:ext cx="6324625" cy="915315"/>
              </a:xfrm>
              <a:prstGeom prst="rect">
                <a:avLst/>
              </a:prstGeom>
              <a:blipFill>
                <a:blip r:embed="rId3"/>
                <a:stretch>
                  <a:fillRect l="-867" r="-867" b="-10667"/>
                </a:stretch>
              </a:blipFill>
            </p:spPr>
            <p:txBody>
              <a:bodyPr/>
              <a:lstStyle/>
              <a:p>
                <a:r>
                  <a:rPr lang="en-US">
                    <a:noFill/>
                  </a:rPr>
                  <a:t> </a:t>
                </a:r>
              </a:p>
            </p:txBody>
          </p:sp>
        </mc:Fallback>
      </mc:AlternateContent>
      <p:sp>
        <p:nvSpPr>
          <p:cNvPr id="24" name="Google Shape;735;p18"/>
          <p:cNvSpPr txBox="1">
            <a:spLocks/>
          </p:cNvSpPr>
          <p:nvPr/>
        </p:nvSpPr>
        <p:spPr>
          <a:xfrm>
            <a:off x="744484" y="744045"/>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2:</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25" name="Rectangle 24"/>
          <p:cNvSpPr/>
          <p:nvPr/>
        </p:nvSpPr>
        <p:spPr>
          <a:xfrm>
            <a:off x="801734" y="1523936"/>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graphicFrame>
            <p:nvGraphicFramePr>
              <p:cNvPr id="27" name="Table 26"/>
              <p:cNvGraphicFramePr>
                <a:graphicFrameLocks noGrp="1"/>
              </p:cNvGraphicFramePr>
              <p:nvPr>
                <p:extLst>
                  <p:ext uri="{D42A27DB-BD31-4B8C-83A1-F6EECF244321}">
                    <p14:modId xmlns:p14="http://schemas.microsoft.com/office/powerpoint/2010/main" val="3531223174"/>
                  </p:ext>
                </p:extLst>
              </p:nvPr>
            </p:nvGraphicFramePr>
            <p:xfrm>
              <a:off x="801734" y="2167412"/>
              <a:ext cx="3678033" cy="1737360"/>
            </p:xfrm>
            <a:graphic>
              <a:graphicData uri="http://schemas.openxmlformats.org/drawingml/2006/table">
                <a:tbl>
                  <a:tblPr firstRow="1" firstCol="1" bandRow="1"/>
                  <a:tblGrid>
                    <a:gridCol w="948831">
                      <a:extLst>
                        <a:ext uri="{9D8B030D-6E8A-4147-A177-3AD203B41FA5}">
                          <a16:colId xmlns:a16="http://schemas.microsoft.com/office/drawing/2014/main" val="497636341"/>
                        </a:ext>
                      </a:extLst>
                    </a:gridCol>
                    <a:gridCol w="2729202">
                      <a:extLst>
                        <a:ext uri="{9D8B030D-6E8A-4147-A177-3AD203B41FA5}">
                          <a16:colId xmlns:a16="http://schemas.microsoft.com/office/drawing/2014/main" val="79623606"/>
                        </a:ext>
                      </a:extLst>
                    </a:gridCol>
                  </a:tblGrid>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nl-NL" sz="19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𝐶</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r>
                                  <a:rPr lang="vi-VN" sz="1900" i="1">
                                    <a:solidFill>
                                      <a:srgbClr val="000000"/>
                                    </a:solidFill>
                                    <a:latin typeface="Cambria Math" panose="02040503050406030204" pitchFamily="18" charset="0"/>
                                  </a:rPr>
                                  <m:t>∽</m:t>
                                </m:r>
                                <m:r>
                                  <a:rPr lang="nl-NL" sz="19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9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𝐴𝐵𝐶</m:t>
                                </m:r>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1900" b="0" i="1">
                            <a:solidFill>
                              <a:srgbClr val="000000"/>
                            </a:solidFill>
                            <a:latin typeface="Cambria Math" panose="02040503050406030204" pitchFamily="18" charset="0"/>
                            <a:ea typeface="Arial" panose="020B0604020202020204" pitchFamily="34" charset="0"/>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𝐵𝐶</m:t>
                                </m:r>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sSup>
                                  <m:sSupPr>
                                    <m:ctrlP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e>
                                  <m:sup>
                                    <m:r>
                                      <a:rPr lang="en-US" sz="19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up>
                                </m:s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𝐶</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1900" b="0" i="1">
                            <a:solidFill>
                              <a:srgbClr val="000000"/>
                            </a:solidFill>
                            <a:latin typeface="Cambria Math" panose="02040503050406030204" pitchFamily="18" charset="0"/>
                            <a:ea typeface="Cambria Math" panose="02040503050406030204" pitchFamily="18" charset="0"/>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𝐵𝑀</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𝐶𝑀</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𝑀</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𝐶</m:t>
                                    </m:r>
                                  </m:e>
                                  <m: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𝑀</m:t>
                                </m:r>
                                <m:r>
                                  <a:rPr lang="en-US" sz="19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423428"/>
                      </a:ext>
                    </a:extLst>
                  </a:tr>
                  <a:tr h="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Para xmlns:m="http://schemas.openxmlformats.org/officeDocument/2006/math">
                              <m:oMathParaPr>
                                <m:jc m:val="centerGroup"/>
                              </m:oMathParaPr>
                              <m:oMath xmlns:m="http://schemas.openxmlformats.org/officeDocument/2006/math">
                                <m:r>
                                  <a:rPr lang="nl-NL" sz="19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𝑀</m:t>
                                    </m:r>
                                  </m:e>
                                  <m: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nl-NL" sz="19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9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𝐴𝐵𝑀</m:t>
                                </m:r>
                              </m:oMath>
                            </m:oMathPara>
                          </a14:m>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4681569"/>
                      </a:ext>
                    </a:extLst>
                  </a:tr>
                </a:tbl>
              </a:graphicData>
            </a:graphic>
          </p:graphicFrame>
        </mc:Choice>
        <mc:Fallback xmlns="">
          <p:graphicFrame>
            <p:nvGraphicFramePr>
              <p:cNvPr id="27" name="Table 26"/>
              <p:cNvGraphicFramePr>
                <a:graphicFrameLocks noGrp="1"/>
              </p:cNvGraphicFramePr>
              <p:nvPr>
                <p:extLst>
                  <p:ext uri="{D42A27DB-BD31-4B8C-83A1-F6EECF244321}">
                    <p14:modId xmlns:p14="http://schemas.microsoft.com/office/powerpoint/2010/main" val="3531223174"/>
                  </p:ext>
                </p:extLst>
              </p:nvPr>
            </p:nvGraphicFramePr>
            <p:xfrm>
              <a:off x="801734" y="2167412"/>
              <a:ext cx="3678033" cy="1737360"/>
            </p:xfrm>
            <a:graphic>
              <a:graphicData uri="http://schemas.openxmlformats.org/drawingml/2006/table">
                <a:tbl>
                  <a:tblPr firstRow="1" firstCol="1" bandRow="1"/>
                  <a:tblGrid>
                    <a:gridCol w="948831">
                      <a:extLst>
                        <a:ext uri="{9D8B030D-6E8A-4147-A177-3AD203B41FA5}">
                          <a16:colId xmlns:a16="http://schemas.microsoft.com/office/drawing/2014/main" val="497636341"/>
                        </a:ext>
                      </a:extLst>
                    </a:gridCol>
                    <a:gridCol w="2729202">
                      <a:extLst>
                        <a:ext uri="{9D8B030D-6E8A-4147-A177-3AD203B41FA5}">
                          <a16:colId xmlns:a16="http://schemas.microsoft.com/office/drawing/2014/main" val="79623606"/>
                        </a:ext>
                      </a:extLst>
                    </a:gridCol>
                  </a:tblGrid>
                  <a:tr h="130302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GT</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34821" r="-223" b="-40000"/>
                          </a:stretch>
                        </a:blipFill>
                      </a:tcPr>
                    </a:tc>
                    <a:extLst>
                      <a:ext uri="{0D108BD9-81ED-4DB2-BD59-A6C34878D82A}">
                        <a16:rowId xmlns:a16="http://schemas.microsoft.com/office/drawing/2014/main" val="436423428"/>
                      </a:ext>
                    </a:extLst>
                  </a:tr>
                  <a:tr h="434340">
                    <a:tc>
                      <a:txBody>
                        <a:bodyPr/>
                        <a:lstStyle/>
                        <a:p>
                          <a:pPr>
                            <a:lnSpc>
                              <a:spcPct val="150000"/>
                            </a:lnSpc>
                            <a:spcBef>
                              <a:spcPts val="0"/>
                            </a:spcBef>
                            <a:spcAft>
                              <a:spcPts val="0"/>
                            </a:spcAft>
                          </a:pPr>
                          <a:r>
                            <a:rPr lang="nl-NL" sz="1900">
                              <a:solidFill>
                                <a:srgbClr val="000000"/>
                              </a:solidFill>
                              <a:effectLst/>
                              <a:latin typeface="+mn-lt"/>
                              <a:ea typeface="Dotum" panose="020B0600000101010101" pitchFamily="34" charset="-127"/>
                              <a:cs typeface="Times New Roman" panose="02020603050405020304" pitchFamily="18" charset="0"/>
                            </a:rPr>
                            <a:t>KL</a:t>
                          </a:r>
                          <a:endParaRPr lang="en-US" sz="19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34821" t="-302817" r="-223" b="-21127"/>
                          </a:stretch>
                        </a:blipFill>
                      </a:tcPr>
                    </a:tc>
                    <a:extLst>
                      <a:ext uri="{0D108BD9-81ED-4DB2-BD59-A6C34878D82A}">
                        <a16:rowId xmlns:a16="http://schemas.microsoft.com/office/drawing/2014/main" val="2044681569"/>
                      </a:ext>
                    </a:extLst>
                  </a:tr>
                </a:tbl>
              </a:graphicData>
            </a:graphic>
          </p:graphicFrame>
        </mc:Fallback>
      </mc:AlternateContent>
      <p:pic>
        <p:nvPicPr>
          <p:cNvPr id="2" name="Picture 1"/>
          <p:cNvPicPr>
            <a:picLocks noChangeAspect="1"/>
          </p:cNvPicPr>
          <p:nvPr/>
        </p:nvPicPr>
        <p:blipFill>
          <a:blip r:embed="rId5"/>
          <a:stretch>
            <a:fillRect/>
          </a:stretch>
        </p:blipFill>
        <p:spPr>
          <a:xfrm>
            <a:off x="4780132" y="2088767"/>
            <a:ext cx="3672103" cy="1894649"/>
          </a:xfrm>
          <a:prstGeom prst="rect">
            <a:avLst/>
          </a:prstGeom>
        </p:spPr>
      </p:pic>
    </p:spTree>
    <p:extLst>
      <p:ext uri="{BB962C8B-B14F-4D97-AF65-F5344CB8AC3E}">
        <p14:creationId xmlns:p14="http://schemas.microsoft.com/office/powerpoint/2010/main" val="192102655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randombar(horizontal)">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25" name="Rectangle 24"/>
          <p:cNvSpPr/>
          <p:nvPr/>
        </p:nvSpPr>
        <p:spPr>
          <a:xfrm>
            <a:off x="4229552" y="298239"/>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TextBox 1"/>
              <p:cNvSpPr txBox="1"/>
              <p:nvPr/>
            </p:nvSpPr>
            <p:spPr>
              <a:xfrm>
                <a:off x="582886" y="718198"/>
                <a:ext cx="7990960" cy="2393989"/>
              </a:xfrm>
              <a:prstGeom prst="rect">
                <a:avLst/>
              </a:prstGeom>
              <a:noFill/>
            </p:spPr>
            <p:txBody>
              <a:bodyPr wrap="square" rtlCol="0">
                <a:spAutoFit/>
              </a:bodyPr>
              <a:lstStyle/>
              <a:p>
                <a:pPr lvl="0" algn="just">
                  <a:lnSpc>
                    <a:spcPct val="150000"/>
                  </a:lnSpc>
                </a:pPr>
                <a:r>
                  <a:rPr lang="en-US" sz="1800"/>
                  <a:t>Vì </a:t>
                </a:r>
                <a14:m>
                  <m:oMath xmlns:m="http://schemas.openxmlformats.org/officeDocument/2006/math">
                    <m:r>
                      <a:rPr lang="nl-NL" sz="18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𝐶</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r>
                      <a:rPr lang="vi-VN" sz="1800" i="1">
                        <a:latin typeface="Cambria Math" panose="02040503050406030204" pitchFamily="18" charset="0"/>
                        <a:ea typeface="+mn-ea"/>
                        <a:cs typeface="+mn-cs"/>
                      </a:rPr>
                      <m:t>∽</m:t>
                    </m:r>
                    <m:r>
                      <a:rPr lang="nl-NL" sz="1800">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𝐴𝐵𝐶</m:t>
                    </m:r>
                  </m:oMath>
                </a14:m>
                <a:r>
                  <a:rPr kumimoji="0" lang="en-US" sz="1800" b="0" i="0" u="none" strike="noStrike" kern="0" cap="none" spc="0" normalizeH="0" baseline="0" noProof="0">
                    <a:ln>
                      <a:noFill/>
                    </a:ln>
                    <a:solidFill>
                      <a:srgbClr val="000000"/>
                    </a:solidFill>
                    <a:effectLst/>
                    <a:uLnTx/>
                    <a:uFillTx/>
                    <a:sym typeface="Arial"/>
                  </a:rPr>
                  <a:t> nên</a:t>
                </a:r>
                <a:r>
                  <a:rPr kumimoji="0" lang="en-US" sz="1800" b="0" i="0" u="none" strike="noStrike" kern="0" cap="none" spc="0" normalizeH="0" noProof="0">
                    <a:ln>
                      <a:noFill/>
                    </a:ln>
                    <a:solidFill>
                      <a:srgbClr val="000000"/>
                    </a:solidFill>
                    <a:effectLst/>
                    <a:uLnTx/>
                    <a:uFillTx/>
                    <a:sym typeface="Arial"/>
                  </a:rPr>
                  <a:t> </a:t>
                </a:r>
                <a14:m>
                  <m:oMath xmlns:m="http://schemas.openxmlformats.org/officeDocument/2006/math">
                    <m:acc>
                      <m:accPr>
                        <m:chr m:val="̂"/>
                        <m:ctrlP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ctrlPr>
                      </m:accPr>
                      <m:e>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m:t>
                        </m:r>
                      </m:e>
                    </m:acc>
                    <m:r>
                      <a:rPr kumimoji="0" lang="en-US" sz="1800" b="0" i="1" u="none" strike="noStrike" kern="0" cap="none" spc="0" normalizeH="0" noProof="0" smtClean="0">
                        <a:ln>
                          <a:noFill/>
                        </a:ln>
                        <a:solidFill>
                          <a:srgbClr val="000000"/>
                        </a:solidFill>
                        <a:effectLst/>
                        <a:uLnTx/>
                        <a:uFillTx/>
                        <a:latin typeface="Cambria Math" panose="02040503050406030204" pitchFamily="18" charset="0"/>
                        <a:sym typeface="Arial"/>
                      </a:rPr>
                      <m:t>=</m:t>
                    </m:r>
                    <m:acc>
                      <m:accPr>
                        <m:chr m:val="̂"/>
                        <m:ctrlPr>
                          <a:rPr lang="en-US" sz="1800" i="1">
                            <a:latin typeface="Cambria Math" panose="02040503050406030204" pitchFamily="18" charset="0"/>
                          </a:rPr>
                        </m:ctrlPr>
                      </m:accPr>
                      <m:e>
                        <m:r>
                          <a:rPr lang="en-US" sz="1800" i="1">
                            <a:latin typeface="Cambria Math" panose="02040503050406030204" pitchFamily="18" charset="0"/>
                          </a:rPr>
                          <m:t>𝐵</m:t>
                        </m:r>
                      </m:e>
                    </m:acc>
                  </m:oMath>
                </a14:m>
                <a:r>
                  <a:rPr kumimoji="0" lang="en-US" sz="1800" b="0" i="0" u="none" strike="noStrike" kern="0" cap="none" spc="0" normalizeH="0" baseline="0" noProof="0">
                    <a:ln>
                      <a:noFill/>
                    </a:ln>
                    <a:solidFill>
                      <a:srgbClr val="000000"/>
                    </a:solidFill>
                    <a:effectLst/>
                    <a:uLnTx/>
                    <a:uFillTx/>
                    <a:sym typeface="Arial"/>
                  </a:rPr>
                  <a:t> và</a:t>
                </a:r>
                <a:r>
                  <a:rPr kumimoji="0" lang="en-US" sz="1800" b="0" i="0" u="none" strike="noStrike" kern="0" cap="none" spc="0" normalizeH="0" noProof="0">
                    <a:ln>
                      <a:noFill/>
                    </a:ln>
                    <a:solidFill>
                      <a:srgbClr val="000000"/>
                    </a:solidFill>
                    <a:effectLst/>
                    <a:uLnTx/>
                    <a:uFillTx/>
                    <a:sym typeface="Arial"/>
                  </a:rPr>
                  <a:t> </a:t>
                </a:r>
                <a14:m>
                  <m:oMath xmlns:m="http://schemas.openxmlformats.org/officeDocument/2006/math">
                    <m:f>
                      <m:fPr>
                        <m:ctrlPr>
                          <a:rPr lang="en-US" sz="1800" i="1">
                            <a:latin typeface="Cambria Math" panose="02040503050406030204" pitchFamily="18" charset="0"/>
                          </a:rPr>
                        </m:ctrlPr>
                      </m:fPr>
                      <m:num>
                        <m:r>
                          <a:rPr lang="en-US" sz="1800" i="1">
                            <a:latin typeface="Cambria Math" panose="02040503050406030204" pitchFamily="18" charset="0"/>
                          </a:rPr>
                          <m:t>𝐴</m:t>
                        </m:r>
                        <m:r>
                          <a:rPr lang="en-US" sz="1800" i="1">
                            <a:latin typeface="Cambria Math" panose="02040503050406030204" pitchFamily="18" charset="0"/>
                          </a:rPr>
                          <m:t>′</m:t>
                        </m:r>
                        <m:r>
                          <a:rPr lang="en-US" sz="1800" i="1">
                            <a:latin typeface="Cambria Math" panose="02040503050406030204" pitchFamily="18" charset="0"/>
                          </a:rPr>
                          <m:t>𝐵</m:t>
                        </m:r>
                        <m:r>
                          <a:rPr lang="en-US" sz="1800" i="1">
                            <a:latin typeface="Cambria Math" panose="02040503050406030204" pitchFamily="18" charset="0"/>
                          </a:rPr>
                          <m:t>′</m:t>
                        </m:r>
                      </m:num>
                      <m:den>
                        <m:r>
                          <a:rPr lang="en-US" sz="1800" i="1">
                            <a:latin typeface="Cambria Math" panose="02040503050406030204" pitchFamily="18" charset="0"/>
                          </a:rPr>
                          <m:t>𝐴𝐵</m:t>
                        </m:r>
                      </m:den>
                    </m:f>
                    <m:r>
                      <a:rPr lang="en-US" sz="1800" i="1">
                        <a:latin typeface="Cambria Math" panose="02040503050406030204" pitchFamily="18" charset="0"/>
                      </a:rPr>
                      <m:t>=</m:t>
                    </m:r>
                    <m:f>
                      <m:fPr>
                        <m:ctrlPr>
                          <a:rPr lang="en-US" sz="1800" i="1">
                            <a:latin typeface="Cambria Math" panose="02040503050406030204" pitchFamily="18" charset="0"/>
                          </a:rPr>
                        </m:ctrlPr>
                      </m:fPr>
                      <m:num>
                        <m:r>
                          <a:rPr lang="en-US" sz="1800" i="1">
                            <a:latin typeface="Cambria Math" panose="02040503050406030204" pitchFamily="18" charset="0"/>
                          </a:rPr>
                          <m:t>𝐵</m:t>
                        </m:r>
                        <m:r>
                          <a:rPr lang="en-US" sz="1800" i="1">
                            <a:latin typeface="Cambria Math" panose="02040503050406030204" pitchFamily="18" charset="0"/>
                          </a:rPr>
                          <m:t>′</m:t>
                        </m:r>
                        <m:r>
                          <a:rPr lang="en-US" sz="1800" i="1">
                            <a:latin typeface="Cambria Math" panose="02040503050406030204" pitchFamily="18" charset="0"/>
                          </a:rPr>
                          <m:t>𝐶</m:t>
                        </m:r>
                        <m:r>
                          <a:rPr lang="en-US" sz="1800" i="1">
                            <a:latin typeface="Cambria Math" panose="02040503050406030204" pitchFamily="18" charset="0"/>
                          </a:rPr>
                          <m:t>′</m:t>
                        </m:r>
                      </m:num>
                      <m:den>
                        <m:r>
                          <a:rPr lang="en-US" sz="1800" i="1">
                            <a:latin typeface="Cambria Math" panose="02040503050406030204" pitchFamily="18" charset="0"/>
                          </a:rPr>
                          <m:t>𝐵𝐶</m:t>
                        </m:r>
                      </m:den>
                    </m:f>
                  </m:oMath>
                </a14:m>
                <a:endParaRPr kumimoji="0" lang="en-US" sz="1800" b="0" i="0" u="none" strike="noStrike" kern="0" cap="none" spc="0" normalizeH="0" baseline="0" noProof="0">
                  <a:ln>
                    <a:noFill/>
                  </a:ln>
                  <a:solidFill>
                    <a:srgbClr val="000000"/>
                  </a:solidFill>
                  <a:effectLst/>
                  <a:uLnTx/>
                  <a:uFillTx/>
                  <a:sym typeface="Arial"/>
                </a:endParaRPr>
              </a:p>
              <a:p>
                <a:pPr lvl="0" algn="just">
                  <a:lnSpc>
                    <a:spcPct val="150000"/>
                  </a:lnSpc>
                </a:pPr>
                <a:r>
                  <a:rPr lang="en-US" sz="1800">
                    <a:ea typeface="Arial" panose="020B0604020202020204" pitchFamily="34" charset="0"/>
                    <a:cs typeface="Times New Roman" panose="02020603050405020304" pitchFamily="18" charset="0"/>
                  </a:rPr>
                  <a:t>Do </a:t>
                </a: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𝑀</m:t>
                    </m:r>
                    <m:r>
                      <a:rPr lang="en-US" sz="1800" i="1">
                        <a:latin typeface="Cambria Math" panose="02040503050406030204" pitchFamily="18" charset="0"/>
                        <a:ea typeface="Arial" panose="020B0604020202020204" pitchFamily="34" charset="0"/>
                        <a:cs typeface="Times New Roman" panose="02020603050405020304" pitchFamily="18" charset="0"/>
                      </a:rPr>
                      <m:t>, </m:t>
                    </m:r>
                    <m:r>
                      <a:rPr lang="en-US" sz="1800" i="1">
                        <a:latin typeface="Cambria Math" panose="02040503050406030204" pitchFamily="18" charset="0"/>
                        <a:ea typeface="Arial" panose="020B0604020202020204" pitchFamily="34" charset="0"/>
                        <a:cs typeface="Times New Roman" panose="02020603050405020304" pitchFamily="18" charset="0"/>
                      </a:rPr>
                      <m:t>𝑀</m:t>
                    </m:r>
                    <m:r>
                      <a:rPr lang="en-US" sz="1800" i="1">
                        <a:latin typeface="Cambria Math" panose="02040503050406030204" pitchFamily="18" charset="0"/>
                        <a:ea typeface="Arial" panose="020B0604020202020204" pitchFamily="34" charset="0"/>
                        <a:cs typeface="Times New Roman" panose="02020603050405020304" pitchFamily="18" charset="0"/>
                      </a:rPr>
                      <m:t>′ </m:t>
                    </m:r>
                  </m:oMath>
                </a14:m>
                <a:r>
                  <a:rPr lang="en-US" sz="1800">
                    <a:ea typeface="Arial" panose="020B0604020202020204" pitchFamily="34" charset="0"/>
                    <a:cs typeface="Times New Roman" panose="02020603050405020304" pitchFamily="18" charset="0"/>
                  </a:rPr>
                  <a:t>lần lượt là trung điểm của các cạnh </a:t>
                </a: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𝐵𝐶</m:t>
                    </m:r>
                    <m:r>
                      <a:rPr lang="en-US" sz="1800" i="1">
                        <a:latin typeface="Cambria Math" panose="02040503050406030204" pitchFamily="18" charset="0"/>
                        <a:ea typeface="Arial" panose="020B0604020202020204" pitchFamily="34" charset="0"/>
                        <a:cs typeface="Times New Roman" panose="02020603050405020304" pitchFamily="18" charset="0"/>
                      </a:rPr>
                      <m:t>, </m:t>
                    </m:r>
                    <m:r>
                      <a:rPr lang="en-US" sz="1800" i="1">
                        <a:latin typeface="Cambria Math" panose="02040503050406030204" pitchFamily="18" charset="0"/>
                        <a:ea typeface="Arial" panose="020B0604020202020204" pitchFamily="34" charset="0"/>
                        <a:cs typeface="Times New Roman" panose="02020603050405020304" pitchFamily="18" charset="0"/>
                      </a:rPr>
                      <m:t>𝐵</m:t>
                    </m:r>
                    <m:r>
                      <a:rPr lang="en-US" sz="1800" i="1">
                        <a:latin typeface="Cambria Math" panose="02040503050406030204" pitchFamily="18" charset="0"/>
                        <a:ea typeface="Arial" panose="020B0604020202020204" pitchFamily="34" charset="0"/>
                        <a:cs typeface="Times New Roman" panose="02020603050405020304" pitchFamily="18" charset="0"/>
                      </a:rPr>
                      <m:t>′</m:t>
                    </m:r>
                    <m:r>
                      <a:rPr lang="en-US" sz="1800" i="1">
                        <a:latin typeface="Cambria Math" panose="02040503050406030204" pitchFamily="18" charset="0"/>
                        <a:ea typeface="Arial" panose="020B0604020202020204" pitchFamily="34" charset="0"/>
                        <a:cs typeface="Times New Roman" panose="02020603050405020304" pitchFamily="18" charset="0"/>
                      </a:rPr>
                      <m:t>𝐶</m:t>
                    </m:r>
                    <m:r>
                      <a:rPr lang="en-US" sz="1800" i="1">
                        <a:latin typeface="Cambria Math" panose="02040503050406030204" pitchFamily="18" charset="0"/>
                        <a:ea typeface="Arial" panose="020B0604020202020204" pitchFamily="34" charset="0"/>
                        <a:cs typeface="Times New Roman" panose="02020603050405020304" pitchFamily="18" charset="0"/>
                      </a:rPr>
                      <m:t>′</m:t>
                    </m:r>
                  </m:oMath>
                </a14:m>
                <a:r>
                  <a:rPr kumimoji="0" lang="en-US" sz="1800" b="0" i="0" u="none" strike="noStrike" kern="0" cap="none" spc="0" normalizeH="0" baseline="0" noProof="0">
                    <a:ln>
                      <a:noFill/>
                    </a:ln>
                    <a:solidFill>
                      <a:srgbClr val="000000"/>
                    </a:solidFill>
                    <a:effectLst/>
                    <a:uLnTx/>
                    <a:uFillTx/>
                    <a:sym typeface="Arial"/>
                  </a:rPr>
                  <a:t> nên</a:t>
                </a:r>
                <a:r>
                  <a:rPr kumimoji="0" lang="en-US" sz="1800" b="0" i="0" u="none" strike="noStrike" kern="0" cap="none" spc="0" normalizeH="0" noProof="0">
                    <a:ln>
                      <a:noFill/>
                    </a:ln>
                    <a:solidFill>
                      <a:srgbClr val="000000"/>
                    </a:solidFill>
                    <a:effectLst/>
                    <a:uLnTx/>
                    <a:uFillTx/>
                    <a:sym typeface="Arial"/>
                  </a:rPr>
                  <a:t> </a:t>
                </a:r>
                <a14:m>
                  <m:oMath xmlns:m="http://schemas.openxmlformats.org/officeDocument/2006/math">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𝑀𝐵</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𝐵𝐶</m:t>
                        </m:r>
                      </m:den>
                    </m:f>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f>
                      <m:f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fPr>
                      <m:num>
                        <m:sSup>
                          <m:sSupPr>
                            <m:ctrlP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ctrlPr>
                          </m:sSupPr>
                          <m:e>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e>
                          <m: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sup>
                        </m:sSup>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num>
                      <m:den>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m:t>
                        </m:r>
                      </m:den>
                    </m:f>
                  </m:oMath>
                </a14:m>
                <a:r>
                  <a:rPr kumimoji="0" lang="en-US" sz="1800" b="0" i="0" u="none" strike="noStrike" kern="0" cap="none" spc="0" normalizeH="0" baseline="0" noProof="0">
                    <a:ln>
                      <a:noFill/>
                    </a:ln>
                    <a:solidFill>
                      <a:srgbClr val="000000"/>
                    </a:solidFill>
                    <a:effectLst/>
                    <a:uLnTx/>
                    <a:uFillTx/>
                    <a:sym typeface="Arial"/>
                  </a:rPr>
                  <a:t> </a:t>
                </a:r>
              </a:p>
              <a:p>
                <a:pPr algn="just">
                  <a:lnSpc>
                    <a:spcPct val="150000"/>
                  </a:lnSpc>
                </a:pPr>
                <a:r>
                  <a:rPr lang="en-US" sz="1800"/>
                  <a:t>Hai tam giác </a:t>
                </a:r>
                <a14:m>
                  <m:oMath xmlns:m="http://schemas.openxmlformats.org/officeDocument/2006/math">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𝑀</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oMath>
                </a14:m>
                <a:r>
                  <a:rPr kumimoji="0" lang="en-US" sz="1800" b="0" i="0" u="none" strike="noStrike" kern="0" cap="none" spc="0" normalizeH="0" baseline="0" noProof="0">
                    <a:ln>
                      <a:noFill/>
                    </a:ln>
                    <a:solidFill>
                      <a:srgbClr val="000000"/>
                    </a:solidFill>
                    <a:effectLst/>
                    <a:uLnTx/>
                    <a:uFillTx/>
                    <a:sym typeface="Arial"/>
                  </a:rPr>
                  <a:t> và </a:t>
                </a:r>
                <a14:m>
                  <m:oMath xmlns:m="http://schemas.openxmlformats.org/officeDocument/2006/math">
                    <m:r>
                      <a:rPr lang="en-US" sz="1800" i="1">
                        <a:latin typeface="Cambria Math" panose="02040503050406030204" pitchFamily="18" charset="0"/>
                        <a:ea typeface="Arial" panose="020B0604020202020204" pitchFamily="34" charset="0"/>
                        <a:cs typeface="Times New Roman" panose="02020603050405020304" pitchFamily="18" charset="0"/>
                      </a:rPr>
                      <m:t>𝐴𝐵𝑀</m:t>
                    </m:r>
                  </m:oMath>
                </a14:m>
                <a:r>
                  <a:rPr lang="en-US" sz="1800">
                    <a:ea typeface="Arial" panose="020B0604020202020204" pitchFamily="34" charset="0"/>
                    <a:cs typeface="Times New Roman" panose="02020603050405020304" pitchFamily="18" charset="0"/>
                  </a:rPr>
                  <a:t> có: </a:t>
                </a:r>
                <a14:m>
                  <m:oMath xmlns:m="http://schemas.openxmlformats.org/officeDocument/2006/math">
                    <m:f>
                      <m:fPr>
                        <m:ctrlPr>
                          <a:rPr lang="en-US" sz="1800" i="1">
                            <a:latin typeface="Cambria Math" panose="02040503050406030204" pitchFamily="18" charset="0"/>
                          </a:rPr>
                        </m:ctrlPr>
                      </m:fPr>
                      <m:num>
                        <m:r>
                          <a:rPr lang="en-US" sz="1800" i="1">
                            <a:latin typeface="Cambria Math" panose="02040503050406030204" pitchFamily="18" charset="0"/>
                          </a:rPr>
                          <m:t>𝑀</m:t>
                        </m:r>
                        <m:r>
                          <a:rPr lang="en-US" sz="1800" i="1">
                            <a:latin typeface="Cambria Math" panose="02040503050406030204" pitchFamily="18" charset="0"/>
                          </a:rPr>
                          <m:t>′</m:t>
                        </m:r>
                        <m:r>
                          <a:rPr lang="en-US" sz="1800" i="1">
                            <a:latin typeface="Cambria Math" panose="02040503050406030204" pitchFamily="18" charset="0"/>
                          </a:rPr>
                          <m:t>𝐵</m:t>
                        </m:r>
                        <m:r>
                          <a:rPr lang="en-US" sz="1800" i="1">
                            <a:latin typeface="Cambria Math" panose="02040503050406030204" pitchFamily="18" charset="0"/>
                          </a:rPr>
                          <m:t>′</m:t>
                        </m:r>
                      </m:num>
                      <m:den>
                        <m:r>
                          <a:rPr lang="en-US" sz="1800" i="1">
                            <a:latin typeface="Cambria Math" panose="02040503050406030204" pitchFamily="18" charset="0"/>
                          </a:rPr>
                          <m:t>𝑀𝐵</m:t>
                        </m:r>
                      </m:den>
                    </m:f>
                    <m:r>
                      <a:rPr lang="en-US" sz="1800" i="1">
                        <a:latin typeface="Cambria Math" panose="02040503050406030204" pitchFamily="18" charset="0"/>
                      </a:rPr>
                      <m:t>=</m:t>
                    </m:r>
                    <m:f>
                      <m:fPr>
                        <m:ctrlPr>
                          <a:rPr lang="en-US" sz="1800" i="1">
                            <a:latin typeface="Cambria Math" panose="02040503050406030204" pitchFamily="18" charset="0"/>
                          </a:rPr>
                        </m:ctrlPr>
                      </m:fPr>
                      <m:num>
                        <m:sSup>
                          <m:sSupPr>
                            <m:ctrlPr>
                              <a:rPr lang="en-US" sz="1800" i="1">
                                <a:latin typeface="Cambria Math" panose="02040503050406030204" pitchFamily="18" charset="0"/>
                              </a:rPr>
                            </m:ctrlPr>
                          </m:sSupPr>
                          <m:e>
                            <m:r>
                              <a:rPr lang="en-US" sz="1800" i="1">
                                <a:latin typeface="Cambria Math" panose="02040503050406030204" pitchFamily="18" charset="0"/>
                              </a:rPr>
                              <m:t>𝐴</m:t>
                            </m:r>
                          </m:e>
                          <m:sup>
                            <m:r>
                              <a:rPr lang="en-US" sz="1800" i="1">
                                <a:latin typeface="Cambria Math" panose="02040503050406030204" pitchFamily="18" charset="0"/>
                              </a:rPr>
                              <m:t>′</m:t>
                            </m:r>
                          </m:sup>
                        </m:sSup>
                        <m:r>
                          <a:rPr lang="en-US" sz="1800" i="1">
                            <a:latin typeface="Cambria Math" panose="02040503050406030204" pitchFamily="18" charset="0"/>
                          </a:rPr>
                          <m:t>𝐵</m:t>
                        </m:r>
                        <m:r>
                          <a:rPr lang="en-US" sz="1800" i="1">
                            <a:latin typeface="Cambria Math" panose="02040503050406030204" pitchFamily="18" charset="0"/>
                          </a:rPr>
                          <m:t>′</m:t>
                        </m:r>
                      </m:num>
                      <m:den>
                        <m:r>
                          <a:rPr lang="en-US" sz="1800" i="1">
                            <a:latin typeface="Cambria Math" panose="02040503050406030204" pitchFamily="18" charset="0"/>
                          </a:rPr>
                          <m:t>𝐴𝐵</m:t>
                        </m:r>
                      </m:den>
                    </m:f>
                  </m:oMath>
                </a14:m>
                <a:r>
                  <a:rPr lang="en-US" sz="1800">
                    <a:ea typeface="Arial" panose="020B0604020202020204" pitchFamily="34" charset="0"/>
                    <a:cs typeface="Times New Roman" panose="02020603050405020304" pitchFamily="18" charset="0"/>
                  </a:rPr>
                  <a:t> và </a:t>
                </a:r>
                <a14:m>
                  <m:oMath xmlns:m="http://schemas.openxmlformats.org/officeDocument/2006/math">
                    <m:acc>
                      <m:accPr>
                        <m:chr m:val="̂"/>
                        <m:ctrlPr>
                          <a:rPr lang="en-US" sz="1800" i="1">
                            <a:latin typeface="Cambria Math" panose="02040503050406030204" pitchFamily="18" charset="0"/>
                          </a:rPr>
                        </m:ctrlPr>
                      </m:accPr>
                      <m:e>
                        <m:r>
                          <a:rPr lang="en-US" sz="1800" i="1">
                            <a:latin typeface="Cambria Math" panose="02040503050406030204" pitchFamily="18" charset="0"/>
                          </a:rPr>
                          <m:t>𝐵</m:t>
                        </m:r>
                        <m:r>
                          <a:rPr lang="en-US" sz="1800" i="1">
                            <a:latin typeface="Cambria Math" panose="02040503050406030204" pitchFamily="18" charset="0"/>
                          </a:rPr>
                          <m:t>′</m:t>
                        </m:r>
                      </m:e>
                    </m:acc>
                    <m:r>
                      <a:rPr lang="en-US" sz="1800" i="1">
                        <a:latin typeface="Cambria Math" panose="02040503050406030204" pitchFamily="18" charset="0"/>
                      </a:rPr>
                      <m:t>=</m:t>
                    </m:r>
                    <m:acc>
                      <m:accPr>
                        <m:chr m:val="̂"/>
                        <m:ctrlPr>
                          <a:rPr lang="en-US" sz="1800" i="1">
                            <a:latin typeface="Cambria Math" panose="02040503050406030204" pitchFamily="18" charset="0"/>
                          </a:rPr>
                        </m:ctrlPr>
                      </m:accPr>
                      <m:e>
                        <m:r>
                          <a:rPr lang="en-US" sz="1800" i="1">
                            <a:latin typeface="Cambria Math" panose="02040503050406030204" pitchFamily="18" charset="0"/>
                          </a:rPr>
                          <m:t>𝐵</m:t>
                        </m:r>
                      </m:e>
                    </m:acc>
                  </m:oMath>
                </a14:m>
                <a:r>
                  <a:rPr lang="en-US" sz="1800">
                    <a:ea typeface="Arial" panose="020B0604020202020204" pitchFamily="34" charset="0"/>
                    <a:cs typeface="Times New Roman" panose="02020603050405020304" pitchFamily="18" charset="0"/>
                  </a:rPr>
                  <a:t> (theo chứng minh trên)</a:t>
                </a:r>
                <a:endParaRPr kumimoji="0" lang="en-US" sz="1800" b="0" i="0" u="none" strike="noStrike" kern="0" cap="none" spc="0" normalizeH="0" baseline="0" noProof="0">
                  <a:ln>
                    <a:noFill/>
                  </a:ln>
                  <a:solidFill>
                    <a:srgbClr val="000000"/>
                  </a:solidFill>
                  <a:effectLst/>
                  <a:uLnTx/>
                  <a:uFillTx/>
                  <a:sym typeface="Arial"/>
                </a:endParaRPr>
              </a:p>
              <a:p>
                <a:pPr lvl="0" algn="just">
                  <a:lnSpc>
                    <a:spcPct val="150000"/>
                  </a:lnSpc>
                </a:pPr>
                <a:r>
                  <a:rPr lang="en-US" sz="1800"/>
                  <a:t>Vậy </a:t>
                </a:r>
                <a14:m>
                  <m:oMath xmlns:m="http://schemas.openxmlformats.org/officeDocument/2006/math">
                    <m:r>
                      <a:rPr kumimoji="0" lang="nl-NL" sz="18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latin typeface="Cambria Math" panose="02040503050406030204" pitchFamily="18" charset="0"/>
                            <a:ea typeface="Dotum" panose="020B0600000101010101" pitchFamily="34" charset="-127"/>
                            <a:cs typeface="Times New Roman" panose="02020603050405020304" pitchFamily="18" charset="0"/>
                          </a:rPr>
                        </m:ctrlPr>
                      </m:sSupPr>
                      <m:e>
                        <m:r>
                          <a:rPr lang="en-US" sz="1800" i="1">
                            <a:latin typeface="Cambria Math" panose="02040503050406030204" pitchFamily="18" charset="0"/>
                            <a:ea typeface="Dotum" panose="020B0600000101010101" pitchFamily="34" charset="-127"/>
                            <a:cs typeface="Times New Roman" panose="02020603050405020304" pitchFamily="18" charset="0"/>
                          </a:rPr>
                          <m:t>𝑀</m:t>
                        </m:r>
                      </m:e>
                      <m:sup>
                        <m:r>
                          <a:rPr lang="en-US" sz="1800" i="1">
                            <a:latin typeface="Cambria Math" panose="02040503050406030204" pitchFamily="18" charset="0"/>
                            <a:ea typeface="Dotum" panose="020B0600000101010101" pitchFamily="34" charset="-127"/>
                            <a:cs typeface="Times New Roman" panose="02020603050405020304" pitchFamily="18" charset="0"/>
                          </a:rPr>
                          <m:t>′</m:t>
                        </m:r>
                      </m:sup>
                    </m:sSup>
                    <m:r>
                      <a:rPr kumimoji="0" lang="vi-VN" sz="1800" b="0" i="1" u="none" strike="noStrike" kern="0" cap="none" spc="0" normalizeH="0" baseline="0" noProof="0">
                        <a:ln>
                          <a:noFill/>
                        </a:ln>
                        <a:solidFill>
                          <a:srgbClr val="000000"/>
                        </a:solidFill>
                        <a:effectLst/>
                        <a:uLnTx/>
                        <a:uFillTx/>
                        <a:latin typeface="Cambria Math" panose="02040503050406030204" pitchFamily="18" charset="0"/>
                        <a:sym typeface="Arial"/>
                      </a:rPr>
                      <m:t>∽</m:t>
                    </m:r>
                    <m:r>
                      <a:rPr kumimoji="0" lang="nl-NL" sz="18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m:t>
                    </m:r>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𝑀</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m:t>
                    </m:r>
                    <m:r>
                      <m:rPr>
                        <m:sty m:val="p"/>
                      </m:rP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c</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m:rPr>
                        <m:sty m:val="p"/>
                      </m:rP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g</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m:rPr>
                        <m:sty m:val="p"/>
                      </m:rP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c</m:t>
                    </m:r>
                    <m:r>
                      <a:rPr kumimoji="0" lang="en-US" sz="18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a14:m>
                <a:r>
                  <a:rPr kumimoji="0" lang="en-US" sz="18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a:t>.</a:t>
                </a:r>
              </a:p>
            </p:txBody>
          </p:sp>
        </mc:Choice>
        <mc:Fallback xmlns="">
          <p:sp>
            <p:nvSpPr>
              <p:cNvPr id="2" name="TextBox 1"/>
              <p:cNvSpPr txBox="1">
                <a:spLocks noRot="1" noChangeAspect="1" noMove="1" noResize="1" noEditPoints="1" noAdjustHandles="1" noChangeArrowheads="1" noChangeShapeType="1" noTextEdit="1"/>
              </p:cNvSpPr>
              <p:nvPr/>
            </p:nvSpPr>
            <p:spPr>
              <a:xfrm>
                <a:off x="582886" y="718198"/>
                <a:ext cx="7990960" cy="2393989"/>
              </a:xfrm>
              <a:prstGeom prst="rect">
                <a:avLst/>
              </a:prstGeom>
              <a:blipFill>
                <a:blip r:embed="rId3"/>
                <a:stretch>
                  <a:fillRect l="-687" r="-458" b="-101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1354387" y="3197710"/>
                <a:ext cx="6984941" cy="1602362"/>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algn="just">
                  <a:lnSpc>
                    <a:spcPct val="150000"/>
                  </a:lnSpc>
                </a:pPr>
                <a:r>
                  <a:rPr lang="nl-NL" sz="1800" b="1">
                    <a:latin typeface="+mn-lt"/>
                    <a:ea typeface="Arial" panose="020B0604020202020204" pitchFamily="34" charset="0"/>
                    <a:cs typeface="Times New Roman" panose="02020603050405020304" pitchFamily="18" charset="0"/>
                  </a:rPr>
                  <a:t>Nhận xét</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nl-NL" sz="1800">
                    <a:effectLst/>
                    <a:latin typeface="+mn-lt"/>
                    <a:ea typeface="Arial" panose="020B0604020202020204" pitchFamily="34" charset="0"/>
                    <a:cs typeface="Times New Roman" panose="02020603050405020304" pitchFamily="18" charset="0"/>
                  </a:rPr>
                  <a:t>Nếu </a:t>
                </a:r>
                <a14:m>
                  <m:oMath xmlns:m="http://schemas.openxmlformats.org/officeDocument/2006/math">
                    <m:r>
                      <a:rPr lang="nl-NL" sz="1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𝐶</m:t>
                    </m:r>
                    <m:r>
                      <a:rPr lang="en-US" sz="18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nl-NL" sz="1800">
                    <a:effectLst/>
                    <a:latin typeface="+mn-lt"/>
                    <a:ea typeface="Dotum" panose="020B0600000101010101" pitchFamily="34" charset="-127"/>
                    <a:cs typeface="Times New Roman" panose="02020603050405020304" pitchFamily="18" charset="0"/>
                  </a:rPr>
                  <a:t> theo tỉ số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𝑘</m:t>
                    </m:r>
                  </m:oMath>
                </a14:m>
                <a:r>
                  <a:rPr lang="nl-NL"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800" i="1">
                        <a:effectLst/>
                        <a:latin typeface="Cambria Math" panose="02040503050406030204" pitchFamily="18" charset="0"/>
                        <a:ea typeface="Dotum" panose="020B0600000101010101" pitchFamily="34" charset="-127"/>
                        <a:cs typeface="Times New Roman" panose="02020603050405020304" pitchFamily="18" charset="0"/>
                      </a:rPr>
                      <m:t>𝐴𝑀</m:t>
                    </m:r>
                    <m:r>
                      <a:rPr lang="nl-NL" sz="1800" i="1">
                        <a:effectLst/>
                        <a:latin typeface="Cambria Math" panose="02040503050406030204" pitchFamily="18" charset="0"/>
                        <a:ea typeface="Dotum" panose="020B0600000101010101" pitchFamily="34" charset="-127"/>
                        <a:cs typeface="Times New Roman" panose="02020603050405020304" pitchFamily="18" charset="0"/>
                      </a:rPr>
                      <m:t>, </m:t>
                    </m:r>
                    <m:r>
                      <a:rPr lang="nl-NL" sz="1800" i="1">
                        <a:effectLst/>
                        <a:latin typeface="Cambria Math" panose="02040503050406030204" pitchFamily="18" charset="0"/>
                        <a:ea typeface="Dotum" panose="020B0600000101010101" pitchFamily="34" charset="-127"/>
                        <a:cs typeface="Times New Roman" panose="02020603050405020304" pitchFamily="18" charset="0"/>
                      </a:rPr>
                      <m:t>𝐴</m:t>
                    </m:r>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nl-NL" sz="1800" i="1">
                        <a:effectLst/>
                        <a:latin typeface="Cambria Math" panose="02040503050406030204" pitchFamily="18" charset="0"/>
                        <a:ea typeface="Dotum" panose="020B0600000101010101" pitchFamily="34" charset="-127"/>
                        <a:cs typeface="Times New Roman" panose="02020603050405020304" pitchFamily="18" charset="0"/>
                      </a:rPr>
                      <m:t>𝑀</m:t>
                    </m:r>
                    <m:r>
                      <a:rPr lang="nl-NL" sz="18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nl-NL" sz="1800">
                    <a:effectLst/>
                    <a:latin typeface="+mn-lt"/>
                    <a:ea typeface="Dotum" panose="020B0600000101010101" pitchFamily="34" charset="-127"/>
                    <a:cs typeface="Times New Roman" panose="02020603050405020304" pitchFamily="18" charset="0"/>
                  </a:rPr>
                  <a:t> lần lượt là các đường trung truyến của </a:t>
                </a:r>
                <a14:m>
                  <m:oMath xmlns:m="http://schemas.openxmlformats.org/officeDocument/2006/math">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nl-NL" sz="18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nl-NL"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nl-NL" sz="1800" i="1">
                        <a:effectLst/>
                        <a:latin typeface="Cambria Math" panose="02040503050406030204" pitchFamily="18" charset="0"/>
                        <a:ea typeface="Dotum" panose="020B0600000101010101" pitchFamily="34" charset="-127"/>
                        <a:cs typeface="Times New Roman" panose="02020603050405020304" pitchFamily="18" charset="0"/>
                      </a:rPr>
                      <m:t>𝐴</m:t>
                    </m:r>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nl-NL" sz="1800" i="1">
                        <a:effectLst/>
                        <a:latin typeface="Cambria Math" panose="02040503050406030204" pitchFamily="18" charset="0"/>
                        <a:ea typeface="Dotum" panose="020B0600000101010101" pitchFamily="34" charset="-127"/>
                        <a:cs typeface="Times New Roman" panose="02020603050405020304" pitchFamily="18" charset="0"/>
                      </a:rPr>
                      <m:t>𝐵</m:t>
                    </m:r>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nl-NL" sz="1800" i="1">
                        <a:effectLst/>
                        <a:latin typeface="Cambria Math" panose="02040503050406030204" pitchFamily="18" charset="0"/>
                        <a:ea typeface="Dotum" panose="020B0600000101010101" pitchFamily="34" charset="-127"/>
                        <a:cs typeface="Times New Roman" panose="02020603050405020304" pitchFamily="18" charset="0"/>
                      </a:rPr>
                      <m:t>𝐶</m:t>
                    </m:r>
                    <m:r>
                      <a:rPr lang="nl-NL" sz="18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nl-NL" sz="1800">
                    <a:effectLst/>
                    <a:latin typeface="+mn-lt"/>
                    <a:ea typeface="Dotum" panose="020B0600000101010101" pitchFamily="34" charset="-127"/>
                    <a:cs typeface="Times New Roman" panose="02020603050405020304" pitchFamily="18" charset="0"/>
                  </a:rPr>
                  <a:t> thì </a:t>
                </a:r>
                <a14:m>
                  <m:oMath xmlns:m="http://schemas.openxmlformats.org/officeDocument/2006/math">
                    <m:f>
                      <m:f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8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nl-NL"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800" i="1">
                                <a:effectLst/>
                                <a:latin typeface="Cambria Math" panose="02040503050406030204" pitchFamily="18" charset="0"/>
                                <a:ea typeface="Dotum" panose="020B0600000101010101" pitchFamily="34" charset="-127"/>
                                <a:cs typeface="Times New Roman" panose="02020603050405020304" pitchFamily="18" charset="0"/>
                              </a:rPr>
                              <m:t>𝑀</m:t>
                            </m:r>
                          </m:e>
                          <m:sup>
                            <m:r>
                              <a:rPr lang="nl-NL" sz="1800" i="1">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800" i="1">
                            <a:effectLst/>
                            <a:latin typeface="Cambria Math" panose="02040503050406030204" pitchFamily="18" charset="0"/>
                            <a:ea typeface="Dotum" panose="020B0600000101010101" pitchFamily="34" charset="-127"/>
                            <a:cs typeface="Times New Roman" panose="02020603050405020304" pitchFamily="18" charset="0"/>
                          </a:rPr>
                          <m:t>𝐴𝑀</m:t>
                        </m:r>
                      </m:den>
                    </m:f>
                    <m:r>
                      <a:rPr lang="nl-NL" sz="1800" i="1">
                        <a:effectLst/>
                        <a:latin typeface="Cambria Math" panose="02040503050406030204" pitchFamily="18" charset="0"/>
                        <a:ea typeface="Dotum" panose="020B0600000101010101" pitchFamily="34" charset="-127"/>
                        <a:cs typeface="Times New Roman" panose="02020603050405020304" pitchFamily="18" charset="0"/>
                      </a:rPr>
                      <m:t>=</m:t>
                    </m:r>
                    <m:r>
                      <a:rPr lang="nl-NL" sz="1800" i="1">
                        <a:effectLst/>
                        <a:latin typeface="Cambria Math" panose="02040503050406030204" pitchFamily="18" charset="0"/>
                        <a:ea typeface="Dotum" panose="020B0600000101010101" pitchFamily="34" charset="-127"/>
                        <a:cs typeface="Times New Roman" panose="02020603050405020304" pitchFamily="18" charset="0"/>
                      </a:rPr>
                      <m:t>𝑘</m:t>
                    </m:r>
                  </m:oMath>
                </a14:m>
                <a:r>
                  <a:rPr lang="nl-NL" sz="1800">
                    <a:effectLst/>
                    <a:latin typeface="+mn-lt"/>
                    <a:ea typeface="Dotum" panose="020B0600000101010101" pitchFamily="34" charset="-127"/>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10" name="Rectangle 9"/>
              <p:cNvSpPr>
                <a:spLocks noRot="1" noChangeAspect="1" noMove="1" noResize="1" noEditPoints="1" noAdjustHandles="1" noChangeArrowheads="1" noChangeShapeType="1" noTextEdit="1"/>
              </p:cNvSpPr>
              <p:nvPr/>
            </p:nvSpPr>
            <p:spPr>
              <a:xfrm>
                <a:off x="1354387" y="3197710"/>
                <a:ext cx="6984941" cy="1602362"/>
              </a:xfrm>
              <a:prstGeom prst="rect">
                <a:avLst/>
              </a:prstGeom>
              <a:blipFill>
                <a:blip r:embed="rId4"/>
                <a:stretch>
                  <a:fillRect l="-522" r="-609"/>
                </a:stretch>
              </a:blipFill>
            </p:spPr>
            <p:txBody>
              <a:bodyPr/>
              <a:lstStyle/>
              <a:p>
                <a:r>
                  <a:rPr lang="en-US">
                    <a:noFill/>
                  </a:rPr>
                  <a:t> </a:t>
                </a:r>
              </a:p>
            </p:txBody>
          </p:sp>
        </mc:Fallback>
      </mc:AlternateContent>
    </p:spTree>
    <p:extLst>
      <p:ext uri="{BB962C8B-B14F-4D97-AF65-F5344CB8AC3E}">
        <p14:creationId xmlns:p14="http://schemas.microsoft.com/office/powerpoint/2010/main" val="3460285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randombar(horizont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0"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6" name="TextBox 5"/>
          <p:cNvSpPr txBox="1"/>
          <p:nvPr/>
        </p:nvSpPr>
        <p:spPr>
          <a:xfrm>
            <a:off x="3570291" y="412167"/>
            <a:ext cx="2008190"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2</a:t>
            </a:r>
          </a:p>
        </p:txBody>
      </p:sp>
      <mc:AlternateContent xmlns:mc="http://schemas.openxmlformats.org/markup-compatibility/2006" xmlns:a14="http://schemas.microsoft.com/office/drawing/2010/main">
        <mc:Choice Requires="a14">
          <p:sp>
            <p:nvSpPr>
              <p:cNvPr id="7" name="Rectangle 1"/>
              <p:cNvSpPr>
                <a:spLocks noChangeArrowheads="1"/>
              </p:cNvSpPr>
              <p:nvPr/>
            </p:nvSpPr>
            <p:spPr bwMode="auto">
              <a:xfrm>
                <a:off x="690572" y="1060037"/>
                <a:ext cx="7767628" cy="1241815"/>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lvl="0" algn="just">
                  <a:lnSpc>
                    <a:spcPct val="150000"/>
                  </a:lnSpc>
                  <a:spcBef>
                    <a:spcPts val="0"/>
                  </a:spcBef>
                  <a:spcAft>
                    <a:spcPts val="0"/>
                  </a:spcAft>
                  <a:buClrTx/>
                </a:pPr>
                <a:r>
                  <a:rPr lang="vi-VN" sz="1900">
                    <a:solidFill>
                      <a:srgbClr val="000000"/>
                    </a:solidFill>
                    <a:latin typeface="+mn-lt"/>
                  </a:rPr>
                  <a:t>Cho </a:t>
                </a:r>
                <a14:m>
                  <m:oMath xmlns:m="http://schemas.openxmlformats.org/officeDocument/2006/math">
                    <m:r>
                      <m:rPr>
                        <m:sty m:val="p"/>
                      </m:rPr>
                      <a:rPr lang="el-GR" sz="1900" i="0" smtClean="0">
                        <a:solidFill>
                          <a:srgbClr val="000000"/>
                        </a:solidFill>
                        <a:latin typeface="Cambria Math" panose="02040503050406030204" pitchFamily="18" charset="0"/>
                      </a:rPr>
                      <m:t>Δ</m:t>
                    </m:r>
                    <m:r>
                      <a:rPr lang="vi-VN" sz="1900" i="1">
                        <a:solidFill>
                          <a:srgbClr val="000000"/>
                        </a:solidFill>
                        <a:latin typeface="Cambria Math" panose="02040503050406030204" pitchFamily="18" charset="0"/>
                      </a:rPr>
                      <m:t>𝐴</m:t>
                    </m:r>
                    <m:r>
                      <a:rPr lang="vi-VN" sz="1900" i="1">
                        <a:solidFill>
                          <a:srgbClr val="000000"/>
                        </a:solidFill>
                        <a:latin typeface="Cambria Math" panose="02040503050406030204" pitchFamily="18" charset="0"/>
                      </a:rPr>
                      <m:t>′</m:t>
                    </m:r>
                    <m:r>
                      <a:rPr lang="vi-VN" sz="1900" i="1">
                        <a:solidFill>
                          <a:srgbClr val="000000"/>
                        </a:solidFill>
                        <a:latin typeface="Cambria Math" panose="02040503050406030204" pitchFamily="18" charset="0"/>
                      </a:rPr>
                      <m:t>𝐵</m:t>
                    </m:r>
                    <m:r>
                      <a:rPr lang="vi-VN" sz="1900" i="1">
                        <a:solidFill>
                          <a:srgbClr val="000000"/>
                        </a:solidFill>
                        <a:latin typeface="Cambria Math" panose="02040503050406030204" pitchFamily="18" charset="0"/>
                      </a:rPr>
                      <m:t>′</m:t>
                    </m:r>
                    <m:r>
                      <a:rPr lang="vi-VN" sz="1900" i="1">
                        <a:solidFill>
                          <a:srgbClr val="000000"/>
                        </a:solidFill>
                        <a:latin typeface="Cambria Math" panose="02040503050406030204" pitchFamily="18" charset="0"/>
                      </a:rPr>
                      <m:t>𝐶</m:t>
                    </m:r>
                    <m:r>
                      <a:rPr lang="vi-VN" sz="1900" i="1">
                        <a:solidFill>
                          <a:srgbClr val="000000"/>
                        </a:solidFill>
                        <a:latin typeface="Cambria Math" panose="02040503050406030204" pitchFamily="18" charset="0"/>
                      </a:rPr>
                      <m:t>′ ∽ </m:t>
                    </m:r>
                    <m:r>
                      <m:rPr>
                        <m:sty m:val="p"/>
                      </m:rPr>
                      <a:rPr lang="el-GR" sz="1900" i="0">
                        <a:solidFill>
                          <a:srgbClr val="000000"/>
                        </a:solidFill>
                        <a:latin typeface="Cambria Math" panose="02040503050406030204" pitchFamily="18" charset="0"/>
                      </a:rPr>
                      <m:t>Δ</m:t>
                    </m:r>
                    <m:r>
                      <a:rPr lang="vi-VN" sz="1900" i="1">
                        <a:solidFill>
                          <a:srgbClr val="000000"/>
                        </a:solidFill>
                        <a:latin typeface="Cambria Math" panose="02040503050406030204" pitchFamily="18" charset="0"/>
                      </a:rPr>
                      <m:t>𝐴𝐵𝐶</m:t>
                    </m:r>
                  </m:oMath>
                </a14:m>
                <a:r>
                  <a:rPr lang="vi-VN" sz="1900">
                    <a:solidFill>
                      <a:srgbClr val="000000"/>
                    </a:solidFill>
                    <a:latin typeface="+mn-lt"/>
                  </a:rPr>
                  <a:t>. Trên tia đối của các tia </a:t>
                </a:r>
                <a14:m>
                  <m:oMath xmlns:m="http://schemas.openxmlformats.org/officeDocument/2006/math">
                    <m:r>
                      <a:rPr lang="vi-VN" sz="1900" i="1" smtClean="0">
                        <a:solidFill>
                          <a:srgbClr val="000000"/>
                        </a:solidFill>
                        <a:latin typeface="Cambria Math" panose="02040503050406030204" pitchFamily="18" charset="0"/>
                      </a:rPr>
                      <m:t>𝐶𝐵</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𝐶</m:t>
                    </m:r>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𝐵</m:t>
                    </m:r>
                    <m:r>
                      <a:rPr lang="vi-VN" sz="1900" i="1" smtClean="0">
                        <a:solidFill>
                          <a:srgbClr val="000000"/>
                        </a:solidFill>
                        <a:latin typeface="Cambria Math" panose="02040503050406030204" pitchFamily="18" charset="0"/>
                      </a:rPr>
                      <m:t>′ </m:t>
                    </m:r>
                  </m:oMath>
                </a14:m>
                <a:r>
                  <a:rPr lang="vi-VN" sz="1900">
                    <a:solidFill>
                      <a:srgbClr val="000000"/>
                    </a:solidFill>
                    <a:latin typeface="+mn-lt"/>
                  </a:rPr>
                  <a:t>lần lượt lấy các điểm </a:t>
                </a:r>
                <a14:m>
                  <m:oMath xmlns:m="http://schemas.openxmlformats.org/officeDocument/2006/math">
                    <m:r>
                      <a:rPr lang="vi-VN" sz="1900" i="1" smtClean="0">
                        <a:solidFill>
                          <a:srgbClr val="000000"/>
                        </a:solidFill>
                        <a:latin typeface="Cambria Math" panose="02040503050406030204" pitchFamily="18" charset="0"/>
                      </a:rPr>
                      <m:t>𝑀</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𝑀</m:t>
                    </m:r>
                    <m:r>
                      <a:rPr lang="vi-VN" sz="1900" i="1" smtClean="0">
                        <a:solidFill>
                          <a:srgbClr val="000000"/>
                        </a:solidFill>
                        <a:latin typeface="Cambria Math" panose="02040503050406030204" pitchFamily="18" charset="0"/>
                      </a:rPr>
                      <m:t>′ </m:t>
                    </m:r>
                  </m:oMath>
                </a14:m>
                <a:r>
                  <a:rPr lang="vi-VN" sz="1900">
                    <a:solidFill>
                      <a:srgbClr val="000000"/>
                    </a:solidFill>
                    <a:latin typeface="+mn-lt"/>
                  </a:rPr>
                  <a:t>sao cho </a:t>
                </a:r>
                <a:r>
                  <a:rPr lang="en-US" sz="1900">
                    <a:solidFill>
                      <a:srgbClr val="000000"/>
                    </a:solidFill>
                    <a:latin typeface="+mn-lt"/>
                    <a:cs typeface="Times New Roman" panose="02020603050405020304" pitchFamily="18" charset="0"/>
                  </a:rPr>
                  <a:t> </a:t>
                </a:r>
                <a14:m>
                  <m:oMath xmlns:m="http://schemas.openxmlformats.org/officeDocument/2006/math">
                    <m:f>
                      <m:fPr>
                        <m:ctrlPr>
                          <a:rPr lang="en-US" sz="1900" i="1">
                            <a:solidFill>
                              <a:srgbClr val="000000"/>
                            </a:solidFill>
                            <a:effectLst/>
                            <a:latin typeface="Cambria Math" panose="02040503050406030204" pitchFamily="18" charset="0"/>
                            <a:cs typeface="Times New Roman" panose="02020603050405020304" pitchFamily="18" charset="0"/>
                          </a:rPr>
                        </m:ctrlPr>
                      </m:fPr>
                      <m:num>
                        <m:r>
                          <a:rPr lang="en-US" sz="1900" b="0" i="1" smtClean="0">
                            <a:solidFill>
                              <a:srgbClr val="000000"/>
                            </a:solidFill>
                            <a:effectLst/>
                            <a:latin typeface="Cambria Math" panose="02040503050406030204" pitchFamily="18" charset="0"/>
                            <a:cs typeface="Times New Roman" panose="02020603050405020304" pitchFamily="18" charset="0"/>
                          </a:rPr>
                          <m:t>𝑀𝐶</m:t>
                        </m:r>
                      </m:num>
                      <m:den>
                        <m:r>
                          <a:rPr lang="nl-NL" sz="19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𝑀𝐵</m:t>
                        </m:r>
                      </m:den>
                    </m:f>
                    <m:r>
                      <a:rPr lang="en-US" sz="19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solidFill>
                              <a:srgbClr val="000000"/>
                            </a:solidFill>
                            <a:effectLst/>
                            <a:latin typeface="Cambria Math" panose="02040503050406030204" pitchFamily="18" charset="0"/>
                            <a:cs typeface="Times New Roman" panose="02020603050405020304" pitchFamily="18" charset="0"/>
                          </a:rPr>
                        </m:ctrlPr>
                      </m:fPr>
                      <m:num>
                        <m:sSup>
                          <m:sSupPr>
                            <m:ctrlPr>
                              <a:rPr lang="en-US" sz="1900" i="1">
                                <a:solidFill>
                                  <a:srgbClr val="000000"/>
                                </a:solidFill>
                                <a:effectLst/>
                                <a:latin typeface="Cambria Math" panose="02040503050406030204" pitchFamily="18" charset="0"/>
                                <a:cs typeface="Times New Roman" panose="02020603050405020304" pitchFamily="18" charset="0"/>
                              </a:rPr>
                            </m:ctrlPr>
                          </m:sSupPr>
                          <m:e>
                            <m:r>
                              <a:rPr lang="nl-NL" sz="19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𝑀</m:t>
                            </m:r>
                          </m:e>
                          <m:sup>
                            <m:r>
                              <a:rPr lang="en-US" sz="19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solidFill>
                                  <a:srgbClr val="000000"/>
                                </a:solidFill>
                                <a:effectLst/>
                                <a:latin typeface="Cambria Math" panose="02040503050406030204" pitchFamily="18" charset="0"/>
                                <a:cs typeface="Times New Roman" panose="02020603050405020304" pitchFamily="18" charset="0"/>
                              </a:rPr>
                            </m:ctrlPr>
                          </m:sSupPr>
                          <m:e>
                            <m:r>
                              <a:rPr lang="nl-NL" sz="19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9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num>
                      <m:den>
                        <m:sSup>
                          <m:sSupPr>
                            <m:ctrlPr>
                              <a:rPr lang="en-US" sz="1900" i="1">
                                <a:solidFill>
                                  <a:srgbClr val="000000"/>
                                </a:solidFill>
                                <a:latin typeface="Cambria Math" panose="02040503050406030204" pitchFamily="18" charset="0"/>
                                <a:cs typeface="Times New Roman" panose="02020603050405020304" pitchFamily="18" charset="0"/>
                              </a:rPr>
                            </m:ctrlPr>
                          </m:sSupPr>
                          <m:e>
                            <m:r>
                              <a:rPr lang="nl-NL" sz="19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e>
                          <m:sup>
                            <m:r>
                              <a:rPr lang="en-US" sz="19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solidFill>
                                  <a:srgbClr val="000000"/>
                                </a:solidFill>
                                <a:latin typeface="Cambria Math" panose="02040503050406030204" pitchFamily="18" charset="0"/>
                                <a:cs typeface="Times New Roman" panose="02020603050405020304" pitchFamily="18" charset="0"/>
                              </a:rPr>
                            </m:ctrlPr>
                          </m:sSupPr>
                          <m:e>
                            <m:r>
                              <a:rPr lang="nl-NL" sz="19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𝐵</m:t>
                            </m:r>
                          </m:e>
                          <m:sup>
                            <m:r>
                              <a:rPr lang="en-US" sz="1900" i="1">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up>
                        </m:sSup>
                      </m:den>
                    </m:f>
                    <m:r>
                      <a:rPr lang="nl-NL" sz="19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1900" b="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900">
                    <a:solidFill>
                      <a:srgbClr val="000000"/>
                    </a:solidFill>
                    <a:latin typeface="+mn-lt"/>
                  </a:rPr>
                  <a:t> </a:t>
                </a:r>
                <a:r>
                  <a:rPr lang="vi-VN" sz="1900">
                    <a:solidFill>
                      <a:srgbClr val="000000"/>
                    </a:solidFill>
                    <a:latin typeface="+mn-lt"/>
                  </a:rPr>
                  <a:t>Chứng minh rằng </a:t>
                </a:r>
                <a14:m>
                  <m:oMath xmlns:m="http://schemas.openxmlformats.org/officeDocument/2006/math">
                    <m:r>
                      <m:rPr>
                        <m:sty m:val="p"/>
                      </m:rPr>
                      <a:rPr lang="el-GR" sz="1900" i="0" smtClean="0">
                        <a:solidFill>
                          <a:srgbClr val="000000"/>
                        </a:solidFill>
                        <a:latin typeface="Cambria Math" panose="02040503050406030204" pitchFamily="18" charset="0"/>
                      </a:rPr>
                      <m:t>Δ</m:t>
                    </m:r>
                    <m:r>
                      <a:rPr lang="vi-VN" sz="1900" i="1">
                        <a:solidFill>
                          <a:srgbClr val="000000"/>
                        </a:solidFill>
                        <a:latin typeface="Cambria Math" panose="02040503050406030204" pitchFamily="18" charset="0"/>
                      </a:rPr>
                      <m:t>𝐴</m:t>
                    </m:r>
                    <m:r>
                      <a:rPr lang="vi-VN" sz="1900" i="1">
                        <a:solidFill>
                          <a:srgbClr val="000000"/>
                        </a:solidFill>
                        <a:latin typeface="Cambria Math" panose="02040503050406030204" pitchFamily="18" charset="0"/>
                      </a:rPr>
                      <m:t>′</m:t>
                    </m:r>
                    <m:r>
                      <a:rPr lang="vi-VN" sz="1900" i="1">
                        <a:solidFill>
                          <a:srgbClr val="000000"/>
                        </a:solidFill>
                        <a:latin typeface="Cambria Math" panose="02040503050406030204" pitchFamily="18" charset="0"/>
                      </a:rPr>
                      <m:t>𝐵</m:t>
                    </m:r>
                    <m:r>
                      <a:rPr lang="vi-VN" sz="1900" i="1">
                        <a:solidFill>
                          <a:srgbClr val="000000"/>
                        </a:solidFill>
                        <a:latin typeface="Cambria Math" panose="02040503050406030204" pitchFamily="18" charset="0"/>
                      </a:rPr>
                      <m:t>′</m:t>
                    </m:r>
                    <m:r>
                      <a:rPr lang="vi-VN" sz="1900" i="1">
                        <a:solidFill>
                          <a:srgbClr val="000000"/>
                        </a:solidFill>
                        <a:latin typeface="Cambria Math" panose="02040503050406030204" pitchFamily="18" charset="0"/>
                      </a:rPr>
                      <m:t>𝑀</m:t>
                    </m:r>
                    <m:r>
                      <a:rPr lang="vi-VN" sz="1900" i="1">
                        <a:solidFill>
                          <a:srgbClr val="000000"/>
                        </a:solidFill>
                        <a:latin typeface="Cambria Math" panose="02040503050406030204" pitchFamily="18" charset="0"/>
                      </a:rPr>
                      <m:t>′ ∽ </m:t>
                    </m:r>
                    <m:r>
                      <m:rPr>
                        <m:sty m:val="p"/>
                      </m:rPr>
                      <a:rPr lang="el-GR" sz="1900" i="0">
                        <a:solidFill>
                          <a:srgbClr val="000000"/>
                        </a:solidFill>
                        <a:latin typeface="Cambria Math" panose="02040503050406030204" pitchFamily="18" charset="0"/>
                      </a:rPr>
                      <m:t>Δ</m:t>
                    </m:r>
                    <m:r>
                      <a:rPr lang="vi-VN" sz="1900" i="1" smtClean="0">
                        <a:solidFill>
                          <a:srgbClr val="000000"/>
                        </a:solidFill>
                        <a:latin typeface="Cambria Math" panose="02040503050406030204" pitchFamily="18" charset="0"/>
                      </a:rPr>
                      <m:t>𝐴𝐵𝑀</m:t>
                    </m:r>
                  </m:oMath>
                </a14:m>
                <a:r>
                  <a:rPr kumimoji="0" lang="en-US" altLang="en-US" sz="1900" b="0" i="0" u="none" strike="noStrike" kern="0" cap="none" spc="0" normalizeH="0" baseline="0" noProof="0">
                    <a:ln>
                      <a:noFill/>
                    </a:ln>
                    <a:solidFill>
                      <a:srgbClr val="000000"/>
                    </a:solidFill>
                    <a:effectLst/>
                    <a:uLnTx/>
                    <a:uFillTx/>
                    <a:latin typeface="+mn-lt"/>
                    <a:ea typeface="Open Sans"/>
                    <a:sym typeface="Arial"/>
                  </a:rPr>
                  <a:t>.</a:t>
                </a:r>
                <a:endParaRPr kumimoji="0" lang="vi-VN" altLang="en-US" sz="1900" b="0" i="0" u="none" strike="noStrike" kern="0" cap="none" spc="0" normalizeH="0" baseline="0" noProof="0">
                  <a:ln>
                    <a:noFill/>
                  </a:ln>
                  <a:solidFill>
                    <a:srgbClr val="000000"/>
                  </a:solidFill>
                  <a:effectLst/>
                  <a:uLnTx/>
                  <a:uFillTx/>
                  <a:latin typeface="+mn-lt"/>
                  <a:ea typeface="Open Sans"/>
                  <a:sym typeface="Arial"/>
                </a:endParaRPr>
              </a:p>
            </p:txBody>
          </p:sp>
        </mc:Choice>
        <mc:Fallback xmlns="">
          <p:sp>
            <p:nvSpPr>
              <p:cNvPr id="7" name="Rectangle 1"/>
              <p:cNvSpPr>
                <a:spLocks noRot="1" noChangeAspect="1" noMove="1" noResize="1" noEditPoints="1" noAdjustHandles="1" noChangeArrowheads="1" noChangeShapeType="1" noTextEdit="1"/>
              </p:cNvSpPr>
              <p:nvPr/>
            </p:nvSpPr>
            <p:spPr bwMode="auto">
              <a:xfrm>
                <a:off x="690572" y="1060037"/>
                <a:ext cx="7767628" cy="1241815"/>
              </a:xfrm>
              <a:prstGeom prst="rect">
                <a:avLst/>
              </a:prstGeom>
              <a:blipFill>
                <a:blip r:embed="rId3"/>
                <a:stretch>
                  <a:fillRect l="-706" r="-706"/>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11" name="Picture 10"/>
          <p:cNvPicPr>
            <a:picLocks noChangeAspect="1"/>
          </p:cNvPicPr>
          <p:nvPr/>
        </p:nvPicPr>
        <p:blipFill>
          <a:blip r:embed="rId4"/>
          <a:stretch>
            <a:fillRect/>
          </a:stretch>
        </p:blipFill>
        <p:spPr>
          <a:xfrm>
            <a:off x="1897127" y="2447274"/>
            <a:ext cx="5354518" cy="2386252"/>
          </a:xfrm>
          <a:prstGeom prst="rect">
            <a:avLst/>
          </a:prstGeom>
        </p:spPr>
      </p:pic>
    </p:spTree>
    <p:extLst>
      <p:ext uri="{BB962C8B-B14F-4D97-AF65-F5344CB8AC3E}">
        <p14:creationId xmlns:p14="http://schemas.microsoft.com/office/powerpoint/2010/main" val="73907619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up)">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Rectangle 4"/>
              <p:cNvSpPr/>
              <p:nvPr/>
            </p:nvSpPr>
            <p:spPr>
              <a:xfrm>
                <a:off x="1313774" y="816157"/>
                <a:ext cx="6521219" cy="3862276"/>
              </a:xfrm>
              <a:prstGeom prst="rect">
                <a:avLst/>
              </a:prstGeom>
            </p:spPr>
            <p:txBody>
              <a:bodyPr wrap="square">
                <a:spAutoFit/>
              </a:bodyPr>
              <a:lstStyle/>
              <a:p>
                <a:pPr algn="just">
                  <a:lnSpc>
                    <a:spcPct val="150000"/>
                  </a:lnSpc>
                </a:pPr>
                <a:r>
                  <a:rPr lang="nl-NL" sz="1800">
                    <a:latin typeface="+mn-lt"/>
                    <a:ea typeface="Arial" panose="020B0604020202020204" pitchFamily="34" charset="0"/>
                    <a:cs typeface="Times New Roman" panose="02020603050405020304" pitchFamily="18" charset="0"/>
                  </a:rPr>
                  <a:t>Vì </a:t>
                </a:r>
                <a14:m>
                  <m:oMath xmlns:m="http://schemas.openxmlformats.org/officeDocument/2006/math">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𝐴</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𝐶</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nl-NL" sz="1800">
                    <a:effectLst/>
                    <a:latin typeface="+mn-lt"/>
                    <a:ea typeface="Dotum" panose="020B0600000101010101" pitchFamily="34" charset="-127"/>
                    <a:cs typeface="Times New Roman" panose="02020603050405020304" pitchFamily="18" charset="0"/>
                  </a:rPr>
                  <a:t> nên </a:t>
                </a:r>
                <a14:m>
                  <m:oMath xmlns:m="http://schemas.openxmlformats.org/officeDocument/2006/math">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nl-NL"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nl-NL"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nl-NL" sz="1800" i="1">
                                <a:effectLst/>
                                <a:latin typeface="Cambria Math" panose="02040503050406030204" pitchFamily="18" charset="0"/>
                                <a:ea typeface="Dotum" panose="020B0600000101010101" pitchFamily="34" charset="-127"/>
                                <a:cs typeface="Times New Roman" panose="02020603050405020304" pitchFamily="18" charset="0"/>
                              </a:rPr>
                              <m:t>′</m:t>
                            </m:r>
                          </m:sup>
                        </m:sSup>
                      </m:e>
                    </m:acc>
                    <m:r>
                      <a:rPr lang="nl-NL" sz="18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800" i="1">
                            <a:effectLst/>
                            <a:latin typeface="Cambria Math" panose="02040503050406030204" pitchFamily="18" charset="0"/>
                            <a:ea typeface="Dotum" panose="020B0600000101010101" pitchFamily="34" charset="-127"/>
                            <a:cs typeface="Times New Roman" panose="02020603050405020304" pitchFamily="18" charset="0"/>
                          </a:rPr>
                          <m:t>𝐴𝐵𝐶</m:t>
                        </m:r>
                      </m:e>
                    </m:acc>
                  </m:oMath>
                </a14:m>
                <a:r>
                  <a:rPr lang="nl-NL" sz="1800">
                    <a:effectLst/>
                    <a:latin typeface="+mn-lt"/>
                    <a:ea typeface="Dotum" panose="020B0600000101010101" pitchFamily="34" charset="-127"/>
                    <a:cs typeface="Times New Roman" panose="02020603050405020304" pitchFamily="18" charset="0"/>
                  </a:rPr>
                  <a:t> và </a:t>
                </a:r>
                <a:r>
                  <a:rPr lang="nl-NL" sz="1800">
                    <a:effectLst/>
                    <a:latin typeface="+mn-lt"/>
                    <a:ea typeface="Arial" panose="020B0604020202020204" pitchFamily="34" charset="0"/>
                    <a:cs typeface="Times New Roman" panose="02020603050405020304" pitchFamily="18" charset="0"/>
                  </a:rPr>
                  <a:t> </a:t>
                </a:r>
                <a14:m>
                  <m:oMath xmlns:m="http://schemas.openxmlformats.org/officeDocument/2006/math">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𝐴</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𝐴𝐵</m:t>
                        </m:r>
                      </m:den>
                    </m:f>
                    <m:r>
                      <a:rPr lang="nl-NL"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𝐶</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𝐵𝐶</m:t>
                        </m:r>
                      </m:den>
                    </m:f>
                  </m:oMath>
                </a14:m>
                <a:r>
                  <a:rPr lang="nl-NL" sz="1800">
                    <a:effectLst/>
                    <a:latin typeface="+mn-lt"/>
                    <a:ea typeface="Dotum" panose="020B0600000101010101" pitchFamily="34" charset="-127"/>
                    <a:cs typeface="Times New Roman" panose="02020603050405020304" pitchFamily="18" charset="0"/>
                  </a:rPr>
                  <a:t>. </a:t>
                </a:r>
                <a:r>
                  <a:rPr lang="en-US" sz="1800">
                    <a:effectLst/>
                    <a:latin typeface="+mn-lt"/>
                    <a:ea typeface="Dotum" panose="020B0600000101010101" pitchFamily="34" charset="-127"/>
                    <a:cs typeface="Times New Roman" panose="02020603050405020304" pitchFamily="18" charset="0"/>
                  </a:rPr>
                  <a:t>Do đó:</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𝑀</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𝑀𝐵</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𝑀</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𝑀𝐶</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𝑀</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𝑀</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𝑀𝐵</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𝑀𝐶</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𝐵𝐶</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𝐴𝐵</m:t>
                          </m:r>
                        </m:den>
                      </m:f>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Arial" panose="020B0604020202020204" pitchFamily="34" charset="0"/>
                    <a:cs typeface="Times New Roman" panose="02020603050405020304" pitchFamily="18" charset="0"/>
                  </a:rPr>
                  <a:t>Xét </a:t>
                </a:r>
                <a14:m>
                  <m:oMath xmlns:m="http://schemas.openxmlformats.org/officeDocument/2006/math">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𝐴</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𝑀</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800" i="1">
                        <a:effectLst/>
                        <a:latin typeface="Cambria Math" panose="02040503050406030204" pitchFamily="18" charset="0"/>
                        <a:ea typeface="Dotum" panose="020B0600000101010101" pitchFamily="34" charset="-127"/>
                        <a:cs typeface="Times New Roman" panose="02020603050405020304" pitchFamily="18" charset="0"/>
                      </a:rPr>
                      <m:t>∆</m:t>
                    </m:r>
                    <m:r>
                      <a:rPr lang="nl-NL" sz="1800" i="1">
                        <a:effectLst/>
                        <a:latin typeface="Cambria Math" panose="02040503050406030204" pitchFamily="18" charset="0"/>
                        <a:ea typeface="Dotum" panose="020B0600000101010101" pitchFamily="34" charset="-127"/>
                        <a:cs typeface="Times New Roman" panose="02020603050405020304" pitchFamily="18" charset="0"/>
                      </a:rPr>
                      <m:t>𝐴𝐵𝑀</m:t>
                    </m:r>
                  </m:oMath>
                </a14:m>
                <a:r>
                  <a:rPr lang="en-US" sz="1800">
                    <a:effectLst/>
                    <a:latin typeface="+mn-lt"/>
                    <a:ea typeface="Dotum" panose="020B0600000101010101" pitchFamily="34" charset="-127"/>
                    <a:cs typeface="Times New Roman" panose="02020603050405020304" pitchFamily="18" charset="0"/>
                  </a:rPr>
                  <a:t> có:</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𝐴𝐵</m:t>
                          </m:r>
                        </m:den>
                      </m:f>
                      <m:r>
                        <a:rPr lang="en-US" sz="18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𝑀</m:t>
                              </m:r>
                            </m:e>
                            <m:sup>
                              <m:r>
                                <a:rPr lang="en-US" sz="18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nl-NL" sz="1800" i="1">
                              <a:effectLst/>
                              <a:latin typeface="Cambria Math" panose="02040503050406030204" pitchFamily="18" charset="0"/>
                              <a:ea typeface="Arial" panose="020B0604020202020204" pitchFamily="34" charset="0"/>
                              <a:cs typeface="Times New Roman" panose="02020603050405020304" pitchFamily="18" charset="0"/>
                            </a:rPr>
                            <m:t>𝐵𝑀</m:t>
                          </m:r>
                        </m:den>
                      </m:f>
                    </m:oMath>
                  </m:oMathPara>
                </a14:m>
                <a:endParaRPr lang="en-US" sz="18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8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8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800" i="1">
                                <a:effectLst/>
                                <a:latin typeface="Cambria Math" panose="02040503050406030204" pitchFamily="18" charset="0"/>
                                <a:ea typeface="Dotum" panose="020B0600000101010101" pitchFamily="34" charset="-127"/>
                                <a:cs typeface="Times New Roman" panose="02020603050405020304" pitchFamily="18" charset="0"/>
                              </a:rPr>
                              <m:t>𝑀</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e>
                    </m:acc>
                    <m:r>
                      <a:rPr lang="en-US" sz="18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8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8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8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800" i="1">
                                <a:effectLst/>
                                <a:latin typeface="Cambria Math" panose="02040503050406030204" pitchFamily="18" charset="0"/>
                                <a:ea typeface="Dotum" panose="020B0600000101010101" pitchFamily="34" charset="-127"/>
                                <a:cs typeface="Times New Roman" panose="02020603050405020304" pitchFamily="18" charset="0"/>
                              </a:rPr>
                              <m:t>′</m:t>
                            </m:r>
                          </m:sup>
                        </m:sSup>
                      </m:e>
                    </m:acc>
                    <m:r>
                      <a:rPr lang="en-US" sz="18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800" i="1">
                            <a:effectLst/>
                            <a:latin typeface="Cambria Math" panose="02040503050406030204" pitchFamily="18" charset="0"/>
                            <a:ea typeface="Dotum" panose="020B0600000101010101" pitchFamily="34" charset="-127"/>
                            <a:cs typeface="Times New Roman" panose="02020603050405020304" pitchFamily="18" charset="0"/>
                          </a:rPr>
                          <m:t>𝐴𝐵𝐶</m:t>
                        </m:r>
                      </m:e>
                    </m:acc>
                    <m:r>
                      <a:rPr lang="en-US" sz="18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8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800" i="1">
                            <a:effectLst/>
                            <a:latin typeface="Cambria Math" panose="02040503050406030204" pitchFamily="18" charset="0"/>
                            <a:ea typeface="Dotum" panose="020B0600000101010101" pitchFamily="34" charset="-127"/>
                            <a:cs typeface="Times New Roman" panose="02020603050405020304" pitchFamily="18" charset="0"/>
                          </a:rPr>
                          <m:t>𝐴𝐵𝑀</m:t>
                        </m:r>
                      </m:e>
                    </m:acc>
                  </m:oMath>
                </a14:m>
                <a:r>
                  <a:rPr lang="nl-NL" sz="1800">
                    <a:effectLst/>
                    <a:latin typeface="+mn-lt"/>
                    <a:ea typeface="Dotum" panose="020B0600000101010101" pitchFamily="34" charset="-127"/>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800" b="0" i="0" smtClean="0">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𝐴</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𝐵</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800" i="1">
                            <a:effectLst/>
                            <a:latin typeface="Cambria Math" panose="02040503050406030204" pitchFamily="18" charset="0"/>
                            <a:ea typeface="Arial" panose="020B0604020202020204" pitchFamily="34" charset="0"/>
                            <a:cs typeface="Times New Roman" panose="02020603050405020304" pitchFamily="18" charset="0"/>
                          </a:rPr>
                          <m:t>𝑀</m:t>
                        </m:r>
                      </m:e>
                      <m:sup>
                        <m:r>
                          <a:rPr lang="nl-NL" sz="1800" i="1">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800" i="1">
                        <a:latin typeface="Cambria Math" panose="02040503050406030204" pitchFamily="18" charset="0"/>
                        <a:ea typeface="Dotum" panose="020B0600000101010101" pitchFamily="34" charset="-127"/>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𝐴𝐵𝑀</m:t>
                    </m:r>
                  </m:oMath>
                </a14:m>
                <a:r>
                  <a:rPr lang="en-US" sz="1800">
                    <a:effectLst/>
                    <a:latin typeface="+mn-lt"/>
                    <a:ea typeface="Dotum" panose="020B0600000101010101" pitchFamily="34" charset="-127"/>
                    <a:cs typeface="Times New Roman" panose="02020603050405020304" pitchFamily="18" charset="0"/>
                  </a:rPr>
                  <a:t> (c.g.c)</a:t>
                </a:r>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313774" y="816157"/>
                <a:ext cx="6521219" cy="3862276"/>
              </a:xfrm>
              <a:prstGeom prst="rect">
                <a:avLst/>
              </a:prstGeom>
              <a:blipFill>
                <a:blip r:embed="rId3"/>
                <a:stretch>
                  <a:fillRect l="-842" b="-158"/>
                </a:stretch>
              </a:blipFill>
            </p:spPr>
            <p:txBody>
              <a:bodyPr/>
              <a:lstStyle/>
              <a:p>
                <a:r>
                  <a:rPr lang="en-US">
                    <a:noFill/>
                  </a:rPr>
                  <a:t> </a:t>
                </a:r>
              </a:p>
            </p:txBody>
          </p:sp>
        </mc:Fallback>
      </mc:AlternateContent>
      <p:sp>
        <p:nvSpPr>
          <p:cNvPr id="12" name="Rectangle 11"/>
          <p:cNvSpPr/>
          <p:nvPr/>
        </p:nvSpPr>
        <p:spPr>
          <a:xfrm>
            <a:off x="4225569" y="396198"/>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p:spTree>
    <p:extLst>
      <p:ext uri="{BB962C8B-B14F-4D97-AF65-F5344CB8AC3E}">
        <p14:creationId xmlns:p14="http://schemas.microsoft.com/office/powerpoint/2010/main" val="3044159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fade">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arn(inVertic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arn(inVertical)">
                                      <p:cBhvr>
                                        <p:cTn id="32" dur="500"/>
                                        <p:tgtEl>
                                          <p:spTgt spid="5">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Effect transition="in" filter="wipe(left)">
                                      <p:cBhvr>
                                        <p:cTn id="37"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59"/>
        <p:cNvGrpSpPr/>
        <p:nvPr/>
      </p:nvGrpSpPr>
      <p:grpSpPr>
        <a:xfrm>
          <a:off x="0" y="0"/>
          <a:ext cx="0" cy="0"/>
          <a:chOff x="0" y="0"/>
          <a:chExt cx="0" cy="0"/>
        </a:xfrm>
      </p:grpSpPr>
      <p:sp>
        <p:nvSpPr>
          <p:cNvPr id="53" name="TextBox 52"/>
          <p:cNvSpPr txBox="1"/>
          <p:nvPr/>
        </p:nvSpPr>
        <p:spPr>
          <a:xfrm>
            <a:off x="3324716" y="432676"/>
            <a:ext cx="2576863" cy="600164"/>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rPr>
              <a:t>TRANH LUẬN</a:t>
            </a:r>
          </a:p>
        </p:txBody>
      </p:sp>
      <mc:AlternateContent xmlns:mc="http://schemas.openxmlformats.org/markup-compatibility/2006" xmlns:a14="http://schemas.microsoft.com/office/drawing/2010/main">
        <mc:Choice Requires="a14">
          <p:sp>
            <p:nvSpPr>
              <p:cNvPr id="4" name="Rectangle 3"/>
              <p:cNvSpPr/>
              <p:nvPr/>
            </p:nvSpPr>
            <p:spPr>
              <a:xfrm>
                <a:off x="713232" y="944327"/>
                <a:ext cx="8037576" cy="1139992"/>
              </a:xfrm>
              <a:prstGeom prst="rect">
                <a:avLst/>
              </a:prstGeom>
            </p:spPr>
            <p:txBody>
              <a:bodyPr wrap="square">
                <a:spAutoFit/>
              </a:bodyPr>
              <a:lstStyle/>
              <a:p>
                <a:pPr algn="just">
                  <a:lnSpc>
                    <a:spcPct val="150000"/>
                  </a:lnSpc>
                </a:pPr>
                <a:r>
                  <a:rPr lang="en-US" sz="1700">
                    <a:latin typeface="+mn-lt"/>
                  </a:rPr>
                  <a:t>Bạn Lan nhận xét rằng nếu tam giác </a:t>
                </a:r>
                <a14:m>
                  <m:oMath xmlns:m="http://schemas.openxmlformats.org/officeDocument/2006/math">
                    <m:r>
                      <a:rPr lang="en-US" sz="1700" i="1" smtClean="0">
                        <a:latin typeface="Cambria Math" panose="02040503050406030204" pitchFamily="18" charset="0"/>
                      </a:rPr>
                      <m:t>𝐴𝐵𝐶</m:t>
                    </m:r>
                  </m:oMath>
                </a14:m>
                <a:r>
                  <a:rPr lang="en-US" sz="1700">
                    <a:latin typeface="+mn-lt"/>
                  </a:rPr>
                  <a:t> và tam giác </a:t>
                </a:r>
                <a14:m>
                  <m:oMath xmlns:m="http://schemas.openxmlformats.org/officeDocument/2006/math">
                    <m:r>
                      <a:rPr lang="en-US" sz="1700" i="1" smtClean="0">
                        <a:latin typeface="Cambria Math" panose="02040503050406030204" pitchFamily="18" charset="0"/>
                      </a:rPr>
                      <m:t>𝐴</m:t>
                    </m:r>
                    <m:r>
                      <a:rPr lang="en-US" sz="1700" i="1" smtClean="0">
                        <a:latin typeface="Cambria Math" panose="02040503050406030204" pitchFamily="18" charset="0"/>
                      </a:rPr>
                      <m:t>’</m:t>
                    </m:r>
                    <m:r>
                      <a:rPr lang="en-US" sz="1700" i="1" smtClean="0">
                        <a:latin typeface="Cambria Math" panose="02040503050406030204" pitchFamily="18" charset="0"/>
                      </a:rPr>
                      <m:t>𝐵</m:t>
                    </m:r>
                    <m:r>
                      <a:rPr lang="en-US" sz="1700" i="1" smtClean="0">
                        <a:latin typeface="Cambria Math" panose="02040503050406030204" pitchFamily="18" charset="0"/>
                      </a:rPr>
                      <m:t>’</m:t>
                    </m:r>
                    <m:r>
                      <a:rPr lang="en-US" sz="1700" i="1" smtClean="0">
                        <a:latin typeface="Cambria Math" panose="02040503050406030204" pitchFamily="18" charset="0"/>
                      </a:rPr>
                      <m:t>𝐶</m:t>
                    </m:r>
                    <m:r>
                      <a:rPr lang="en-US" sz="1700" i="1" smtClean="0">
                        <a:latin typeface="Cambria Math" panose="02040503050406030204" pitchFamily="18" charset="0"/>
                      </a:rPr>
                      <m:t>’</m:t>
                    </m:r>
                  </m:oMath>
                </a14:m>
                <a:r>
                  <a:rPr lang="en-US" sz="1700">
                    <a:latin typeface="+mn-lt"/>
                  </a:rPr>
                  <a:t> có  </a:t>
                </a:r>
                <a14:m>
                  <m:oMath xmlns:m="http://schemas.openxmlformats.org/officeDocument/2006/math">
                    <m:f>
                      <m:fPr>
                        <m:ctrlPr>
                          <a:rPr lang="en-US" sz="1700" i="1" smtClean="0">
                            <a:latin typeface="Cambria Math" panose="02040503050406030204" pitchFamily="18" charset="0"/>
                          </a:rPr>
                        </m:ctrlPr>
                      </m:fPr>
                      <m:num>
                        <m:sSup>
                          <m:sSupPr>
                            <m:ctrlPr>
                              <a:rPr lang="en-US" sz="1700" b="0" i="1" smtClean="0">
                                <a:latin typeface="Cambria Math" panose="02040503050406030204" pitchFamily="18" charset="0"/>
                              </a:rPr>
                            </m:ctrlPr>
                          </m:sSupPr>
                          <m:e>
                            <m:r>
                              <a:rPr lang="en-US" sz="1700" b="0" i="1" smtClean="0">
                                <a:latin typeface="Cambria Math" panose="02040503050406030204" pitchFamily="18" charset="0"/>
                              </a:rPr>
                              <m:t>𝐴</m:t>
                            </m:r>
                          </m:e>
                          <m:sup>
                            <m:r>
                              <a:rPr lang="en-US" sz="1700" b="0" i="1" smtClean="0">
                                <a:latin typeface="Cambria Math" panose="02040503050406030204" pitchFamily="18" charset="0"/>
                              </a:rPr>
                              <m:t>′</m:t>
                            </m:r>
                          </m:sup>
                        </m:sSup>
                        <m:r>
                          <a:rPr lang="en-US" sz="1700" b="0" i="1" smtClean="0">
                            <a:latin typeface="Cambria Math" panose="02040503050406030204" pitchFamily="18" charset="0"/>
                          </a:rPr>
                          <m:t>𝐵</m:t>
                        </m:r>
                        <m:r>
                          <a:rPr lang="en-US" sz="1700" b="0" i="1" smtClean="0">
                            <a:latin typeface="Cambria Math" panose="02040503050406030204" pitchFamily="18" charset="0"/>
                          </a:rPr>
                          <m:t>′</m:t>
                        </m:r>
                      </m:num>
                      <m:den>
                        <m:r>
                          <a:rPr lang="en-US" sz="1700" b="0" i="1" smtClean="0">
                            <a:latin typeface="Cambria Math" panose="02040503050406030204" pitchFamily="18" charset="0"/>
                          </a:rPr>
                          <m:t>𝐴𝐵</m:t>
                        </m:r>
                      </m:den>
                    </m:f>
                    <m:r>
                      <a:rPr lang="en-US" sz="1700" b="0" i="1" smtClean="0">
                        <a:latin typeface="Cambria Math" panose="02040503050406030204" pitchFamily="18" charset="0"/>
                      </a:rPr>
                      <m:t>=</m:t>
                    </m:r>
                    <m:f>
                      <m:fPr>
                        <m:ctrlPr>
                          <a:rPr lang="en-US" sz="1700" b="0" i="1" smtClean="0">
                            <a:latin typeface="Cambria Math" panose="02040503050406030204" pitchFamily="18" charset="0"/>
                          </a:rPr>
                        </m:ctrlPr>
                      </m:fPr>
                      <m:num>
                        <m:sSup>
                          <m:sSupPr>
                            <m:ctrlPr>
                              <a:rPr lang="en-US" sz="1700" b="0" i="1" smtClean="0">
                                <a:latin typeface="Cambria Math" panose="02040503050406030204" pitchFamily="18" charset="0"/>
                              </a:rPr>
                            </m:ctrlPr>
                          </m:sSupPr>
                          <m:e>
                            <m:r>
                              <a:rPr lang="en-US" sz="1700" b="0" i="1" smtClean="0">
                                <a:latin typeface="Cambria Math" panose="02040503050406030204" pitchFamily="18" charset="0"/>
                              </a:rPr>
                              <m:t>𝐴</m:t>
                            </m:r>
                          </m:e>
                          <m:sup>
                            <m:r>
                              <a:rPr lang="en-US" sz="1700" b="0" i="1" smtClean="0">
                                <a:latin typeface="Cambria Math" panose="02040503050406030204" pitchFamily="18" charset="0"/>
                              </a:rPr>
                              <m:t>′</m:t>
                            </m:r>
                          </m:sup>
                        </m:sSup>
                        <m:r>
                          <a:rPr lang="en-US" sz="1700" b="0" i="1" smtClean="0">
                            <a:latin typeface="Cambria Math" panose="02040503050406030204" pitchFamily="18" charset="0"/>
                          </a:rPr>
                          <m:t>𝐶</m:t>
                        </m:r>
                        <m:r>
                          <a:rPr lang="en-US" sz="1700" b="0" i="1" smtClean="0">
                            <a:latin typeface="Cambria Math" panose="02040503050406030204" pitchFamily="18" charset="0"/>
                          </a:rPr>
                          <m:t>′</m:t>
                        </m:r>
                      </m:num>
                      <m:den>
                        <m:r>
                          <a:rPr lang="en-US" sz="1700" b="0" i="1" smtClean="0">
                            <a:latin typeface="Cambria Math" panose="02040503050406030204" pitchFamily="18" charset="0"/>
                          </a:rPr>
                          <m:t>𝐴𝐶</m:t>
                        </m:r>
                      </m:den>
                    </m:f>
                  </m:oMath>
                </a14:m>
                <a:r>
                  <a:rPr lang="en-US" sz="1700">
                    <a:latin typeface="+mn-lt"/>
                  </a:rPr>
                  <a:t> và </a:t>
                </a:r>
              </a:p>
              <a:p>
                <a:pPr algn="just">
                  <a:lnSpc>
                    <a:spcPct val="150000"/>
                  </a:lnSpc>
                </a:pPr>
                <a14:m>
                  <m:oMath xmlns:m="http://schemas.openxmlformats.org/officeDocument/2006/math">
                    <m:acc>
                      <m:accPr>
                        <m:chr m:val="̂"/>
                        <m:ctrlPr>
                          <a:rPr lang="en-US" sz="1700" i="1" smtClean="0">
                            <a:latin typeface="Cambria Math" panose="02040503050406030204" pitchFamily="18" charset="0"/>
                          </a:rPr>
                        </m:ctrlPr>
                      </m:accPr>
                      <m:e>
                        <m:r>
                          <a:rPr lang="en-US" sz="1700" b="0" i="1" smtClean="0">
                            <a:latin typeface="Cambria Math" panose="02040503050406030204" pitchFamily="18" charset="0"/>
                          </a:rPr>
                          <m:t>𝐵</m:t>
                        </m:r>
                        <m:r>
                          <a:rPr lang="en-US" sz="1700" b="0" i="1" smtClean="0">
                            <a:latin typeface="Cambria Math" panose="02040503050406030204" pitchFamily="18" charset="0"/>
                          </a:rPr>
                          <m:t>′</m:t>
                        </m:r>
                      </m:e>
                    </m:acc>
                    <m:r>
                      <a:rPr lang="en-US" sz="1700" b="0" i="1" smtClean="0">
                        <a:latin typeface="Cambria Math" panose="02040503050406030204" pitchFamily="18" charset="0"/>
                      </a:rPr>
                      <m:t>=</m:t>
                    </m:r>
                    <m:acc>
                      <m:accPr>
                        <m:chr m:val="̂"/>
                        <m:ctrlPr>
                          <a:rPr lang="en-US" sz="1700" b="0" i="1" smtClean="0">
                            <a:latin typeface="Cambria Math" panose="02040503050406030204" pitchFamily="18" charset="0"/>
                          </a:rPr>
                        </m:ctrlPr>
                      </m:accPr>
                      <m:e>
                        <m:r>
                          <a:rPr lang="en-US" sz="1700" b="0" i="1" smtClean="0">
                            <a:latin typeface="Cambria Math" panose="02040503050406030204" pitchFamily="18" charset="0"/>
                          </a:rPr>
                          <m:t>𝐵</m:t>
                        </m:r>
                      </m:e>
                    </m:acc>
                  </m:oMath>
                </a14:m>
                <a:r>
                  <a:rPr lang="en-US" sz="1700">
                    <a:latin typeface="+mn-lt"/>
                  </a:rPr>
                  <a:t> thì chúng đồng dạng. Theo em bạn Lan nhận xét đúng không vì sao?</a:t>
                </a:r>
              </a:p>
            </p:txBody>
          </p:sp>
        </mc:Choice>
        <mc:Fallback xmlns="">
          <p:sp>
            <p:nvSpPr>
              <p:cNvPr id="4" name="Rectangle 3"/>
              <p:cNvSpPr>
                <a:spLocks noRot="1" noChangeAspect="1" noMove="1" noResize="1" noEditPoints="1" noAdjustHandles="1" noChangeArrowheads="1" noChangeShapeType="1" noTextEdit="1"/>
              </p:cNvSpPr>
              <p:nvPr/>
            </p:nvSpPr>
            <p:spPr>
              <a:xfrm>
                <a:off x="713232" y="944327"/>
                <a:ext cx="8037576" cy="1139992"/>
              </a:xfrm>
              <a:prstGeom prst="rect">
                <a:avLst/>
              </a:prstGeom>
              <a:blipFill>
                <a:blip r:embed="rId3"/>
                <a:stretch>
                  <a:fillRect l="-455" b="-16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13232" y="2084319"/>
                <a:ext cx="7598664" cy="1269578"/>
              </a:xfrm>
              <a:prstGeom prst="rect">
                <a:avLst/>
              </a:prstGeom>
            </p:spPr>
            <p:txBody>
              <a:bodyPr wrap="square">
                <a:spAutoFit/>
              </a:bodyPr>
              <a:lstStyle/>
              <a:p>
                <a:pPr lvl="0" algn="just">
                  <a:lnSpc>
                    <a:spcPct val="150000"/>
                  </a:lnSpc>
                </a:pPr>
                <a:r>
                  <a:rPr lang="en-US" sz="1700" b="1" i="1">
                    <a:solidFill>
                      <a:srgbClr val="003258"/>
                    </a:solidFill>
                  </a:rPr>
                  <a:t>Gợi ý.</a:t>
                </a:r>
                <a:r>
                  <a:rPr lang="en-US" sz="1700"/>
                  <a:t> Khi góc </a:t>
                </a:r>
                <a14:m>
                  <m:oMath xmlns:m="http://schemas.openxmlformats.org/officeDocument/2006/math">
                    <m:r>
                      <a:rPr lang="en-US" sz="1700" i="1">
                        <a:latin typeface="Cambria Math" panose="02040503050406030204" pitchFamily="18" charset="0"/>
                      </a:rPr>
                      <m:t>𝐴𝐶𝐵</m:t>
                    </m:r>
                  </m:oMath>
                </a14:m>
                <a:r>
                  <a:rPr lang="en-US" sz="1700"/>
                  <a:t> tù, lấy điểm </a:t>
                </a:r>
                <a14:m>
                  <m:oMath xmlns:m="http://schemas.openxmlformats.org/officeDocument/2006/math">
                    <m:r>
                      <a:rPr lang="en-US" sz="1700" i="1">
                        <a:latin typeface="Cambria Math" panose="02040503050406030204" pitchFamily="18" charset="0"/>
                      </a:rPr>
                      <m:t>𝑀</m:t>
                    </m:r>
                  </m:oMath>
                </a14:m>
                <a:r>
                  <a:rPr lang="en-US" sz="1700"/>
                  <a:t> trên tia </a:t>
                </a:r>
                <a14:m>
                  <m:oMath xmlns:m="http://schemas.openxmlformats.org/officeDocument/2006/math">
                    <m:r>
                      <a:rPr lang="en-US" sz="1700" i="1">
                        <a:latin typeface="Cambria Math" panose="02040503050406030204" pitchFamily="18" charset="0"/>
                      </a:rPr>
                      <m:t>𝐵𝐶</m:t>
                    </m:r>
                  </m:oMath>
                </a14:m>
                <a:r>
                  <a:rPr lang="en-US" sz="1700"/>
                  <a:t> sao cho </a:t>
                </a:r>
                <a14:m>
                  <m:oMath xmlns:m="http://schemas.openxmlformats.org/officeDocument/2006/math">
                    <m:r>
                      <m:rPr>
                        <m:sty m:val="p"/>
                      </m:rPr>
                      <a:rPr lang="el-GR" sz="1700">
                        <a:latin typeface="Cambria Math" panose="02040503050406030204" pitchFamily="18" charset="0"/>
                      </a:rPr>
                      <m:t>Δ</m:t>
                    </m:r>
                    <m:r>
                      <a:rPr lang="en-US" sz="1700" i="1">
                        <a:latin typeface="Cambria Math" panose="02040503050406030204" pitchFamily="18" charset="0"/>
                      </a:rPr>
                      <m:t>𝐴𝑀𝐶</m:t>
                    </m:r>
                    <m:r>
                      <a:rPr lang="en-US" sz="1700" i="1">
                        <a:latin typeface="Cambria Math" panose="02040503050406030204" pitchFamily="18" charset="0"/>
                      </a:rPr>
                      <m:t> </m:t>
                    </m:r>
                  </m:oMath>
                </a14:m>
                <a:r>
                  <a:rPr lang="el-GR" sz="1700"/>
                  <a:t> </a:t>
                </a:r>
                <a:r>
                  <a:rPr lang="en-US" sz="1700"/>
                  <a:t>cân (H.9.19)   rồi xét xem trong hai tam giác </a:t>
                </a:r>
                <a14:m>
                  <m:oMath xmlns:m="http://schemas.openxmlformats.org/officeDocument/2006/math">
                    <m:r>
                      <a:rPr lang="en-US" sz="1700" i="1">
                        <a:latin typeface="Cambria Math" panose="02040503050406030204" pitchFamily="18" charset="0"/>
                      </a:rPr>
                      <m:t>𝐴𝐵𝐶</m:t>
                    </m:r>
                  </m:oMath>
                </a14:m>
                <a:r>
                  <a:rPr lang="en-US" sz="1700"/>
                  <a:t> và </a:t>
                </a:r>
                <a14:m>
                  <m:oMath xmlns:m="http://schemas.openxmlformats.org/officeDocument/2006/math">
                    <m:r>
                      <a:rPr lang="en-US" sz="1700" i="1">
                        <a:latin typeface="Cambria Math" panose="02040503050406030204" pitchFamily="18" charset="0"/>
                      </a:rPr>
                      <m:t>𝐴𝐵𝑀</m:t>
                    </m:r>
                  </m:oMath>
                </a14:m>
                <a:r>
                  <a:rPr lang="en-US" sz="1700"/>
                  <a:t>, tam giác nào đồng dạng với   tam giác </a:t>
                </a:r>
                <a14:m>
                  <m:oMath xmlns:m="http://schemas.openxmlformats.org/officeDocument/2006/math">
                    <m:r>
                      <a:rPr lang="en-US" sz="1700" i="1">
                        <a:latin typeface="Cambria Math" panose="02040503050406030204" pitchFamily="18" charset="0"/>
                      </a:rPr>
                      <m:t>𝐴</m:t>
                    </m:r>
                    <m:r>
                      <a:rPr lang="en-US" sz="1700" i="1">
                        <a:latin typeface="Cambria Math" panose="02040503050406030204" pitchFamily="18" charset="0"/>
                      </a:rPr>
                      <m:t>′</m:t>
                    </m:r>
                    <m:r>
                      <a:rPr lang="en-US" sz="1700" i="1">
                        <a:latin typeface="Cambria Math" panose="02040503050406030204" pitchFamily="18" charset="0"/>
                      </a:rPr>
                      <m:t>𝐵</m:t>
                    </m:r>
                    <m:r>
                      <a:rPr lang="en-US" sz="1700" i="1">
                        <a:latin typeface="Cambria Math" panose="02040503050406030204" pitchFamily="18" charset="0"/>
                      </a:rPr>
                      <m:t>′</m:t>
                    </m:r>
                    <m:r>
                      <a:rPr lang="en-US" sz="1700" i="1">
                        <a:latin typeface="Cambria Math" panose="02040503050406030204" pitchFamily="18" charset="0"/>
                      </a:rPr>
                      <m:t>𝐶</m:t>
                    </m:r>
                    <m:r>
                      <a:rPr lang="en-US" sz="1700" i="1">
                        <a:latin typeface="Cambria Math" panose="02040503050406030204" pitchFamily="18" charset="0"/>
                      </a:rPr>
                      <m:t>′.</m:t>
                    </m:r>
                  </m:oMath>
                </a14:m>
                <a:endParaRPr lang="en-US" sz="1700"/>
              </a:p>
            </p:txBody>
          </p:sp>
        </mc:Choice>
        <mc:Fallback xmlns="">
          <p:sp>
            <p:nvSpPr>
              <p:cNvPr id="5" name="Rectangle 4"/>
              <p:cNvSpPr>
                <a:spLocks noRot="1" noChangeAspect="1" noMove="1" noResize="1" noEditPoints="1" noAdjustHandles="1" noChangeArrowheads="1" noChangeShapeType="1" noTextEdit="1"/>
              </p:cNvSpPr>
              <p:nvPr/>
            </p:nvSpPr>
            <p:spPr>
              <a:xfrm>
                <a:off x="713232" y="2084319"/>
                <a:ext cx="7598664" cy="1269578"/>
              </a:xfrm>
              <a:prstGeom prst="rect">
                <a:avLst/>
              </a:prstGeom>
              <a:blipFill>
                <a:blip r:embed="rId4"/>
                <a:stretch>
                  <a:fillRect l="-481" r="-401" b="-1923"/>
                </a:stretch>
              </a:blipFill>
            </p:spPr>
            <p:txBody>
              <a:bodyPr/>
              <a:lstStyle/>
              <a:p>
                <a:r>
                  <a:rPr lang="en-US">
                    <a:noFill/>
                  </a:rPr>
                  <a:t> </a:t>
                </a:r>
              </a:p>
            </p:txBody>
          </p:sp>
        </mc:Fallback>
      </mc:AlternateContent>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2898689" y="3290286"/>
            <a:ext cx="3227750" cy="1483020"/>
          </a:xfrm>
          <a:prstGeom prst="rect">
            <a:avLst/>
          </a:prstGeom>
        </p:spPr>
      </p:pic>
    </p:spTree>
    <p:extLst>
      <p:ext uri="{BB962C8B-B14F-4D97-AF65-F5344CB8AC3E}">
        <p14:creationId xmlns:p14="http://schemas.microsoft.com/office/powerpoint/2010/main" val="1781661143"/>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anim calcmode="lin" valueType="num">
                                      <p:cBhvr>
                                        <p:cTn id="18" dur="500" fill="hold"/>
                                        <p:tgtEl>
                                          <p:spTgt spid="6"/>
                                        </p:tgtEl>
                                        <p:attrNameLst>
                                          <p:attrName>ppt_x</p:attrName>
                                        </p:attrNameLst>
                                      </p:cBhvr>
                                      <p:tavLst>
                                        <p:tav tm="0">
                                          <p:val>
                                            <p:strVal val="#ppt_x"/>
                                          </p:val>
                                        </p:tav>
                                        <p:tav tm="100000">
                                          <p:val>
                                            <p:strVal val="#ppt_x"/>
                                          </p:val>
                                        </p:tav>
                                      </p:tavLst>
                                    </p:anim>
                                    <p:anim calcmode="lin" valueType="num">
                                      <p:cBhvr>
                                        <p:cTn id="19" dur="5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4" grpId="0"/>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59"/>
        <p:cNvGrpSpPr/>
        <p:nvPr/>
      </p:nvGrpSpPr>
      <p:grpSpPr>
        <a:xfrm>
          <a:off x="0" y="0"/>
          <a:ext cx="0" cy="0"/>
          <a:chOff x="0" y="0"/>
          <a:chExt cx="0" cy="0"/>
        </a:xfrm>
      </p:grpSpPr>
      <p:sp>
        <p:nvSpPr>
          <p:cNvPr id="6" name="Rectangle 5"/>
          <p:cNvSpPr/>
          <p:nvPr/>
        </p:nvSpPr>
        <p:spPr>
          <a:xfrm>
            <a:off x="4318961" y="495059"/>
            <a:ext cx="766874" cy="553998"/>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20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981401" y="1049057"/>
                <a:ext cx="6675120" cy="3102901"/>
              </a:xfrm>
              <a:prstGeom prst="rect">
                <a:avLst/>
              </a:prstGeom>
            </p:spPr>
            <p:txBody>
              <a:bodyPr wrap="square">
                <a:spAutoFit/>
              </a:bodyPr>
              <a:lstStyle/>
              <a:p>
                <a:pPr algn="just">
                  <a:lnSpc>
                    <a:spcPct val="150000"/>
                  </a:lnSpc>
                  <a:spcBef>
                    <a:spcPts val="600"/>
                  </a:spcBef>
                  <a:spcAft>
                    <a:spcPts val="600"/>
                  </a:spcAft>
                </a:pPr>
                <a:r>
                  <a:rPr lang="nl-NL" sz="2000">
                    <a:latin typeface="+mn-lt"/>
                    <a:ea typeface="Arial" panose="020B0604020202020204" pitchFamily="34" charset="0"/>
                    <a:cs typeface="Times New Roman" panose="02020603050405020304" pitchFamily="18" charset="0"/>
                  </a:rPr>
                  <a:t>Bạn Lan nhận xét không đúng.</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nl-NL" sz="2000">
                    <a:effectLst/>
                    <a:latin typeface="+mn-lt"/>
                    <a:ea typeface="Arial" panose="020B0604020202020204" pitchFamily="34" charset="0"/>
                    <a:cs typeface="Times New Roman" panose="02020603050405020304" pitchFamily="18" charset="0"/>
                  </a:rPr>
                  <a:t>Ví dụ:</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nl-NL" sz="2000">
                    <a:effectLst/>
                    <a:latin typeface="+mn-lt"/>
                    <a:ea typeface="Arial" panose="020B0604020202020204" pitchFamily="34" charset="0"/>
                    <a:cs typeface="Times New Roman" panose="02020603050405020304" pitchFamily="18" charset="0"/>
                  </a:rPr>
                  <a:t>Lấy </a:t>
                </a:r>
                <a14:m>
                  <m:oMath xmlns:m="http://schemas.openxmlformats.org/officeDocument/2006/math">
                    <m:r>
                      <a:rPr lang="nl-NL"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𝐴𝐵𝐶</m:t>
                    </m:r>
                    <m:r>
                      <a:rPr lang="en-US" sz="2000" i="1">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𝐴</m:t>
                    </m:r>
                    <m:r>
                      <a:rPr lang="nl-NL"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𝐵</m:t>
                    </m:r>
                    <m:r>
                      <a:rPr lang="nl-NL" sz="2000" i="1">
                        <a:effectLst/>
                        <a:latin typeface="Cambria Math" panose="02040503050406030204" pitchFamily="18" charset="0"/>
                        <a:ea typeface="Arial" panose="020B0604020202020204" pitchFamily="34" charset="0"/>
                        <a:cs typeface="Times New Roman" panose="02020603050405020304" pitchFamily="18" charset="0"/>
                      </a:rPr>
                      <m:t>′</m:t>
                    </m:r>
                    <m:r>
                      <a:rPr lang="en-US" sz="2000" i="1">
                        <a:effectLst/>
                        <a:latin typeface="Cambria Math" panose="02040503050406030204" pitchFamily="18" charset="0"/>
                        <a:ea typeface="Arial" panose="020B0604020202020204" pitchFamily="34" charset="0"/>
                        <a:cs typeface="Times New Roman" panose="02020603050405020304" pitchFamily="18" charset="0"/>
                      </a:rPr>
                      <m:t>𝐶</m:t>
                    </m:r>
                    <m:r>
                      <a:rPr lang="nl-NL" sz="2000" i="1">
                        <a:effectLst/>
                        <a:latin typeface="Cambria Math" panose="02040503050406030204" pitchFamily="18" charset="0"/>
                        <a:ea typeface="Arial" panose="020B0604020202020204" pitchFamily="34" charset="0"/>
                        <a:cs typeface="Times New Roman" panose="02020603050405020304" pitchFamily="18" charset="0"/>
                      </a:rPr>
                      <m:t>′</m:t>
                    </m:r>
                  </m:oMath>
                </a14:m>
                <a:r>
                  <a:rPr lang="nl-NL" sz="2000">
                    <a:effectLst/>
                    <a:latin typeface="+mn-lt"/>
                    <a:ea typeface="Dotum" panose="020B0600000101010101" pitchFamily="34" charset="-127"/>
                    <a:cs typeface="Times New Roman" panose="02020603050405020304" pitchFamily="18" charset="0"/>
                  </a:rPr>
                  <a:t> với </a:t>
                </a:r>
                <a14:m>
                  <m:oMath xmlns:m="http://schemas.openxmlformats.org/officeDocument/2006/math">
                    <m:acc>
                      <m:accPr>
                        <m:chr m:val="̂"/>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20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nl-NL" sz="2000" i="1">
                                <a:effectLst/>
                                <a:latin typeface="Cambria Math" panose="02040503050406030204" pitchFamily="18" charset="0"/>
                                <a:ea typeface="Dotum" panose="020B0600000101010101" pitchFamily="34" charset="-127"/>
                                <a:cs typeface="Times New Roman" panose="02020603050405020304" pitchFamily="18" charset="0"/>
                              </a:rPr>
                              <m:t>′</m:t>
                            </m:r>
                          </m:sup>
                        </m:sSup>
                      </m:e>
                    </m:acc>
                    <m:r>
                      <a:rPr lang="nl-NL" sz="20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2000" i="1">
                            <a:effectLst/>
                            <a:latin typeface="Cambria Math" panose="02040503050406030204" pitchFamily="18" charset="0"/>
                            <a:ea typeface="Arial" panose="020B0604020202020204" pitchFamily="34" charset="0"/>
                            <a:cs typeface="Times New Roman" panose="02020603050405020304" pitchFamily="18" charset="0"/>
                          </a:rPr>
                          <m:t>𝑀</m:t>
                        </m:r>
                      </m:e>
                    </m:acc>
                    <m:r>
                      <a:rPr lang="nl-NL" sz="2000" i="1">
                        <a:effectLst/>
                        <a:latin typeface="Cambria Math" panose="02040503050406030204" pitchFamily="18" charset="0"/>
                        <a:ea typeface="Arial" panose="020B0604020202020204" pitchFamily="34" charset="0"/>
                        <a:cs typeface="Times New Roman" panose="02020603050405020304" pitchFamily="18" charset="0"/>
                      </a:rPr>
                      <m:t>&lt;</m:t>
                    </m:r>
                    <m:sSup>
                      <m:sSupPr>
                        <m:ctrlPr>
                          <a:rPr lang="en-US" sz="20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2000" i="1">
                            <a:effectLst/>
                            <a:latin typeface="Cambria Math" panose="02040503050406030204" pitchFamily="18" charset="0"/>
                            <a:ea typeface="Arial" panose="020B0604020202020204" pitchFamily="34" charset="0"/>
                            <a:cs typeface="Times New Roman" panose="02020603050405020304" pitchFamily="18" charset="0"/>
                          </a:rPr>
                          <m:t>90</m:t>
                        </m:r>
                      </m:e>
                      <m:sup>
                        <m:r>
                          <a:rPr lang="en-US" sz="2000" i="1">
                            <a:effectLst/>
                            <a:latin typeface="Cambria Math" panose="02040503050406030204" pitchFamily="18" charset="0"/>
                            <a:ea typeface="Arial" panose="020B0604020202020204" pitchFamily="34" charset="0"/>
                            <a:cs typeface="Times New Roman" panose="02020603050405020304" pitchFamily="18" charset="0"/>
                          </a:rPr>
                          <m:t>𝑜</m:t>
                        </m:r>
                      </m:sup>
                    </m:sSup>
                  </m:oMath>
                </a14:m>
                <a:r>
                  <a:rPr lang="en-US" sz="2000">
                    <a:effectLst/>
                    <a:latin typeface="+mn-lt"/>
                    <a:ea typeface="Dotum" panose="020B0600000101010101" pitchFamily="34" charset="-127"/>
                    <a:cs typeface="Times New Roman" panose="02020603050405020304" pitchFamily="18" charset="0"/>
                  </a:rPr>
                  <a:t> </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r>
                  <a:rPr lang="nl-NL" sz="2000">
                    <a:effectLst/>
                    <a:latin typeface="+mn-lt"/>
                    <a:ea typeface="Dotum" panose="020B0600000101010101" pitchFamily="34" charset="-127"/>
                    <a:cs typeface="Times New Roman" panose="02020603050405020304" pitchFamily="18" charset="0"/>
                  </a:rPr>
                  <a:t>Lấy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𝐶</m:t>
                    </m:r>
                  </m:oMath>
                </a14:m>
                <a:r>
                  <a:rPr lang="nl-NL" sz="2000">
                    <a:effectLst/>
                    <a:latin typeface="+mn-lt"/>
                    <a:ea typeface="Dotum" panose="020B0600000101010101" pitchFamily="34" charset="-127"/>
                    <a:cs typeface="Times New Roman" panose="02020603050405020304" pitchFamily="18" charset="0"/>
                  </a:rPr>
                  <a:t> trên đoạn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𝑀𝐵</m:t>
                    </m:r>
                  </m:oMath>
                </a14:m>
                <a:r>
                  <a:rPr lang="nl-NL" sz="2000">
                    <a:effectLst/>
                    <a:latin typeface="+mn-lt"/>
                    <a:ea typeface="Dotum" panose="020B0600000101010101" pitchFamily="34" charset="-127"/>
                    <a:cs typeface="Times New Roman" panose="02020603050405020304" pitchFamily="18" charset="0"/>
                  </a:rPr>
                  <a:t> sao cho </a:t>
                </a:r>
                <a14:m>
                  <m:oMath xmlns:m="http://schemas.openxmlformats.org/officeDocument/2006/math">
                    <m:r>
                      <a:rPr lang="nl-NL" sz="2000" i="1">
                        <a:effectLst/>
                        <a:latin typeface="Cambria Math" panose="02040503050406030204" pitchFamily="18" charset="0"/>
                        <a:ea typeface="Dotum" panose="020B0600000101010101" pitchFamily="34" charset="-127"/>
                        <a:cs typeface="Times New Roman" panose="02020603050405020304" pitchFamily="18" charset="0"/>
                      </a:rPr>
                      <m:t>∆</m:t>
                    </m:r>
                    <m:r>
                      <a:rPr lang="en-US" sz="2000" i="1">
                        <a:effectLst/>
                        <a:latin typeface="Cambria Math" panose="02040503050406030204" pitchFamily="18" charset="0"/>
                        <a:ea typeface="Dotum" panose="020B0600000101010101" pitchFamily="34" charset="-127"/>
                        <a:cs typeface="Times New Roman" panose="02020603050405020304" pitchFamily="18" charset="0"/>
                      </a:rPr>
                      <m:t>𝐴𝑀𝐶</m:t>
                    </m:r>
                  </m:oMath>
                </a14:m>
                <a:r>
                  <a:rPr lang="nl-NL" sz="2000">
                    <a:effectLst/>
                    <a:latin typeface="+mn-lt"/>
                    <a:ea typeface="Dotum" panose="020B0600000101010101" pitchFamily="34" charset="-127"/>
                    <a:cs typeface="Times New Roman" panose="02020603050405020304" pitchFamily="18" charset="0"/>
                  </a:rPr>
                  <a:t> cân tại </a:t>
                </a:r>
                <a14:m>
                  <m:oMath xmlns:m="http://schemas.openxmlformats.org/officeDocument/2006/math">
                    <m:r>
                      <a:rPr lang="en-US" sz="20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en-US" sz="2000">
                    <a:effectLst/>
                    <a:latin typeface="+mn-lt"/>
                    <a:ea typeface="Dotum" panose="020B0600000101010101" pitchFamily="34" charset="-127"/>
                    <a:cs typeface="Times New Roman" panose="02020603050405020304" pitchFamily="18" charset="0"/>
                  </a:rPr>
                  <a:t> </a:t>
                </a:r>
                <a:r>
                  <a:rPr lang="nl-NL" sz="2000">
                    <a:effectLst/>
                    <a:latin typeface="+mn-lt"/>
                    <a:ea typeface="Dotum" panose="020B0600000101010101" pitchFamily="34" charset="-127"/>
                    <a:cs typeface="Times New Roman" panose="02020603050405020304" pitchFamily="18" charset="0"/>
                  </a:rPr>
                  <a:t>(Hình 9.19)</a:t>
                </a:r>
                <a:endParaRPr lang="en-US" sz="20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2000" b="0" i="0" smtClean="0">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m:t>
                    </m:r>
                    <m:r>
                      <a:rPr lang="nl-NL" sz="20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nl-NL" sz="20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𝐴</m:t>
                    </m:r>
                    <m:r>
                      <a:rPr lang="nl-NL"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𝐵</m:t>
                    </m:r>
                    <m:r>
                      <a:rPr lang="nl-NL" sz="2000" i="1">
                        <a:effectLst/>
                        <a:latin typeface="Cambria Math" panose="02040503050406030204" pitchFamily="18" charset="0"/>
                        <a:ea typeface="Dotum" panose="020B0600000101010101" pitchFamily="34" charset="-127"/>
                        <a:cs typeface="Times New Roman" panose="02020603050405020304" pitchFamily="18" charset="0"/>
                      </a:rPr>
                      <m:t>′</m:t>
                    </m:r>
                    <m:r>
                      <a:rPr lang="nl-NL" sz="2000" i="1">
                        <a:effectLst/>
                        <a:latin typeface="Cambria Math" panose="02040503050406030204" pitchFamily="18" charset="0"/>
                        <a:ea typeface="Dotum" panose="020B0600000101010101" pitchFamily="34" charset="-127"/>
                        <a:cs typeface="Times New Roman" panose="02020603050405020304" pitchFamily="18" charset="0"/>
                      </a:rPr>
                      <m:t>𝐶</m:t>
                    </m:r>
                    <m:r>
                      <a:rPr lang="nl-NL" sz="20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nl-NL" sz="2000">
                    <a:effectLst/>
                    <a:latin typeface="+mn-lt"/>
                    <a:ea typeface="Dotum" panose="020B0600000101010101" pitchFamily="34" charset="-127"/>
                    <a:cs typeface="Times New Roman" panose="02020603050405020304" pitchFamily="18" charset="0"/>
                  </a:rPr>
                  <a:t> không đồng dạng.</a:t>
                </a:r>
                <a:endParaRPr lang="en-US" sz="20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981401" y="1049057"/>
                <a:ext cx="6675120" cy="3102901"/>
              </a:xfrm>
              <a:prstGeom prst="rect">
                <a:avLst/>
              </a:prstGeom>
              <a:blipFill>
                <a:blip r:embed="rId3"/>
                <a:stretch>
                  <a:fillRect l="-1005" b="-786"/>
                </a:stretch>
              </a:blipFill>
            </p:spPr>
            <p:txBody>
              <a:bodyPr/>
              <a:lstStyle/>
              <a:p>
                <a:r>
                  <a:rPr lang="en-US">
                    <a:noFill/>
                  </a:rPr>
                  <a:t> </a:t>
                </a:r>
              </a:p>
            </p:txBody>
          </p:sp>
        </mc:Fallback>
      </mc:AlternateContent>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5665744" y="1668308"/>
            <a:ext cx="2691077" cy="1236441"/>
          </a:xfrm>
          <a:prstGeom prst="rect">
            <a:avLst/>
          </a:prstGeom>
        </p:spPr>
      </p:pic>
    </p:spTree>
    <p:extLst>
      <p:ext uri="{BB962C8B-B14F-4D97-AF65-F5344CB8AC3E}">
        <p14:creationId xmlns:p14="http://schemas.microsoft.com/office/powerpoint/2010/main" val="970642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5"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1977507" y="1371808"/>
            <a:ext cx="5337692" cy="1737154"/>
          </a:xfrm>
          <a:prstGeom prst="rect">
            <a:avLst/>
          </a:prstGeom>
        </p:spPr>
        <p:txBody>
          <a:bodyPr spcFirstLastPara="1" wrap="square" lIns="91425" tIns="91425" rIns="91425" bIns="91425" anchor="ctr" anchorCtr="0">
            <a:noAutofit/>
          </a:bodyPr>
          <a:lstStyle/>
          <a:p>
            <a:pPr lvl="0">
              <a:lnSpc>
                <a:spcPct val="150000"/>
              </a:lnSpc>
            </a:pPr>
            <a:r>
              <a:rPr lang="en-US" sz="3000" b="1">
                <a:latin typeface="+mn-lt"/>
              </a:rPr>
              <a:t>3. </a:t>
            </a:r>
            <a:r>
              <a:rPr lang="vi-VN" sz="3000" b="1">
                <a:latin typeface="+mn-lt"/>
              </a:rPr>
              <a:t>Trường hợp đồng dạng thứ </a:t>
            </a:r>
            <a:r>
              <a:rPr lang="en-US" sz="3000" b="1">
                <a:latin typeface="+mn-lt"/>
              </a:rPr>
              <a:t>ba</a:t>
            </a:r>
            <a:r>
              <a:rPr lang="vi-VN" sz="3000" b="1">
                <a:latin typeface="+mn-lt"/>
              </a:rPr>
              <a:t> của tam giác</a:t>
            </a:r>
          </a:p>
        </p:txBody>
      </p:sp>
      <p:grpSp>
        <p:nvGrpSpPr>
          <p:cNvPr id="2457" name="Google Shape;2457;p39"/>
          <p:cNvGrpSpPr/>
          <p:nvPr/>
        </p:nvGrpSpPr>
        <p:grpSpPr>
          <a:xfrm rot="1981001">
            <a:off x="505918" y="3610294"/>
            <a:ext cx="1472119" cy="1909421"/>
            <a:chOff x="182650" y="97825"/>
            <a:chExt cx="1411249" cy="1317305"/>
          </a:xfrm>
        </p:grpSpPr>
        <p:sp>
          <p:nvSpPr>
            <p:cNvPr id="2458"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59" name="Google Shape;2459;p39"/>
            <p:cNvGrpSpPr/>
            <p:nvPr/>
          </p:nvGrpSpPr>
          <p:grpSpPr>
            <a:xfrm>
              <a:off x="238818" y="149796"/>
              <a:ext cx="1261444" cy="779205"/>
              <a:chOff x="238818" y="149796"/>
              <a:chExt cx="1261444" cy="779205"/>
            </a:xfrm>
          </p:grpSpPr>
          <p:sp>
            <p:nvSpPr>
              <p:cNvPr id="2460"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1"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2"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3"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4"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69"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0"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82" name="Google Shape;2482;p39"/>
          <p:cNvGrpSpPr/>
          <p:nvPr/>
        </p:nvGrpSpPr>
        <p:grpSpPr>
          <a:xfrm>
            <a:off x="8070394" y="3842392"/>
            <a:ext cx="546000" cy="546000"/>
            <a:chOff x="7807225" y="3947400"/>
            <a:chExt cx="546000" cy="546000"/>
          </a:xfrm>
        </p:grpSpPr>
        <p:sp>
          <p:nvSpPr>
            <p:cNvPr id="2483"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Quicksand Medium"/>
                <a:ea typeface="Quicksand Medium"/>
                <a:cs typeface="Quicksand Medium"/>
                <a:sym typeface="Quicksand Medium"/>
              </a:endParaRPr>
            </a:p>
          </p:txBody>
        </p:sp>
        <p:sp>
          <p:nvSpPr>
            <p:cNvPr id="2484"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495" name="Google Shape;2495;p39"/>
            <p:cNvGrpSpPr/>
            <p:nvPr/>
          </p:nvGrpSpPr>
          <p:grpSpPr>
            <a:xfrm>
              <a:off x="7846500" y="3983675"/>
              <a:ext cx="490400" cy="480150"/>
              <a:chOff x="7846500" y="3983675"/>
              <a:chExt cx="490400" cy="480150"/>
            </a:xfrm>
          </p:grpSpPr>
          <p:sp>
            <p:nvSpPr>
              <p:cNvPr id="2496"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691709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28" name="Rectangle 27"/>
          <p:cNvSpPr/>
          <p:nvPr/>
        </p:nvSpPr>
        <p:spPr>
          <a:xfrm>
            <a:off x="2030438" y="268457"/>
            <a:ext cx="5202465" cy="415498"/>
          </a:xfrm>
          <a:prstGeom prst="rect">
            <a:avLst/>
          </a:prstGeom>
          <a:solidFill>
            <a:srgbClr val="FFE8C5"/>
          </a:solidFill>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Trường hợp đồng dạng </a:t>
            </a:r>
            <a:r>
              <a:rPr kumimoji="0" lang="en-US"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góc</a:t>
            </a:r>
            <a:r>
              <a:rPr kumimoji="0" lang="vi-VN"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 – </a:t>
            </a:r>
            <a:r>
              <a:rPr kumimoji="0" lang="en-US" sz="2100" b="1" i="0" u="none" strike="noStrike" kern="0" cap="none" spc="0" normalizeH="0" baseline="0" noProof="0">
                <a:ln>
                  <a:noFill/>
                </a:ln>
                <a:solidFill>
                  <a:srgbClr val="31AFA1">
                    <a:lumMod val="50000"/>
                  </a:srgbClr>
                </a:solidFill>
                <a:effectLst/>
                <a:uLnTx/>
                <a:uFillTx/>
                <a:latin typeface="Arial" panose="020B0604020202020204" pitchFamily="34" charset="0"/>
                <a:ea typeface="Calibri" panose="020F0502020204030204" pitchFamily="34" charset="0"/>
                <a:cs typeface="Arial" panose="020B0604020202020204" pitchFamily="34" charset="0"/>
                <a:sym typeface="Arial"/>
              </a:rPr>
              <a:t>góc</a:t>
            </a:r>
          </a:p>
        </p:txBody>
      </p:sp>
      <mc:AlternateContent xmlns:mc="http://schemas.openxmlformats.org/markup-compatibility/2006" xmlns:a14="http://schemas.microsoft.com/office/drawing/2010/main">
        <mc:Choice Requires="a14">
          <p:sp>
            <p:nvSpPr>
              <p:cNvPr id="7" name="Rectangle 6"/>
              <p:cNvSpPr/>
              <p:nvPr/>
            </p:nvSpPr>
            <p:spPr>
              <a:xfrm>
                <a:off x="336415" y="762654"/>
                <a:ext cx="8479123" cy="2293898"/>
              </a:xfrm>
              <a:prstGeom prst="rect">
                <a:avLst/>
              </a:prstGeom>
            </p:spPr>
            <p:txBody>
              <a:bodyPr wrap="square">
                <a:spAutoFit/>
              </a:bodyPr>
              <a:lstStyle/>
              <a:p>
                <a:pPr lvl="0" algn="just">
                  <a:lnSpc>
                    <a:spcPct val="150000"/>
                  </a:lnSpc>
                  <a:defRPr/>
                </a:pPr>
                <a:r>
                  <a:rPr kumimoji="0" lang="en-US" sz="1850" b="0" i="0" u="none" strike="noStrike" kern="0" cap="none" spc="0" normalizeH="0" baseline="0" noProof="0">
                    <a:ln>
                      <a:noFill/>
                    </a:ln>
                    <a:solidFill>
                      <a:srgbClr val="000000"/>
                    </a:solidFill>
                    <a:effectLst/>
                    <a:uLnTx/>
                    <a:uFillTx/>
                    <a:latin typeface="+mn-lt"/>
                    <a:sym typeface="Arial"/>
                  </a:rPr>
                  <a:t>Bạn Tròn đang đứng ở vị trí điểm </a:t>
                </a:r>
                <a14:m>
                  <m:oMath xmlns:m="http://schemas.openxmlformats.org/officeDocument/2006/math">
                    <m:r>
                      <a:rPr kumimoji="0" lang="en-US" sz="185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oMath>
                </a14:m>
                <a:r>
                  <a:rPr kumimoji="0" lang="en-US" sz="1850" b="0" i="0" u="none" strike="noStrike" kern="0" cap="none" spc="0" normalizeH="0" baseline="0" noProof="0">
                    <a:ln>
                      <a:noFill/>
                    </a:ln>
                    <a:solidFill>
                      <a:srgbClr val="000000"/>
                    </a:solidFill>
                    <a:effectLst/>
                    <a:uLnTx/>
                    <a:uFillTx/>
                    <a:latin typeface="+mn-lt"/>
                    <a:sym typeface="Arial"/>
                  </a:rPr>
                  <a:t> bên bờ sông và nhờ anh Pi tính giúp khoảng cách từ chỗ mình đứng đến chân một cột cờ tại điểm </a:t>
                </a:r>
                <a14:m>
                  <m:oMath xmlns:m="http://schemas.openxmlformats.org/officeDocument/2006/math">
                    <m:r>
                      <a:rPr kumimoji="0" lang="en-US" sz="185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oMath>
                </a14:m>
                <a:r>
                  <a:rPr kumimoji="0" lang="en-US" sz="1850" b="0" i="0" u="none" strike="noStrike" kern="0" cap="none" spc="0" normalizeH="0" baseline="0" noProof="0">
                    <a:ln>
                      <a:noFill/>
                    </a:ln>
                    <a:solidFill>
                      <a:srgbClr val="000000"/>
                    </a:solidFill>
                    <a:effectLst/>
                    <a:uLnTx/>
                    <a:uFillTx/>
                    <a:latin typeface="+mn-lt"/>
                    <a:sym typeface="Arial"/>
                  </a:rPr>
                  <a:t> bên kia sông (H.9.20a). </a:t>
                </a:r>
                <a:r>
                  <a:rPr lang="en-US" sz="1850">
                    <a:latin typeface="+mn-lt"/>
                  </a:rPr>
                  <a:t>Anh Pi lấy một vị trí </a:t>
                </a:r>
                <a14:m>
                  <m:oMath xmlns:m="http://schemas.openxmlformats.org/officeDocument/2006/math">
                    <m:r>
                      <a:rPr lang="en-US" sz="1850" i="1">
                        <a:latin typeface="Cambria Math" panose="02040503050406030204" pitchFamily="18" charset="0"/>
                      </a:rPr>
                      <m:t>𝐵</m:t>
                    </m:r>
                  </m:oMath>
                </a14:m>
                <a:r>
                  <a:rPr lang="en-US" sz="1850">
                    <a:latin typeface="+mn-lt"/>
                  </a:rPr>
                  <a:t> sao cho </a:t>
                </a:r>
                <a14:m>
                  <m:oMath xmlns:m="http://schemas.openxmlformats.org/officeDocument/2006/math">
                    <m:r>
                      <a:rPr lang="en-US" sz="1850" i="1">
                        <a:latin typeface="Cambria Math" panose="02040503050406030204" pitchFamily="18" charset="0"/>
                      </a:rPr>
                      <m:t>𝐴𝐵</m:t>
                    </m:r>
                    <m:r>
                      <a:rPr lang="en-US" sz="1850" i="1">
                        <a:latin typeface="Cambria Math" panose="02040503050406030204" pitchFamily="18" charset="0"/>
                      </a:rPr>
                      <m:t>=10</m:t>
                    </m:r>
                    <m:r>
                      <a:rPr lang="en-US" sz="1850" i="1">
                        <a:latin typeface="Cambria Math" panose="02040503050406030204" pitchFamily="18" charset="0"/>
                      </a:rPr>
                      <m:t>𝑚</m:t>
                    </m:r>
                    <m:r>
                      <a:rPr lang="en-US" sz="1850">
                        <a:latin typeface="Cambria Math" panose="02040503050406030204" pitchFamily="18" charset="0"/>
                      </a:rPr>
                      <m:t>,  </m:t>
                    </m:r>
                    <m:acc>
                      <m:accPr>
                        <m:chr m:val="̂"/>
                        <m:ctrlPr>
                          <a:rPr lang="en-US" sz="1850" i="1">
                            <a:latin typeface="Cambria Math" panose="02040503050406030204" pitchFamily="18" charset="0"/>
                          </a:rPr>
                        </m:ctrlPr>
                      </m:accPr>
                      <m:e>
                        <m:r>
                          <a:rPr lang="en-US" sz="1850" i="1">
                            <a:latin typeface="Cambria Math" panose="02040503050406030204" pitchFamily="18" charset="0"/>
                          </a:rPr>
                          <m:t>𝐴𝐵𝐶</m:t>
                        </m:r>
                      </m:e>
                    </m:acc>
                    <m:r>
                      <a:rPr lang="en-US" sz="1850" i="1">
                        <a:latin typeface="Cambria Math" panose="02040503050406030204" pitchFamily="18" charset="0"/>
                      </a:rPr>
                      <m:t>=70</m:t>
                    </m:r>
                    <m:r>
                      <a:rPr lang="en-US" sz="1850" i="1">
                        <a:latin typeface="Cambria Math" panose="02040503050406030204" pitchFamily="18" charset="0"/>
                        <a:ea typeface="Cambria Math" panose="02040503050406030204" pitchFamily="18" charset="0"/>
                      </a:rPr>
                      <m:t>°</m:t>
                    </m:r>
                    <m:r>
                      <a:rPr lang="en-US" sz="1850">
                        <a:latin typeface="Cambria Math" panose="02040503050406030204" pitchFamily="18" charset="0"/>
                        <a:ea typeface="Cambria Math" panose="02040503050406030204" pitchFamily="18" charset="0"/>
                      </a:rPr>
                      <m:t>,</m:t>
                    </m:r>
                    <m:acc>
                      <m:accPr>
                        <m:chr m:val="̂"/>
                        <m:ctrlPr>
                          <a:rPr lang="en-US" sz="1850" i="1">
                            <a:latin typeface="Cambria Math" panose="02040503050406030204" pitchFamily="18" charset="0"/>
                          </a:rPr>
                        </m:ctrlPr>
                      </m:accPr>
                      <m:e>
                        <m:r>
                          <a:rPr lang="en-US" sz="1850" i="1">
                            <a:latin typeface="Cambria Math" panose="02040503050406030204" pitchFamily="18" charset="0"/>
                          </a:rPr>
                          <m:t>𝐵𝐴𝐶</m:t>
                        </m:r>
                      </m:e>
                    </m:acc>
                    <m:r>
                      <a:rPr lang="en-US" sz="1850" i="1">
                        <a:latin typeface="Cambria Math" panose="02040503050406030204" pitchFamily="18" charset="0"/>
                      </a:rPr>
                      <m:t>=80</m:t>
                    </m:r>
                    <m:r>
                      <a:rPr lang="en-US" sz="1850" i="1">
                        <a:latin typeface="Cambria Math" panose="02040503050406030204" pitchFamily="18" charset="0"/>
                        <a:ea typeface="Cambria Math" panose="02040503050406030204" pitchFamily="18" charset="0"/>
                      </a:rPr>
                      <m:t>°</m:t>
                    </m:r>
                    <m:r>
                      <a:rPr lang="en-US" sz="1850">
                        <a:latin typeface="Cambria Math" panose="02040503050406030204" pitchFamily="18" charset="0"/>
                        <a:ea typeface="Cambria Math" panose="02040503050406030204" pitchFamily="18" charset="0"/>
                      </a:rPr>
                      <m:t>,</m:t>
                    </m:r>
                  </m:oMath>
                </a14:m>
                <a:r>
                  <a:rPr lang="en-US" sz="1850">
                    <a:latin typeface="+mn-lt"/>
                  </a:rPr>
                  <a:t> và vẽ một tam giác </a:t>
                </a:r>
                <a14:m>
                  <m:oMath xmlns:m="http://schemas.openxmlformats.org/officeDocument/2006/math">
                    <m:r>
                      <a:rPr lang="en-US" sz="1850" i="1">
                        <a:latin typeface="Cambria Math" panose="02040503050406030204" pitchFamily="18" charset="0"/>
                      </a:rPr>
                      <m:t>𝐴</m:t>
                    </m:r>
                    <m:r>
                      <a:rPr lang="en-US" sz="1850" i="1">
                        <a:latin typeface="Cambria Math" panose="02040503050406030204" pitchFamily="18" charset="0"/>
                      </a:rPr>
                      <m:t>′</m:t>
                    </m:r>
                    <m:r>
                      <a:rPr lang="en-US" sz="1850" i="1">
                        <a:latin typeface="Cambria Math" panose="02040503050406030204" pitchFamily="18" charset="0"/>
                      </a:rPr>
                      <m:t>𝐵</m:t>
                    </m:r>
                    <m:r>
                      <a:rPr lang="en-US" sz="1850" i="1">
                        <a:latin typeface="Cambria Math" panose="02040503050406030204" pitchFamily="18" charset="0"/>
                      </a:rPr>
                      <m:t>′</m:t>
                    </m:r>
                    <m:r>
                      <a:rPr lang="en-US" sz="1850" i="1">
                        <a:latin typeface="Cambria Math" panose="02040503050406030204" pitchFamily="18" charset="0"/>
                      </a:rPr>
                      <m:t>𝐶</m:t>
                    </m:r>
                    <m:r>
                      <a:rPr lang="en-US" sz="1850" i="1">
                        <a:latin typeface="Cambria Math" panose="02040503050406030204" pitchFamily="18" charset="0"/>
                      </a:rPr>
                      <m:t>′</m:t>
                    </m:r>
                  </m:oMath>
                </a14:m>
                <a:r>
                  <a:rPr lang="en-US" sz="1850">
                    <a:latin typeface="+mn-lt"/>
                  </a:rPr>
                  <a:t> trên giấy với </a:t>
                </a:r>
                <a14:m>
                  <m:oMath xmlns:m="http://schemas.openxmlformats.org/officeDocument/2006/math">
                    <m:r>
                      <a:rPr lang="en-US" sz="1850" i="1">
                        <a:latin typeface="Cambria Math" panose="02040503050406030204" pitchFamily="18" charset="0"/>
                      </a:rPr>
                      <m:t>𝐴</m:t>
                    </m:r>
                    <m:r>
                      <a:rPr lang="en-US" sz="1850" i="1">
                        <a:latin typeface="Cambria Math" panose="02040503050406030204" pitchFamily="18" charset="0"/>
                      </a:rPr>
                      <m:t>′</m:t>
                    </m:r>
                    <m:r>
                      <a:rPr lang="en-US" sz="1850" i="1">
                        <a:latin typeface="Cambria Math" panose="02040503050406030204" pitchFamily="18" charset="0"/>
                      </a:rPr>
                      <m:t>𝐵</m:t>
                    </m:r>
                    <m:r>
                      <a:rPr lang="en-US" sz="1850" i="1">
                        <a:latin typeface="Cambria Math" panose="02040503050406030204" pitchFamily="18" charset="0"/>
                      </a:rPr>
                      <m:t>′=2</m:t>
                    </m:r>
                    <m:r>
                      <a:rPr lang="en-US" sz="1850" i="1">
                        <a:latin typeface="Cambria Math" panose="02040503050406030204" pitchFamily="18" charset="0"/>
                      </a:rPr>
                      <m:t>𝑐𝑚</m:t>
                    </m:r>
                  </m:oMath>
                </a14:m>
                <a:r>
                  <a:rPr lang="en-US" sz="1850">
                    <a:latin typeface="+mn-lt"/>
                  </a:rPr>
                  <a:t>, </a:t>
                </a:r>
                <a14:m>
                  <m:oMath xmlns:m="http://schemas.openxmlformats.org/officeDocument/2006/math">
                    <m:acc>
                      <m:accPr>
                        <m:chr m:val="̂"/>
                        <m:ctrlPr>
                          <a:rPr lang="en-US" sz="1850" i="1">
                            <a:latin typeface="Cambria Math" panose="02040503050406030204" pitchFamily="18" charset="0"/>
                          </a:rPr>
                        </m:ctrlPr>
                      </m:accPr>
                      <m:e>
                        <m:r>
                          <a:rPr lang="en-US" sz="1850" i="1">
                            <a:latin typeface="Cambria Math" panose="02040503050406030204" pitchFamily="18" charset="0"/>
                          </a:rPr>
                          <m:t>𝐴</m:t>
                        </m:r>
                        <m:r>
                          <a:rPr lang="en-US" sz="1850" i="1">
                            <a:latin typeface="Cambria Math" panose="02040503050406030204" pitchFamily="18" charset="0"/>
                          </a:rPr>
                          <m:t>′</m:t>
                        </m:r>
                        <m:r>
                          <a:rPr lang="en-US" sz="1850" i="1">
                            <a:latin typeface="Cambria Math" panose="02040503050406030204" pitchFamily="18" charset="0"/>
                          </a:rPr>
                          <m:t>𝐵</m:t>
                        </m:r>
                        <m:r>
                          <a:rPr lang="en-US" sz="1850" i="1">
                            <a:latin typeface="Cambria Math" panose="02040503050406030204" pitchFamily="18" charset="0"/>
                          </a:rPr>
                          <m:t>′</m:t>
                        </m:r>
                        <m:r>
                          <a:rPr lang="en-US" sz="1850" i="1">
                            <a:latin typeface="Cambria Math" panose="02040503050406030204" pitchFamily="18" charset="0"/>
                          </a:rPr>
                          <m:t>𝐶</m:t>
                        </m:r>
                        <m:r>
                          <a:rPr lang="en-US" sz="1850" i="1">
                            <a:latin typeface="Cambria Math" panose="02040503050406030204" pitchFamily="18" charset="0"/>
                          </a:rPr>
                          <m:t>′</m:t>
                        </m:r>
                      </m:e>
                    </m:acc>
                    <m:r>
                      <a:rPr lang="en-US" sz="1850" i="1">
                        <a:latin typeface="Cambria Math" panose="02040503050406030204" pitchFamily="18" charset="0"/>
                      </a:rPr>
                      <m:t>=70</m:t>
                    </m:r>
                    <m:r>
                      <a:rPr lang="en-US" sz="1850" i="1">
                        <a:latin typeface="Cambria Math" panose="02040503050406030204" pitchFamily="18" charset="0"/>
                        <a:ea typeface="Cambria Math" panose="02040503050406030204" pitchFamily="18" charset="0"/>
                      </a:rPr>
                      <m:t>°</m:t>
                    </m:r>
                    <m:r>
                      <a:rPr lang="en-US" sz="1850">
                        <a:latin typeface="Cambria Math" panose="02040503050406030204" pitchFamily="18" charset="0"/>
                        <a:ea typeface="Cambria Math" panose="02040503050406030204" pitchFamily="18" charset="0"/>
                      </a:rPr>
                      <m:t>,</m:t>
                    </m:r>
                    <m:acc>
                      <m:accPr>
                        <m:chr m:val="̂"/>
                        <m:ctrlPr>
                          <a:rPr lang="en-US" sz="1850" i="1">
                            <a:latin typeface="Cambria Math" panose="02040503050406030204" pitchFamily="18" charset="0"/>
                          </a:rPr>
                        </m:ctrlPr>
                      </m:accPr>
                      <m:e>
                        <m:r>
                          <a:rPr lang="en-US" sz="1850" i="1">
                            <a:latin typeface="Cambria Math" panose="02040503050406030204" pitchFamily="18" charset="0"/>
                          </a:rPr>
                          <m:t>𝐵</m:t>
                        </m:r>
                        <m:r>
                          <a:rPr lang="en-US" sz="1850" i="1">
                            <a:latin typeface="Cambria Math" panose="02040503050406030204" pitchFamily="18" charset="0"/>
                          </a:rPr>
                          <m:t>′</m:t>
                        </m:r>
                        <m:r>
                          <a:rPr lang="en-US" sz="1850" i="1">
                            <a:latin typeface="Cambria Math" panose="02040503050406030204" pitchFamily="18" charset="0"/>
                          </a:rPr>
                          <m:t>𝐴</m:t>
                        </m:r>
                        <m:r>
                          <a:rPr lang="en-US" sz="1850" i="1">
                            <a:latin typeface="Cambria Math" panose="02040503050406030204" pitchFamily="18" charset="0"/>
                          </a:rPr>
                          <m:t>′</m:t>
                        </m:r>
                        <m:r>
                          <a:rPr lang="en-US" sz="1850" i="1">
                            <a:latin typeface="Cambria Math" panose="02040503050406030204" pitchFamily="18" charset="0"/>
                          </a:rPr>
                          <m:t>𝐶</m:t>
                        </m:r>
                        <m:r>
                          <a:rPr lang="en-US" sz="1850" i="1">
                            <a:latin typeface="Cambria Math" panose="02040503050406030204" pitchFamily="18" charset="0"/>
                          </a:rPr>
                          <m:t>′</m:t>
                        </m:r>
                      </m:e>
                    </m:acc>
                    <m:r>
                      <a:rPr lang="en-US" sz="1850" i="1">
                        <a:latin typeface="Cambria Math" panose="02040503050406030204" pitchFamily="18" charset="0"/>
                      </a:rPr>
                      <m:t>=80</m:t>
                    </m:r>
                    <m:r>
                      <a:rPr lang="en-US" sz="1850" i="1">
                        <a:latin typeface="Cambria Math" panose="02040503050406030204" pitchFamily="18" charset="0"/>
                        <a:ea typeface="Cambria Math" panose="02040503050406030204" pitchFamily="18" charset="0"/>
                      </a:rPr>
                      <m:t>°</m:t>
                    </m:r>
                    <m:r>
                      <a:rPr lang="en-US" sz="1850">
                        <a:latin typeface="Cambria Math" panose="02040503050406030204" pitchFamily="18" charset="0"/>
                        <a:ea typeface="Cambria Math" panose="02040503050406030204" pitchFamily="18" charset="0"/>
                      </a:rPr>
                      <m:t>,</m:t>
                    </m:r>
                    <m:r>
                      <a:rPr lang="en-US" sz="1850" i="1">
                        <a:latin typeface="Cambria Math" panose="02040503050406030204" pitchFamily="18" charset="0"/>
                        <a:ea typeface="Cambria Math" panose="02040503050406030204" pitchFamily="18" charset="0"/>
                      </a:rPr>
                      <m:t> </m:t>
                    </m:r>
                  </m:oMath>
                </a14:m>
                <a:r>
                  <a:rPr lang="en-US" sz="1850">
                    <a:latin typeface="+mn-lt"/>
                  </a:rPr>
                  <a:t>(H.9.20b).</a:t>
                </a:r>
              </a:p>
            </p:txBody>
          </p:sp>
        </mc:Choice>
        <mc:Fallback xmlns="">
          <p:sp>
            <p:nvSpPr>
              <p:cNvPr id="7" name="Rectangle 6"/>
              <p:cNvSpPr>
                <a:spLocks noRot="1" noChangeAspect="1" noMove="1" noResize="1" noEditPoints="1" noAdjustHandles="1" noChangeArrowheads="1" noChangeShapeType="1" noTextEdit="1"/>
              </p:cNvSpPr>
              <p:nvPr/>
            </p:nvSpPr>
            <p:spPr>
              <a:xfrm>
                <a:off x="336415" y="762654"/>
                <a:ext cx="8479123" cy="2293898"/>
              </a:xfrm>
              <a:prstGeom prst="rect">
                <a:avLst/>
              </a:prstGeom>
              <a:blipFill>
                <a:blip r:embed="rId3"/>
                <a:stretch>
                  <a:fillRect l="-647" r="-11143" b="-1064"/>
                </a:stretch>
              </a:blipFill>
            </p:spPr>
            <p:txBody>
              <a:bodyPr/>
              <a:lstStyle/>
              <a:p>
                <a:r>
                  <a:rPr lang="en-US">
                    <a:noFill/>
                  </a:rPr>
                  <a:t> </a:t>
                </a:r>
              </a:p>
            </p:txBody>
          </p:sp>
        </mc:Fallback>
      </mc:AlternateContent>
      <p:pic>
        <p:nvPicPr>
          <p:cNvPr id="8" name="Picture 7"/>
          <p:cNvPicPr>
            <a:picLocks noChangeAspect="1"/>
          </p:cNvPicPr>
          <p:nvPr/>
        </p:nvPicPr>
        <p:blipFill>
          <a:blip r:embed="rId4"/>
          <a:stretch>
            <a:fillRect/>
          </a:stretch>
        </p:blipFill>
        <p:spPr>
          <a:xfrm>
            <a:off x="8316872" y="4346335"/>
            <a:ext cx="621810" cy="659958"/>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3430" y="2799248"/>
            <a:ext cx="4905092" cy="2195866"/>
          </a:xfrm>
          <a:prstGeom prst="rect">
            <a:avLst/>
          </a:prstGeom>
        </p:spPr>
      </p:pic>
    </p:spTree>
    <p:extLst>
      <p:ext uri="{BB962C8B-B14F-4D97-AF65-F5344CB8AC3E}">
        <p14:creationId xmlns:p14="http://schemas.microsoft.com/office/powerpoint/2010/main" val="394965393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11" name="Title 21"/>
          <p:cNvSpPr txBox="1">
            <a:spLocks/>
          </p:cNvSpPr>
          <p:nvPr/>
        </p:nvSpPr>
        <p:spPr>
          <a:xfrm>
            <a:off x="318452" y="349185"/>
            <a:ext cx="850392" cy="476071"/>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19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3</a:t>
            </a:r>
            <a:endParaRPr kumimoji="0" lang="en-US" sz="1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p:pic>
        <p:nvPicPr>
          <p:cNvPr id="8" name="Picture 7"/>
          <p:cNvPicPr>
            <a:picLocks noChangeAspect="1"/>
          </p:cNvPicPr>
          <p:nvPr/>
        </p:nvPicPr>
        <p:blipFill>
          <a:blip r:embed="rId3"/>
          <a:stretch>
            <a:fillRect/>
          </a:stretch>
        </p:blipFill>
        <p:spPr>
          <a:xfrm>
            <a:off x="8370248" y="4332777"/>
            <a:ext cx="621810" cy="659958"/>
          </a:xfrm>
          <a:prstGeom prst="rect">
            <a:avLst/>
          </a:prstGeom>
        </p:spPr>
      </p:pic>
      <p:sp>
        <p:nvSpPr>
          <p:cNvPr id="12" name="Rectangle 11"/>
          <p:cNvSpPr/>
          <p:nvPr/>
        </p:nvSpPr>
        <p:spPr>
          <a:xfrm>
            <a:off x="4187815" y="2616248"/>
            <a:ext cx="766874" cy="476734"/>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9" name="Rectangle 8"/>
              <p:cNvSpPr/>
              <p:nvPr/>
            </p:nvSpPr>
            <p:spPr>
              <a:xfrm>
                <a:off x="222874" y="3112843"/>
                <a:ext cx="8696756" cy="1885260"/>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rPr>
                  <a:t>Hai tam giác này có hình dạng rất giống nhau (chỉ khác về kích thước) nên chúng rất có khả năng đồng dạng với nhau. Khi đó tỉ số đồng dạng bằng:</a:t>
                </a:r>
              </a:p>
              <a:p>
                <a:pPr marL="0" marR="0" lvl="0" indent="0" algn="ctr"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𝐵</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sup>
                          </m:sSup>
                        </m:num>
                        <m:den>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m:t>
                          </m:r>
                        </m:den>
                      </m:f>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2</m:t>
                          </m:r>
                        </m:num>
                        <m:den>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1000</m:t>
                          </m:r>
                        </m:den>
                      </m:f>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f>
                        <m:f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ctrlPr>
                        </m:fPr>
                        <m:num>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1</m:t>
                          </m:r>
                        </m:num>
                        <m:den>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500</m:t>
                          </m:r>
                        </m:den>
                      </m:f>
                    </m:oMath>
                  </m:oMathPara>
                </a14:m>
                <a:endParaRPr kumimoji="0" lang="en-US" sz="1900" b="0" i="0" u="none" strike="noStrike" kern="0" cap="none" spc="0" normalizeH="0" baseline="0" noProof="0">
                  <a:ln>
                    <a:noFill/>
                  </a:ln>
                  <a:solidFill>
                    <a:srgbClr val="000000"/>
                  </a:solidFill>
                  <a:effectLst/>
                  <a:uLnTx/>
                  <a:uFillTx/>
                  <a:ea typeface="Arial" panose="020B0604020202020204" pitchFamily="34" charset="0"/>
                  <a:cs typeface="Times New Roman" panose="02020603050405020304" pitchFamily="18" charset="0"/>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222874" y="3112843"/>
                <a:ext cx="8696756" cy="1885260"/>
              </a:xfrm>
              <a:prstGeom prst="rect">
                <a:avLst/>
              </a:prstGeom>
              <a:blipFill>
                <a:blip r:embed="rId4"/>
                <a:stretch>
                  <a:fillRect l="-701" r="-70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246727" y="890757"/>
                <a:ext cx="4329535" cy="1846659"/>
              </a:xfrm>
              <a:prstGeom prst="rect">
                <a:avLst/>
              </a:prstGeom>
            </p:spPr>
            <p:txBody>
              <a:bodyPr wrap="square">
                <a:spAutoFit/>
              </a:bodyPr>
              <a:lstStyle/>
              <a:p>
                <a:pPr algn="just">
                  <a:lnSpc>
                    <a:spcPct val="150000"/>
                  </a:lnSpc>
                </a:pPr>
                <a:r>
                  <a:rPr lang="en-US" sz="1900">
                    <a:latin typeface="+mj-lt"/>
                  </a:rPr>
                  <a:t>Em hãy dự đoán xem tam giác </a:t>
                </a:r>
                <a14:m>
                  <m:oMath xmlns:m="http://schemas.openxmlformats.org/officeDocument/2006/math">
                    <m:r>
                      <a:rPr lang="en-US" sz="1900" i="1" smtClean="0">
                        <a:latin typeface="Cambria Math" panose="02040503050406030204" pitchFamily="18" charset="0"/>
                      </a:rPr>
                      <m:t>𝐴</m:t>
                    </m:r>
                    <m:r>
                      <a:rPr lang="en-US" sz="1900" i="1" smtClean="0">
                        <a:latin typeface="Cambria Math" panose="02040503050406030204" pitchFamily="18" charset="0"/>
                      </a:rPr>
                      <m:t>′</m:t>
                    </m:r>
                    <m:r>
                      <a:rPr lang="en-US" sz="1900" i="1" smtClean="0">
                        <a:latin typeface="Cambria Math" panose="02040503050406030204" pitchFamily="18" charset="0"/>
                      </a:rPr>
                      <m:t>𝐵</m:t>
                    </m:r>
                    <m:r>
                      <a:rPr lang="en-US" sz="1900" i="1" smtClean="0">
                        <a:latin typeface="Cambria Math" panose="02040503050406030204" pitchFamily="18" charset="0"/>
                      </a:rPr>
                      <m:t>′</m:t>
                    </m:r>
                    <m:r>
                      <a:rPr lang="en-US" sz="1900" i="1" smtClean="0">
                        <a:latin typeface="Cambria Math" panose="02040503050406030204" pitchFamily="18" charset="0"/>
                      </a:rPr>
                      <m:t>𝐶</m:t>
                    </m:r>
                    <m:r>
                      <a:rPr lang="en-US" sz="1900" i="1" smtClean="0">
                        <a:latin typeface="Cambria Math" panose="02040503050406030204" pitchFamily="18" charset="0"/>
                      </a:rPr>
                      <m:t>′</m:t>
                    </m:r>
                  </m:oMath>
                </a14:m>
                <a:r>
                  <a:rPr lang="en-US" sz="1900">
                    <a:latin typeface="+mj-lt"/>
                  </a:rPr>
                  <a:t> có đồng dạng với tam giác </a:t>
                </a:r>
                <a14:m>
                  <m:oMath xmlns:m="http://schemas.openxmlformats.org/officeDocument/2006/math">
                    <m:r>
                      <a:rPr lang="en-US" sz="1900" i="1" smtClean="0">
                        <a:latin typeface="Cambria Math" panose="02040503050406030204" pitchFamily="18" charset="0"/>
                      </a:rPr>
                      <m:t>𝐴𝐵𝐶</m:t>
                    </m:r>
                  </m:oMath>
                </a14:m>
                <a:r>
                  <a:rPr lang="en-US" sz="1900">
                    <a:latin typeface="+mj-lt"/>
                  </a:rPr>
                  <a:t> không? Nếu có thì tỉ số đồng dạng là bao nhiêu?</a:t>
                </a:r>
              </a:p>
            </p:txBody>
          </p:sp>
        </mc:Choice>
        <mc:Fallback xmlns="">
          <p:sp>
            <p:nvSpPr>
              <p:cNvPr id="2" name="Rectangle 1"/>
              <p:cNvSpPr>
                <a:spLocks noRot="1" noChangeAspect="1" noMove="1" noResize="1" noEditPoints="1" noAdjustHandles="1" noChangeArrowheads="1" noChangeShapeType="1" noTextEdit="1"/>
              </p:cNvSpPr>
              <p:nvPr/>
            </p:nvSpPr>
            <p:spPr>
              <a:xfrm>
                <a:off x="246727" y="890757"/>
                <a:ext cx="4329535" cy="1846659"/>
              </a:xfrm>
              <a:prstGeom prst="rect">
                <a:avLst/>
              </a:prstGeom>
              <a:blipFill>
                <a:blip r:embed="rId5"/>
                <a:stretch>
                  <a:fillRect l="-1266" r="-1266" b="-1650"/>
                </a:stretch>
              </a:blipFill>
            </p:spPr>
            <p:txBody>
              <a:bodyPr/>
              <a:lstStyle/>
              <a:p>
                <a:r>
                  <a:rPr lang="en-US">
                    <a:noFill/>
                  </a:rPr>
                  <a:t> </a:t>
                </a:r>
              </a:p>
            </p:txBody>
          </p:sp>
        </mc:Fallback>
      </mc:AlternateContent>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99294" y="810763"/>
            <a:ext cx="3988700" cy="1785624"/>
          </a:xfrm>
          <a:prstGeom prst="rect">
            <a:avLst/>
          </a:prstGeom>
        </p:spPr>
      </p:pic>
    </p:spTree>
    <p:extLst>
      <p:ext uri="{BB962C8B-B14F-4D97-AF65-F5344CB8AC3E}">
        <p14:creationId xmlns:p14="http://schemas.microsoft.com/office/powerpoint/2010/main" val="2849444228"/>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anim calcmode="lin" valueType="num">
                                      <p:cBhvr>
                                        <p:cTn id="26" dur="500" fill="hold"/>
                                        <p:tgtEl>
                                          <p:spTgt spid="9"/>
                                        </p:tgtEl>
                                        <p:attrNameLst>
                                          <p:attrName>ppt_x</p:attrName>
                                        </p:attrNameLst>
                                      </p:cBhvr>
                                      <p:tavLst>
                                        <p:tav tm="0">
                                          <p:val>
                                            <p:strVal val="#ppt_x"/>
                                          </p:val>
                                        </p:tav>
                                        <p:tav tm="100000">
                                          <p:val>
                                            <p:strVal val="#ppt_x"/>
                                          </p:val>
                                        </p:tav>
                                      </p:tavLst>
                                    </p:anim>
                                    <p:anim calcmode="lin" valueType="num">
                                      <p:cBhvr>
                                        <p:cTn id="27"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9"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97" name="Google Shape;1991;p38"/>
          <p:cNvSpPr txBox="1">
            <a:spLocks noGrp="1"/>
          </p:cNvSpPr>
          <p:nvPr>
            <p:ph type="title"/>
          </p:nvPr>
        </p:nvSpPr>
        <p:spPr>
          <a:xfrm>
            <a:off x="725913" y="549454"/>
            <a:ext cx="7704000" cy="572700"/>
          </a:xfrm>
          <a:prstGeom prst="rect">
            <a:avLst/>
          </a:prstGeom>
        </p:spPr>
        <p:txBody>
          <a:bodyPr spcFirstLastPara="1" wrap="square" lIns="91425" tIns="91425" rIns="91425" bIns="91425" anchor="t" anchorCtr="0">
            <a:noAutofit/>
          </a:bodyPr>
          <a:lstStyle/>
          <a:p>
            <a:pPr lvl="0"/>
            <a:r>
              <a:rPr lang="en-US" sz="3200" b="1">
                <a:solidFill>
                  <a:srgbClr val="C00000"/>
                </a:solidFill>
                <a:latin typeface="+mn-lt"/>
              </a:rPr>
              <a:t>NỘI DUNG BÀI HỌC</a:t>
            </a:r>
          </a:p>
        </p:txBody>
      </p:sp>
      <p:sp>
        <p:nvSpPr>
          <p:cNvPr id="101" name="Google Shape;2004;p39"/>
          <p:cNvSpPr txBox="1">
            <a:spLocks/>
          </p:cNvSpPr>
          <p:nvPr/>
        </p:nvSpPr>
        <p:spPr>
          <a:xfrm>
            <a:off x="998659" y="1533413"/>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a:ln>
                  <a:noFill/>
                </a:ln>
                <a:solidFill>
                  <a:srgbClr val="070185"/>
                </a:solidFill>
                <a:effectLst/>
                <a:uLnTx/>
                <a:uFillTx/>
                <a:latin typeface="Arial"/>
                <a:sym typeface="Maven Pro ExtraBold"/>
              </a:rPr>
              <a:t>01</a:t>
            </a:r>
          </a:p>
        </p:txBody>
      </p:sp>
      <p:sp>
        <p:nvSpPr>
          <p:cNvPr id="102" name="Google Shape;2007;p39"/>
          <p:cNvSpPr txBox="1">
            <a:spLocks/>
          </p:cNvSpPr>
          <p:nvPr/>
        </p:nvSpPr>
        <p:spPr>
          <a:xfrm>
            <a:off x="1577860" y="1604920"/>
            <a:ext cx="691763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200" b="1">
                <a:solidFill>
                  <a:srgbClr val="070185"/>
                </a:solidFill>
                <a:latin typeface="Arial" panose="020B0604020202020204" pitchFamily="34" charset="0"/>
              </a:rPr>
              <a:t>Trường hợp đồng dạng thứ nhất của tam giác</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
        <p:nvSpPr>
          <p:cNvPr id="103" name="Google Shape;2004;p39"/>
          <p:cNvSpPr txBox="1">
            <a:spLocks/>
          </p:cNvSpPr>
          <p:nvPr/>
        </p:nvSpPr>
        <p:spPr>
          <a:xfrm>
            <a:off x="998659" y="2468806"/>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lang="en" b="1">
                <a:solidFill>
                  <a:srgbClr val="070185"/>
                </a:solidFill>
                <a:latin typeface="Arial"/>
              </a:rPr>
              <a:t>02</a:t>
            </a:r>
            <a:endParaRPr kumimoji="0" lang="en" sz="3000" b="1" i="0" u="none" strike="noStrike" kern="0" cap="none" spc="0" normalizeH="0" baseline="0" noProof="0">
              <a:ln>
                <a:noFill/>
              </a:ln>
              <a:solidFill>
                <a:srgbClr val="070185"/>
              </a:solidFill>
              <a:effectLst/>
              <a:uLnTx/>
              <a:uFillTx/>
              <a:latin typeface="Arial"/>
              <a:sym typeface="Maven Pro ExtraBold"/>
            </a:endParaRPr>
          </a:p>
        </p:txBody>
      </p:sp>
      <p:sp>
        <p:nvSpPr>
          <p:cNvPr id="104" name="Google Shape;2007;p39"/>
          <p:cNvSpPr txBox="1">
            <a:spLocks/>
          </p:cNvSpPr>
          <p:nvPr/>
        </p:nvSpPr>
        <p:spPr>
          <a:xfrm>
            <a:off x="1498350" y="2540313"/>
            <a:ext cx="691763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200" b="1">
                <a:solidFill>
                  <a:srgbClr val="070185"/>
                </a:solidFill>
                <a:latin typeface="Arial" panose="020B0604020202020204" pitchFamily="34" charset="0"/>
              </a:rPr>
              <a:t>Trường hợp đồng dạng thứ </a:t>
            </a:r>
            <a:r>
              <a:rPr lang="en-US" sz="2200" b="1">
                <a:solidFill>
                  <a:srgbClr val="070185"/>
                </a:solidFill>
                <a:latin typeface="Arial" panose="020B0604020202020204" pitchFamily="34" charset="0"/>
              </a:rPr>
              <a:t>hai</a:t>
            </a:r>
            <a:r>
              <a:rPr lang="vi-VN" sz="2200" b="1">
                <a:solidFill>
                  <a:srgbClr val="070185"/>
                </a:solidFill>
                <a:latin typeface="Arial" panose="020B0604020202020204" pitchFamily="34" charset="0"/>
              </a:rPr>
              <a:t> của tam giác</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sp>
        <p:nvSpPr>
          <p:cNvPr id="105" name="Google Shape;2004;p39"/>
          <p:cNvSpPr txBox="1">
            <a:spLocks/>
          </p:cNvSpPr>
          <p:nvPr/>
        </p:nvSpPr>
        <p:spPr>
          <a:xfrm>
            <a:off x="998659" y="3451509"/>
            <a:ext cx="777984" cy="524503"/>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Maven Pro ExtraBold"/>
              <a:buNone/>
              <a:defRPr sz="30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9144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 sz="3000" b="1" i="0" u="none" strike="noStrike" kern="0" cap="none" spc="0" normalizeH="0" baseline="0" noProof="0">
                <a:ln>
                  <a:noFill/>
                </a:ln>
                <a:solidFill>
                  <a:srgbClr val="070185"/>
                </a:solidFill>
                <a:effectLst/>
                <a:uLnTx/>
                <a:uFillTx/>
                <a:latin typeface="Arial"/>
                <a:sym typeface="Maven Pro ExtraBold"/>
              </a:rPr>
              <a:t>03</a:t>
            </a:r>
          </a:p>
        </p:txBody>
      </p:sp>
      <p:sp>
        <p:nvSpPr>
          <p:cNvPr id="106" name="Google Shape;2007;p39"/>
          <p:cNvSpPr txBox="1">
            <a:spLocks/>
          </p:cNvSpPr>
          <p:nvPr/>
        </p:nvSpPr>
        <p:spPr>
          <a:xfrm>
            <a:off x="1474497" y="3516576"/>
            <a:ext cx="6917634" cy="4848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ctr" rtl="0">
              <a:lnSpc>
                <a:spcPct val="115000"/>
              </a:lnSpc>
              <a:spcBef>
                <a:spcPts val="0"/>
              </a:spcBef>
              <a:spcAft>
                <a:spcPts val="0"/>
              </a:spcAft>
              <a:buClr>
                <a:schemeClr val="dk1"/>
              </a:buClr>
              <a:buSzPts val="2400"/>
              <a:buFont typeface="DM Sans"/>
              <a:buNone/>
              <a:defRPr sz="2000" b="0" i="0" u="none" strike="noStrike" cap="none">
                <a:solidFill>
                  <a:schemeClr val="dk1"/>
                </a:solidFill>
                <a:latin typeface="Maven Pro SemiBold"/>
                <a:ea typeface="Maven Pro SemiBold"/>
                <a:cs typeface="Maven Pro SemiBold"/>
                <a:sym typeface="Maven Pro SemiBold"/>
              </a:defRPr>
            </a:lvl1pPr>
            <a:lvl2pPr marL="914400" marR="0" lvl="1"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2pPr>
            <a:lvl3pPr marL="1371600" marR="0" lvl="2"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3pPr>
            <a:lvl4pPr marL="1828800" marR="0" lvl="3"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4pPr>
            <a:lvl5pPr marL="2286000" marR="0" lvl="4"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5pPr>
            <a:lvl6pPr marL="2743200" marR="0" lvl="5"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6pPr>
            <a:lvl7pPr marL="3200400" marR="0" lvl="6"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7pPr>
            <a:lvl8pPr marL="3657600" marR="0" lvl="7"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8pPr>
            <a:lvl9pPr marL="4114800" marR="0" lvl="8" indent="-317500" algn="l" rtl="0">
              <a:lnSpc>
                <a:spcPct val="100000"/>
              </a:lnSpc>
              <a:spcBef>
                <a:spcPts val="0"/>
              </a:spcBef>
              <a:spcAft>
                <a:spcPts val="0"/>
              </a:spcAft>
              <a:buClr>
                <a:schemeClr val="dk1"/>
              </a:buClr>
              <a:buSzPts val="2400"/>
              <a:buFont typeface="DM Sans"/>
              <a:buNone/>
              <a:defRPr sz="2400" b="1" i="0" u="none" strike="noStrike" cap="none">
                <a:solidFill>
                  <a:schemeClr val="dk1"/>
                </a:solidFill>
                <a:latin typeface="DM Sans"/>
                <a:ea typeface="DM Sans"/>
                <a:cs typeface="DM Sans"/>
                <a:sym typeface="DM Sans"/>
              </a:defRPr>
            </a:lvl9pPr>
          </a:lstStyle>
          <a:p>
            <a:pPr marL="0" lvl="0" indent="0">
              <a:buClr>
                <a:srgbClr val="070185"/>
              </a:buClr>
            </a:pPr>
            <a:r>
              <a:rPr lang="vi-VN" sz="2200" b="1">
                <a:solidFill>
                  <a:srgbClr val="070185"/>
                </a:solidFill>
                <a:latin typeface="Arial" panose="020B0604020202020204" pitchFamily="34" charset="0"/>
              </a:rPr>
              <a:t>Trường hợp đồng dạng thứ </a:t>
            </a:r>
            <a:r>
              <a:rPr lang="en-US" sz="2200" b="1">
                <a:solidFill>
                  <a:srgbClr val="070185"/>
                </a:solidFill>
                <a:latin typeface="Arial" panose="020B0604020202020204" pitchFamily="34" charset="0"/>
              </a:rPr>
              <a:t>ba</a:t>
            </a:r>
            <a:r>
              <a:rPr lang="vi-VN" sz="2200" b="1">
                <a:solidFill>
                  <a:srgbClr val="070185"/>
                </a:solidFill>
                <a:latin typeface="Arial" panose="020B0604020202020204" pitchFamily="34" charset="0"/>
              </a:rPr>
              <a:t> của tam giác</a:t>
            </a:r>
            <a:endParaRPr kumimoji="0" lang="vi-VN" sz="2200" b="1" i="0" u="none" strike="noStrike" kern="0" cap="none" spc="0" normalizeH="0" baseline="0" noProof="0">
              <a:ln>
                <a:noFill/>
              </a:ln>
              <a:solidFill>
                <a:srgbClr val="070185"/>
              </a:solidFill>
              <a:effectLst/>
              <a:uLnTx/>
              <a:uFillTx/>
              <a:latin typeface="Arial" panose="020B0604020202020204" pitchFamily="34" charset="0"/>
              <a:sym typeface="Maven Pro SemiBold"/>
            </a:endParaRPr>
          </a:p>
        </p:txBody>
      </p:sp>
      <p:pic>
        <p:nvPicPr>
          <p:cNvPr id="9" name="Picture 8"/>
          <p:cNvPicPr>
            <a:picLocks noChangeAspect="1"/>
          </p:cNvPicPr>
          <p:nvPr/>
        </p:nvPicPr>
        <p:blipFill>
          <a:blip r:embed="rId3"/>
          <a:stretch>
            <a:fillRect/>
          </a:stretch>
        </p:blipFill>
        <p:spPr>
          <a:xfrm>
            <a:off x="90433" y="4001376"/>
            <a:ext cx="1023767" cy="938168"/>
          </a:xfrm>
          <a:prstGeom prst="rect">
            <a:avLst/>
          </a:prstGeom>
        </p:spPr>
      </p:pic>
    </p:spTree>
    <p:extLst>
      <p:ext uri="{BB962C8B-B14F-4D97-AF65-F5344CB8AC3E}">
        <p14:creationId xmlns:p14="http://schemas.microsoft.com/office/powerpoint/2010/main" val="3033295696"/>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barn(inVertical)">
                                      <p:cBhvr>
                                        <p:cTn id="7" dur="500"/>
                                        <p:tgtEl>
                                          <p:spTgt spid="9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randombar(horizontal)">
                                      <p:cBhvr>
                                        <p:cTn id="12" dur="500"/>
                                        <p:tgtEl>
                                          <p:spTgt spid="10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2">
                                            <p:txEl>
                                              <p:pRg st="0" end="0"/>
                                            </p:txEl>
                                          </p:spTgt>
                                        </p:tgtEl>
                                        <p:attrNameLst>
                                          <p:attrName>style.visibility</p:attrName>
                                        </p:attrNameLst>
                                      </p:cBhvr>
                                      <p:to>
                                        <p:strVal val="visible"/>
                                      </p:to>
                                    </p:set>
                                    <p:animEffect transition="in" filter="randombar(horizontal)">
                                      <p:cBhvr>
                                        <p:cTn id="15" dur="500"/>
                                        <p:tgtEl>
                                          <p:spTgt spid="10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103"/>
                                        </p:tgtEl>
                                        <p:attrNameLst>
                                          <p:attrName>style.visibility</p:attrName>
                                        </p:attrNameLst>
                                      </p:cBhvr>
                                      <p:to>
                                        <p:strVal val="visible"/>
                                      </p:to>
                                    </p:set>
                                    <p:animEffect transition="in" filter="randombar(horizontal)">
                                      <p:cBhvr>
                                        <p:cTn id="20" dur="500"/>
                                        <p:tgtEl>
                                          <p:spTgt spid="103"/>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04">
                                            <p:txEl>
                                              <p:pRg st="0" end="0"/>
                                            </p:txEl>
                                          </p:spTgt>
                                        </p:tgtEl>
                                        <p:attrNameLst>
                                          <p:attrName>style.visibility</p:attrName>
                                        </p:attrNameLst>
                                      </p:cBhvr>
                                      <p:to>
                                        <p:strVal val="visible"/>
                                      </p:to>
                                    </p:set>
                                    <p:animEffect transition="in" filter="randombar(horizontal)">
                                      <p:cBhvr>
                                        <p:cTn id="23" dur="500"/>
                                        <p:tgtEl>
                                          <p:spTgt spid="10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05"/>
                                        </p:tgtEl>
                                        <p:attrNameLst>
                                          <p:attrName>style.visibility</p:attrName>
                                        </p:attrNameLst>
                                      </p:cBhvr>
                                      <p:to>
                                        <p:strVal val="visible"/>
                                      </p:to>
                                    </p:set>
                                    <p:animEffect transition="in" filter="randombar(horizontal)">
                                      <p:cBhvr>
                                        <p:cTn id="28" dur="500"/>
                                        <p:tgtEl>
                                          <p:spTgt spid="105"/>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06">
                                            <p:txEl>
                                              <p:pRg st="0" end="0"/>
                                            </p:txEl>
                                          </p:spTgt>
                                        </p:tgtEl>
                                        <p:attrNameLst>
                                          <p:attrName>style.visibility</p:attrName>
                                        </p:attrNameLst>
                                      </p:cBhvr>
                                      <p:to>
                                        <p:strVal val="visible"/>
                                      </p:to>
                                    </p:set>
                                    <p:animEffect transition="in" filter="randombar(horizontal)">
                                      <p:cBhvr>
                                        <p:cTn id="31" dur="500"/>
                                        <p:tgtEl>
                                          <p:spTgt spid="10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P spid="101" grpId="0" animBg="1"/>
      <p:bldP spid="102" grpId="0" build="p"/>
      <p:bldP spid="103" grpId="0" animBg="1"/>
      <p:bldP spid="104" grpId="0" build="p"/>
      <p:bldP spid="105" grpId="0" animBg="1"/>
      <p:bldP spid="106"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180"/>
        <p:cNvGrpSpPr/>
        <p:nvPr/>
      </p:nvGrpSpPr>
      <p:grpSpPr>
        <a:xfrm>
          <a:off x="0" y="0"/>
          <a:ext cx="0" cy="0"/>
          <a:chOff x="0" y="0"/>
          <a:chExt cx="0" cy="0"/>
        </a:xfrm>
      </p:grpSpPr>
      <p:sp>
        <p:nvSpPr>
          <p:cNvPr id="11" name="Title 21"/>
          <p:cNvSpPr txBox="1">
            <a:spLocks/>
          </p:cNvSpPr>
          <p:nvPr/>
        </p:nvSpPr>
        <p:spPr>
          <a:xfrm>
            <a:off x="778886" y="523986"/>
            <a:ext cx="812169" cy="500141"/>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19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4</a:t>
            </a:r>
            <a:endParaRPr kumimoji="0" lang="en-US" sz="19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12" name="Rectangle 11"/>
              <p:cNvSpPr/>
              <p:nvPr/>
            </p:nvSpPr>
            <p:spPr>
              <a:xfrm>
                <a:off x="1702431" y="316398"/>
                <a:ext cx="6728337" cy="969496"/>
              </a:xfrm>
              <a:prstGeom prst="rect">
                <a:avLst/>
              </a:prstGeom>
            </p:spPr>
            <p:txBody>
              <a:bodyPr wrap="square">
                <a:spAutoFit/>
              </a:bodyPr>
              <a:lstStyle/>
              <a:p>
                <a:pPr lvl="0" algn="just">
                  <a:lnSpc>
                    <a:spcPct val="150000"/>
                  </a:lnSpc>
                  <a:defRPr/>
                </a:pPr>
                <a:r>
                  <a:rPr lang="vi-VN" sz="1900">
                    <a:latin typeface="+mn-lt"/>
                  </a:rPr>
                  <a:t>Nếu </a:t>
                </a:r>
                <a14:m>
                  <m:oMath xmlns:m="http://schemas.openxmlformats.org/officeDocument/2006/math">
                    <m:r>
                      <m:rPr>
                        <m:sty m:val="p"/>
                      </m:rPr>
                      <a:rPr lang="el-GR" sz="1900" i="0" smtClean="0">
                        <a:latin typeface="Cambria Math" panose="02040503050406030204" pitchFamily="18" charset="0"/>
                      </a:rPr>
                      <m:t>Δ</m:t>
                    </m:r>
                    <m:r>
                      <a:rPr lang="vi-VN" sz="1900" i="1">
                        <a:latin typeface="Cambria Math" panose="02040503050406030204" pitchFamily="18" charset="0"/>
                      </a:rPr>
                      <m:t>𝐴𝐵𝐶</m:t>
                    </m:r>
                    <m:r>
                      <a:rPr lang="vi-VN" sz="1900" i="1">
                        <a:latin typeface="Cambria Math" panose="02040503050406030204" pitchFamily="18" charset="0"/>
                      </a:rPr>
                      <m:t>∽</m:t>
                    </m:r>
                    <m:r>
                      <m:rPr>
                        <m:sty m:val="p"/>
                      </m:rPr>
                      <a:rPr lang="el-GR" sz="1900" i="0">
                        <a:latin typeface="Cambria Math" panose="02040503050406030204" pitchFamily="18" charset="0"/>
                      </a:rPr>
                      <m:t>Δ</m:t>
                    </m:r>
                    <m:r>
                      <a:rPr lang="vi-VN" sz="1900" i="1">
                        <a:latin typeface="Cambria Math" panose="02040503050406030204" pitchFamily="18" charset="0"/>
                      </a:rPr>
                      <m:t>𝐴</m:t>
                    </m:r>
                    <m:r>
                      <a:rPr lang="vi-VN" sz="1900" i="1">
                        <a:latin typeface="Cambria Math" panose="02040503050406030204" pitchFamily="18" charset="0"/>
                      </a:rPr>
                      <m:t>′</m:t>
                    </m:r>
                    <m:r>
                      <a:rPr lang="vi-VN" sz="1900" i="1">
                        <a:latin typeface="Cambria Math" panose="02040503050406030204" pitchFamily="18" charset="0"/>
                      </a:rPr>
                      <m:t>𝐵</m:t>
                    </m:r>
                    <m:r>
                      <a:rPr lang="vi-VN" sz="1900" i="1">
                        <a:latin typeface="Cambria Math" panose="02040503050406030204" pitchFamily="18" charset="0"/>
                      </a:rPr>
                      <m:t>′</m:t>
                    </m:r>
                    <m:r>
                      <a:rPr lang="vi-VN" sz="1900" i="1">
                        <a:latin typeface="Cambria Math" panose="02040503050406030204" pitchFamily="18" charset="0"/>
                      </a:rPr>
                      <m:t>𝐶</m:t>
                    </m:r>
                    <m:r>
                      <a:rPr lang="vi-VN" sz="1900" i="1">
                        <a:latin typeface="Cambria Math" panose="02040503050406030204" pitchFamily="18" charset="0"/>
                      </a:rPr>
                      <m:t>′ </m:t>
                    </m:r>
                  </m:oMath>
                </a14:m>
                <a:r>
                  <a:rPr lang="vi-VN" sz="1900">
                    <a:latin typeface="+mn-lt"/>
                  </a:rPr>
                  <a:t>và anh Pi đo được </a:t>
                </a:r>
                <a14:m>
                  <m:oMath xmlns:m="http://schemas.openxmlformats.org/officeDocument/2006/math">
                    <m:r>
                      <a:rPr lang="vi-VN" sz="1900" i="1" smtClean="0">
                        <a:latin typeface="Cambria Math" panose="02040503050406030204" pitchFamily="18" charset="0"/>
                      </a:rPr>
                      <m:t>𝐴</m:t>
                    </m:r>
                    <m:r>
                      <a:rPr lang="vi-VN" sz="1900" i="1" smtClean="0">
                        <a:latin typeface="Cambria Math" panose="02040503050406030204" pitchFamily="18" charset="0"/>
                      </a:rPr>
                      <m:t>′</m:t>
                    </m:r>
                    <m:r>
                      <a:rPr lang="vi-VN" sz="1900" i="1" smtClean="0">
                        <a:latin typeface="Cambria Math" panose="02040503050406030204" pitchFamily="18" charset="0"/>
                      </a:rPr>
                      <m:t>𝐶</m:t>
                    </m:r>
                    <m:r>
                      <a:rPr lang="vi-VN" sz="1900" i="1" smtClean="0">
                        <a:latin typeface="Cambria Math" panose="02040503050406030204" pitchFamily="18" charset="0"/>
                      </a:rPr>
                      <m:t>′=3,76</m:t>
                    </m:r>
                    <m:r>
                      <a:rPr lang="vi-VN" sz="1900" i="1" smtClean="0">
                        <a:latin typeface="Cambria Math" panose="02040503050406030204" pitchFamily="18" charset="0"/>
                      </a:rPr>
                      <m:t>𝑐𝑚</m:t>
                    </m:r>
                  </m:oMath>
                </a14:m>
                <a:r>
                  <a:rPr lang="en-US" sz="1900">
                    <a:latin typeface="+mn-lt"/>
                  </a:rPr>
                  <a:t> </a:t>
                </a:r>
                <a:r>
                  <a:rPr lang="vi-VN" sz="1900">
                    <a:latin typeface="+mn-lt"/>
                  </a:rPr>
                  <a:t>thì khoảng cách từ bạn Tròn đến chân cột cờ là bao nhiêu mét?</a:t>
                </a:r>
              </a:p>
            </p:txBody>
          </p:sp>
        </mc:Choice>
        <mc:Fallback xmlns="">
          <p:sp>
            <p:nvSpPr>
              <p:cNvPr id="12" name="Rectangle 11"/>
              <p:cNvSpPr>
                <a:spLocks noRot="1" noChangeAspect="1" noMove="1" noResize="1" noEditPoints="1" noAdjustHandles="1" noChangeArrowheads="1" noChangeShapeType="1" noTextEdit="1"/>
              </p:cNvSpPr>
              <p:nvPr/>
            </p:nvSpPr>
            <p:spPr>
              <a:xfrm>
                <a:off x="1702431" y="316398"/>
                <a:ext cx="6728337" cy="969496"/>
              </a:xfrm>
              <a:prstGeom prst="rect">
                <a:avLst/>
              </a:prstGeom>
              <a:blipFill>
                <a:blip r:embed="rId3"/>
                <a:stretch>
                  <a:fillRect l="-815" r="-906" b="-4403"/>
                </a:stretch>
              </a:blipFill>
            </p:spPr>
            <p:txBody>
              <a:bodyPr/>
              <a:lstStyle/>
              <a:p>
                <a:r>
                  <a:rPr lang="en-US">
                    <a:noFill/>
                  </a:rPr>
                  <a:t> </a:t>
                </a:r>
              </a:p>
            </p:txBody>
          </p:sp>
        </mc:Fallback>
      </mc:AlternateContent>
      <p:sp>
        <p:nvSpPr>
          <p:cNvPr id="13" name="Rectangle 12"/>
          <p:cNvSpPr/>
          <p:nvPr/>
        </p:nvSpPr>
        <p:spPr>
          <a:xfrm>
            <a:off x="1671249" y="1299512"/>
            <a:ext cx="766874" cy="476734"/>
          </a:xfrm>
          <a:prstGeom prst="rect">
            <a:avLst/>
          </a:prstGeom>
        </p:spPr>
        <p:txBody>
          <a:bodyPr wrap="squar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2438123" y="1817296"/>
                <a:ext cx="4572000" cy="2855975"/>
              </a:xfrm>
              <a:prstGeom prst="rect">
                <a:avLst/>
              </a:prstGeom>
            </p:spPr>
            <p:txBody>
              <a:bodyPr>
                <a:spAutoFit/>
              </a:bodyPr>
              <a:lstStyle/>
              <a:p>
                <a:pPr algn="just">
                  <a:lnSpc>
                    <a:spcPct val="150000"/>
                  </a:lnSpc>
                </a:pPr>
                <a:r>
                  <a:rPr lang="en-US" sz="1900">
                    <a:latin typeface="+mn-lt"/>
                    <a:ea typeface="Arial" panose="020B0604020202020204" pitchFamily="34" charset="0"/>
                    <a:cs typeface="Times New Roman" panose="02020603050405020304" pitchFamily="18" charset="0"/>
                  </a:rPr>
                  <a:t>Nếu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r>
                      <a:rPr lang="en-US" sz="1900" i="1">
                        <a:effectLst/>
                        <a:latin typeface="Cambria Math" panose="02040503050406030204" pitchFamily="18" charset="0"/>
                        <a:ea typeface="Arial" panose="020B0604020202020204" pitchFamily="34" charset="0"/>
                        <a:cs typeface="Times New Roman" panose="02020603050405020304" pitchFamily="18" charset="0"/>
                      </a:rPr>
                      <m:t> ∆</m:t>
                    </m:r>
                    <m:r>
                      <a:rPr lang="nl-NL" sz="19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900">
                    <a:effectLst/>
                    <a:latin typeface="+mn-lt"/>
                    <a:ea typeface="Dotum" panose="020B0600000101010101" pitchFamily="34" charset="-127"/>
                    <a:cs typeface="Times New Roman" panose="02020603050405020304" pitchFamily="18" charset="0"/>
                  </a:rPr>
                  <a:t> và </a:t>
                </a:r>
                <a14:m>
                  <m:oMath xmlns:m="http://schemas.openxmlformats.org/officeDocument/2006/math">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9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=3,76</m:t>
                    </m:r>
                  </m:oMath>
                </a14:m>
                <a:r>
                  <a:rPr lang="en-US" sz="1900">
                    <a:effectLst/>
                    <a:latin typeface="+mn-lt"/>
                    <a:ea typeface="Dotum" panose="020B0600000101010101" pitchFamily="34" charset="-127"/>
                    <a:cs typeface="Times New Roman" panose="02020603050405020304" pitchFamily="18" charset="0"/>
                  </a:rPr>
                  <a:t> cm </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𝐴𝐶</m:t>
                          </m:r>
                        </m:den>
                      </m:f>
                      <m:r>
                        <a:rPr lang="en-US"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𝐴𝐵</m:t>
                          </m:r>
                        </m:den>
                      </m:f>
                    </m:oMath>
                  </m:oMathPara>
                </a14:m>
                <a:endParaRPr lang="en-US" sz="1900">
                  <a:effectLst/>
                  <a:latin typeface="+mn-lt"/>
                  <a:ea typeface="Dotum" panose="020B0600000101010101" pitchFamily="34" charset="-127"/>
                  <a:cs typeface="Times New Roman" panose="02020603050405020304" pitchFamily="18" charset="0"/>
                </a:endParaRPr>
              </a:p>
              <a:p>
                <a:pPr algn="just">
                  <a:lnSpc>
                    <a:spcPct val="150000"/>
                  </a:lnSpc>
                </a:pPr>
                <a:r>
                  <a:rPr lang="en-US" sz="1900">
                    <a:effectLst/>
                    <a:latin typeface="+mn-lt"/>
                    <a:ea typeface="Dotum" panose="020B0600000101010101" pitchFamily="34" charset="-127"/>
                    <a:cs typeface="Times New Roman" panose="02020603050405020304" pitchFamily="18" charset="0"/>
                  </a:rPr>
                  <a:t>Ta suy ra:</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𝐴𝐶</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num>
                        <m:den>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den>
                      </m:f>
                      <m:r>
                        <a:rPr lang="en-US" sz="1900" i="1">
                          <a:effectLst/>
                          <a:latin typeface="Cambria Math" panose="02040503050406030204" pitchFamily="18" charset="0"/>
                          <a:ea typeface="Arial" panose="020B0604020202020204" pitchFamily="34" charset="0"/>
                          <a:cs typeface="Times New Roman" panose="02020603050405020304" pitchFamily="18" charset="0"/>
                        </a:rPr>
                        <m:t> . </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𝐴𝐵</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r>
                            <a:rPr lang="en-US" sz="1900" i="1">
                              <a:effectLst/>
                              <a:latin typeface="Cambria Math" panose="02040503050406030204" pitchFamily="18" charset="0"/>
                              <a:ea typeface="Arial" panose="020B0604020202020204" pitchFamily="34" charset="0"/>
                              <a:cs typeface="Times New Roman" panose="02020603050405020304" pitchFamily="18" charset="0"/>
                            </a:rPr>
                            <m:t>3,76</m:t>
                          </m:r>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1900" i="1">
                          <a:effectLst/>
                          <a:latin typeface="Cambria Math" panose="02040503050406030204" pitchFamily="18" charset="0"/>
                          <a:ea typeface="Arial" panose="020B0604020202020204" pitchFamily="34" charset="0"/>
                          <a:cs typeface="Times New Roman" panose="02020603050405020304" pitchFamily="18" charset="0"/>
                        </a:rPr>
                        <m:t> . 10=18,8</m:t>
                      </m:r>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 (</m:t>
                      </m:r>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𝑚</m:t>
                      </m:r>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m:t>
                      </m:r>
                    </m:oMath>
                  </m:oMathPara>
                </a14:m>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438123" y="1817296"/>
                <a:ext cx="4572000" cy="2855975"/>
              </a:xfrm>
              <a:prstGeom prst="rect">
                <a:avLst/>
              </a:prstGeom>
              <a:blipFill>
                <a:blip r:embed="rId4"/>
                <a:stretch>
                  <a:fillRect l="-1333"/>
                </a:stretch>
              </a:blipFill>
            </p:spPr>
            <p:txBody>
              <a:bodyPr/>
              <a:lstStyle/>
              <a:p>
                <a:r>
                  <a:rPr lang="en-US">
                    <a:noFill/>
                  </a:rPr>
                  <a:t> </a:t>
                </a:r>
              </a:p>
            </p:txBody>
          </p:sp>
        </mc:Fallback>
      </mc:AlternateContent>
    </p:spTree>
    <p:extLst>
      <p:ext uri="{BB962C8B-B14F-4D97-AF65-F5344CB8AC3E}">
        <p14:creationId xmlns:p14="http://schemas.microsoft.com/office/powerpoint/2010/main" val="252449387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wipe(down)">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randombar(horizontal)">
                                      <p:cBhvr>
                                        <p:cTn id="32" dur="500"/>
                                        <p:tgtEl>
                                          <p:spTgt spid="2">
                                            <p:txEl>
                                              <p:pRg st="2" end="2"/>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215705" y="418342"/>
            <a:ext cx="2775163"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000" b="1" i="0" u="none" strike="noStrike" kern="0" cap="none" spc="0" normalizeH="0" baseline="0" noProof="0">
                <a:ln>
                  <a:noFill/>
                </a:ln>
                <a:solidFill>
                  <a:srgbClr val="C00000"/>
                </a:solidFill>
                <a:effectLst/>
                <a:uLnTx/>
                <a:uFillTx/>
                <a:latin typeface="Arial" panose="020B0604020202020204" pitchFamily="34" charset="0"/>
                <a:cs typeface="Arial" panose="020B0604020202020204" pitchFamily="34" charset="0"/>
                <a:sym typeface="Arial"/>
              </a:rPr>
              <a:t>ĐỊNH LÍ</a:t>
            </a:r>
            <a:endParaRPr kumimoji="0" lang="en-US" sz="3000" b="1" i="0" u="none" strike="noStrike" kern="0" cap="none" spc="0" normalizeH="0" baseline="0" noProof="0" dirty="0">
              <a:ln>
                <a:noFill/>
              </a:ln>
              <a:solidFill>
                <a:srgbClr val="C00000"/>
              </a:solidFill>
              <a:effectLst/>
              <a:uLnTx/>
              <a:uFillTx/>
              <a:latin typeface="Arial" panose="020B0604020202020204" pitchFamily="34" charset="0"/>
              <a:cs typeface="Arial" panose="020B0604020202020204" pitchFamily="34" charset="0"/>
              <a:sym typeface="Arial"/>
            </a:endParaRPr>
          </a:p>
        </p:txBody>
      </p:sp>
      <p:grpSp>
        <p:nvGrpSpPr>
          <p:cNvPr id="89" name="Group 88"/>
          <p:cNvGrpSpPr/>
          <p:nvPr/>
        </p:nvGrpSpPr>
        <p:grpSpPr>
          <a:xfrm>
            <a:off x="1431074" y="1106451"/>
            <a:ext cx="6344426" cy="1547473"/>
            <a:chOff x="5836599" y="4428114"/>
            <a:chExt cx="6512118" cy="1547473"/>
          </a:xfrm>
          <a:solidFill>
            <a:schemeClr val="accent1">
              <a:lumMod val="20000"/>
              <a:lumOff val="80000"/>
            </a:schemeClr>
          </a:solidFill>
        </p:grpSpPr>
        <p:sp>
          <p:nvSpPr>
            <p:cNvPr id="90" name="Rounded Rectangular Callout 89"/>
            <p:cNvSpPr/>
            <p:nvPr/>
          </p:nvSpPr>
          <p:spPr>
            <a:xfrm>
              <a:off x="5836599" y="4428114"/>
              <a:ext cx="6512118" cy="1547473"/>
            </a:xfrm>
            <a:prstGeom prst="wedgeRoundRectCallout">
              <a:avLst>
                <a:gd name="adj1" fmla="val -53233"/>
                <a:gd name="adj2" fmla="val 34866"/>
                <a:gd name="adj3" fmla="val 16667"/>
              </a:avLst>
            </a:prstGeom>
            <a:grp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91" name="Rectangle 90"/>
            <p:cNvSpPr/>
            <p:nvPr/>
          </p:nvSpPr>
          <p:spPr>
            <a:xfrm>
              <a:off x="6074176" y="4445424"/>
              <a:ext cx="6072895" cy="1477328"/>
            </a:xfrm>
            <a:prstGeom prst="rect">
              <a:avLst/>
            </a:prstGeom>
            <a:noFill/>
          </p:spPr>
          <p:txBody>
            <a:bodyPr wrap="square">
              <a:spAutoFit/>
            </a:bodyPr>
            <a:lstStyle/>
            <a:p>
              <a:pPr lvl="0" algn="just">
                <a:lnSpc>
                  <a:spcPct val="150000"/>
                </a:lnSpc>
              </a:pPr>
              <a:r>
                <a:rPr lang="vi-VN" sz="2000">
                  <a:latin typeface="Arial" panose="020B0604020202020204" pitchFamily="34" charset="0"/>
                  <a:ea typeface="Times New Roman" panose="02020603050405020304" pitchFamily="18" charset="0"/>
                  <a:cs typeface="Arial" panose="020B0604020202020204" pitchFamily="34" charset="0"/>
                </a:rPr>
                <a:t>Nếu hai góc của tam giác này lần lượt bằng hai góc của tam giác kia thì hai tam giác đó đồng dạng với nhau.</a:t>
              </a:r>
              <a:endParaRPr kumimoji="0" lang="en-US" sz="20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grpSp>
      <p:pic>
        <p:nvPicPr>
          <p:cNvPr id="92" name="Picture 7"/>
          <p:cNvPicPr>
            <a:picLocks noChangeAspect="1"/>
          </p:cNvPicPr>
          <p:nvPr/>
        </p:nvPicPr>
        <p:blipFill>
          <a:blip r:embed="rId3"/>
          <a:srcRect/>
          <a:stretch>
            <a:fillRect/>
          </a:stretch>
        </p:blipFill>
        <p:spPr>
          <a:xfrm flipH="1">
            <a:off x="0" y="2223818"/>
            <a:ext cx="1955344" cy="2704798"/>
          </a:xfrm>
          <a:prstGeom prst="rect">
            <a:avLst/>
          </a:prstGeom>
        </p:spPr>
      </p:pic>
      <mc:AlternateContent xmlns:mc="http://schemas.openxmlformats.org/markup-compatibility/2006" xmlns:a14="http://schemas.microsoft.com/office/drawing/2010/main">
        <mc:Choice Requires="a14">
          <p:graphicFrame>
            <p:nvGraphicFramePr>
              <p:cNvPr id="2" name="Table 1"/>
              <p:cNvGraphicFramePr>
                <a:graphicFrameLocks noGrp="1"/>
              </p:cNvGraphicFramePr>
              <p:nvPr>
                <p:extLst>
                  <p:ext uri="{D42A27DB-BD31-4B8C-83A1-F6EECF244321}">
                    <p14:modId xmlns:p14="http://schemas.microsoft.com/office/powerpoint/2010/main" val="1392846468"/>
                  </p:ext>
                </p:extLst>
              </p:nvPr>
            </p:nvGraphicFramePr>
            <p:xfrm>
              <a:off x="1702447" y="3050637"/>
              <a:ext cx="3619324" cy="1462978"/>
            </p:xfrm>
            <a:graphic>
              <a:graphicData uri="http://schemas.openxmlformats.org/drawingml/2006/table">
                <a:tbl>
                  <a:tblPr firstRow="1" firstCol="1" bandRow="1"/>
                  <a:tblGrid>
                    <a:gridCol w="1101754">
                      <a:extLst>
                        <a:ext uri="{9D8B030D-6E8A-4147-A177-3AD203B41FA5}">
                          <a16:colId xmlns:a16="http://schemas.microsoft.com/office/drawing/2014/main" val="3306116629"/>
                        </a:ext>
                      </a:extLst>
                    </a:gridCol>
                    <a:gridCol w="2517570">
                      <a:extLst>
                        <a:ext uri="{9D8B030D-6E8A-4147-A177-3AD203B41FA5}">
                          <a16:colId xmlns:a16="http://schemas.microsoft.com/office/drawing/2014/main" val="2122724195"/>
                        </a:ext>
                      </a:extLst>
                    </a:gridCol>
                  </a:tblGrid>
                  <a:tr h="999721">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GT</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lnSpc>
                              <a:spcPct val="150000"/>
                            </a:lnSpc>
                            <a:spcBef>
                              <a:spcPts val="0"/>
                            </a:spcBef>
                            <a:spcAft>
                              <a:spcPts val="0"/>
                            </a:spcAft>
                          </a:pPr>
                          <a14:m>
                            <m:oMath xmlns:m="http://schemas.openxmlformats.org/officeDocument/2006/math">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𝐴𝐵𝐶</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𝐵</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𝐶</m:t>
                              </m:r>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p>
                          <a:pPr algn="just">
                            <a:lnSpc>
                              <a:spcPct val="150000"/>
                            </a:lnSpc>
                            <a:spcBef>
                              <a:spcPts val="0"/>
                            </a:spcBef>
                            <a:spcAft>
                              <a:spcPts val="0"/>
                            </a:spcAft>
                          </a:pPr>
                          <a14:m>
                            <m:oMath xmlns:m="http://schemas.openxmlformats.org/officeDocument/2006/math">
                              <m:acc>
                                <m:accPr>
                                  <m:chr m:val="̂"/>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e>
                              </m:acc>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  </m:t>
                              </m:r>
                              <m:acc>
                                <m:accPr>
                                  <m:chr m:val="̂"/>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acc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𝐵</m:t>
                                  </m:r>
                                </m:e>
                              </m:acc>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0210464"/>
                      </a:ext>
                    </a:extLst>
                  </a:tr>
                  <a:tr h="463257">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KL</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 xmlns:m="http://schemas.openxmlformats.org/officeDocument/2006/math">
                              <m:r>
                                <a:rPr lang="en-US" sz="1800" i="1" smtClean="0">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sup>
                              </m:sSup>
                              <m:r>
                                <a:rPr lang="vi-VN" sz="1800" i="1" smtClean="0">
                                  <a:latin typeface="Cambria Math" panose="02040503050406030204" pitchFamily="18" charset="0"/>
                                </a:rPr>
                                <m:t>∽</m:t>
                              </m:r>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m:t>
                              </m:r>
                              <m:r>
                                <a:rPr lang="en-US" sz="1800" i="1">
                                  <a:solidFill>
                                    <a:srgbClr val="000000"/>
                                  </a:solidFill>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800">
                              <a:solidFill>
                                <a:srgbClr val="000000"/>
                              </a:solidFill>
                              <a:effectLst/>
                              <a:latin typeface="+mn-lt"/>
                              <a:ea typeface="Dotum" panose="020B0600000101010101" pitchFamily="34" charset="-127"/>
                              <a:cs typeface="Times New Roman" panose="02020603050405020304" pitchFamily="18" charset="0"/>
                            </a:rPr>
                            <a:t> </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04765235"/>
                      </a:ext>
                    </a:extLst>
                  </a:tr>
                </a:tbl>
              </a:graphicData>
            </a:graphic>
          </p:graphicFrame>
        </mc:Choice>
        <mc:Fallback xmlns="">
          <p:graphicFrame>
            <p:nvGraphicFramePr>
              <p:cNvPr id="2" name="Table 1"/>
              <p:cNvGraphicFramePr>
                <a:graphicFrameLocks noGrp="1"/>
              </p:cNvGraphicFramePr>
              <p:nvPr>
                <p:extLst>
                  <p:ext uri="{D42A27DB-BD31-4B8C-83A1-F6EECF244321}">
                    <p14:modId xmlns:p14="http://schemas.microsoft.com/office/powerpoint/2010/main" val="1392846468"/>
                  </p:ext>
                </p:extLst>
              </p:nvPr>
            </p:nvGraphicFramePr>
            <p:xfrm>
              <a:off x="1702447" y="3050637"/>
              <a:ext cx="3619324" cy="1462978"/>
            </p:xfrm>
            <a:graphic>
              <a:graphicData uri="http://schemas.openxmlformats.org/drawingml/2006/table">
                <a:tbl>
                  <a:tblPr firstRow="1" firstCol="1" bandRow="1"/>
                  <a:tblGrid>
                    <a:gridCol w="1101754">
                      <a:extLst>
                        <a:ext uri="{9D8B030D-6E8A-4147-A177-3AD203B41FA5}">
                          <a16:colId xmlns:a16="http://schemas.microsoft.com/office/drawing/2014/main" val="3306116629"/>
                        </a:ext>
                      </a:extLst>
                    </a:gridCol>
                    <a:gridCol w="2517570">
                      <a:extLst>
                        <a:ext uri="{9D8B030D-6E8A-4147-A177-3AD203B41FA5}">
                          <a16:colId xmlns:a16="http://schemas.microsoft.com/office/drawing/2014/main" val="2122724195"/>
                        </a:ext>
                      </a:extLst>
                    </a:gridCol>
                  </a:tblGrid>
                  <a:tr h="999721">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GT</a:t>
                          </a: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43826" r="-484" b="-55152"/>
                          </a:stretch>
                        </a:blipFill>
                      </a:tcPr>
                    </a:tc>
                    <a:extLst>
                      <a:ext uri="{0D108BD9-81ED-4DB2-BD59-A6C34878D82A}">
                        <a16:rowId xmlns:a16="http://schemas.microsoft.com/office/drawing/2014/main" val="140210464"/>
                      </a:ext>
                    </a:extLst>
                  </a:tr>
                  <a:tr h="463257">
                    <a:tc>
                      <a:txBody>
                        <a:bodyPr/>
                        <a:lstStyle/>
                        <a:p>
                          <a:pPr>
                            <a:lnSpc>
                              <a:spcPct val="150000"/>
                            </a:lnSpc>
                            <a:spcBef>
                              <a:spcPts val="0"/>
                            </a:spcBef>
                            <a:spcAft>
                              <a:spcPts val="0"/>
                            </a:spcAft>
                          </a:pPr>
                          <a:r>
                            <a:rPr lang="en-US" sz="1800">
                              <a:solidFill>
                                <a:srgbClr val="000000"/>
                              </a:solidFill>
                              <a:effectLst/>
                              <a:latin typeface="+mn-lt"/>
                              <a:ea typeface="Arial" panose="020B0604020202020204" pitchFamily="34" charset="0"/>
                              <a:cs typeface="Times New Roman" panose="02020603050405020304" pitchFamily="18" charset="0"/>
                            </a:rPr>
                            <a:t>KL</a:t>
                          </a: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43826" t="-217105" r="-484" b="-19737"/>
                          </a:stretch>
                        </a:blipFill>
                      </a:tcPr>
                    </a:tc>
                    <a:extLst>
                      <a:ext uri="{0D108BD9-81ED-4DB2-BD59-A6C34878D82A}">
                        <a16:rowId xmlns:a16="http://schemas.microsoft.com/office/drawing/2014/main" val="4204765235"/>
                      </a:ext>
                    </a:extLst>
                  </a:tr>
                </a:tbl>
              </a:graphicData>
            </a:graphic>
          </p:graphicFrame>
        </mc:Fallback>
      </mc:AlternateContent>
      <p:grpSp>
        <p:nvGrpSpPr>
          <p:cNvPr id="10" name="Group 9"/>
          <p:cNvGrpSpPr/>
          <p:nvPr/>
        </p:nvGrpSpPr>
        <p:grpSpPr>
          <a:xfrm>
            <a:off x="5495160" y="2842693"/>
            <a:ext cx="1745807" cy="1810079"/>
            <a:chOff x="5568312" y="2842693"/>
            <a:chExt cx="1745807" cy="1810079"/>
          </a:xfrm>
        </p:grpSpPr>
        <p:sp>
          <p:nvSpPr>
            <p:cNvPr id="3" name="Isosceles Triangle 2"/>
            <p:cNvSpPr/>
            <p:nvPr/>
          </p:nvSpPr>
          <p:spPr>
            <a:xfrm>
              <a:off x="5833872" y="3127248"/>
              <a:ext cx="1261872" cy="1207008"/>
            </a:xfrm>
            <a:prstGeom prst="triangle">
              <a:avLst>
                <a:gd name="adj" fmla="val 32609"/>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5" name="Rectangle 4"/>
                <p:cNvSpPr/>
                <p:nvPr/>
              </p:nvSpPr>
              <p:spPr>
                <a:xfrm>
                  <a:off x="6193204" y="2842693"/>
                  <a:ext cx="396904"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6193204" y="2842693"/>
                  <a:ext cx="396904"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a:xfrm>
                  <a:off x="5568312" y="4279392"/>
                  <a:ext cx="407291"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𝐵</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19" name="Rectangle 18"/>
                <p:cNvSpPr>
                  <a:spLocks noRot="1" noChangeAspect="1" noMove="1" noResize="1" noEditPoints="1" noAdjustHandles="1" noChangeArrowheads="1" noChangeShapeType="1" noTextEdit="1"/>
                </p:cNvSpPr>
                <p:nvPr/>
              </p:nvSpPr>
              <p:spPr>
                <a:xfrm>
                  <a:off x="5568312" y="4279392"/>
                  <a:ext cx="407291"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a:xfrm>
                  <a:off x="6917344" y="4283440"/>
                  <a:ext cx="39677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𝐶</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0" name="Rectangle 19"/>
                <p:cNvSpPr>
                  <a:spLocks noRot="1" noChangeAspect="1" noMove="1" noResize="1" noEditPoints="1" noAdjustHandles="1" noChangeArrowheads="1" noChangeShapeType="1" noTextEdit="1"/>
                </p:cNvSpPr>
                <p:nvPr/>
              </p:nvSpPr>
              <p:spPr>
                <a:xfrm>
                  <a:off x="6917344" y="4283440"/>
                  <a:ext cx="396775" cy="369332"/>
                </a:xfrm>
                <a:prstGeom prst="rect">
                  <a:avLst/>
                </a:prstGeom>
                <a:blipFill>
                  <a:blip r:embed="rId7"/>
                  <a:stretch>
                    <a:fillRect/>
                  </a:stretch>
                </a:blipFill>
              </p:spPr>
              <p:txBody>
                <a:bodyPr/>
                <a:lstStyle/>
                <a:p>
                  <a:r>
                    <a:rPr lang="en-US">
                      <a:noFill/>
                    </a:rPr>
                    <a:t> </a:t>
                  </a:r>
                </a:p>
              </p:txBody>
            </p:sp>
          </mc:Fallback>
        </mc:AlternateContent>
      </p:grpSp>
      <p:grpSp>
        <p:nvGrpSpPr>
          <p:cNvPr id="11" name="Group 10"/>
          <p:cNvGrpSpPr/>
          <p:nvPr/>
        </p:nvGrpSpPr>
        <p:grpSpPr>
          <a:xfrm>
            <a:off x="7151012" y="3187684"/>
            <a:ext cx="1422787" cy="1499193"/>
            <a:chOff x="7279028" y="3187684"/>
            <a:chExt cx="1422787" cy="1499193"/>
          </a:xfrm>
        </p:grpSpPr>
        <p:sp>
          <p:nvSpPr>
            <p:cNvPr id="16" name="Isosceles Triangle 15"/>
            <p:cNvSpPr/>
            <p:nvPr/>
          </p:nvSpPr>
          <p:spPr>
            <a:xfrm>
              <a:off x="7586665" y="3585079"/>
              <a:ext cx="812241" cy="755904"/>
            </a:xfrm>
            <a:prstGeom prst="triangle">
              <a:avLst>
                <a:gd name="adj" fmla="val 32609"/>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21" name="Rectangle 20"/>
                <p:cNvSpPr/>
                <p:nvPr/>
              </p:nvSpPr>
              <p:spPr>
                <a:xfrm>
                  <a:off x="7658243" y="3187684"/>
                  <a:ext cx="453970"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1" name="Rectangle 20"/>
                <p:cNvSpPr>
                  <a:spLocks noRot="1" noChangeAspect="1" noMove="1" noResize="1" noEditPoints="1" noAdjustHandles="1" noChangeArrowheads="1" noChangeShapeType="1" noTextEdit="1"/>
                </p:cNvSpPr>
                <p:nvPr/>
              </p:nvSpPr>
              <p:spPr>
                <a:xfrm>
                  <a:off x="7658243" y="3187684"/>
                  <a:ext cx="45397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a:xfrm>
                  <a:off x="7279028" y="4294107"/>
                  <a:ext cx="460382"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𝐵</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2" name="Rectangle 21"/>
                <p:cNvSpPr>
                  <a:spLocks noRot="1" noChangeAspect="1" noMove="1" noResize="1" noEditPoints="1" noAdjustHandles="1" noChangeArrowheads="1" noChangeShapeType="1" noTextEdit="1"/>
                </p:cNvSpPr>
                <p:nvPr/>
              </p:nvSpPr>
              <p:spPr>
                <a:xfrm>
                  <a:off x="7279028" y="4294107"/>
                  <a:ext cx="460382"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a:xfrm>
                  <a:off x="8255860" y="4317545"/>
                  <a:ext cx="44595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𝐶</m:t>
                        </m:r>
                        <m:r>
                          <a:rPr kumimoji="0" lang="en-US" sz="18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m:oMathPara>
                  </a14:m>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mc:Choice>
          <mc:Fallback xmlns="">
            <p:sp>
              <p:nvSpPr>
                <p:cNvPr id="23" name="Rectangle 22"/>
                <p:cNvSpPr>
                  <a:spLocks noRot="1" noChangeAspect="1" noMove="1" noResize="1" noEditPoints="1" noAdjustHandles="1" noChangeArrowheads="1" noChangeShapeType="1" noTextEdit="1"/>
                </p:cNvSpPr>
                <p:nvPr/>
              </p:nvSpPr>
              <p:spPr>
                <a:xfrm>
                  <a:off x="8255860" y="4317545"/>
                  <a:ext cx="445955" cy="369332"/>
                </a:xfrm>
                <a:prstGeom prst="rect">
                  <a:avLst/>
                </a:prstGeom>
                <a:blipFill>
                  <a:blip r:embed="rId10"/>
                  <a:stretch>
                    <a:fillRect/>
                  </a:stretch>
                </a:blipFill>
              </p:spPr>
              <p:txBody>
                <a:bodyPr/>
                <a:lstStyle/>
                <a:p>
                  <a:r>
                    <a:rPr lang="en-US">
                      <a:noFill/>
                    </a:rPr>
                    <a:t> </a:t>
                  </a:r>
                </a:p>
              </p:txBody>
            </p:sp>
          </mc:Fallback>
        </mc:AlternateContent>
      </p:grpSp>
      <p:sp>
        <p:nvSpPr>
          <p:cNvPr id="18" name="Arc 17"/>
          <p:cNvSpPr/>
          <p:nvPr/>
        </p:nvSpPr>
        <p:spPr>
          <a:xfrm rot="7485891">
            <a:off x="6052128" y="3105615"/>
            <a:ext cx="292608" cy="393192"/>
          </a:xfrm>
          <a:prstGeom prst="arc">
            <a:avLst>
              <a:gd name="adj1" fmla="val 16200000"/>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Arc 23"/>
          <p:cNvSpPr/>
          <p:nvPr/>
        </p:nvSpPr>
        <p:spPr>
          <a:xfrm rot="7068094">
            <a:off x="7610907" y="3502314"/>
            <a:ext cx="292608" cy="393192"/>
          </a:xfrm>
          <a:prstGeom prst="arc">
            <a:avLst>
              <a:gd name="adj1" fmla="val 17137904"/>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5" name="Arc 24"/>
          <p:cNvSpPr/>
          <p:nvPr/>
        </p:nvSpPr>
        <p:spPr>
          <a:xfrm rot="21202394">
            <a:off x="5748456" y="4165074"/>
            <a:ext cx="225760" cy="301681"/>
          </a:xfrm>
          <a:prstGeom prst="arc">
            <a:avLst>
              <a:gd name="adj1" fmla="val 15676376"/>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8" name="Arc 27"/>
          <p:cNvSpPr/>
          <p:nvPr/>
        </p:nvSpPr>
        <p:spPr>
          <a:xfrm rot="21421909">
            <a:off x="5710433" y="4221375"/>
            <a:ext cx="225760" cy="301681"/>
          </a:xfrm>
          <a:prstGeom prst="arc">
            <a:avLst>
              <a:gd name="adj1" fmla="val 15676376"/>
              <a:gd name="adj2" fmla="val 2046967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p:cNvSpPr/>
          <p:nvPr/>
        </p:nvSpPr>
        <p:spPr>
          <a:xfrm rot="21202394">
            <a:off x="7454406" y="4161904"/>
            <a:ext cx="225760" cy="301681"/>
          </a:xfrm>
          <a:prstGeom prst="arc">
            <a:avLst>
              <a:gd name="adj1" fmla="val 15676376"/>
              <a:gd name="adj2" fmla="val 921015"/>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Arc 29"/>
          <p:cNvSpPr/>
          <p:nvPr/>
        </p:nvSpPr>
        <p:spPr>
          <a:xfrm rot="21421909">
            <a:off x="7421273" y="4223095"/>
            <a:ext cx="225760" cy="301681"/>
          </a:xfrm>
          <a:prstGeom prst="arc">
            <a:avLst>
              <a:gd name="adj1" fmla="val 15676376"/>
              <a:gd name="adj2" fmla="val 20469673"/>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666342589"/>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fade">
                                      <p:cBhvr>
                                        <p:cTn id="12" dur="500"/>
                                        <p:tgtEl>
                                          <p:spTgt spid="92"/>
                                        </p:tgtEl>
                                      </p:cBhvr>
                                    </p:animEffect>
                                    <p:anim calcmode="lin" valueType="num">
                                      <p:cBhvr>
                                        <p:cTn id="13" dur="500" fill="hold"/>
                                        <p:tgtEl>
                                          <p:spTgt spid="92"/>
                                        </p:tgtEl>
                                        <p:attrNameLst>
                                          <p:attrName>ppt_x</p:attrName>
                                        </p:attrNameLst>
                                      </p:cBhvr>
                                      <p:tavLst>
                                        <p:tav tm="0">
                                          <p:val>
                                            <p:strVal val="#ppt_x"/>
                                          </p:val>
                                        </p:tav>
                                        <p:tav tm="100000">
                                          <p:val>
                                            <p:strVal val="#ppt_x"/>
                                          </p:val>
                                        </p:tav>
                                      </p:tavLst>
                                    </p:anim>
                                    <p:anim calcmode="lin" valueType="num">
                                      <p:cBhvr>
                                        <p:cTn id="14" dur="500" fill="hold"/>
                                        <p:tgtEl>
                                          <p:spTgt spid="9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9"/>
                                        </p:tgtEl>
                                        <p:attrNameLst>
                                          <p:attrName>style.visibility</p:attrName>
                                        </p:attrNameLst>
                                      </p:cBhvr>
                                      <p:to>
                                        <p:strVal val="visible"/>
                                      </p:to>
                                    </p:set>
                                    <p:animEffect transition="in" filter="fade">
                                      <p:cBhvr>
                                        <p:cTn id="17" dur="500"/>
                                        <p:tgtEl>
                                          <p:spTgt spid="89"/>
                                        </p:tgtEl>
                                      </p:cBhvr>
                                    </p:animEffect>
                                    <p:anim calcmode="lin" valueType="num">
                                      <p:cBhvr>
                                        <p:cTn id="18" dur="500" fill="hold"/>
                                        <p:tgtEl>
                                          <p:spTgt spid="89"/>
                                        </p:tgtEl>
                                        <p:attrNameLst>
                                          <p:attrName>ppt_x</p:attrName>
                                        </p:attrNameLst>
                                      </p:cBhvr>
                                      <p:tavLst>
                                        <p:tav tm="0">
                                          <p:val>
                                            <p:strVal val="#ppt_x"/>
                                          </p:val>
                                        </p:tav>
                                        <p:tav tm="100000">
                                          <p:val>
                                            <p:strVal val="#ppt_x"/>
                                          </p:val>
                                        </p:tav>
                                      </p:tavLst>
                                    </p:anim>
                                    <p:anim calcmode="lin" valueType="num">
                                      <p:cBhvr>
                                        <p:cTn id="19" dur="500" fill="hold"/>
                                        <p:tgtEl>
                                          <p:spTgt spid="8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9"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dissolve">
                                      <p:cBhvr>
                                        <p:cTn id="24" dur="500"/>
                                        <p:tgtEl>
                                          <p:spTgt spid="2"/>
                                        </p:tgtEl>
                                      </p:cBhvr>
                                    </p:animEffect>
                                  </p:childTnLst>
                                </p:cTn>
                              </p:par>
                              <p:par>
                                <p:cTn id="25" presetID="9"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dissolve">
                                      <p:cBhvr>
                                        <p:cTn id="27" dur="500"/>
                                        <p:tgtEl>
                                          <p:spTgt spid="10"/>
                                        </p:tgtEl>
                                      </p:cBhvr>
                                    </p:animEffect>
                                  </p:childTnLst>
                                </p:cTn>
                              </p:par>
                              <p:par>
                                <p:cTn id="28" presetID="9"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dissolve">
                                      <p:cBhvr>
                                        <p:cTn id="30" dur="500"/>
                                        <p:tgtEl>
                                          <p:spTgt spid="11"/>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dissolve">
                                      <p:cBhvr>
                                        <p:cTn id="33" dur="500"/>
                                        <p:tgtEl>
                                          <p:spTgt spid="18"/>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dissolve">
                                      <p:cBhvr>
                                        <p:cTn id="36" dur="500"/>
                                        <p:tgtEl>
                                          <p:spTgt spid="24"/>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dissolve">
                                      <p:cBhvr>
                                        <p:cTn id="39" dur="500"/>
                                        <p:tgtEl>
                                          <p:spTgt spid="25"/>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dissolve">
                                      <p:cBhvr>
                                        <p:cTn id="42" dur="500"/>
                                        <p:tgtEl>
                                          <p:spTgt spid="28"/>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dissolve">
                                      <p:cBhvr>
                                        <p:cTn id="45" dur="500"/>
                                        <p:tgtEl>
                                          <p:spTgt spid="29"/>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dissolve">
                                      <p:cBhvr>
                                        <p:cTn id="4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18" grpId="0" animBg="1"/>
      <p:bldP spid="24" grpId="0" animBg="1"/>
      <p:bldP spid="25" grpId="0" animBg="1"/>
      <p:bldP spid="28" grpId="0" animBg="1"/>
      <p:bldP spid="29" grpId="0" animBg="1"/>
      <p:bldP spid="30" grpId="0" animBg="1"/>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26" name="Google Shape;2365;p37"/>
          <p:cNvGrpSpPr/>
          <p:nvPr/>
        </p:nvGrpSpPr>
        <p:grpSpPr>
          <a:xfrm rot="19022949">
            <a:off x="8328325" y="4339672"/>
            <a:ext cx="701425" cy="611307"/>
            <a:chOff x="182650" y="97825"/>
            <a:chExt cx="1411249" cy="1317305"/>
          </a:xfrm>
        </p:grpSpPr>
        <p:sp>
          <p:nvSpPr>
            <p:cNvPr id="27"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29" name="Google Shape;2367;p37"/>
            <p:cNvGrpSpPr/>
            <p:nvPr/>
          </p:nvGrpSpPr>
          <p:grpSpPr>
            <a:xfrm>
              <a:off x="238818" y="149796"/>
              <a:ext cx="1261444" cy="779205"/>
              <a:chOff x="238818" y="149796"/>
              <a:chExt cx="1261444" cy="779205"/>
            </a:xfrm>
          </p:grpSpPr>
          <p:sp>
            <p:nvSpPr>
              <p:cNvPr id="30"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2" name="Picture 1"/>
          <p:cNvPicPr>
            <a:picLocks noChangeAspect="1"/>
          </p:cNvPicPr>
          <p:nvPr/>
        </p:nvPicPr>
        <p:blipFill>
          <a:blip r:embed="rId3"/>
          <a:stretch>
            <a:fillRect/>
          </a:stretch>
        </p:blipFill>
        <p:spPr>
          <a:xfrm>
            <a:off x="539492" y="393427"/>
            <a:ext cx="585281" cy="613831"/>
          </a:xfrm>
          <a:prstGeom prst="rect">
            <a:avLst/>
          </a:prstGeom>
        </p:spPr>
      </p:pic>
      <p:sp>
        <p:nvSpPr>
          <p:cNvPr id="3" name="Rectangle 2"/>
          <p:cNvSpPr/>
          <p:nvPr/>
        </p:nvSpPr>
        <p:spPr>
          <a:xfrm>
            <a:off x="1211337" y="210815"/>
            <a:ext cx="7381800" cy="828688"/>
          </a:xfrm>
          <a:prstGeom prst="rect">
            <a:avLst/>
          </a:prstGeom>
        </p:spPr>
        <p:txBody>
          <a:bodyPr wrap="square">
            <a:spAutoFit/>
          </a:bodyPr>
          <a:lstStyle/>
          <a:p>
            <a:pPr lvl="0" algn="just">
              <a:lnSpc>
                <a:spcPct val="150000"/>
              </a:lnSpc>
            </a:pPr>
            <a:r>
              <a:rPr lang="vi-VN" sz="1700">
                <a:latin typeface="Arial" panose="020B0604020202020204" pitchFamily="34" charset="0"/>
              </a:rPr>
              <a:t>Những cặp tam giác nào trong hình 9.22 là đồng dạng? Viết đúng kí hiệu đồng dạng</a:t>
            </a:r>
          </a:p>
        </p:txBody>
      </p:sp>
      <p:grpSp>
        <p:nvGrpSpPr>
          <p:cNvPr id="62" name="Google Shape;2349;p37"/>
          <p:cNvGrpSpPr/>
          <p:nvPr/>
        </p:nvGrpSpPr>
        <p:grpSpPr>
          <a:xfrm rot="6761346" flipV="1">
            <a:off x="118657" y="4170656"/>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6" name="Rectangle 5"/>
          <p:cNvSpPr/>
          <p:nvPr/>
        </p:nvSpPr>
        <p:spPr>
          <a:xfrm>
            <a:off x="542014" y="2827006"/>
            <a:ext cx="925253" cy="436273"/>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7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Trả lời:</a:t>
            </a:r>
          </a:p>
        </p:txBody>
      </p:sp>
      <mc:AlternateContent xmlns:mc="http://schemas.openxmlformats.org/markup-compatibility/2006" xmlns:a14="http://schemas.microsoft.com/office/drawing/2010/main">
        <mc:Choice Requires="a14">
          <p:sp>
            <p:nvSpPr>
              <p:cNvPr id="8" name="Rectangle 7"/>
              <p:cNvSpPr/>
              <p:nvPr/>
            </p:nvSpPr>
            <p:spPr>
              <a:xfrm>
                <a:off x="1609956" y="2842283"/>
                <a:ext cx="7018400" cy="2102370"/>
              </a:xfrm>
              <a:prstGeom prst="rect">
                <a:avLst/>
              </a:prstGeom>
            </p:spPr>
            <p:txBody>
              <a:bodyPr wrap="square">
                <a:spAutoFit/>
              </a:bodyPr>
              <a:lstStyle/>
              <a:p>
                <a:pPr marL="285750" indent="-285750" algn="just">
                  <a:lnSpc>
                    <a:spcPct val="150000"/>
                  </a:lnSpc>
                  <a:buFont typeface="Wingdings" panose="05000000000000000000" pitchFamily="2" charset="2"/>
                  <a:buChar char="§"/>
                </a:pP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𝐴𝐵𝐶</m:t>
                    </m:r>
                    <m:r>
                      <a:rPr lang="vi-VN" sz="1700" i="1">
                        <a:latin typeface="Cambria Math" panose="020405030504060302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𝐷𝐸𝐹</m:t>
                    </m:r>
                  </m:oMath>
                </a14:m>
                <a:r>
                  <a:rPr lang="en-US" sz="1700">
                    <a:effectLst/>
                    <a:latin typeface="+mn-lt"/>
                    <a:ea typeface="Dotum" panose="020B0600000101010101" pitchFamily="34" charset="-127"/>
                    <a:cs typeface="Times New Roman" panose="02020603050405020304" pitchFamily="18" charset="0"/>
                  </a:rPr>
                  <a:t> (g.g) vì </a:t>
                </a: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𝐴</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𝐷</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60</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𝐸</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50</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Arial" panose="020B0604020202020204" pitchFamily="34" charset="0"/>
                    <a:cs typeface="Times New Roman" panose="02020603050405020304" pitchFamily="18" charset="0"/>
                  </a:rPr>
                  <a:t>Theo định lí Tổng ba góc trong một tam giác: </a:t>
                </a:r>
                <a14:m>
                  <m:oMath xmlns:m="http://schemas.openxmlformats.org/officeDocument/2006/math">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𝑃</m:t>
                        </m:r>
                      </m:e>
                    </m:acc>
                    <m:r>
                      <a:rPr lang="en-US" sz="17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700" i="1">
                            <a:effectLst/>
                            <a:latin typeface="Cambria Math" panose="02040503050406030204" pitchFamily="18" charset="0"/>
                            <a:ea typeface="Arial" panose="020B0604020202020204" pitchFamily="34" charset="0"/>
                            <a:cs typeface="Times New Roman" panose="02020603050405020304" pitchFamily="18" charset="0"/>
                          </a:rPr>
                          <m:t>180</m:t>
                        </m:r>
                      </m:e>
                      <m:sup>
                        <m:r>
                          <a:rPr lang="en-US" sz="1700" i="1">
                            <a:effectLst/>
                            <a:latin typeface="Cambria Math" panose="02040503050406030204" pitchFamily="18" charset="0"/>
                            <a:ea typeface="Arial" panose="020B0604020202020204" pitchFamily="34" charset="0"/>
                            <a:cs typeface="Times New Roman" panose="02020603050405020304" pitchFamily="18" charset="0"/>
                          </a:rPr>
                          <m:t>𝑜</m:t>
                        </m:r>
                      </m:sup>
                    </m:sSup>
                    <m:r>
                      <a:rPr lang="en-US" sz="17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𝑀</m:t>
                        </m:r>
                      </m:e>
                    </m:acc>
                    <m:r>
                      <a:rPr lang="en-US" sz="17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𝑁</m:t>
                        </m:r>
                      </m:e>
                    </m:acc>
                    <m:r>
                      <a:rPr lang="en-US" sz="17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700" i="1">
                            <a:effectLst/>
                            <a:latin typeface="Cambria Math" panose="02040503050406030204" pitchFamily="18" charset="0"/>
                            <a:ea typeface="Arial" panose="020B0604020202020204" pitchFamily="34" charset="0"/>
                            <a:cs typeface="Times New Roman" panose="02020603050405020304" pitchFamily="18" charset="0"/>
                          </a:rPr>
                          <m:t>50</m:t>
                        </m:r>
                      </m:e>
                      <m:sup>
                        <m:r>
                          <a:rPr lang="en-US" sz="1700" i="1">
                            <a:effectLst/>
                            <a:latin typeface="Cambria Math" panose="02040503050406030204" pitchFamily="18" charset="0"/>
                            <a:ea typeface="Arial" panose="020B0604020202020204" pitchFamily="34" charset="0"/>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 </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Dotum" panose="020B0600000101010101" pitchFamily="34" charset="-127"/>
                    <a:cs typeface="Times New Roman" panose="02020603050405020304" pitchFamily="18" charset="0"/>
                  </a:rPr>
                  <a:t>Do đó:</a:t>
                </a:r>
                <a:endParaRPr lang="en-US" sz="1700">
                  <a:effectLst/>
                  <a:latin typeface="+mn-lt"/>
                  <a:ea typeface="Arial" panose="020B060402020202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𝐴𝐵𝐶</m:t>
                    </m:r>
                    <m:r>
                      <a:rPr lang="vi-VN" sz="1700" i="1">
                        <a:latin typeface="Cambria Math" panose="020405030504060302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𝑀𝑃𝑁</m:t>
                    </m:r>
                  </m:oMath>
                </a14:m>
                <a:r>
                  <a:rPr lang="en-US" sz="1700">
                    <a:effectLst/>
                    <a:latin typeface="+mn-lt"/>
                    <a:ea typeface="Dotum" panose="020B0600000101010101" pitchFamily="34" charset="-127"/>
                    <a:cs typeface="Times New Roman" panose="02020603050405020304" pitchFamily="18" charset="0"/>
                  </a:rPr>
                  <a:t> (g.g) vì </a:t>
                </a: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𝐴</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𝑀</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60</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𝑃</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50</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endParaRPr lang="en-US" sz="1700">
                  <a:effectLst/>
                  <a:latin typeface="+mn-lt"/>
                  <a:ea typeface="Arial" panose="020B0604020202020204" pitchFamily="34" charset="0"/>
                  <a:cs typeface="Times New Roman" panose="02020603050405020304" pitchFamily="18" charset="0"/>
                </a:endParaRPr>
              </a:p>
              <a:p>
                <a:pPr marL="285750" indent="-285750" algn="just">
                  <a:lnSpc>
                    <a:spcPct val="150000"/>
                  </a:lnSpc>
                  <a:buFont typeface="Wingdings" panose="05000000000000000000" pitchFamily="2" charset="2"/>
                  <a:buChar char="§"/>
                </a:pP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𝐷𝐸𝐹</m:t>
                    </m:r>
                    <m:r>
                      <a:rPr lang="vi-VN" sz="1700" i="1">
                        <a:latin typeface="Cambria Math" panose="020405030504060302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𝑀𝑃𝑁</m:t>
                    </m:r>
                  </m:oMath>
                </a14:m>
                <a:r>
                  <a:rPr lang="en-US" sz="1700">
                    <a:effectLst/>
                    <a:latin typeface="+mn-lt"/>
                    <a:ea typeface="Dotum" panose="020B0600000101010101" pitchFamily="34" charset="-127"/>
                    <a:cs typeface="Times New Roman" panose="02020603050405020304" pitchFamily="18" charset="0"/>
                  </a:rPr>
                  <a:t> (g.g) vì </a:t>
                </a: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𝐷</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𝑀</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60</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𝐸</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𝑃</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50</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r>
                  <a:rPr lang="en-US" sz="170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p:txBody>
          </p:sp>
        </mc:Choice>
        <mc:Fallback xmlns="">
          <p:sp>
            <p:nvSpPr>
              <p:cNvPr id="8" name="Rectangle 7"/>
              <p:cNvSpPr>
                <a:spLocks noRot="1" noChangeAspect="1" noMove="1" noResize="1" noEditPoints="1" noAdjustHandles="1" noChangeArrowheads="1" noChangeShapeType="1" noTextEdit="1"/>
              </p:cNvSpPr>
              <p:nvPr/>
            </p:nvSpPr>
            <p:spPr>
              <a:xfrm>
                <a:off x="1609956" y="2842283"/>
                <a:ext cx="7018400" cy="2102370"/>
              </a:xfrm>
              <a:prstGeom prst="rect">
                <a:avLst/>
              </a:prstGeom>
              <a:blipFill>
                <a:blip r:embed="rId4"/>
                <a:stretch>
                  <a:fillRect l="-521" b="-580"/>
                </a:stretch>
              </a:blipFill>
            </p:spPr>
            <p:txBody>
              <a:bodyPr/>
              <a:lstStyle/>
              <a:p>
                <a:r>
                  <a:rPr lang="en-US">
                    <a:noFill/>
                  </a:rPr>
                  <a:t> </a:t>
                </a:r>
              </a:p>
            </p:txBody>
          </p:sp>
        </mc:Fallback>
      </mc:AlternateContent>
      <p:pic>
        <p:nvPicPr>
          <p:cNvPr id="5" name="Picture 4"/>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20000"/>
                    </a14:imgEffect>
                  </a14:imgLayer>
                </a14:imgProps>
              </a:ext>
            </a:extLst>
          </a:blip>
          <a:stretch>
            <a:fillRect/>
          </a:stretch>
        </p:blipFill>
        <p:spPr>
          <a:xfrm>
            <a:off x="1656299" y="1107195"/>
            <a:ext cx="5966580" cy="1734286"/>
          </a:xfrm>
          <a:prstGeom prst="rect">
            <a:avLst/>
          </a:prstGeom>
        </p:spPr>
      </p:pic>
    </p:spTree>
    <p:extLst>
      <p:ext uri="{BB962C8B-B14F-4D97-AF65-F5344CB8AC3E}">
        <p14:creationId xmlns:p14="http://schemas.microsoft.com/office/powerpoint/2010/main" val="348102526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500"/>
                                        <p:tgtEl>
                                          <p:spTgt spid="3"/>
                                        </p:tgtEl>
                                      </p:cBhvr>
                                    </p:animEffect>
                                  </p:childTnLst>
                                </p:cTn>
                              </p:par>
                              <p:par>
                                <p:cTn id="11" presetID="22" presetClass="entr" presetSubtype="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up)">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animEffect transition="in" filter="fade">
                                      <p:cBhvr>
                                        <p:cTn id="23" dur="500"/>
                                        <p:tgtEl>
                                          <p:spTgt spid="8">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8">
                                            <p:txEl>
                                              <p:pRg st="1" end="1"/>
                                            </p:txEl>
                                          </p:spTgt>
                                        </p:tgtEl>
                                        <p:attrNameLst>
                                          <p:attrName>style.visibility</p:attrName>
                                        </p:attrNameLst>
                                      </p:cBhvr>
                                      <p:to>
                                        <p:strVal val="visible"/>
                                      </p:to>
                                    </p:set>
                                    <p:animEffect transition="in" filter="wipe(down)">
                                      <p:cBhvr>
                                        <p:cTn id="28" dur="500"/>
                                        <p:tgtEl>
                                          <p:spTgt spid="8">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8">
                                            <p:txEl>
                                              <p:pRg st="2" end="2"/>
                                            </p:txEl>
                                          </p:spTgt>
                                        </p:tgtEl>
                                        <p:attrNameLst>
                                          <p:attrName>style.visibility</p:attrName>
                                        </p:attrNameLst>
                                      </p:cBhvr>
                                      <p:to>
                                        <p:strVal val="visible"/>
                                      </p:to>
                                    </p:set>
                                    <p:animEffect transition="in" filter="barn(inVertical)">
                                      <p:cBhvr>
                                        <p:cTn id="33" dur="500"/>
                                        <p:tgtEl>
                                          <p:spTgt spid="8">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nodeType="clickEffect">
                                  <p:stCondLst>
                                    <p:cond delay="0"/>
                                  </p:stCondLst>
                                  <p:childTnLst>
                                    <p:set>
                                      <p:cBhvr>
                                        <p:cTn id="37" dur="1" fill="hold">
                                          <p:stCondLst>
                                            <p:cond delay="0"/>
                                          </p:stCondLst>
                                        </p:cTn>
                                        <p:tgtEl>
                                          <p:spTgt spid="8">
                                            <p:txEl>
                                              <p:pRg st="3" end="3"/>
                                            </p:txEl>
                                          </p:spTgt>
                                        </p:tgtEl>
                                        <p:attrNameLst>
                                          <p:attrName>style.visibility</p:attrName>
                                        </p:attrNameLst>
                                      </p:cBhvr>
                                      <p:to>
                                        <p:strVal val="visible"/>
                                      </p:to>
                                    </p:set>
                                    <p:animEffect transition="in" filter="randombar(horizontal)">
                                      <p:cBhvr>
                                        <p:cTn id="38" dur="500"/>
                                        <p:tgtEl>
                                          <p:spTgt spid="8">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8">
                                            <p:txEl>
                                              <p:pRg st="4" end="4"/>
                                            </p:txEl>
                                          </p:spTgt>
                                        </p:tgtEl>
                                        <p:attrNameLst>
                                          <p:attrName>style.visibility</p:attrName>
                                        </p:attrNameLst>
                                      </p:cBhvr>
                                      <p:to>
                                        <p:strVal val="visible"/>
                                      </p:to>
                                    </p:set>
                                    <p:animEffect transition="in" filter="randombar(horizontal)">
                                      <p:cBhvr>
                                        <p:cTn id="43"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3" name="TextBox 22"/>
              <p:cNvSpPr txBox="1"/>
              <p:nvPr/>
            </p:nvSpPr>
            <p:spPr>
              <a:xfrm>
                <a:off x="1825292" y="494130"/>
                <a:ext cx="6692374" cy="1408078"/>
              </a:xfrm>
              <a:prstGeom prst="rect">
                <a:avLst/>
              </a:prstGeom>
              <a:noFill/>
            </p:spPr>
            <p:txBody>
              <a:bodyPr wrap="square" rtlCol="0">
                <a:spAutoFit/>
              </a:bodyPr>
              <a:lstStyle/>
              <a:p>
                <a:pPr lvl="0" algn="just">
                  <a:lnSpc>
                    <a:spcPct val="150000"/>
                  </a:lnSpc>
                </a:pPr>
                <a:r>
                  <a:rPr kumimoji="0" lang="en-US" sz="1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Cho </a:t>
                </a:r>
                <a14:m>
                  <m:oMath xmlns:m="http://schemas.openxmlformats.org/officeDocument/2006/math">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𝐴𝐵𝐶</m:t>
                    </m:r>
                  </m:oMath>
                </a14:m>
                <a:r>
                  <a:rPr kumimoji="0" lang="en-US" sz="19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và </a:t>
                </a:r>
                <a14:m>
                  <m:oMath xmlns:m="http://schemas.openxmlformats.org/officeDocument/2006/math">
                    <m:r>
                      <m:rPr>
                        <m:sty m:val="p"/>
                      </m:rPr>
                      <a:rPr kumimoji="0" lang="en-US" sz="1900" b="0" i="0"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A</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𝑀</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𝑀</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 </m:t>
                    </m:r>
                  </m:oMath>
                </a14:m>
                <a:r>
                  <a:rPr kumimoji="0" lang="en-US" sz="19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lần lượt là các</a:t>
                </a:r>
                <a:r>
                  <a:rPr kumimoji="0" lang="en-US" sz="1900" b="0" i="0"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đường phân giác của tam giác </a:t>
                </a:r>
                <a14:m>
                  <m:oMath xmlns:m="http://schemas.openxmlformats.org/officeDocument/2006/math">
                    <m:r>
                      <a:rPr lang="en-US" sz="1900" i="1">
                        <a:latin typeface="Cambria Math" panose="02040503050406030204" pitchFamily="18" charset="0"/>
                        <a:ea typeface="Arial" panose="020B0604020202020204" pitchFamily="34" charset="0"/>
                        <a:cs typeface="Times New Roman" panose="02020603050405020304" pitchFamily="18" charset="0"/>
                      </a:rPr>
                      <m:t>𝐴𝐵𝐶</m:t>
                    </m:r>
                  </m:oMath>
                </a14:m>
                <a:r>
                  <a:rPr kumimoji="0" lang="en-US" sz="1900" b="0" i="0"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và tam giác </a:t>
                </a:r>
                <a14:m>
                  <m:oMath xmlns:m="http://schemas.openxmlformats.org/officeDocument/2006/math">
                    <m:r>
                      <a:rPr lang="en-US" sz="1900" i="1">
                        <a:latin typeface="Cambria Math" panose="02040503050406030204" pitchFamily="18" charset="0"/>
                        <a:ea typeface="Dotum" panose="020B0600000101010101" pitchFamily="34" charset="-127"/>
                        <a:cs typeface="Times New Roman" panose="02020603050405020304" pitchFamily="18" charset="0"/>
                      </a:rPr>
                      <m:t>𝐴</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𝐵</m:t>
                    </m:r>
                    <m:r>
                      <a:rPr lang="en-US" sz="1900" i="1">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𝐶</m:t>
                    </m:r>
                    <m:r>
                      <a:rPr lang="en-US" sz="1900" i="1">
                        <a:latin typeface="Cambria Math" panose="02040503050406030204" pitchFamily="18" charset="0"/>
                        <a:ea typeface="Dotum" panose="020B0600000101010101" pitchFamily="34" charset="-127"/>
                        <a:cs typeface="Times New Roman" panose="02020603050405020304" pitchFamily="18" charset="0"/>
                      </a:rPr>
                      <m:t>′</m:t>
                    </m:r>
                  </m:oMath>
                </a14:m>
                <a:r>
                  <a:rPr kumimoji="0" lang="en-US" sz="1900" b="0" i="0" u="none" strike="noStrike" kern="0" cap="none" spc="0" normalizeH="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 </a:t>
                </a:r>
                <a:r>
                  <a:rPr kumimoji="0" lang="en-US" sz="19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rPr>
                  <a:t>Chứng minh rằng </a:t>
                </a:r>
                <a14:m>
                  <m:oMath xmlns:m="http://schemas.openxmlformats.org/officeDocument/2006/math">
                    <m:r>
                      <a:rPr kumimoji="0" lang="nl-NL"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𝑀</m:t>
                        </m:r>
                      </m:e>
                      <m: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r>
                      <a:rPr kumimoji="0" lang="nl-NL" sz="1900" b="0" i="0"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r>
                      <a:rPr kumimoji="0" lang="en-US" sz="1900" b="0" i="1" u="none" strike="noStrike" kern="0" cap="none" spc="0" normalizeH="0" baseline="0" noProof="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𝐴𝐵𝑀</m:t>
                    </m:r>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ea typeface="Arial" panose="020B0604020202020204" pitchFamily="34" charset="0"/>
                        <a:cs typeface="Times New Roman" panose="02020603050405020304" pitchFamily="18" charset="0"/>
                        <a:sym typeface="Arial"/>
                      </a:rPr>
                      <m:t>.</m:t>
                    </m:r>
                  </m:oMath>
                </a14:m>
                <a:endParaRPr kumimoji="0" lang="en-US" sz="1900" b="0" i="0" u="none" strike="noStrike" kern="0" cap="none" spc="0" normalizeH="0" baseline="0" noProof="0">
                  <a:ln>
                    <a:noFill/>
                  </a:ln>
                  <a:solidFill>
                    <a:srgbClr val="000000"/>
                  </a:solidFill>
                  <a:effectLst/>
                  <a:uLnTx/>
                  <a:uFillTx/>
                  <a:latin typeface="Arial"/>
                  <a:ea typeface="Arial" panose="020B0604020202020204" pitchFamily="34" charset="0"/>
                  <a:cs typeface="Times New Roman" panose="02020603050405020304" pitchFamily="18" charset="0"/>
                  <a:sym typeface="Arial"/>
                </a:endParaRPr>
              </a:p>
            </p:txBody>
          </p:sp>
        </mc:Choice>
        <mc:Fallback xmlns="">
          <p:sp>
            <p:nvSpPr>
              <p:cNvPr id="23" name="TextBox 22"/>
              <p:cNvSpPr txBox="1">
                <a:spLocks noRot="1" noChangeAspect="1" noMove="1" noResize="1" noEditPoints="1" noAdjustHandles="1" noChangeArrowheads="1" noChangeShapeType="1" noTextEdit="1"/>
              </p:cNvSpPr>
              <p:nvPr/>
            </p:nvSpPr>
            <p:spPr>
              <a:xfrm>
                <a:off x="1825292" y="494130"/>
                <a:ext cx="6692374" cy="1408078"/>
              </a:xfrm>
              <a:prstGeom prst="rect">
                <a:avLst/>
              </a:prstGeom>
              <a:blipFill>
                <a:blip r:embed="rId3"/>
                <a:stretch>
                  <a:fillRect l="-820" r="-911" b="-2597"/>
                </a:stretch>
              </a:blipFill>
            </p:spPr>
            <p:txBody>
              <a:bodyPr/>
              <a:lstStyle/>
              <a:p>
                <a:r>
                  <a:rPr lang="en-US">
                    <a:noFill/>
                  </a:rPr>
                  <a:t> </a:t>
                </a:r>
              </a:p>
            </p:txBody>
          </p:sp>
        </mc:Fallback>
      </mc:AlternateContent>
      <p:sp>
        <p:nvSpPr>
          <p:cNvPr id="24" name="Google Shape;735;p18"/>
          <p:cNvSpPr txBox="1">
            <a:spLocks/>
          </p:cNvSpPr>
          <p:nvPr/>
        </p:nvSpPr>
        <p:spPr>
          <a:xfrm>
            <a:off x="658836" y="629554"/>
            <a:ext cx="1285328" cy="32223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1pPr>
            <a:lvl2pPr marR="0" lvl="1"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2pPr>
            <a:lvl3pPr marR="0" lvl="2"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3pPr>
            <a:lvl4pPr marR="0" lvl="3"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4pPr>
            <a:lvl5pPr marR="0" lvl="4"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5pPr>
            <a:lvl6pPr marR="0" lvl="5"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6pPr>
            <a:lvl7pPr marR="0" lvl="6"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7pPr>
            <a:lvl8pPr marR="0" lvl="7"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8pPr>
            <a:lvl9pPr marR="0" lvl="8" algn="l" rtl="0">
              <a:lnSpc>
                <a:spcPct val="100000"/>
              </a:lnSpc>
              <a:spcBef>
                <a:spcPts val="0"/>
              </a:spcBef>
              <a:spcAft>
                <a:spcPts val="0"/>
              </a:spcAft>
              <a:buClr>
                <a:schemeClr val="dk1"/>
              </a:buClr>
              <a:buSzPts val="3000"/>
              <a:buFont typeface="Poppins SemiBold"/>
              <a:buNone/>
              <a:defRPr sz="3000" b="0" i="0" u="none" strike="noStrike" cap="none">
                <a:solidFill>
                  <a:schemeClr val="dk1"/>
                </a:solidFill>
                <a:latin typeface="Poppins SemiBold"/>
                <a:ea typeface="Poppins SemiBold"/>
                <a:cs typeface="Poppins SemiBold"/>
                <a:sym typeface="Poppins SemiBold"/>
              </a:defRPr>
            </a:lvl9pPr>
          </a:lstStyle>
          <a:p>
            <a:pPr marL="0" marR="0" lvl="0" indent="0" algn="ctr" defTabSz="914400" rtl="0" eaLnBrk="1" fontAlgn="auto" latinLnBrk="0" hangingPunct="1">
              <a:lnSpc>
                <a:spcPct val="100000"/>
              </a:lnSpc>
              <a:spcBef>
                <a:spcPts val="0"/>
              </a:spcBef>
              <a:spcAft>
                <a:spcPts val="0"/>
              </a:spcAft>
              <a:buClr>
                <a:srgbClr val="2D1549"/>
              </a:buClr>
              <a:buSzPts val="1100"/>
              <a:buFont typeface="Arial"/>
              <a:buNone/>
              <a:tabLst/>
              <a:defRPr/>
            </a:pPr>
            <a:r>
              <a:rPr kumimoji="0" lang="en-US" sz="2000" b="1"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rPr>
              <a:t>Ví dụ 3:</a:t>
            </a:r>
            <a:endParaRPr kumimoji="0" lang="en-US" sz="2000" b="0" i="0" u="none" strike="noStrike" kern="0" cap="none" spc="0" normalizeH="0" baseline="0" noProof="0">
              <a:ln>
                <a:noFill/>
              </a:ln>
              <a:solidFill>
                <a:srgbClr val="FFFFFF"/>
              </a:solidFill>
              <a:effectLst/>
              <a:highlight>
                <a:srgbClr val="CE4D8E"/>
              </a:highlight>
              <a:uLnTx/>
              <a:uFillTx/>
              <a:latin typeface="Arial"/>
              <a:cs typeface="Poppins SemiBold"/>
              <a:sym typeface="Poppins SemiBold"/>
            </a:endParaRPr>
          </a:p>
        </p:txBody>
      </p:sp>
      <p:sp>
        <p:nvSpPr>
          <p:cNvPr id="25" name="Rectangle 24"/>
          <p:cNvSpPr/>
          <p:nvPr/>
        </p:nvSpPr>
        <p:spPr>
          <a:xfrm>
            <a:off x="938259" y="1663841"/>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graphicFrame>
            <p:nvGraphicFramePr>
              <p:cNvPr id="27" name="Table 26"/>
              <p:cNvGraphicFramePr>
                <a:graphicFrameLocks noGrp="1"/>
              </p:cNvGraphicFramePr>
              <p:nvPr>
                <p:extLst>
                  <p:ext uri="{D42A27DB-BD31-4B8C-83A1-F6EECF244321}">
                    <p14:modId xmlns:p14="http://schemas.microsoft.com/office/powerpoint/2010/main" val="3287927212"/>
                  </p:ext>
                </p:extLst>
              </p:nvPr>
            </p:nvGraphicFramePr>
            <p:xfrm>
              <a:off x="1048229" y="2241914"/>
              <a:ext cx="3499917" cy="2116328"/>
            </p:xfrm>
            <a:graphic>
              <a:graphicData uri="http://schemas.openxmlformats.org/drawingml/2006/table">
                <a:tbl>
                  <a:tblPr firstRow="1" firstCol="1" bandRow="1"/>
                  <a:tblGrid>
                    <a:gridCol w="902882">
                      <a:extLst>
                        <a:ext uri="{9D8B030D-6E8A-4147-A177-3AD203B41FA5}">
                          <a16:colId xmlns:a16="http://schemas.microsoft.com/office/drawing/2014/main" val="497636341"/>
                        </a:ext>
                      </a:extLst>
                    </a:gridCol>
                    <a:gridCol w="2597035">
                      <a:extLst>
                        <a:ext uri="{9D8B030D-6E8A-4147-A177-3AD203B41FA5}">
                          <a16:colId xmlns:a16="http://schemas.microsoft.com/office/drawing/2014/main" val="79623606"/>
                        </a:ext>
                      </a:extLst>
                    </a:gridCol>
                  </a:tblGrid>
                  <a:tr h="1466687">
                    <a:tc>
                      <a:txBody>
                        <a:bodyPr/>
                        <a:lstStyle/>
                        <a:p>
                          <a:pPr>
                            <a:lnSpc>
                              <a:spcPct val="150000"/>
                            </a:lnSpc>
                            <a:spcBef>
                              <a:spcPts val="0"/>
                            </a:spcBef>
                            <a:spcAft>
                              <a:spcPts val="0"/>
                            </a:spcAft>
                          </a:pPr>
                          <a:r>
                            <a:rPr lang="nl-NL" sz="1800">
                              <a:solidFill>
                                <a:srgbClr val="000000"/>
                              </a:solidFill>
                              <a:effectLst/>
                              <a:latin typeface="+mn-lt"/>
                              <a:ea typeface="Dotum" panose="020B0600000101010101" pitchFamily="34" charset="-127"/>
                              <a:cs typeface="Times New Roman" panose="02020603050405020304" pitchFamily="18" charset="0"/>
                            </a:rPr>
                            <a:t>GT</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nl-NL" sz="18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𝐶</m:t>
                                    </m:r>
                                  </m:e>
                                  <m:sup>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r>
                                  <a:rPr lang="vi-VN" sz="1800" i="1">
                                    <a:solidFill>
                                      <a:srgbClr val="000000"/>
                                    </a:solidFill>
                                    <a:latin typeface="Cambria Math" panose="02040503050406030204" pitchFamily="18" charset="0"/>
                                  </a:rPr>
                                  <m:t>∽</m:t>
                                </m:r>
                                <m:r>
                                  <a:rPr lang="nl-NL" sz="18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8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𝐴𝐵𝐶</m:t>
                                </m:r>
                                <m:r>
                                  <a:rPr lang="en-US" sz="18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oMath>
                            </m:oMathPara>
                          </a14:m>
                          <a:endParaRPr lang="en-US" sz="1800" b="0" i="1">
                            <a:solidFill>
                              <a:srgbClr val="000000"/>
                            </a:solidFill>
                            <a:latin typeface="+mn-lt"/>
                            <a:ea typeface="Arial" panose="020B0604020202020204" pitchFamily="34" charset="0"/>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r>
                                  <a:rPr lang="en-US" sz="18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𝐵𝐶</m:t>
                                </m:r>
                                <m:r>
                                  <a:rPr lang="en-US" sz="18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 </m:t>
                                </m:r>
                                <m:sSup>
                                  <m:sSupPr>
                                    <m:ctrlPr>
                                      <a:rPr lang="en-US" sz="18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ctrlPr>
                                  </m:sSupPr>
                                  <m:e>
                                    <m:r>
                                      <a:rPr lang="en-US" sz="18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𝑀</m:t>
                                    </m:r>
                                  </m:e>
                                  <m:sup>
                                    <m:r>
                                      <a:rPr lang="en-US" sz="1800" b="0" i="1" smtClean="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sup>
                                </m:sSup>
                                <m: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Sup>
                                  <m:sSupPr>
                                    <m:ctrlP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𝐵</m:t>
                                    </m:r>
                                  </m:e>
                                  <m:sup>
                                    <m: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sSup>
                                  <m:sSupPr>
                                    <m:ctrlP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ctrlPr>
                                  </m:sSupPr>
                                  <m:e>
                                    <m: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𝐶</m:t>
                                    </m:r>
                                  </m:e>
                                  <m:sup>
                                    <m: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m:t>
                                    </m:r>
                                  </m:sup>
                                </m:sSup>
                                <m:r>
                                  <a:rPr lang="en-US" sz="1800" b="0" i="1" smtClean="0">
                                    <a:solidFill>
                                      <a:srgbClr val="000000"/>
                                    </a:solidFill>
                                    <a:latin typeface="Cambria Math" panose="02040503050406030204" pitchFamily="18" charset="0"/>
                                    <a:ea typeface="Cambria Math" panose="02040503050406030204" pitchFamily="18" charset="0"/>
                                    <a:cs typeface="Times New Roman" panose="02020603050405020304" pitchFamily="18" charset="0"/>
                                  </a:rPr>
                                  <m:t>, </m:t>
                                </m:r>
                              </m:oMath>
                            </m:oMathPara>
                          </a14:m>
                          <a:endParaRPr lang="en-US" sz="1800" b="0" i="1">
                            <a:solidFill>
                              <a:srgbClr val="000000"/>
                            </a:solidFill>
                            <a:latin typeface="+mn-lt"/>
                            <a:ea typeface="Cambria Math" panose="02040503050406030204" pitchFamily="18" charset="0"/>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acc>
                                  <m:accPr>
                                    <m:chr m:val="̂"/>
                                    <m:ctrlPr>
                                      <a:rPr lang="en-US" sz="18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𝐵𝐴𝑀</m:t>
                                    </m:r>
                                  </m:e>
                                </m:acc>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𝑀𝐴𝐶</m:t>
                                    </m:r>
                                  </m:e>
                                </m:acc>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1800" b="0" i="1">
                            <a:solidFill>
                              <a:srgbClr val="000000"/>
                            </a:solidFill>
                            <a:latin typeface="+mn-lt"/>
                            <a:ea typeface="Dotum" panose="020B0600000101010101" pitchFamily="34" charset="-127"/>
                            <a:cs typeface="Times New Roman" panose="02020603050405020304" pitchFamily="18" charset="0"/>
                          </a:endParaRPr>
                        </a:p>
                        <a:p>
                          <a:pPr marL="0" marR="0" indent="0" algn="just" defTabSz="914400" rtl="0" eaLnBrk="1" fontAlgn="auto" latinLnBrk="0" hangingPunct="1">
                            <a:lnSpc>
                              <a:spcPct val="150000"/>
                            </a:lnSpc>
                            <a:spcBef>
                              <a:spcPts val="0"/>
                            </a:spcBef>
                            <a:spcAft>
                              <a:spcPts val="0"/>
                            </a:spcAft>
                            <a:buClr>
                              <a:srgbClr val="000000"/>
                            </a:buClr>
                            <a:buSzTx/>
                            <a:buFont typeface="Arial"/>
                            <a:buNone/>
                            <a:tabLst/>
                            <a:defRPr/>
                          </a:pPr>
                          <a14:m>
                            <m:oMathPara xmlns:m="http://schemas.openxmlformats.org/officeDocument/2006/math">
                              <m:oMathParaPr>
                                <m:jc m:val="left"/>
                              </m:oMathParaPr>
                              <m:oMath xmlns:m="http://schemas.openxmlformats.org/officeDocument/2006/math">
                                <m:acc>
                                  <m:accPr>
                                    <m:chr m:val="̂"/>
                                    <m:ctrlPr>
                                      <a:rPr lang="en-US" sz="18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e>
                                      <m:sup>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nl-NL"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e>
                                      <m:sup>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𝑀</m:t>
                                    </m:r>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e>
                                </m:acc>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𝑀</m:t>
                                        </m:r>
                                      </m:e>
                                      <m:sup>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e>
                                      <m:sup>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𝐶</m:t>
                                    </m:r>
                                    <m:r>
                                      <a:rPr lang="en-US" sz="18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e>
                                </m:acc>
                              </m:oMath>
                            </m:oMathPara>
                          </a14:m>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36423428"/>
                      </a:ext>
                    </a:extLst>
                  </a:tr>
                  <a:tr h="361230">
                    <a:tc>
                      <a:txBody>
                        <a:bodyPr/>
                        <a:lstStyle/>
                        <a:p>
                          <a:pPr>
                            <a:lnSpc>
                              <a:spcPct val="150000"/>
                            </a:lnSpc>
                            <a:spcBef>
                              <a:spcPts val="0"/>
                            </a:spcBef>
                            <a:spcAft>
                              <a:spcPts val="0"/>
                            </a:spcAft>
                          </a:pPr>
                          <a:r>
                            <a:rPr lang="nl-NL" sz="1800">
                              <a:solidFill>
                                <a:srgbClr val="000000"/>
                              </a:solidFill>
                              <a:effectLst/>
                              <a:latin typeface="+mn-lt"/>
                              <a:ea typeface="Dotum" panose="020B0600000101010101" pitchFamily="34" charset="-127"/>
                              <a:cs typeface="Times New Roman" panose="02020603050405020304" pitchFamily="18" charset="0"/>
                            </a:rPr>
                            <a:t>KL</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just">
                            <a:lnSpc>
                              <a:spcPct val="150000"/>
                            </a:lnSpc>
                            <a:spcBef>
                              <a:spcPts val="0"/>
                            </a:spcBef>
                            <a:spcAft>
                              <a:spcPts val="0"/>
                            </a:spcAft>
                          </a:pPr>
                          <a14:m>
                            <m:oMathPara xmlns:m="http://schemas.openxmlformats.org/officeDocument/2006/math">
                              <m:oMathParaPr>
                                <m:jc m:val="left"/>
                              </m:oMathParaPr>
                              <m:oMath xmlns:m="http://schemas.openxmlformats.org/officeDocument/2006/math">
                                <m:r>
                                  <a:rPr lang="nl-NL" sz="180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Sup>
                                  <m:sSupPr>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𝐴</m:t>
                                    </m:r>
                                  </m:e>
                                  <m:sup>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𝐵</m:t>
                                    </m:r>
                                  </m:e>
                                  <m:sup>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sSupPr>
                                  <m:e>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𝑀</m:t>
                                    </m:r>
                                  </m:e>
                                  <m:sup>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sup>
                                </m:sSup>
                                <m:r>
                                  <a:rPr lang="en-US" sz="18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r>
                                  <a:rPr lang="nl-NL" sz="1800">
                                    <a:solidFill>
                                      <a:srgbClr val="000000"/>
                                    </a:solidFill>
                                    <a:latin typeface="Cambria Math" panose="02040503050406030204" pitchFamily="18" charset="0"/>
                                    <a:ea typeface="Arial" panose="020B0604020202020204" pitchFamily="34" charset="0"/>
                                    <a:cs typeface="Times New Roman" panose="02020603050405020304" pitchFamily="18" charset="0"/>
                                  </a:rPr>
                                  <m:t>∆</m:t>
                                </m:r>
                                <m:r>
                                  <a:rPr lang="en-US" sz="1800" i="1">
                                    <a:solidFill>
                                      <a:srgbClr val="000000"/>
                                    </a:solidFill>
                                    <a:latin typeface="Cambria Math" panose="02040503050406030204" pitchFamily="18" charset="0"/>
                                    <a:ea typeface="Arial" panose="020B0604020202020204" pitchFamily="34" charset="0"/>
                                    <a:cs typeface="Times New Roman" panose="02020603050405020304" pitchFamily="18" charset="0"/>
                                  </a:rPr>
                                  <m:t>𝐴𝐵𝑀</m:t>
                                </m:r>
                              </m:oMath>
                            </m:oMathPara>
                          </a14:m>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2044681569"/>
                      </a:ext>
                    </a:extLst>
                  </a:tr>
                </a:tbl>
              </a:graphicData>
            </a:graphic>
          </p:graphicFrame>
        </mc:Choice>
        <mc:Fallback xmlns="">
          <p:graphicFrame>
            <p:nvGraphicFramePr>
              <p:cNvPr id="27" name="Table 26"/>
              <p:cNvGraphicFramePr>
                <a:graphicFrameLocks noGrp="1"/>
              </p:cNvGraphicFramePr>
              <p:nvPr>
                <p:extLst>
                  <p:ext uri="{D42A27DB-BD31-4B8C-83A1-F6EECF244321}">
                    <p14:modId xmlns:p14="http://schemas.microsoft.com/office/powerpoint/2010/main" val="3287927212"/>
                  </p:ext>
                </p:extLst>
              </p:nvPr>
            </p:nvGraphicFramePr>
            <p:xfrm>
              <a:off x="1048229" y="2241914"/>
              <a:ext cx="3499917" cy="2244789"/>
            </p:xfrm>
            <a:graphic>
              <a:graphicData uri="http://schemas.openxmlformats.org/drawingml/2006/table">
                <a:tbl>
                  <a:tblPr firstRow="1" firstCol="1" bandRow="1"/>
                  <a:tblGrid>
                    <a:gridCol w="902882">
                      <a:extLst>
                        <a:ext uri="{9D8B030D-6E8A-4147-A177-3AD203B41FA5}">
                          <a16:colId xmlns:a16="http://schemas.microsoft.com/office/drawing/2014/main" val="497636341"/>
                        </a:ext>
                      </a:extLst>
                    </a:gridCol>
                    <a:gridCol w="2597035">
                      <a:extLst>
                        <a:ext uri="{9D8B030D-6E8A-4147-A177-3AD203B41FA5}">
                          <a16:colId xmlns:a16="http://schemas.microsoft.com/office/drawing/2014/main" val="79623606"/>
                        </a:ext>
                      </a:extLst>
                    </a:gridCol>
                  </a:tblGrid>
                  <a:tr h="1801178">
                    <a:tc>
                      <a:txBody>
                        <a:bodyPr/>
                        <a:lstStyle/>
                        <a:p>
                          <a:pPr>
                            <a:lnSpc>
                              <a:spcPct val="150000"/>
                            </a:lnSpc>
                            <a:spcBef>
                              <a:spcPts val="0"/>
                            </a:spcBef>
                            <a:spcAft>
                              <a:spcPts val="0"/>
                            </a:spcAft>
                          </a:pPr>
                          <a:r>
                            <a:rPr lang="nl-NL" sz="1800">
                              <a:solidFill>
                                <a:srgbClr val="000000"/>
                              </a:solidFill>
                              <a:effectLst/>
                              <a:latin typeface="+mn-lt"/>
                              <a:ea typeface="Dotum" panose="020B0600000101010101" pitchFamily="34" charset="-127"/>
                              <a:cs typeface="Times New Roman" panose="02020603050405020304" pitchFamily="18" charset="0"/>
                            </a:rPr>
                            <a:t>GT</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blipFill>
                          <a:blip r:embed="rId4"/>
                          <a:stretch>
                            <a:fillRect l="-34895" r="-234" b="-28620"/>
                          </a:stretch>
                        </a:blipFill>
                      </a:tcPr>
                    </a:tc>
                    <a:extLst>
                      <a:ext uri="{0D108BD9-81ED-4DB2-BD59-A6C34878D82A}">
                        <a16:rowId xmlns:a16="http://schemas.microsoft.com/office/drawing/2014/main" val="436423428"/>
                      </a:ext>
                    </a:extLst>
                  </a:tr>
                  <a:tr h="443611">
                    <a:tc>
                      <a:txBody>
                        <a:bodyPr/>
                        <a:lstStyle/>
                        <a:p>
                          <a:pPr>
                            <a:lnSpc>
                              <a:spcPct val="150000"/>
                            </a:lnSpc>
                            <a:spcBef>
                              <a:spcPts val="0"/>
                            </a:spcBef>
                            <a:spcAft>
                              <a:spcPts val="0"/>
                            </a:spcAft>
                          </a:pPr>
                          <a:r>
                            <a:rPr lang="nl-NL" sz="1800">
                              <a:solidFill>
                                <a:srgbClr val="000000"/>
                              </a:solidFill>
                              <a:effectLst/>
                              <a:latin typeface="+mn-lt"/>
                              <a:ea typeface="Dotum" panose="020B0600000101010101" pitchFamily="34" charset="-127"/>
                              <a:cs typeface="Times New Roman" panose="02020603050405020304" pitchFamily="18" charset="0"/>
                            </a:rPr>
                            <a:t>KL</a:t>
                          </a:r>
                          <a:endParaRPr lang="en-US" sz="1800">
                            <a:solidFill>
                              <a:srgbClr val="000000"/>
                            </a:solidFill>
                            <a:effectLst/>
                            <a:latin typeface="+mn-lt"/>
                            <a:ea typeface="Arial" panose="020B0604020202020204" pitchFamily="34" charset="0"/>
                            <a:cs typeface="Times New Roman" panose="02020603050405020304" pitchFamily="18" charset="0"/>
                          </a:endParaRPr>
                        </a:p>
                      </a:txBody>
                      <a:tcPr marL="68580" marR="68580"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endParaRPr lang="en-US"/>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blipFill>
                          <a:blip r:embed="rId4"/>
                          <a:stretch>
                            <a:fillRect l="-34895" t="-406849" r="-234" b="-16438"/>
                          </a:stretch>
                        </a:blipFill>
                      </a:tcPr>
                    </a:tc>
                    <a:extLst>
                      <a:ext uri="{0D108BD9-81ED-4DB2-BD59-A6C34878D82A}">
                        <a16:rowId xmlns:a16="http://schemas.microsoft.com/office/drawing/2014/main" val="2044681569"/>
                      </a:ext>
                    </a:extLst>
                  </a:tr>
                </a:tbl>
              </a:graphicData>
            </a:graphic>
          </p:graphicFrame>
        </mc:Fallback>
      </mc:AlternateContent>
      <p:pic>
        <p:nvPicPr>
          <p:cNvPr id="4" name="Picture 3"/>
          <p:cNvPicPr>
            <a:picLocks noChangeAspect="1"/>
          </p:cNvPicPr>
          <p:nvPr/>
        </p:nvPicPr>
        <p:blipFill>
          <a:blip r:embed="rId5"/>
          <a:stretch>
            <a:fillRect/>
          </a:stretch>
        </p:blipFill>
        <p:spPr>
          <a:xfrm>
            <a:off x="4810539" y="2456581"/>
            <a:ext cx="3707127" cy="1815453"/>
          </a:xfrm>
          <a:prstGeom prst="rect">
            <a:avLst/>
          </a:prstGeom>
        </p:spPr>
      </p:pic>
    </p:spTree>
    <p:extLst>
      <p:ext uri="{BB962C8B-B14F-4D97-AF65-F5344CB8AC3E}">
        <p14:creationId xmlns:p14="http://schemas.microsoft.com/office/powerpoint/2010/main" val="588343529"/>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anim calcmode="lin" valueType="num">
                                      <p:cBhvr>
                                        <p:cTn id="13" dur="500" fill="hold"/>
                                        <p:tgtEl>
                                          <p:spTgt spid="23"/>
                                        </p:tgtEl>
                                        <p:attrNameLst>
                                          <p:attrName>ppt_x</p:attrName>
                                        </p:attrNameLst>
                                      </p:cBhvr>
                                      <p:tavLst>
                                        <p:tav tm="0">
                                          <p:val>
                                            <p:strVal val="#ppt_x"/>
                                          </p:val>
                                        </p:tav>
                                        <p:tav tm="100000">
                                          <p:val>
                                            <p:strVal val="#ppt_x"/>
                                          </p:val>
                                        </p:tav>
                                      </p:tavLst>
                                    </p:anim>
                                    <p:anim calcmode="lin" valueType="num">
                                      <p:cBhvr>
                                        <p:cTn id="14"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barn(inVertical)">
                                      <p:cBhvr>
                                        <p:cTn id="19" dur="500"/>
                                        <p:tgtEl>
                                          <p:spTgt spid="2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circle(in)">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25" name="Rectangle 24"/>
          <p:cNvSpPr/>
          <p:nvPr/>
        </p:nvSpPr>
        <p:spPr>
          <a:xfrm>
            <a:off x="4212731" y="318896"/>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TextBox 1"/>
              <p:cNvSpPr txBox="1"/>
              <p:nvPr/>
            </p:nvSpPr>
            <p:spPr>
              <a:xfrm>
                <a:off x="866686" y="846993"/>
                <a:ext cx="7418573" cy="3794693"/>
              </a:xfrm>
              <a:prstGeom prst="rect">
                <a:avLst/>
              </a:prstGeom>
              <a:noFill/>
            </p:spPr>
            <p:txBody>
              <a:bodyPr wrap="square" rtlCol="0">
                <a:spAutoFit/>
              </a:bodyPr>
              <a:lstStyle/>
              <a:p>
                <a:pPr>
                  <a:lnSpc>
                    <a:spcPct val="150000"/>
                  </a:lnSpc>
                </a:pPr>
                <a:r>
                  <a:rPr lang="en-US" sz="1900"/>
                  <a:t>Vì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𝐶</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vi-VN" sz="1900" i="1">
                        <a:latin typeface="Cambria Math" panose="020405030504060302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900"/>
                  <a:t> nên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𝐵</m:t>
                        </m:r>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e>
                    </m:acc>
                    <m:r>
                      <a:rPr lang="en-US" sz="1900" i="1">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𝐵</m:t>
                        </m:r>
                      </m:e>
                    </m:acc>
                  </m:oMath>
                </a14:m>
                <a:r>
                  <a:rPr lang="en-US" sz="1900"/>
                  <a:t> và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b="0" i="1" smtClean="0">
                                <a:latin typeface="Cambria Math" panose="02040503050406030204" pitchFamily="18" charset="0"/>
                                <a:ea typeface="Dotum" panose="020B0600000101010101" pitchFamily="34" charset="-127"/>
                                <a:cs typeface="Times New Roman" panose="02020603050405020304" pitchFamily="18" charset="0"/>
                              </a:rPr>
                            </m:ctrlPr>
                          </m:sSup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𝐵</m:t>
                            </m:r>
                          </m:e>
                          <m:sup>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b="0" i="1" smtClean="0">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sup>
                        </m:sSup>
                        <m:r>
                          <a:rPr lang="en-US" sz="1900" b="0" i="1" smtClean="0">
                            <a:latin typeface="Cambria Math" panose="02040503050406030204" pitchFamily="18" charset="0"/>
                            <a:ea typeface="Dotum" panose="020B0600000101010101" pitchFamily="34" charset="-127"/>
                            <a:cs typeface="Times New Roman" panose="02020603050405020304" pitchFamily="18" charset="0"/>
                          </a:rPr>
                          <m:t>𝐶</m:t>
                        </m:r>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e>
                    </m:acc>
                    <m:r>
                      <a:rPr lang="en-US" sz="1900" i="1">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𝐵𝐴𝐶</m:t>
                        </m:r>
                      </m:e>
                    </m:acc>
                  </m:oMath>
                </a14:m>
                <a:endParaRPr lang="en-US" sz="1900"/>
              </a:p>
              <a:p>
                <a:pPr>
                  <a:lnSpc>
                    <a:spcPct val="150000"/>
                  </a:lnSpc>
                </a:pPr>
                <a:r>
                  <a:rPr lang="en-US" sz="1900"/>
                  <a:t>Vì </a:t>
                </a:r>
                <a14:m>
                  <m:oMath xmlns:m="http://schemas.openxmlformats.org/officeDocument/2006/math">
                    <m:r>
                      <m:rPr>
                        <m:sty m:val="p"/>
                      </m:rPr>
                      <a:rPr lang="en-US" sz="1900">
                        <a:latin typeface="Cambria Math" panose="02040503050406030204" pitchFamily="18" charset="0"/>
                        <a:ea typeface="Arial" panose="020B0604020202020204" pitchFamily="34" charset="0"/>
                        <a:cs typeface="Times New Roman" panose="02020603050405020304" pitchFamily="18" charset="0"/>
                      </a:rPr>
                      <m:t>A</m:t>
                    </m:r>
                    <m:r>
                      <a:rPr lang="en-US" sz="1900" i="1">
                        <a:latin typeface="Cambria Math" panose="02040503050406030204" pitchFamily="18" charset="0"/>
                        <a:ea typeface="Arial" panose="020B0604020202020204" pitchFamily="34" charset="0"/>
                        <a:cs typeface="Times New Roman" panose="02020603050405020304" pitchFamily="18" charset="0"/>
                      </a:rPr>
                      <m:t>𝑀</m:t>
                    </m:r>
                    <m:r>
                      <a:rPr lang="en-US" sz="1900" i="1">
                        <a:latin typeface="Cambria Math" panose="02040503050406030204" pitchFamily="18" charset="0"/>
                        <a:ea typeface="Arial" panose="020B0604020202020204" pitchFamily="34" charset="0"/>
                        <a:cs typeface="Times New Roman" panose="02020603050405020304" pitchFamily="18" charset="0"/>
                      </a:rPr>
                      <m:t>, </m:t>
                    </m:r>
                    <m:r>
                      <a:rPr lang="en-US" sz="1900" i="1">
                        <a:latin typeface="Cambria Math" panose="02040503050406030204" pitchFamily="18" charset="0"/>
                        <a:ea typeface="Arial" panose="020B0604020202020204" pitchFamily="34" charset="0"/>
                        <a:cs typeface="Times New Roman" panose="02020603050405020304" pitchFamily="18" charset="0"/>
                      </a:rPr>
                      <m:t>𝐴</m:t>
                    </m:r>
                    <m:r>
                      <a:rPr lang="en-US" sz="1900" i="1">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𝑀</m:t>
                    </m:r>
                    <m:r>
                      <a:rPr lang="en-US" sz="1900" i="1">
                        <a:latin typeface="Cambria Math" panose="02040503050406030204" pitchFamily="18" charset="0"/>
                        <a:ea typeface="Arial" panose="020B0604020202020204" pitchFamily="34" charset="0"/>
                        <a:cs typeface="Times New Roman" panose="02020603050405020304" pitchFamily="18" charset="0"/>
                      </a:rPr>
                      <m:t>′ </m:t>
                    </m:r>
                  </m:oMath>
                </a14:m>
                <a:r>
                  <a:rPr lang="en-US" sz="1900">
                    <a:ea typeface="Arial" panose="020B0604020202020204" pitchFamily="34" charset="0"/>
                    <a:cs typeface="Times New Roman" panose="02020603050405020304" pitchFamily="18" charset="0"/>
                  </a:rPr>
                  <a:t>lần lượt là các đường phân giác của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i="1">
                            <a:latin typeface="Cambria Math" panose="02040503050406030204" pitchFamily="18" charset="0"/>
                            <a:ea typeface="Dotum" panose="020B0600000101010101" pitchFamily="34" charset="-127"/>
                            <a:cs typeface="Times New Roman" panose="02020603050405020304" pitchFamily="18" charset="0"/>
                          </a:rPr>
                          <m:t>𝐵𝐴𝐶</m:t>
                        </m:r>
                      </m:e>
                    </m:acc>
                  </m:oMath>
                </a14:m>
                <a:r>
                  <a:rPr lang="en-US" sz="1900"/>
                  <a:t> và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𝐶</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r>
                      <a:rPr lang="en-US" sz="1900" b="0" i="0" smtClean="0">
                        <a:latin typeface="Cambria Math" panose="02040503050406030204" pitchFamily="18" charset="0"/>
                        <a:ea typeface="Dotum" panose="020B0600000101010101" pitchFamily="34" charset="-127"/>
                        <a:cs typeface="Times New Roman" panose="02020603050405020304" pitchFamily="18" charset="0"/>
                      </a:rPr>
                      <m:t>.</m:t>
                    </m:r>
                  </m:oMath>
                </a14:m>
                <a:r>
                  <a:rPr lang="en-US" sz="1900"/>
                  <a:t> </a:t>
                </a:r>
              </a:p>
              <a:p>
                <a:pPr>
                  <a:lnSpc>
                    <a:spcPct val="150000"/>
                  </a:lnSpc>
                </a:pPr>
                <a:r>
                  <a:rPr lang="en-US" sz="1900"/>
                  <a:t>Nên</a:t>
                </a:r>
                <a:r>
                  <a:rPr lang="en-US" sz="1900" i="1">
                    <a:ea typeface="Dotum" panose="020B0600000101010101" pitchFamily="34" charset="-127"/>
                    <a:cs typeface="Times New Roman" panose="02020603050405020304" pitchFamily="18" charset="0"/>
                  </a:rPr>
                  <a:t> </a:t>
                </a:r>
              </a:p>
              <a:p>
                <a:pPr>
                  <a:lnSpc>
                    <a:spcPct val="150000"/>
                  </a:lnSpc>
                </a:pPr>
                <a14:m>
                  <m:oMathPara xmlns:m="http://schemas.openxmlformats.org/officeDocument/2006/math">
                    <m:oMathParaPr>
                      <m:jc m:val="centerGroup"/>
                    </m:oMathParaPr>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𝑀</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1900" b="0" i="1" smtClean="0">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𝐶</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num>
                        <m:den>
                          <m:r>
                            <a:rPr lang="en-US" sz="1900" b="0" i="1" smtClean="0">
                              <a:latin typeface="Cambria Math" panose="02040503050406030204" pitchFamily="18" charset="0"/>
                              <a:ea typeface="Dotum" panose="020B0600000101010101" pitchFamily="34" charset="-127"/>
                              <a:cs typeface="Times New Roman" panose="02020603050405020304" pitchFamily="18" charset="0"/>
                            </a:rPr>
                            <m:t>2</m:t>
                          </m:r>
                        </m:den>
                      </m:f>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f>
                        <m:fPr>
                          <m:ctrlPr>
                            <a:rPr lang="en-US" sz="1900" b="0" i="1" smtClean="0">
                              <a:latin typeface="Cambria Math" panose="02040503050406030204" pitchFamily="18" charset="0"/>
                              <a:ea typeface="Dotum" panose="020B0600000101010101" pitchFamily="34" charset="-127"/>
                              <a:cs typeface="Times New Roman" panose="02020603050405020304" pitchFamily="18" charset="0"/>
                            </a:rPr>
                          </m:ctrlPr>
                        </m:fPr>
                        <m:num>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i="1">
                                  <a:latin typeface="Cambria Math" panose="02040503050406030204" pitchFamily="18" charset="0"/>
                                  <a:ea typeface="Dotum" panose="020B0600000101010101" pitchFamily="34" charset="-127"/>
                                  <a:cs typeface="Times New Roman" panose="02020603050405020304" pitchFamily="18" charset="0"/>
                                </a:rPr>
                                <m:t>𝐵𝐴𝐶</m:t>
                              </m:r>
                            </m:e>
                          </m:acc>
                        </m:num>
                        <m:den>
                          <m:r>
                            <a:rPr lang="en-US" sz="1900" b="0" i="1" smtClean="0">
                              <a:latin typeface="Cambria Math" panose="02040503050406030204" pitchFamily="18" charset="0"/>
                              <a:ea typeface="Dotum" panose="020B0600000101010101" pitchFamily="34" charset="-127"/>
                              <a:cs typeface="Times New Roman" panose="02020603050405020304" pitchFamily="18" charset="0"/>
                            </a:rPr>
                            <m:t>2</m:t>
                          </m:r>
                        </m:den>
                      </m:f>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i="1">
                              <a:latin typeface="Cambria Math" panose="02040503050406030204" pitchFamily="18" charset="0"/>
                              <a:ea typeface="Dotum" panose="020B0600000101010101" pitchFamily="34" charset="-127"/>
                              <a:cs typeface="Times New Roman" panose="02020603050405020304" pitchFamily="18" charset="0"/>
                            </a:rPr>
                            <m:t>𝐵𝐴</m:t>
                          </m:r>
                          <m:r>
                            <a:rPr lang="en-US" sz="1900" b="0" i="1" smtClean="0">
                              <a:latin typeface="Cambria Math" panose="02040503050406030204" pitchFamily="18" charset="0"/>
                              <a:ea typeface="Dotum" panose="020B0600000101010101" pitchFamily="34" charset="-127"/>
                              <a:cs typeface="Times New Roman" panose="02020603050405020304" pitchFamily="18" charset="0"/>
                            </a:rPr>
                            <m:t>𝑀</m:t>
                          </m:r>
                        </m:e>
                      </m:acc>
                    </m:oMath>
                  </m:oMathPara>
                </a14:m>
                <a:endParaRPr lang="en-US" sz="1900"/>
              </a:p>
              <a:p>
                <a:pPr algn="just">
                  <a:lnSpc>
                    <a:spcPct val="150000"/>
                  </a:lnSpc>
                  <a:defRPr/>
                </a:pPr>
                <a:r>
                  <a:rPr lang="en-US" sz="1900"/>
                  <a:t>Hai tam giác </a:t>
                </a:r>
                <a14:m>
                  <m:oMath xmlns:m="http://schemas.openxmlformats.org/officeDocument/2006/math">
                    <m:r>
                      <a:rPr lang="en-US" sz="1900" i="1" smtClean="0">
                        <a:latin typeface="Cambria Math" panose="02040503050406030204" pitchFamily="18" charset="0"/>
                      </a:rPr>
                      <m:t>𝐴𝐵𝑀</m:t>
                    </m:r>
                  </m:oMath>
                </a14:m>
                <a:r>
                  <a:rPr lang="en-US" sz="1900"/>
                  <a:t> và </a:t>
                </a:r>
                <a14:m>
                  <m:oMath xmlns:m="http://schemas.openxmlformats.org/officeDocument/2006/math">
                    <m:r>
                      <a:rPr lang="en-US" sz="1900" i="1">
                        <a:latin typeface="Cambria Math" panose="02040503050406030204" pitchFamily="18" charset="0"/>
                      </a:rPr>
                      <m:t>𝐴</m:t>
                    </m:r>
                    <m:r>
                      <a:rPr lang="en-US" sz="1900" b="0" i="1" smtClean="0">
                        <a:latin typeface="Cambria Math" panose="02040503050406030204" pitchFamily="18" charset="0"/>
                      </a:rPr>
                      <m:t>′</m:t>
                    </m:r>
                    <m:r>
                      <a:rPr lang="en-US" sz="1900" i="1">
                        <a:latin typeface="Cambria Math" panose="02040503050406030204" pitchFamily="18" charset="0"/>
                      </a:rPr>
                      <m:t>𝐵</m:t>
                    </m:r>
                    <m:r>
                      <a:rPr lang="en-US" sz="1900" b="0" i="1" smtClean="0">
                        <a:latin typeface="Cambria Math" panose="02040503050406030204" pitchFamily="18" charset="0"/>
                      </a:rPr>
                      <m:t>′</m:t>
                    </m:r>
                    <m:r>
                      <a:rPr lang="en-US" sz="1900" i="1">
                        <a:latin typeface="Cambria Math" panose="02040503050406030204" pitchFamily="18" charset="0"/>
                      </a:rPr>
                      <m:t>𝑀</m:t>
                    </m:r>
                    <m:r>
                      <a:rPr lang="en-US" sz="1900" b="0" i="1" smtClean="0">
                        <a:latin typeface="Cambria Math" panose="02040503050406030204" pitchFamily="18" charset="0"/>
                      </a:rPr>
                      <m:t>′</m:t>
                    </m:r>
                  </m:oMath>
                </a14:m>
                <a:r>
                  <a:rPr lang="en-US" sz="1900"/>
                  <a:t> có </a:t>
                </a:r>
                <a14:m>
                  <m:oMath xmlns:m="http://schemas.openxmlformats.org/officeDocument/2006/math">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b="0" i="1" smtClean="0">
                            <a:latin typeface="Cambria Math" panose="02040503050406030204" pitchFamily="18" charset="0"/>
                            <a:ea typeface="Dotum" panose="020B0600000101010101" pitchFamily="34" charset="-127"/>
                            <a:cs typeface="Times New Roman" panose="02020603050405020304" pitchFamily="18" charset="0"/>
                          </a:rPr>
                          <m:t>𝐵</m:t>
                        </m:r>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r>
                          <a:rPr lang="en-US" sz="1900" i="1">
                            <a:latin typeface="Cambria Math" panose="02040503050406030204" pitchFamily="18" charset="0"/>
                            <a:ea typeface="Dotum" panose="020B0600000101010101" pitchFamily="34" charset="-127"/>
                            <a:cs typeface="Times New Roman" panose="02020603050405020304" pitchFamily="18" charset="0"/>
                          </a:rPr>
                          <m:t>𝑀</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latin typeface="Cambria Math" panose="02040503050406030204" pitchFamily="18" charset="0"/>
                            <a:ea typeface="Dotum" panose="020B0600000101010101" pitchFamily="34" charset="-127"/>
                            <a:cs typeface="Times New Roman" panose="02020603050405020304" pitchFamily="18" charset="0"/>
                          </a:rPr>
                          <m:t>𝐴𝐵𝑀</m:t>
                        </m:r>
                      </m:e>
                    </m:acc>
                    <m:r>
                      <a:rPr lang="en-US" sz="1900" b="0" i="1" smtClean="0">
                        <a:latin typeface="Cambria Math" panose="02040503050406030204" pitchFamily="18" charset="0"/>
                        <a:ea typeface="Dotum" panose="020B0600000101010101" pitchFamily="34" charset="-127"/>
                        <a:cs typeface="Times New Roman" panose="02020603050405020304" pitchFamily="18" charset="0"/>
                      </a:rPr>
                      <m:t>, </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nl-NL"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𝑀</m:t>
                        </m:r>
                        <m:r>
                          <a:rPr lang="en-US" sz="1900" i="1">
                            <a:latin typeface="Cambria Math" panose="02040503050406030204" pitchFamily="18" charset="0"/>
                            <a:ea typeface="Dotum" panose="020B0600000101010101" pitchFamily="34" charset="-127"/>
                            <a:cs typeface="Times New Roman" panose="02020603050405020304" pitchFamily="18" charset="0"/>
                          </a:rPr>
                          <m:t>′</m:t>
                        </m:r>
                      </m:e>
                    </m:acc>
                    <m:r>
                      <a:rPr lang="en-US" sz="1900" b="0" i="1" smtClean="0">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latin typeface="Cambria Math" panose="02040503050406030204" pitchFamily="18" charset="0"/>
                            <a:ea typeface="Dotum" panose="020B0600000101010101" pitchFamily="34" charset="-127"/>
                            <a:cs typeface="Times New Roman" panose="02020603050405020304" pitchFamily="18" charset="0"/>
                          </a:rPr>
                        </m:ctrlPr>
                      </m:accPr>
                      <m:e>
                        <m:r>
                          <a:rPr lang="en-US" sz="1900" i="1">
                            <a:latin typeface="Cambria Math" panose="02040503050406030204" pitchFamily="18" charset="0"/>
                            <a:ea typeface="Dotum" panose="020B0600000101010101" pitchFamily="34" charset="-127"/>
                            <a:cs typeface="Times New Roman" panose="02020603050405020304" pitchFamily="18" charset="0"/>
                          </a:rPr>
                          <m:t>𝐵𝐴𝑀</m:t>
                        </m:r>
                      </m:e>
                    </m:acc>
                  </m:oMath>
                </a14:m>
                <a:r>
                  <a:rPr lang="en-US" sz="1900"/>
                  <a:t> (theo chứng minh trên).</a:t>
                </a:r>
              </a:p>
              <a:p>
                <a:pPr algn="just">
                  <a:lnSpc>
                    <a:spcPct val="150000"/>
                  </a:lnSpc>
                  <a:defRPr/>
                </a:pPr>
                <a:r>
                  <a:rPr lang="en-US" sz="1900"/>
                  <a:t>Vậy </a:t>
                </a:r>
                <a14:m>
                  <m:oMath xmlns:m="http://schemas.openxmlformats.org/officeDocument/2006/math">
                    <m:r>
                      <a:rPr lang="nl-NL" sz="1900" i="1">
                        <a:latin typeface="Cambria Math" panose="02040503050406030204" pitchFamily="18" charset="0"/>
                        <a:ea typeface="Dotum" panose="020B0600000101010101" pitchFamily="34" charset="-127"/>
                        <a:cs typeface="Times New Roman" panose="02020603050405020304" pitchFamily="18" charset="0"/>
                      </a:rPr>
                      <m:t>∆</m:t>
                    </m:r>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900" i="1">
                            <a:latin typeface="Cambria Math" panose="02040503050406030204" pitchFamily="18" charset="0"/>
                            <a:ea typeface="Dotum" panose="020B0600000101010101" pitchFamily="34" charset="-127"/>
                            <a:cs typeface="Times New Roman" panose="02020603050405020304" pitchFamily="18" charset="0"/>
                          </a:rPr>
                        </m:ctrlPr>
                      </m:sSupPr>
                      <m:e>
                        <m:r>
                          <a:rPr lang="en-US" sz="1900" i="1">
                            <a:latin typeface="Cambria Math" panose="02040503050406030204" pitchFamily="18" charset="0"/>
                            <a:ea typeface="Dotum" panose="020B0600000101010101" pitchFamily="34" charset="-127"/>
                            <a:cs typeface="Times New Roman" panose="02020603050405020304" pitchFamily="18" charset="0"/>
                          </a:rPr>
                          <m:t>𝑀</m:t>
                        </m:r>
                      </m:e>
                      <m:sup>
                        <m:r>
                          <a:rPr lang="en-US" sz="1900" i="1">
                            <a:latin typeface="Cambria Math" panose="02040503050406030204" pitchFamily="18" charset="0"/>
                            <a:ea typeface="Dotum" panose="020B0600000101010101" pitchFamily="34" charset="-127"/>
                            <a:cs typeface="Times New Roman" panose="02020603050405020304" pitchFamily="18" charset="0"/>
                          </a:rPr>
                          <m:t>′</m:t>
                        </m:r>
                      </m:sup>
                    </m:sSup>
                    <m:r>
                      <a:rPr lang="en-US" sz="1900" i="1">
                        <a:latin typeface="Cambria Math" panose="02040503050406030204" pitchFamily="18" charset="0"/>
                        <a:ea typeface="Dotum" panose="020B0600000101010101" pitchFamily="34" charset="-127"/>
                        <a:cs typeface="Times New Roman" panose="02020603050405020304" pitchFamily="18" charset="0"/>
                      </a:rPr>
                      <m:t>∽</m:t>
                    </m:r>
                    <m:r>
                      <a:rPr lang="nl-NL" sz="190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𝐴𝐵𝑀</m:t>
                    </m:r>
                    <m:r>
                      <a:rPr lang="en-US" sz="1900" b="0" i="0" smtClean="0">
                        <a:latin typeface="Cambria Math" panose="02040503050406030204" pitchFamily="18" charset="0"/>
                        <a:ea typeface="Arial" panose="020B0604020202020204" pitchFamily="34" charset="0"/>
                        <a:cs typeface="Times New Roman" panose="02020603050405020304" pitchFamily="18" charset="0"/>
                      </a:rPr>
                      <m:t> (</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g</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r>
                      <m:rPr>
                        <m:sty m:val="p"/>
                      </m:rPr>
                      <a:rPr lang="en-US" sz="1900" b="0" i="0" smtClean="0">
                        <a:latin typeface="Cambria Math" panose="02040503050406030204" pitchFamily="18" charset="0"/>
                        <a:ea typeface="Arial" panose="020B0604020202020204" pitchFamily="34" charset="0"/>
                        <a:cs typeface="Times New Roman" panose="02020603050405020304" pitchFamily="18" charset="0"/>
                      </a:rPr>
                      <m:t>g</m:t>
                    </m:r>
                    <m:r>
                      <a:rPr lang="en-US" sz="1900" b="0" i="0" smtClean="0">
                        <a:latin typeface="Cambria Math" panose="02040503050406030204" pitchFamily="18" charset="0"/>
                        <a:ea typeface="Arial" panose="020B0604020202020204" pitchFamily="34" charset="0"/>
                        <a:cs typeface="Times New Roman" panose="02020603050405020304" pitchFamily="18" charset="0"/>
                      </a:rPr>
                      <m:t>)</m:t>
                    </m:r>
                  </m:oMath>
                </a14:m>
                <a:endParaRPr lang="en-US" sz="1900"/>
              </a:p>
            </p:txBody>
          </p:sp>
        </mc:Choice>
        <mc:Fallback xmlns="">
          <p:sp>
            <p:nvSpPr>
              <p:cNvPr id="2" name="TextBox 1"/>
              <p:cNvSpPr txBox="1">
                <a:spLocks noRot="1" noChangeAspect="1" noMove="1" noResize="1" noEditPoints="1" noAdjustHandles="1" noChangeArrowheads="1" noChangeShapeType="1" noTextEdit="1"/>
              </p:cNvSpPr>
              <p:nvPr/>
            </p:nvSpPr>
            <p:spPr>
              <a:xfrm>
                <a:off x="866686" y="846993"/>
                <a:ext cx="7418573" cy="3794693"/>
              </a:xfrm>
              <a:prstGeom prst="rect">
                <a:avLst/>
              </a:prstGeom>
              <a:blipFill>
                <a:blip r:embed="rId3"/>
                <a:stretch>
                  <a:fillRect l="-740" r="-17420" b="-482"/>
                </a:stretch>
              </a:blipFill>
            </p:spPr>
            <p:txBody>
              <a:bodyPr/>
              <a:lstStyle/>
              <a:p>
                <a:r>
                  <a:rPr lang="en-US">
                    <a:noFill/>
                  </a:rPr>
                  <a:t> </a:t>
                </a:r>
              </a:p>
            </p:txBody>
          </p:sp>
        </mc:Fallback>
      </mc:AlternateContent>
    </p:spTree>
    <p:extLst>
      <p:ext uri="{BB962C8B-B14F-4D97-AF65-F5344CB8AC3E}">
        <p14:creationId xmlns:p14="http://schemas.microsoft.com/office/powerpoint/2010/main" val="352025555"/>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down)">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500"/>
                                        <p:tgtEl>
                                          <p:spTgt spid="2">
                                            <p:txEl>
                                              <p:pRg st="2" end="2"/>
                                            </p:txEl>
                                          </p:spTgt>
                                        </p:tgtEl>
                                      </p:cBhvr>
                                    </p:animEffect>
                                    <p:anim calcmode="lin" valueType="num">
                                      <p:cBhvr>
                                        <p:cTn id="23"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4" dur="500" fill="hold"/>
                                        <p:tgtEl>
                                          <p:spTgt spid="2">
                                            <p:txEl>
                                              <p:pRg st="2" end="2"/>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anim calcmode="lin" valueType="num">
                                      <p:cBhvr>
                                        <p:cTn id="28"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fade">
                                      <p:cBhvr>
                                        <p:cTn id="34" dur="500"/>
                                        <p:tgtEl>
                                          <p:spTgt spid="2">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animEffect transition="in" filter="barn(inVertical)">
                                      <p:cBhvr>
                                        <p:cTn id="39"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6" name="Rectangle 25"/>
              <p:cNvSpPr/>
              <p:nvPr/>
            </p:nvSpPr>
            <p:spPr>
              <a:xfrm>
                <a:off x="964520" y="1489177"/>
                <a:ext cx="7162518" cy="2259080"/>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gn="just">
                  <a:lnSpc>
                    <a:spcPct val="150000"/>
                  </a:lnSpc>
                </a:pPr>
                <a:r>
                  <a:rPr lang="en-US" sz="2300">
                    <a:effectLst/>
                    <a:latin typeface="+mn-lt"/>
                    <a:ea typeface="Arial" panose="020B0604020202020204" pitchFamily="34" charset="0"/>
                    <a:cs typeface="Times New Roman" panose="02020603050405020304" pitchFamily="18" charset="0"/>
                  </a:rPr>
                  <a:t>Nếu </a:t>
                </a:r>
                <a14:m>
                  <m:oMath xmlns:m="http://schemas.openxmlformats.org/officeDocument/2006/math">
                    <m:r>
                      <a:rPr lang="en-US" sz="2300" i="1">
                        <a:effectLst/>
                        <a:latin typeface="Cambria Math" panose="02040503050406030204" pitchFamily="18" charset="0"/>
                        <a:ea typeface="Arial" panose="020B0604020202020204" pitchFamily="34" charset="0"/>
                        <a:cs typeface="Times New Roman" panose="02020603050405020304" pitchFamily="18" charset="0"/>
                      </a:rPr>
                      <m:t>∆</m:t>
                    </m:r>
                    <m:r>
                      <a:rPr lang="en-US" sz="2300" i="1">
                        <a:effectLst/>
                        <a:latin typeface="Cambria Math" panose="02040503050406030204" pitchFamily="18" charset="0"/>
                        <a:ea typeface="Arial" panose="020B0604020202020204" pitchFamily="34" charset="0"/>
                        <a:cs typeface="Times New Roman" panose="02020603050405020304" pitchFamily="18" charset="0"/>
                      </a:rPr>
                      <m:t>𝐴</m:t>
                    </m:r>
                    <m:r>
                      <a:rPr lang="en-US" sz="2300" i="1">
                        <a:effectLst/>
                        <a:latin typeface="Cambria Math" panose="02040503050406030204" pitchFamily="18" charset="0"/>
                        <a:ea typeface="Arial" panose="020B0604020202020204" pitchFamily="34" charset="0"/>
                        <a:cs typeface="Times New Roman" panose="02020603050405020304" pitchFamily="18" charset="0"/>
                      </a:rPr>
                      <m:t>′</m:t>
                    </m:r>
                    <m:r>
                      <a:rPr lang="en-US" sz="2300" i="1">
                        <a:effectLst/>
                        <a:latin typeface="Cambria Math" panose="02040503050406030204" pitchFamily="18" charset="0"/>
                        <a:ea typeface="Arial" panose="020B0604020202020204" pitchFamily="34" charset="0"/>
                        <a:cs typeface="Times New Roman" panose="02020603050405020304" pitchFamily="18" charset="0"/>
                      </a:rPr>
                      <m:t>𝐵</m:t>
                    </m:r>
                    <m:r>
                      <a:rPr lang="en-US" sz="2300" i="1">
                        <a:effectLst/>
                        <a:latin typeface="Cambria Math" panose="02040503050406030204" pitchFamily="18" charset="0"/>
                        <a:ea typeface="Arial" panose="020B0604020202020204" pitchFamily="34" charset="0"/>
                        <a:cs typeface="Times New Roman" panose="02020603050405020304" pitchFamily="18" charset="0"/>
                      </a:rPr>
                      <m:t>′</m:t>
                    </m:r>
                    <m:r>
                      <a:rPr lang="en-US" sz="2300" i="1">
                        <a:effectLst/>
                        <a:latin typeface="Cambria Math" panose="02040503050406030204" pitchFamily="18" charset="0"/>
                        <a:ea typeface="Arial" panose="020B0604020202020204" pitchFamily="34" charset="0"/>
                        <a:cs typeface="Times New Roman" panose="02020603050405020304" pitchFamily="18" charset="0"/>
                      </a:rPr>
                      <m:t>𝐶</m:t>
                    </m:r>
                    <m:r>
                      <a:rPr lang="en-US" sz="2300" i="1">
                        <a:effectLst/>
                        <a:latin typeface="Cambria Math" panose="02040503050406030204" pitchFamily="18" charset="0"/>
                        <a:ea typeface="Arial" panose="020B0604020202020204" pitchFamily="34" charset="0"/>
                        <a:cs typeface="Times New Roman" panose="02020603050405020304" pitchFamily="18" charset="0"/>
                      </a:rPr>
                      <m:t>′</m:t>
                    </m:r>
                    <m:r>
                      <a:rPr lang="vi-VN" sz="2400" i="1">
                        <a:latin typeface="Cambria Math" panose="02040503050406030204" pitchFamily="18" charset="0"/>
                      </a:rPr>
                      <m:t>∽</m:t>
                    </m:r>
                    <m:r>
                      <a:rPr lang="en-US" sz="2300" i="1">
                        <a:effectLst/>
                        <a:latin typeface="Cambria Math" panose="02040503050406030204" pitchFamily="18" charset="0"/>
                        <a:ea typeface="Arial" panose="020B0604020202020204" pitchFamily="34" charset="0"/>
                        <a:cs typeface="Times New Roman" panose="02020603050405020304" pitchFamily="18" charset="0"/>
                      </a:rPr>
                      <m:t>∆</m:t>
                    </m:r>
                    <m:r>
                      <a:rPr lang="en-US" sz="23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2300">
                    <a:effectLst/>
                    <a:latin typeface="+mn-lt"/>
                    <a:ea typeface="Dotum" panose="020B0600000101010101" pitchFamily="34" charset="-127"/>
                    <a:cs typeface="Times New Roman" panose="02020603050405020304" pitchFamily="18" charset="0"/>
                  </a:rPr>
                  <a:t> theo tỉ số </a:t>
                </a:r>
                <a14:m>
                  <m:oMath xmlns:m="http://schemas.openxmlformats.org/officeDocument/2006/math">
                    <m:r>
                      <a:rPr lang="en-US" sz="2300" i="1">
                        <a:effectLst/>
                        <a:latin typeface="Cambria Math" panose="02040503050406030204" pitchFamily="18" charset="0"/>
                        <a:ea typeface="Dotum" panose="020B0600000101010101" pitchFamily="34" charset="-127"/>
                        <a:cs typeface="Times New Roman" panose="02020603050405020304" pitchFamily="18" charset="0"/>
                      </a:rPr>
                      <m:t>𝑘</m:t>
                    </m:r>
                  </m:oMath>
                </a14:m>
                <a:r>
                  <a:rPr lang="en-US" sz="23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2300" i="1">
                        <a:effectLst/>
                        <a:latin typeface="Cambria Math" panose="02040503050406030204" pitchFamily="18" charset="0"/>
                        <a:ea typeface="Dotum" panose="020B0600000101010101" pitchFamily="34" charset="-127"/>
                        <a:cs typeface="Times New Roman" panose="02020603050405020304" pitchFamily="18" charset="0"/>
                      </a:rPr>
                      <m:t>𝐴𝑀</m:t>
                    </m:r>
                    <m:r>
                      <a:rPr lang="en-US" sz="2300" i="1">
                        <a:effectLst/>
                        <a:latin typeface="Cambria Math" panose="02040503050406030204" pitchFamily="18" charset="0"/>
                        <a:ea typeface="Dotum" panose="020B0600000101010101" pitchFamily="34" charset="-127"/>
                        <a:cs typeface="Times New Roman" panose="02020603050405020304" pitchFamily="18" charset="0"/>
                      </a:rPr>
                      <m:t>, </m:t>
                    </m:r>
                    <m:r>
                      <a:rPr lang="en-US" sz="2300" i="1">
                        <a:effectLst/>
                        <a:latin typeface="Cambria Math" panose="02040503050406030204" pitchFamily="18" charset="0"/>
                        <a:ea typeface="Dotum" panose="020B0600000101010101" pitchFamily="34" charset="-127"/>
                        <a:cs typeface="Times New Roman" panose="02020603050405020304" pitchFamily="18" charset="0"/>
                      </a:rPr>
                      <m:t>𝐴</m:t>
                    </m:r>
                    <m:r>
                      <a:rPr lang="en-US" sz="2300" i="1">
                        <a:effectLst/>
                        <a:latin typeface="Cambria Math" panose="02040503050406030204" pitchFamily="18" charset="0"/>
                        <a:ea typeface="Dotum" panose="020B0600000101010101" pitchFamily="34" charset="-127"/>
                        <a:cs typeface="Times New Roman" panose="02020603050405020304" pitchFamily="18" charset="0"/>
                      </a:rPr>
                      <m:t>′</m:t>
                    </m:r>
                    <m:r>
                      <a:rPr lang="en-US" sz="2300" i="1">
                        <a:effectLst/>
                        <a:latin typeface="Cambria Math" panose="02040503050406030204" pitchFamily="18" charset="0"/>
                        <a:ea typeface="Dotum" panose="020B0600000101010101" pitchFamily="34" charset="-127"/>
                        <a:cs typeface="Times New Roman" panose="02020603050405020304" pitchFamily="18" charset="0"/>
                      </a:rPr>
                      <m:t>𝑀</m:t>
                    </m:r>
                    <m:r>
                      <a:rPr lang="en-US" sz="23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2300">
                    <a:effectLst/>
                    <a:latin typeface="+mn-lt"/>
                    <a:ea typeface="Dotum" panose="020B0600000101010101" pitchFamily="34" charset="-127"/>
                    <a:cs typeface="Times New Roman" panose="02020603050405020304" pitchFamily="18" charset="0"/>
                  </a:rPr>
                  <a:t> lần lượt là các đường phân giác của </a:t>
                </a:r>
                <a14:m>
                  <m:oMath xmlns:m="http://schemas.openxmlformats.org/officeDocument/2006/math">
                    <m:r>
                      <a:rPr lang="en-US" sz="2300" i="1">
                        <a:effectLst/>
                        <a:latin typeface="Cambria Math" panose="02040503050406030204" pitchFamily="18" charset="0"/>
                        <a:ea typeface="Dotum" panose="020B0600000101010101" pitchFamily="34" charset="-127"/>
                        <a:cs typeface="Times New Roman" panose="02020603050405020304" pitchFamily="18" charset="0"/>
                      </a:rPr>
                      <m:t>∆</m:t>
                    </m:r>
                    <m:r>
                      <a:rPr lang="en-US" sz="2300" i="1">
                        <a:effectLst/>
                        <a:latin typeface="Cambria Math" panose="02040503050406030204" pitchFamily="18" charset="0"/>
                        <a:ea typeface="Dotum" panose="020B0600000101010101" pitchFamily="34" charset="-127"/>
                        <a:cs typeface="Times New Roman" panose="02020603050405020304" pitchFamily="18" charset="0"/>
                      </a:rPr>
                      <m:t>𝐴𝐵𝐶</m:t>
                    </m:r>
                  </m:oMath>
                </a14:m>
                <a:r>
                  <a:rPr lang="en-US" sz="23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2300" i="1">
                        <a:effectLst/>
                        <a:latin typeface="Cambria Math" panose="02040503050406030204" pitchFamily="18" charset="0"/>
                        <a:ea typeface="Dotum" panose="020B0600000101010101" pitchFamily="34" charset="-127"/>
                        <a:cs typeface="Times New Roman" panose="02020603050405020304" pitchFamily="18" charset="0"/>
                      </a:rPr>
                      <m:t>∆</m:t>
                    </m:r>
                    <m:r>
                      <a:rPr lang="en-US" sz="2300" i="1">
                        <a:effectLst/>
                        <a:latin typeface="Cambria Math" panose="02040503050406030204" pitchFamily="18" charset="0"/>
                        <a:ea typeface="Dotum" panose="020B0600000101010101" pitchFamily="34" charset="-127"/>
                        <a:cs typeface="Times New Roman" panose="02020603050405020304" pitchFamily="18" charset="0"/>
                      </a:rPr>
                      <m:t>𝐴</m:t>
                    </m:r>
                    <m:r>
                      <a:rPr lang="en-US" sz="2300" i="1">
                        <a:effectLst/>
                        <a:latin typeface="Cambria Math" panose="02040503050406030204" pitchFamily="18" charset="0"/>
                        <a:ea typeface="Dotum" panose="020B0600000101010101" pitchFamily="34" charset="-127"/>
                        <a:cs typeface="Times New Roman" panose="02020603050405020304" pitchFamily="18" charset="0"/>
                      </a:rPr>
                      <m:t>′</m:t>
                    </m:r>
                    <m:r>
                      <a:rPr lang="en-US" sz="2300" i="1">
                        <a:effectLst/>
                        <a:latin typeface="Cambria Math" panose="02040503050406030204" pitchFamily="18" charset="0"/>
                        <a:ea typeface="Dotum" panose="020B0600000101010101" pitchFamily="34" charset="-127"/>
                        <a:cs typeface="Times New Roman" panose="02020603050405020304" pitchFamily="18" charset="0"/>
                      </a:rPr>
                      <m:t>𝐵</m:t>
                    </m:r>
                    <m:r>
                      <a:rPr lang="en-US" sz="2300" i="1">
                        <a:effectLst/>
                        <a:latin typeface="Cambria Math" panose="02040503050406030204" pitchFamily="18" charset="0"/>
                        <a:ea typeface="Dotum" panose="020B0600000101010101" pitchFamily="34" charset="-127"/>
                        <a:cs typeface="Times New Roman" panose="02020603050405020304" pitchFamily="18" charset="0"/>
                      </a:rPr>
                      <m:t>′</m:t>
                    </m:r>
                    <m:r>
                      <a:rPr lang="en-US" sz="2300" i="1">
                        <a:effectLst/>
                        <a:latin typeface="Cambria Math" panose="02040503050406030204" pitchFamily="18" charset="0"/>
                        <a:ea typeface="Dotum" panose="020B0600000101010101" pitchFamily="34" charset="-127"/>
                        <a:cs typeface="Times New Roman" panose="02020603050405020304" pitchFamily="18" charset="0"/>
                      </a:rPr>
                      <m:t>𝐶</m:t>
                    </m:r>
                    <m:r>
                      <a:rPr lang="en-US" sz="2300" i="1">
                        <a:effectLst/>
                        <a:latin typeface="Cambria Math" panose="02040503050406030204" pitchFamily="18" charset="0"/>
                        <a:ea typeface="Dotum" panose="020B0600000101010101" pitchFamily="34" charset="-127"/>
                        <a:cs typeface="Times New Roman" panose="02020603050405020304" pitchFamily="18" charset="0"/>
                      </a:rPr>
                      <m:t>′</m:t>
                    </m:r>
                  </m:oMath>
                </a14:m>
                <a:r>
                  <a:rPr lang="en-US" sz="2300">
                    <a:effectLst/>
                    <a:latin typeface="+mn-lt"/>
                    <a:ea typeface="Dotum" panose="020B0600000101010101" pitchFamily="34" charset="-127"/>
                    <a:cs typeface="Times New Roman" panose="02020603050405020304" pitchFamily="18" charset="0"/>
                  </a:rPr>
                  <a:t> thì </a:t>
                </a:r>
              </a:p>
              <a:p>
                <a:pPr algn="just">
                  <a:lnSpc>
                    <a:spcPct val="150000"/>
                  </a:lnSpc>
                </a:pPr>
                <a14:m>
                  <m:oMathPara xmlns:m="http://schemas.openxmlformats.org/officeDocument/2006/math">
                    <m:oMathParaPr>
                      <m:jc m:val="centerGroup"/>
                    </m:oMathParaPr>
                    <m:oMath xmlns:m="http://schemas.openxmlformats.org/officeDocument/2006/math">
                      <m:f>
                        <m:fPr>
                          <m:ctrlPr>
                            <a:rPr lang="en-US" sz="23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23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3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23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23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2300" i="1">
                                  <a:effectLst/>
                                  <a:latin typeface="Cambria Math" panose="02040503050406030204" pitchFamily="18" charset="0"/>
                                  <a:ea typeface="Dotum" panose="020B0600000101010101" pitchFamily="34" charset="-127"/>
                                  <a:cs typeface="Times New Roman" panose="02020603050405020304" pitchFamily="18" charset="0"/>
                                </a:rPr>
                                <m:t>𝑀</m:t>
                              </m:r>
                            </m:e>
                            <m:sup>
                              <m:r>
                                <a:rPr lang="en-US" sz="2300" i="1">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en-US" sz="2300" i="1">
                              <a:effectLst/>
                              <a:latin typeface="Cambria Math" panose="02040503050406030204" pitchFamily="18" charset="0"/>
                              <a:ea typeface="Dotum" panose="020B0600000101010101" pitchFamily="34" charset="-127"/>
                              <a:cs typeface="Times New Roman" panose="02020603050405020304" pitchFamily="18" charset="0"/>
                            </a:rPr>
                            <m:t>𝐴𝑀</m:t>
                          </m:r>
                        </m:den>
                      </m:f>
                      <m:r>
                        <a:rPr lang="en-US" sz="2300" i="1">
                          <a:effectLst/>
                          <a:latin typeface="Cambria Math" panose="02040503050406030204" pitchFamily="18" charset="0"/>
                          <a:ea typeface="Dotum" panose="020B0600000101010101" pitchFamily="34" charset="-127"/>
                          <a:cs typeface="Times New Roman" panose="02020603050405020304" pitchFamily="18" charset="0"/>
                        </a:rPr>
                        <m:t>=</m:t>
                      </m:r>
                      <m:r>
                        <a:rPr lang="en-US" sz="2300" i="1">
                          <a:effectLst/>
                          <a:latin typeface="Cambria Math" panose="02040503050406030204" pitchFamily="18" charset="0"/>
                          <a:ea typeface="Dotum" panose="020B0600000101010101" pitchFamily="34" charset="-127"/>
                          <a:cs typeface="Times New Roman" panose="02020603050405020304" pitchFamily="18" charset="0"/>
                        </a:rPr>
                        <m:t>𝑘</m:t>
                      </m:r>
                    </m:oMath>
                  </m:oMathPara>
                </a14:m>
                <a:endParaRPr lang="en-US" sz="2300">
                  <a:effectLst/>
                  <a:latin typeface="+mn-lt"/>
                  <a:ea typeface="Arial" panose="020B0604020202020204" pitchFamily="34" charset="0"/>
                  <a:cs typeface="Times New Roman" panose="02020603050405020304" pitchFamily="18"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964520" y="1489177"/>
                <a:ext cx="7162518" cy="2259080"/>
              </a:xfrm>
              <a:prstGeom prst="rect">
                <a:avLst/>
              </a:prstGeom>
              <a:blipFill>
                <a:blip r:embed="rId3"/>
                <a:stretch>
                  <a:fillRect l="-1018" r="-1103"/>
                </a:stretch>
              </a:blipFill>
            </p:spPr>
            <p:txBody>
              <a:bodyPr/>
              <a:lstStyle/>
              <a:p>
                <a:r>
                  <a:rPr lang="en-US">
                    <a:noFill/>
                  </a:rPr>
                  <a:t> </a:t>
                </a:r>
              </a:p>
            </p:txBody>
          </p:sp>
        </mc:Fallback>
      </mc:AlternateContent>
      <p:sp>
        <p:nvSpPr>
          <p:cNvPr id="4" name="Rectangle 3"/>
          <p:cNvSpPr/>
          <p:nvPr/>
        </p:nvSpPr>
        <p:spPr>
          <a:xfrm>
            <a:off x="3641525" y="530336"/>
            <a:ext cx="1808508" cy="699230"/>
          </a:xfrm>
          <a:prstGeom prst="rect">
            <a:avLst/>
          </a:prstGeom>
        </p:spPr>
        <p:txBody>
          <a:bodyPr wrap="none">
            <a:spAutoFit/>
          </a:bodyPr>
          <a:lstStyle/>
          <a:p>
            <a:pPr lvl="0" algn="just">
              <a:lnSpc>
                <a:spcPct val="150000"/>
              </a:lnSpc>
            </a:pPr>
            <a:r>
              <a:rPr lang="en-US" sz="3000" b="1">
                <a:solidFill>
                  <a:srgbClr val="C00000"/>
                </a:solidFill>
                <a:ea typeface="Arial" panose="020B0604020202020204" pitchFamily="34" charset="0"/>
                <a:cs typeface="Times New Roman" panose="02020603050405020304" pitchFamily="18" charset="0"/>
              </a:rPr>
              <a:t>Nhận xét</a:t>
            </a:r>
            <a:endParaRPr lang="en-US" sz="3000">
              <a:solidFill>
                <a:srgbClr val="C00000"/>
              </a:solidFill>
              <a:ea typeface="Arial" panose="020B0604020202020204" pitchFamily="34" charset="0"/>
              <a:cs typeface="Times New Roman" panose="02020603050405020304" pitchFamily="18" charset="0"/>
            </a:endParaRPr>
          </a:p>
        </p:txBody>
      </p:sp>
      <p:pic>
        <p:nvPicPr>
          <p:cNvPr id="6" name="Picture 5"/>
          <p:cNvPicPr>
            <a:picLocks noChangeAspect="1"/>
          </p:cNvPicPr>
          <p:nvPr/>
        </p:nvPicPr>
        <p:blipFill>
          <a:blip r:embed="rId4"/>
          <a:stretch>
            <a:fillRect/>
          </a:stretch>
        </p:blipFill>
        <p:spPr>
          <a:xfrm>
            <a:off x="419134" y="4217670"/>
            <a:ext cx="1322201" cy="793321"/>
          </a:xfrm>
          <a:prstGeom prst="rect">
            <a:avLst/>
          </a:prstGeom>
        </p:spPr>
      </p:pic>
    </p:spTree>
    <p:extLst>
      <p:ext uri="{BB962C8B-B14F-4D97-AF65-F5344CB8AC3E}">
        <p14:creationId xmlns:p14="http://schemas.microsoft.com/office/powerpoint/2010/main" val="3708156535"/>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arn(inVertical)">
                                      <p:cBhvr>
                                        <p:cTn id="1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6" name="TextBox 5"/>
          <p:cNvSpPr txBox="1"/>
          <p:nvPr/>
        </p:nvSpPr>
        <p:spPr>
          <a:xfrm>
            <a:off x="3570291" y="470491"/>
            <a:ext cx="2008190" cy="600164"/>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tập 3</a:t>
            </a:r>
          </a:p>
        </p:txBody>
      </p:sp>
      <mc:AlternateContent xmlns:mc="http://schemas.openxmlformats.org/markup-compatibility/2006" xmlns:a14="http://schemas.microsoft.com/office/drawing/2010/main">
        <mc:Choice Requires="a14">
          <p:sp>
            <p:nvSpPr>
              <p:cNvPr id="7" name="Rectangle 1"/>
              <p:cNvSpPr>
                <a:spLocks noChangeArrowheads="1"/>
              </p:cNvSpPr>
              <p:nvPr/>
            </p:nvSpPr>
            <p:spPr bwMode="auto">
              <a:xfrm>
                <a:off x="932093" y="1226963"/>
                <a:ext cx="7284586" cy="1037848"/>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nSpc>
                    <a:spcPct val="150000"/>
                  </a:lnSpc>
                </a:pPr>
                <a:r>
                  <a:rPr lang="vi-VN" sz="1900">
                    <a:solidFill>
                      <a:srgbClr val="000000"/>
                    </a:solidFill>
                    <a:latin typeface="+mn-lt"/>
                  </a:rPr>
                  <a:t>Cho các điểm </a:t>
                </a:r>
                <a14:m>
                  <m:oMath xmlns:m="http://schemas.openxmlformats.org/officeDocument/2006/math">
                    <m:r>
                      <a:rPr lang="vi-VN" sz="1900" i="1" smtClean="0">
                        <a:solidFill>
                          <a:srgbClr val="000000"/>
                        </a:solidFill>
                        <a:latin typeface="Cambria Math" panose="02040503050406030204" pitchFamily="18" charset="0"/>
                      </a:rPr>
                      <m:t>𝐴</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𝐵</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𝐶</m:t>
                    </m:r>
                    <m:r>
                      <a:rPr lang="vi-VN" sz="1900" i="1" smtClean="0">
                        <a:solidFill>
                          <a:srgbClr val="000000"/>
                        </a:solidFill>
                        <a:latin typeface="Cambria Math" panose="02040503050406030204" pitchFamily="18" charset="0"/>
                      </a:rPr>
                      <m:t>, </m:t>
                    </m:r>
                    <m:r>
                      <a:rPr lang="vi-VN" sz="1900" i="1" smtClean="0">
                        <a:solidFill>
                          <a:srgbClr val="000000"/>
                        </a:solidFill>
                        <a:latin typeface="Cambria Math" panose="02040503050406030204" pitchFamily="18" charset="0"/>
                      </a:rPr>
                      <m:t>𝐷</m:t>
                    </m:r>
                    <m:r>
                      <a:rPr lang="vi-VN" sz="1900" i="1" smtClean="0">
                        <a:solidFill>
                          <a:srgbClr val="000000"/>
                        </a:solidFill>
                        <a:latin typeface="Cambria Math" panose="02040503050406030204" pitchFamily="18" charset="0"/>
                      </a:rPr>
                      <m:t> </m:t>
                    </m:r>
                  </m:oMath>
                </a14:m>
                <a:r>
                  <a:rPr lang="vi-VN" sz="1900">
                    <a:solidFill>
                      <a:srgbClr val="000000"/>
                    </a:solidFill>
                    <a:latin typeface="+mn-lt"/>
                  </a:rPr>
                  <a:t>như Hình 9.24. Biết rằng </a:t>
                </a:r>
                <a14:m>
                  <m:oMath xmlns:m="http://schemas.openxmlformats.org/officeDocument/2006/math">
                    <m:acc>
                      <m:accPr>
                        <m:chr m:val="̂"/>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𝐴𝐵𝐶</m:t>
                        </m:r>
                      </m:e>
                    </m:acc>
                    <m: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solidFill>
                              <a:srgbClr val="000000"/>
                            </a:solidFill>
                            <a:latin typeface="Cambria Math" panose="02040503050406030204" pitchFamily="18" charset="0"/>
                            <a:ea typeface="Dotum" panose="020B0600000101010101" pitchFamily="34" charset="-127"/>
                            <a:cs typeface="Times New Roman" panose="02020603050405020304" pitchFamily="18" charset="0"/>
                          </a:rPr>
                        </m:ctrlPr>
                      </m:accPr>
                      <m:e>
                        <m:r>
                          <a:rPr lang="en-US" sz="1900" b="0" i="1" smtClean="0">
                            <a:solidFill>
                              <a:srgbClr val="000000"/>
                            </a:solidFill>
                            <a:latin typeface="Cambria Math" panose="02040503050406030204" pitchFamily="18" charset="0"/>
                            <a:ea typeface="Dotum" panose="020B0600000101010101" pitchFamily="34" charset="-127"/>
                            <a:cs typeface="Times New Roman" panose="02020603050405020304" pitchFamily="18" charset="0"/>
                          </a:rPr>
                          <m:t>𝐴𝐷𝐶</m:t>
                        </m:r>
                      </m:e>
                    </m:acc>
                  </m:oMath>
                </a14:m>
                <a:r>
                  <a:rPr lang="en-US" sz="1900">
                    <a:solidFill>
                      <a:srgbClr val="000000"/>
                    </a:solidFill>
                    <a:latin typeface="+mn-lt"/>
                  </a:rPr>
                  <a:t>. </a:t>
                </a:r>
                <a:r>
                  <a:rPr lang="vi-VN" sz="1900">
                    <a:solidFill>
                      <a:srgbClr val="000000"/>
                    </a:solidFill>
                    <a:latin typeface="+mn-lt"/>
                  </a:rPr>
                  <a:t>Hãy chứng minh </a:t>
                </a:r>
                <a14:m>
                  <m:oMath xmlns:m="http://schemas.openxmlformats.org/officeDocument/2006/math">
                    <m:r>
                      <m:rPr>
                        <m:sty m:val="p"/>
                      </m:rPr>
                      <a:rPr lang="el-GR" sz="1900" i="0" smtClean="0">
                        <a:solidFill>
                          <a:srgbClr val="000000"/>
                        </a:solidFill>
                        <a:latin typeface="Cambria Math" panose="02040503050406030204" pitchFamily="18" charset="0"/>
                      </a:rPr>
                      <m:t>Δ</m:t>
                    </m:r>
                    <m:r>
                      <a:rPr lang="vi-VN" sz="1900" i="1">
                        <a:solidFill>
                          <a:srgbClr val="000000"/>
                        </a:solidFill>
                        <a:latin typeface="Cambria Math" panose="02040503050406030204" pitchFamily="18" charset="0"/>
                      </a:rPr>
                      <m:t>𝐴𝐵𝐶</m:t>
                    </m:r>
                    <m:r>
                      <a:rPr lang="vi-VN" sz="1900" i="1">
                        <a:solidFill>
                          <a:srgbClr val="000000"/>
                        </a:solidFill>
                        <a:latin typeface="Cambria Math" panose="02040503050406030204" pitchFamily="18" charset="0"/>
                      </a:rPr>
                      <m:t> ∽ </m:t>
                    </m:r>
                    <m:r>
                      <m:rPr>
                        <m:sty m:val="p"/>
                      </m:rPr>
                      <a:rPr lang="el-GR" sz="1900" i="0">
                        <a:solidFill>
                          <a:srgbClr val="000000"/>
                        </a:solidFill>
                        <a:latin typeface="Cambria Math" panose="02040503050406030204" pitchFamily="18" charset="0"/>
                      </a:rPr>
                      <m:t>Δ</m:t>
                    </m:r>
                    <m:r>
                      <a:rPr lang="vi-VN" sz="1900" i="1">
                        <a:solidFill>
                          <a:srgbClr val="000000"/>
                        </a:solidFill>
                        <a:latin typeface="Cambria Math" panose="02040503050406030204" pitchFamily="18" charset="0"/>
                      </a:rPr>
                      <m:t>𝐴𝐷𝐵</m:t>
                    </m:r>
                  </m:oMath>
                </a14:m>
                <a:r>
                  <a:rPr lang="vi-VN" sz="1900">
                    <a:solidFill>
                      <a:srgbClr val="000000"/>
                    </a:solidFill>
                    <a:latin typeface="+mn-lt"/>
                  </a:rPr>
                  <a:t>  và </a:t>
                </a:r>
                <a14:m>
                  <m:oMath xmlns:m="http://schemas.openxmlformats.org/officeDocument/2006/math">
                    <m:sSup>
                      <m:sSupPr>
                        <m:ctrlPr>
                          <a:rPr lang="vi-VN" sz="1900" i="1" smtClean="0">
                            <a:solidFill>
                              <a:srgbClr val="000000"/>
                            </a:solidFill>
                            <a:latin typeface="Cambria Math" panose="02040503050406030204" pitchFamily="18" charset="0"/>
                          </a:rPr>
                        </m:ctrlPr>
                      </m:sSupPr>
                      <m:e>
                        <m:r>
                          <a:rPr lang="vi-VN" sz="1900" i="1">
                            <a:solidFill>
                              <a:srgbClr val="000000"/>
                            </a:solidFill>
                            <a:latin typeface="Cambria Math" panose="02040503050406030204" pitchFamily="18" charset="0"/>
                          </a:rPr>
                          <m:t>𝐴𝐵</m:t>
                        </m:r>
                      </m:e>
                      <m:sup>
                        <m:r>
                          <a:rPr lang="en-US" sz="1900" b="0" i="1" smtClean="0">
                            <a:solidFill>
                              <a:srgbClr val="000000"/>
                            </a:solidFill>
                            <a:latin typeface="Cambria Math" panose="02040503050406030204" pitchFamily="18" charset="0"/>
                          </a:rPr>
                          <m:t>2</m:t>
                        </m:r>
                      </m:sup>
                    </m:sSup>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𝐴𝐷</m:t>
                    </m:r>
                    <m:r>
                      <a:rPr lang="vi-VN" sz="1900" i="1" smtClean="0">
                        <a:solidFill>
                          <a:srgbClr val="000000"/>
                        </a:solidFill>
                        <a:latin typeface="Cambria Math" panose="02040503050406030204" pitchFamily="18" charset="0"/>
                      </a:rPr>
                      <m:t>.</m:t>
                    </m:r>
                    <m:r>
                      <a:rPr lang="vi-VN" sz="1900" i="1" smtClean="0">
                        <a:solidFill>
                          <a:srgbClr val="000000"/>
                        </a:solidFill>
                        <a:latin typeface="Cambria Math" panose="02040503050406030204" pitchFamily="18" charset="0"/>
                      </a:rPr>
                      <m:t>𝐴𝐶</m:t>
                    </m:r>
                    <m:r>
                      <a:rPr lang="en-US" sz="1900" b="0" i="1" smtClean="0">
                        <a:solidFill>
                          <a:srgbClr val="000000"/>
                        </a:solidFill>
                        <a:latin typeface="Cambria Math" panose="02040503050406030204" pitchFamily="18" charset="0"/>
                      </a:rPr>
                      <m:t>.</m:t>
                    </m:r>
                  </m:oMath>
                </a14:m>
                <a:endParaRPr lang="vi-VN" sz="1900">
                  <a:solidFill>
                    <a:srgbClr val="000000"/>
                  </a:solidFill>
                  <a:latin typeface="+mn-lt"/>
                </a:endParaRPr>
              </a:p>
            </p:txBody>
          </p:sp>
        </mc:Choice>
        <mc:Fallback xmlns="">
          <p:sp>
            <p:nvSpPr>
              <p:cNvPr id="7" name="Rectangle 1"/>
              <p:cNvSpPr>
                <a:spLocks noRot="1" noChangeAspect="1" noMove="1" noResize="1" noEditPoints="1" noAdjustHandles="1" noChangeArrowheads="1" noChangeShapeType="1" noTextEdit="1"/>
              </p:cNvSpPr>
              <p:nvPr/>
            </p:nvSpPr>
            <p:spPr bwMode="auto">
              <a:xfrm>
                <a:off x="932093" y="1226963"/>
                <a:ext cx="7284586" cy="1037848"/>
              </a:xfrm>
              <a:prstGeom prst="rect">
                <a:avLst/>
              </a:prstGeom>
              <a:blipFill>
                <a:blip r:embed="rId3"/>
                <a:stretch>
                  <a:fillRect l="-837" r="-9540" b="-292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a:off x="2319123" y="2421119"/>
            <a:ext cx="4510526" cy="2307524"/>
          </a:xfrm>
          <a:prstGeom prst="rect">
            <a:avLst/>
          </a:prstGeom>
        </p:spPr>
      </p:pic>
    </p:spTree>
    <p:extLst>
      <p:ext uri="{BB962C8B-B14F-4D97-AF65-F5344CB8AC3E}">
        <p14:creationId xmlns:p14="http://schemas.microsoft.com/office/powerpoint/2010/main" val="188367110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62251" y="1264249"/>
            <a:ext cx="3174853" cy="1624212"/>
          </a:xfrm>
          <a:prstGeom prst="rect">
            <a:avLst/>
          </a:prstGeom>
        </p:spPr>
      </p:pic>
      <p:sp>
        <p:nvSpPr>
          <p:cNvPr id="5" name="Rectangle 4"/>
          <p:cNvSpPr/>
          <p:nvPr/>
        </p:nvSpPr>
        <p:spPr>
          <a:xfrm>
            <a:off x="4252486" y="454068"/>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2" name="Rectangle 1"/>
              <p:cNvSpPr/>
              <p:nvPr/>
            </p:nvSpPr>
            <p:spPr>
              <a:xfrm>
                <a:off x="4252486" y="1160882"/>
                <a:ext cx="4059140" cy="3312895"/>
              </a:xfrm>
              <a:prstGeom prst="rect">
                <a:avLst/>
              </a:prstGeom>
            </p:spPr>
            <p:txBody>
              <a:bodyPr wrap="square">
                <a:spAutoFit/>
              </a:bodyPr>
              <a:lstStyle/>
              <a:p>
                <a:pPr algn="just">
                  <a:lnSpc>
                    <a:spcPct val="150000"/>
                  </a:lnSpc>
                  <a:spcBef>
                    <a:spcPts val="600"/>
                  </a:spcBef>
                  <a:spcAft>
                    <a:spcPts val="600"/>
                  </a:spcAft>
                </a:pPr>
                <a:r>
                  <a:rPr lang="en-US" sz="1900">
                    <a:latin typeface="+mn-lt"/>
                    <a:ea typeface="Arial" panose="020B0604020202020204" pitchFamily="34" charset="0"/>
                    <a:cs typeface="Times New Roman" panose="02020603050405020304" pitchFamily="18" charset="0"/>
                  </a:rPr>
                  <a:t>Xét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9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𝐴𝐷𝐵</m:t>
                    </m:r>
                  </m:oMath>
                </a14:m>
                <a:r>
                  <a:rPr lang="en-US" sz="1900">
                    <a:effectLst/>
                    <a:latin typeface="+mn-lt"/>
                    <a:ea typeface="Dotum" panose="020B0600000101010101" pitchFamily="34" charset="-127"/>
                    <a:cs typeface="Times New Roman" panose="02020603050405020304" pitchFamily="18" charset="0"/>
                  </a:rPr>
                  <a:t> có:</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𝐴𝐵𝐶</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𝐴𝐷𝐵</m:t>
                        </m:r>
                      </m:e>
                    </m:acc>
                  </m:oMath>
                </a14:m>
                <a:r>
                  <a:rPr lang="en-US" sz="1900">
                    <a:effectLst/>
                    <a:latin typeface="+mn-lt"/>
                    <a:ea typeface="Dotum" panose="020B0600000101010101" pitchFamily="34" charset="-127"/>
                    <a:cs typeface="Times New Roman" panose="02020603050405020304" pitchFamily="18" charset="0"/>
                  </a:rPr>
                  <a:t> (giả thiết)</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acc>
                  </m:oMath>
                </a14:m>
                <a:r>
                  <a:rPr lang="en-US" sz="1900">
                    <a:effectLst/>
                    <a:latin typeface="+mn-lt"/>
                    <a:ea typeface="Dotum" panose="020B0600000101010101" pitchFamily="34" charset="-127"/>
                    <a:cs typeface="Times New Roman" panose="02020603050405020304" pitchFamily="18" charset="0"/>
                  </a:rPr>
                  <a:t> chung</a:t>
                </a:r>
                <a:endParaRPr lang="en-US" sz="1900">
                  <a:effectLst/>
                  <a:latin typeface="+mn-lt"/>
                  <a:ea typeface="Arial" panose="020B0604020202020204" pitchFamily="34" charset="0"/>
                  <a:cs typeface="Times New Roman" panose="02020603050405020304" pitchFamily="18" charset="0"/>
                </a:endParaRPr>
              </a:p>
              <a:p>
                <a:pPr algn="just">
                  <a:lnSpc>
                    <a:spcPct val="150000"/>
                  </a:lnSpc>
                  <a:spcBef>
                    <a:spcPts val="600"/>
                  </a:spcBef>
                  <a:spcAft>
                    <a:spcPts val="600"/>
                  </a:spcAft>
                </a:pPr>
                <a14:m>
                  <m:oMath xmlns:m="http://schemas.openxmlformats.org/officeDocument/2006/math">
                    <m:r>
                      <a:rPr lang="en-US" sz="1900" b="0" i="1" smtClean="0">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𝐴𝐵𝐶</m:t>
                    </m:r>
                    <m:r>
                      <a:rPr lang="vi-VN" sz="2000" i="1">
                        <a:latin typeface="Cambria Math" panose="020405030504060302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𝐴𝐷𝐵</m:t>
                    </m:r>
                  </m:oMath>
                </a14:m>
                <a:r>
                  <a:rPr lang="en-US" sz="1900">
                    <a:effectLst/>
                    <a:latin typeface="+mn-lt"/>
                    <a:ea typeface="Dotum" panose="020B0600000101010101" pitchFamily="34" charset="-127"/>
                    <a:cs typeface="Times New Roman" panose="02020603050405020304" pitchFamily="18" charset="0"/>
                  </a:rPr>
                  <a:t> (g.g)</a:t>
                </a:r>
                <a:endParaRPr lang="en-US" sz="1900">
                  <a:latin typeface="+mn-lt"/>
                  <a:ea typeface="Dotum" panose="020B0600000101010101" pitchFamily="34" charset="-127"/>
                  <a:cs typeface="Times New Roman" panose="02020603050405020304" pitchFamily="18"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1900" i="1" smtClean="0">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𝐴𝐵</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𝐴𝐷</m:t>
                          </m:r>
                        </m:den>
                      </m:f>
                      <m:r>
                        <a:rPr lang="en-US" sz="19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fPr>
                        <m:num>
                          <m:r>
                            <a:rPr lang="en-US" sz="1900" i="1">
                              <a:effectLst/>
                              <a:latin typeface="Cambria Math" panose="02040503050406030204" pitchFamily="18" charset="0"/>
                              <a:ea typeface="Dotum" panose="020B0600000101010101" pitchFamily="34" charset="-127"/>
                              <a:cs typeface="Times New Roman" panose="02020603050405020304" pitchFamily="18" charset="0"/>
                            </a:rPr>
                            <m:t>𝐴𝐶</m:t>
                          </m:r>
                        </m:num>
                        <m:den>
                          <m:r>
                            <a:rPr lang="en-US" sz="1900" i="1">
                              <a:effectLst/>
                              <a:latin typeface="Cambria Math" panose="02040503050406030204" pitchFamily="18" charset="0"/>
                              <a:ea typeface="Dotum" panose="020B0600000101010101" pitchFamily="34" charset="-127"/>
                              <a:cs typeface="Times New Roman" panose="02020603050405020304" pitchFamily="18" charset="0"/>
                            </a:rPr>
                            <m:t>𝐴𝐵</m:t>
                          </m:r>
                        </m:den>
                      </m:f>
                      <m:r>
                        <a:rPr lang="en-US" sz="1900" i="1">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2</m:t>
                          </m:r>
                        </m:sup>
                      </m:s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𝐴𝐷</m:t>
                      </m:r>
                      <m:r>
                        <a:rPr lang="en-US" sz="1900" i="1">
                          <a:effectLst/>
                          <a:latin typeface="Cambria Math" panose="02040503050406030204" pitchFamily="18" charset="0"/>
                          <a:ea typeface="Dotum" panose="020B0600000101010101" pitchFamily="34" charset="-127"/>
                          <a:cs typeface="Times New Roman" panose="02020603050405020304" pitchFamily="18" charset="0"/>
                        </a:rPr>
                        <m:t>.</m:t>
                      </m:r>
                      <m:r>
                        <a:rPr lang="en-US" sz="1900" i="1">
                          <a:effectLst/>
                          <a:latin typeface="Cambria Math" panose="02040503050406030204" pitchFamily="18" charset="0"/>
                          <a:ea typeface="Dotum" panose="020B0600000101010101" pitchFamily="34" charset="-127"/>
                          <a:cs typeface="Times New Roman" panose="02020603050405020304" pitchFamily="18" charset="0"/>
                        </a:rPr>
                        <m:t>𝐴𝐶</m:t>
                      </m:r>
                      <m:r>
                        <a:rPr lang="en-US" sz="1900" i="1">
                          <a:latin typeface="Cambria Math" panose="02040503050406030204" pitchFamily="18" charset="0"/>
                          <a:ea typeface="Dotum" panose="020B0600000101010101" pitchFamily="34" charset="-127"/>
                          <a:cs typeface="Times New Roman" panose="02020603050405020304" pitchFamily="18" charset="0"/>
                        </a:rPr>
                        <m:t>(đ</m:t>
                      </m:r>
                      <m:r>
                        <a:rPr lang="en-US" sz="1900" i="1">
                          <a:latin typeface="Cambria Math" panose="02040503050406030204" pitchFamily="18" charset="0"/>
                          <a:ea typeface="Dotum" panose="020B0600000101010101" pitchFamily="34" charset="-127"/>
                          <a:cs typeface="Times New Roman" panose="02020603050405020304" pitchFamily="18" charset="0"/>
                        </a:rPr>
                        <m:t>𝑝𝑐𝑚</m:t>
                      </m:r>
                      <m:r>
                        <a:rPr lang="en-US" sz="1900" i="1">
                          <a:latin typeface="Cambria Math" panose="02040503050406030204" pitchFamily="18" charset="0"/>
                          <a:ea typeface="Dotum" panose="020B0600000101010101" pitchFamily="34" charset="-127"/>
                          <a:cs typeface="Times New Roman" panose="02020603050405020304" pitchFamily="18" charset="0"/>
                        </a:rPr>
                        <m:t>)</m:t>
                      </m:r>
                    </m:oMath>
                  </m:oMathPara>
                </a14:m>
                <a:endParaRPr lang="en-US" sz="1900">
                  <a:latin typeface="+mn-lt"/>
                  <a:ea typeface="Dotum" panose="020B0600000101010101" pitchFamily="34" charset="-127"/>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252486" y="1160882"/>
                <a:ext cx="4059140" cy="3312895"/>
              </a:xfrm>
              <a:prstGeom prst="rect">
                <a:avLst/>
              </a:prstGeom>
              <a:blipFill>
                <a:blip r:embed="rId4"/>
                <a:stretch>
                  <a:fillRect l="-1504"/>
                </a:stretch>
              </a:blipFill>
            </p:spPr>
            <p:txBody>
              <a:bodyPr/>
              <a:lstStyle/>
              <a:p>
                <a:r>
                  <a:rPr lang="en-US">
                    <a:noFill/>
                  </a:rPr>
                  <a:t> </a:t>
                </a:r>
              </a:p>
            </p:txBody>
          </p:sp>
        </mc:Fallback>
      </mc:AlternateContent>
    </p:spTree>
    <p:extLst>
      <p:ext uri="{BB962C8B-B14F-4D97-AF65-F5344CB8AC3E}">
        <p14:creationId xmlns:p14="http://schemas.microsoft.com/office/powerpoint/2010/main" val="345157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wipe(down)">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down)">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wipe(left)">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wipe(left)">
                                      <p:cBhvr>
                                        <p:cTn id="3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4" name="TextBox 3"/>
          <p:cNvSpPr txBox="1"/>
          <p:nvPr/>
        </p:nvSpPr>
        <p:spPr>
          <a:xfrm>
            <a:off x="3212153" y="580134"/>
            <a:ext cx="2768887" cy="600164"/>
          </a:xfrm>
          <a:prstGeom prst="rect">
            <a:avLst/>
          </a:prstGeom>
          <a:ln/>
        </p:spPr>
        <p:style>
          <a:lnRef idx="3">
            <a:schemeClr val="lt1"/>
          </a:lnRef>
          <a:fillRef idx="1">
            <a:schemeClr val="accent2"/>
          </a:fillRef>
          <a:effectRef idx="1">
            <a:schemeClr val="accent2"/>
          </a:effectRef>
          <a:fontRef idx="minor">
            <a:schemeClr val="lt1"/>
          </a:fontRef>
        </p:style>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Tx/>
              <a:buNone/>
              <a:tabLst/>
              <a:defRPr/>
            </a:pPr>
            <a:r>
              <a:rPr kumimoji="0" lang="en-US" sz="22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rPr>
              <a:t>Thử</a:t>
            </a:r>
            <a:r>
              <a:rPr kumimoji="0" lang="en-US" sz="2200" b="1" i="0" u="none" strike="noStrike" kern="1200" cap="none" spc="0" normalizeH="0" noProof="0">
                <a:ln>
                  <a:noFill/>
                </a:ln>
                <a:solidFill>
                  <a:srgbClr val="FFFFFF"/>
                </a:solidFill>
                <a:effectLst/>
                <a:uLnTx/>
                <a:uFillTx/>
                <a:latin typeface="Arial"/>
                <a:ea typeface="+mn-ea"/>
                <a:cs typeface="Arial" panose="020B0604020202020204" pitchFamily="34" charset="0"/>
                <a:sym typeface="Arial"/>
              </a:rPr>
              <a:t> thách nhỏ</a:t>
            </a:r>
            <a:endParaRPr kumimoji="0" lang="en-US" sz="2200" b="1" i="0" u="none" strike="noStrike" kern="1200" cap="none" spc="0" normalizeH="0" baseline="0" noProof="0">
              <a:ln>
                <a:noFill/>
              </a:ln>
              <a:solidFill>
                <a:srgbClr val="FFFFFF"/>
              </a:solidFill>
              <a:effectLst/>
              <a:uLnTx/>
              <a:uFillTx/>
              <a:latin typeface="Arial"/>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690698" y="1365369"/>
                <a:ext cx="7795893" cy="3036344"/>
              </a:xfrm>
              <a:prstGeom prst="rect">
                <a:avLst/>
              </a:prstGeom>
            </p:spPr>
            <p:txBody>
              <a:bodyPr wrap="square">
                <a:spAutoFit/>
              </a:bodyPr>
              <a:lstStyle/>
              <a:p>
                <a:pPr algn="just">
                  <a:lnSpc>
                    <a:spcPct val="160000"/>
                  </a:lnSpc>
                </a:pPr>
                <a:r>
                  <a:rPr lang="vi-VN" sz="2000">
                    <a:latin typeface="+mn-lt"/>
                  </a:rPr>
                  <a:t>1. Biết rằng ba đường phân giác của tam giác </a:t>
                </a:r>
                <a14:m>
                  <m:oMath xmlns:m="http://schemas.openxmlformats.org/officeDocument/2006/math">
                    <m:r>
                      <a:rPr lang="vi-VN" sz="2000" i="1" smtClean="0">
                        <a:latin typeface="Cambria Math" panose="02040503050406030204" pitchFamily="18" charset="0"/>
                      </a:rPr>
                      <m:t>𝐴𝐵𝐶</m:t>
                    </m:r>
                  </m:oMath>
                </a14:m>
                <a:r>
                  <a:rPr lang="vi-VN" sz="2000">
                    <a:latin typeface="+mn-lt"/>
                  </a:rPr>
                  <a:t> đồng quy tại </a:t>
                </a:r>
                <a14:m>
                  <m:oMath xmlns:m="http://schemas.openxmlformats.org/officeDocument/2006/math">
                    <m:r>
                      <a:rPr lang="vi-VN" sz="2000" i="1" smtClean="0">
                        <a:latin typeface="Cambria Math" panose="02040503050406030204" pitchFamily="18" charset="0"/>
                      </a:rPr>
                      <m:t>𝐼</m:t>
                    </m:r>
                  </m:oMath>
                </a14:m>
                <a:r>
                  <a:rPr lang="vi-VN" sz="2000">
                    <a:latin typeface="+mn-lt"/>
                  </a:rPr>
                  <a:t>, ba đường phân giác của tam giác </a:t>
                </a:r>
                <a14:m>
                  <m:oMath xmlns:m="http://schemas.openxmlformats.org/officeDocument/2006/math">
                    <m:r>
                      <a:rPr lang="vi-VN" sz="2000" i="1" smtClean="0">
                        <a:latin typeface="Cambria Math" panose="02040503050406030204" pitchFamily="18" charset="0"/>
                      </a:rPr>
                      <m:t>𝐴</m:t>
                    </m:r>
                    <m:r>
                      <a:rPr lang="vi-VN" sz="2000" i="1" smtClean="0">
                        <a:latin typeface="Cambria Math" panose="02040503050406030204" pitchFamily="18" charset="0"/>
                      </a:rPr>
                      <m:t>′</m:t>
                    </m:r>
                    <m:r>
                      <a:rPr lang="vi-VN" sz="2000" i="1" smtClean="0">
                        <a:latin typeface="Cambria Math" panose="02040503050406030204" pitchFamily="18" charset="0"/>
                      </a:rPr>
                      <m:t>𝐵</m:t>
                    </m:r>
                    <m:r>
                      <a:rPr lang="vi-VN" sz="2000" i="1" smtClean="0">
                        <a:latin typeface="Cambria Math" panose="02040503050406030204" pitchFamily="18" charset="0"/>
                      </a:rPr>
                      <m:t>′</m:t>
                    </m:r>
                    <m:r>
                      <a:rPr lang="vi-VN" sz="2000" i="1" smtClean="0">
                        <a:latin typeface="Cambria Math" panose="02040503050406030204" pitchFamily="18" charset="0"/>
                      </a:rPr>
                      <m:t>𝐶</m:t>
                    </m:r>
                    <m:r>
                      <a:rPr lang="vi-VN" sz="2000" i="1" smtClean="0">
                        <a:latin typeface="Cambria Math" panose="02040503050406030204" pitchFamily="18" charset="0"/>
                      </a:rPr>
                      <m:t>′</m:t>
                    </m:r>
                  </m:oMath>
                </a14:m>
                <a:r>
                  <a:rPr lang="vi-VN" sz="2000">
                    <a:latin typeface="+mn-lt"/>
                  </a:rPr>
                  <a:t> đồng quy tại </a:t>
                </a:r>
                <a14:m>
                  <m:oMath xmlns:m="http://schemas.openxmlformats.org/officeDocument/2006/math">
                    <m:r>
                      <a:rPr lang="vi-VN" sz="2000" i="1" smtClean="0">
                        <a:latin typeface="Cambria Math" panose="02040503050406030204" pitchFamily="18" charset="0"/>
                      </a:rPr>
                      <m:t>𝐼</m:t>
                    </m:r>
                    <m:r>
                      <a:rPr lang="vi-VN" sz="2000" i="1" smtClean="0">
                        <a:latin typeface="Cambria Math" panose="02040503050406030204" pitchFamily="18" charset="0"/>
                      </a:rPr>
                      <m:t>′</m:t>
                    </m:r>
                  </m:oMath>
                </a14:m>
                <a:r>
                  <a:rPr lang="vi-VN" sz="2000">
                    <a:latin typeface="+mn-lt"/>
                  </a:rPr>
                  <a:t>. Hãy chứng tỏ rằng nếu </a:t>
                </a:r>
                <a14:m>
                  <m:oMath xmlns:m="http://schemas.openxmlformats.org/officeDocument/2006/math">
                    <m:acc>
                      <m:accPr>
                        <m:chr m:val="̂"/>
                        <m:ctrlPr>
                          <a:rPr lang="en-US" sz="1900" i="1">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b="0" i="1" smtClean="0">
                                <a:latin typeface="Cambria Math" panose="02040503050406030204" pitchFamily="18" charset="0"/>
                                <a:ea typeface="Arial" panose="020B0604020202020204" pitchFamily="34" charset="0"/>
                                <a:cs typeface="Times New Roman" panose="02020603050405020304" pitchFamily="18" charset="0"/>
                              </a:rPr>
                            </m:ctrlPr>
                          </m:sSupPr>
                          <m:e>
                            <m:r>
                              <a:rPr lang="en-US" sz="1900" i="1">
                                <a:latin typeface="Cambria Math" panose="02040503050406030204" pitchFamily="18" charset="0"/>
                                <a:ea typeface="Arial" panose="020B0604020202020204" pitchFamily="34" charset="0"/>
                                <a:cs typeface="Times New Roman" panose="02020603050405020304" pitchFamily="18" charset="0"/>
                              </a:rPr>
                              <m:t>𝐴</m:t>
                            </m:r>
                          </m:e>
                          <m:sup>
                            <m:r>
                              <a:rPr lang="en-US" sz="1900" b="0" i="1" smtClean="0">
                                <a:latin typeface="Cambria Math" panose="02040503050406030204" pitchFamily="18" charset="0"/>
                                <a:ea typeface="Arial" panose="020B0604020202020204" pitchFamily="34" charset="0"/>
                                <a:cs typeface="Times New Roman" panose="02020603050405020304" pitchFamily="18" charset="0"/>
                              </a:rPr>
                              <m:t>′</m:t>
                            </m:r>
                          </m:sup>
                        </m:sSup>
                        <m:r>
                          <a:rPr lang="en-US" sz="1900" b="0" i="1" smtClean="0">
                            <a:latin typeface="Cambria Math" panose="02040503050406030204" pitchFamily="18" charset="0"/>
                            <a:ea typeface="Arial" panose="020B0604020202020204" pitchFamily="34" charset="0"/>
                            <a:cs typeface="Times New Roman" panose="02020603050405020304" pitchFamily="18" charset="0"/>
                          </a:rPr>
                          <m:t>𝐼</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r>
                          <a:rPr lang="en-US" sz="1900" i="1">
                            <a:latin typeface="Cambria Math" panose="02040503050406030204" pitchFamily="18" charset="0"/>
                            <a:ea typeface="Arial" panose="020B0604020202020204" pitchFamily="34" charset="0"/>
                            <a:cs typeface="Times New Roman" panose="02020603050405020304" pitchFamily="18" charset="0"/>
                          </a:rPr>
                          <m:t>𝐵</m:t>
                        </m:r>
                        <m:r>
                          <a:rPr lang="en-US" sz="1900" b="0" i="1" smtClean="0">
                            <a:latin typeface="Cambria Math" panose="02040503050406030204" pitchFamily="18" charset="0"/>
                            <a:ea typeface="Arial" panose="020B0604020202020204" pitchFamily="34" charset="0"/>
                            <a:cs typeface="Times New Roman" panose="02020603050405020304" pitchFamily="18" charset="0"/>
                          </a:rPr>
                          <m:t>′</m:t>
                        </m:r>
                      </m:e>
                    </m:acc>
                    <m:r>
                      <a:rPr lang="en-US" sz="1900" i="1">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latin typeface="Cambria Math" panose="02040503050406030204" pitchFamily="18" charset="0"/>
                            <a:ea typeface="Arial" panose="020B0604020202020204" pitchFamily="34" charset="0"/>
                            <a:cs typeface="Times New Roman" panose="02020603050405020304" pitchFamily="18" charset="0"/>
                          </a:rPr>
                        </m:ctrlPr>
                      </m:accPr>
                      <m:e>
                        <m:r>
                          <a:rPr lang="en-US" sz="1900" i="1">
                            <a:latin typeface="Cambria Math" panose="02040503050406030204" pitchFamily="18" charset="0"/>
                            <a:ea typeface="Arial" panose="020B0604020202020204" pitchFamily="34" charset="0"/>
                            <a:cs typeface="Times New Roman" panose="02020603050405020304" pitchFamily="18" charset="0"/>
                          </a:rPr>
                          <m:t>𝐴</m:t>
                        </m:r>
                        <m:r>
                          <a:rPr lang="en-US" sz="1900" b="0" i="1" smtClean="0">
                            <a:latin typeface="Cambria Math" panose="02040503050406030204" pitchFamily="18" charset="0"/>
                            <a:ea typeface="Arial" panose="020B0604020202020204" pitchFamily="34" charset="0"/>
                            <a:cs typeface="Times New Roman" panose="02020603050405020304" pitchFamily="18" charset="0"/>
                          </a:rPr>
                          <m:t>𝐼</m:t>
                        </m:r>
                        <m:r>
                          <a:rPr lang="en-US" sz="1900" i="1">
                            <a:latin typeface="Cambria Math" panose="02040503050406030204" pitchFamily="18" charset="0"/>
                            <a:ea typeface="Arial" panose="020B0604020202020204" pitchFamily="34" charset="0"/>
                            <a:cs typeface="Times New Roman" panose="02020603050405020304" pitchFamily="18" charset="0"/>
                          </a:rPr>
                          <m:t>𝐵</m:t>
                        </m:r>
                      </m:e>
                    </m:acc>
                  </m:oMath>
                </a14:m>
                <a:r>
                  <a:rPr lang="vi-VN" sz="2000">
                    <a:latin typeface="+mn-lt"/>
                  </a:rPr>
                  <a:t> và </a:t>
                </a:r>
                <a14:m>
                  <m:oMath xmlns:m="http://schemas.openxmlformats.org/officeDocument/2006/math">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2000" i="1">
                                <a:latin typeface="Cambria Math" panose="02040503050406030204" pitchFamily="18" charset="0"/>
                                <a:ea typeface="Arial" panose="020B0604020202020204" pitchFamily="34" charset="0"/>
                                <a:cs typeface="Times New Roman" panose="02020603050405020304" pitchFamily="18" charset="0"/>
                              </a:rPr>
                            </m:ctrlPr>
                          </m:sSupPr>
                          <m:e>
                            <m:r>
                              <a:rPr lang="en-US" sz="2000" i="1">
                                <a:latin typeface="Cambria Math" panose="02040503050406030204" pitchFamily="18" charset="0"/>
                                <a:ea typeface="Arial" panose="020B0604020202020204" pitchFamily="34" charset="0"/>
                                <a:cs typeface="Times New Roman" panose="02020603050405020304" pitchFamily="18" charset="0"/>
                              </a:rPr>
                              <m:t>𝐴</m:t>
                            </m:r>
                          </m:e>
                          <m:sup>
                            <m:r>
                              <a:rPr lang="en-US" sz="2000" i="1">
                                <a:latin typeface="Cambria Math" panose="02040503050406030204" pitchFamily="18" charset="0"/>
                                <a:ea typeface="Arial" panose="020B0604020202020204" pitchFamily="34" charset="0"/>
                                <a:cs typeface="Times New Roman" panose="02020603050405020304" pitchFamily="18" charset="0"/>
                              </a:rPr>
                              <m:t>′</m:t>
                            </m:r>
                          </m:sup>
                        </m:sSup>
                        <m:r>
                          <a:rPr lang="en-US" sz="2000" i="1">
                            <a:latin typeface="Cambria Math" panose="02040503050406030204" pitchFamily="18" charset="0"/>
                            <a:ea typeface="Arial" panose="020B0604020202020204" pitchFamily="34" charset="0"/>
                            <a:cs typeface="Times New Roman" panose="02020603050405020304" pitchFamily="18" charset="0"/>
                          </a:rPr>
                          <m:t>𝐼</m:t>
                        </m:r>
                        <m:r>
                          <a:rPr lang="en-US" sz="2000" i="1">
                            <a:latin typeface="Cambria Math" panose="02040503050406030204" pitchFamily="18" charset="0"/>
                            <a:ea typeface="Arial" panose="020B0604020202020204" pitchFamily="34" charset="0"/>
                            <a:cs typeface="Times New Roman" panose="02020603050405020304" pitchFamily="18" charset="0"/>
                          </a:rPr>
                          <m:t>′</m:t>
                        </m:r>
                        <m:r>
                          <a:rPr lang="en-US" sz="2000" b="0" i="1" smtClean="0">
                            <a:latin typeface="Cambria Math" panose="02040503050406030204" pitchFamily="18" charset="0"/>
                            <a:ea typeface="Arial" panose="020B0604020202020204" pitchFamily="34" charset="0"/>
                            <a:cs typeface="Times New Roman" panose="02020603050405020304" pitchFamily="18" charset="0"/>
                          </a:rPr>
                          <m:t>𝐶</m:t>
                        </m:r>
                        <m:r>
                          <a:rPr lang="en-US" sz="2000" i="1">
                            <a:latin typeface="Cambria Math" panose="02040503050406030204" pitchFamily="18" charset="0"/>
                            <a:ea typeface="Arial" panose="020B0604020202020204" pitchFamily="34" charset="0"/>
                            <a:cs typeface="Times New Roman" panose="02020603050405020304" pitchFamily="18" charset="0"/>
                          </a:rPr>
                          <m:t>′</m:t>
                        </m:r>
                      </m:e>
                    </m:acc>
                    <m:r>
                      <a:rPr lang="en-US" sz="2000" i="1">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2000" i="1">
                            <a:latin typeface="Cambria Math" panose="02040503050406030204" pitchFamily="18" charset="0"/>
                            <a:ea typeface="Arial" panose="020B0604020202020204" pitchFamily="34" charset="0"/>
                            <a:cs typeface="Times New Roman" panose="02020603050405020304" pitchFamily="18" charset="0"/>
                          </a:rPr>
                        </m:ctrlPr>
                      </m:accPr>
                      <m:e>
                        <m:r>
                          <a:rPr lang="en-US" sz="2000" i="1">
                            <a:latin typeface="Cambria Math" panose="02040503050406030204" pitchFamily="18" charset="0"/>
                            <a:ea typeface="Arial" panose="020B0604020202020204" pitchFamily="34" charset="0"/>
                            <a:cs typeface="Times New Roman" panose="02020603050405020304" pitchFamily="18" charset="0"/>
                          </a:rPr>
                          <m:t>𝐴𝐼</m:t>
                        </m:r>
                        <m:r>
                          <a:rPr lang="en-US" sz="2000" b="0" i="1" smtClean="0">
                            <a:latin typeface="Cambria Math" panose="02040503050406030204" pitchFamily="18" charset="0"/>
                            <a:ea typeface="Arial" panose="020B0604020202020204" pitchFamily="34" charset="0"/>
                            <a:cs typeface="Times New Roman" panose="02020603050405020304" pitchFamily="18" charset="0"/>
                          </a:rPr>
                          <m:t>𝐶</m:t>
                        </m:r>
                      </m:e>
                    </m:acc>
                  </m:oMath>
                </a14:m>
                <a:r>
                  <a:rPr lang="vi-VN" sz="2000">
                    <a:latin typeface="+mn-lt"/>
                  </a:rPr>
                  <a:t> thì </a:t>
                </a:r>
                <a14:m>
                  <m:oMath xmlns:m="http://schemas.openxmlformats.org/officeDocument/2006/math">
                    <m:r>
                      <m:rPr>
                        <m:sty m:val="p"/>
                      </m:rPr>
                      <a:rPr lang="el-GR" sz="2000" i="0" smtClean="0">
                        <a:latin typeface="Cambria Math" panose="02040503050406030204" pitchFamily="18" charset="0"/>
                      </a:rPr>
                      <m:t>Δ</m:t>
                    </m:r>
                    <m:sSup>
                      <m:sSupPr>
                        <m:ctrlPr>
                          <a:rPr lang="vi-VN" sz="2000" i="1" smtClean="0">
                            <a:latin typeface="Cambria Math" panose="02040503050406030204" pitchFamily="18" charset="0"/>
                          </a:rPr>
                        </m:ctrlPr>
                      </m:sSupPr>
                      <m:e>
                        <m:r>
                          <a:rPr lang="vi-VN" sz="2000" i="1">
                            <a:latin typeface="Cambria Math" panose="02040503050406030204" pitchFamily="18" charset="0"/>
                          </a:rPr>
                          <m:t>𝐴</m:t>
                        </m:r>
                      </m:e>
                      <m:sup>
                        <m:r>
                          <a:rPr lang="vi-VN" sz="2000" i="1">
                            <a:latin typeface="Cambria Math" panose="02040503050406030204" pitchFamily="18" charset="0"/>
                          </a:rPr>
                          <m:t>′</m:t>
                        </m:r>
                      </m:sup>
                    </m:sSup>
                    <m:sSup>
                      <m:sSupPr>
                        <m:ctrlPr>
                          <a:rPr lang="vi-VN" sz="2000" i="1">
                            <a:latin typeface="Cambria Math" panose="02040503050406030204" pitchFamily="18" charset="0"/>
                          </a:rPr>
                        </m:ctrlPr>
                      </m:sSupPr>
                      <m:e>
                        <m:r>
                          <a:rPr lang="vi-VN" sz="2000" i="1">
                            <a:latin typeface="Cambria Math" panose="02040503050406030204" pitchFamily="18" charset="0"/>
                          </a:rPr>
                          <m:t>𝐵</m:t>
                        </m:r>
                      </m:e>
                      <m:sup>
                        <m:r>
                          <a:rPr lang="vi-VN" sz="2000" i="1">
                            <a:latin typeface="Cambria Math" panose="02040503050406030204" pitchFamily="18" charset="0"/>
                          </a:rPr>
                          <m:t>′</m:t>
                        </m:r>
                      </m:sup>
                    </m:sSup>
                    <m:sSup>
                      <m:sSupPr>
                        <m:ctrlPr>
                          <a:rPr lang="vi-VN" sz="2000" i="1">
                            <a:latin typeface="Cambria Math" panose="02040503050406030204" pitchFamily="18" charset="0"/>
                          </a:rPr>
                        </m:ctrlPr>
                      </m:sSupPr>
                      <m:e>
                        <m:r>
                          <a:rPr lang="vi-VN" sz="2000" i="1">
                            <a:latin typeface="Cambria Math" panose="02040503050406030204" pitchFamily="18" charset="0"/>
                          </a:rPr>
                          <m:t>𝐶</m:t>
                        </m:r>
                      </m:e>
                      <m:sup>
                        <m:r>
                          <a:rPr lang="vi-VN" sz="2000" i="1">
                            <a:latin typeface="Cambria Math" panose="02040503050406030204" pitchFamily="18" charset="0"/>
                          </a:rPr>
                          <m:t>′</m:t>
                        </m:r>
                      </m:sup>
                    </m:sSup>
                    <m:r>
                      <a:rPr lang="vi-VN" sz="2000" i="1">
                        <a:latin typeface="Cambria Math" panose="02040503050406030204" pitchFamily="18" charset="0"/>
                      </a:rPr>
                      <m:t>∽</m:t>
                    </m:r>
                    <m:r>
                      <m:rPr>
                        <m:sty m:val="p"/>
                      </m:rPr>
                      <a:rPr lang="el-GR" sz="2000" i="0">
                        <a:latin typeface="Cambria Math" panose="02040503050406030204" pitchFamily="18" charset="0"/>
                      </a:rPr>
                      <m:t>Δ</m:t>
                    </m:r>
                    <m:r>
                      <a:rPr lang="vi-VN" sz="2000" i="1" smtClean="0">
                        <a:latin typeface="Cambria Math" panose="02040503050406030204" pitchFamily="18" charset="0"/>
                      </a:rPr>
                      <m:t>𝐴𝐵𝐶</m:t>
                    </m:r>
                    <m:r>
                      <a:rPr lang="en-US" sz="2000" b="0" i="0" smtClean="0">
                        <a:latin typeface="Cambria Math" panose="02040503050406030204" pitchFamily="18" charset="0"/>
                      </a:rPr>
                      <m:t>.</m:t>
                    </m:r>
                  </m:oMath>
                </a14:m>
                <a:endParaRPr lang="en-US" sz="2000">
                  <a:latin typeface="+mn-lt"/>
                </a:endParaRPr>
              </a:p>
              <a:p>
                <a:pPr algn="just">
                  <a:lnSpc>
                    <a:spcPct val="160000"/>
                  </a:lnSpc>
                </a:pPr>
                <a:r>
                  <a:rPr lang="el-GR" sz="2000">
                    <a:latin typeface="+mn-lt"/>
                  </a:rPr>
                  <a:t>2. </a:t>
                </a:r>
                <a:r>
                  <a:rPr lang="vi-VN" sz="2000">
                    <a:latin typeface="+mn-lt"/>
                  </a:rPr>
                  <a:t>Với  hai tam giác </a:t>
                </a:r>
                <a14:m>
                  <m:oMath xmlns:m="http://schemas.openxmlformats.org/officeDocument/2006/math">
                    <m:r>
                      <a:rPr lang="vi-VN" sz="2000" i="1" smtClean="0">
                        <a:latin typeface="Cambria Math" panose="02040503050406030204" pitchFamily="18" charset="0"/>
                      </a:rPr>
                      <m:t>𝐴𝐵𝐶</m:t>
                    </m:r>
                  </m:oMath>
                </a14:m>
                <a:r>
                  <a:rPr lang="vi-VN" sz="2000">
                    <a:latin typeface="+mn-lt"/>
                  </a:rPr>
                  <a:t> và </a:t>
                </a:r>
                <a14:m>
                  <m:oMath xmlns:m="http://schemas.openxmlformats.org/officeDocument/2006/math">
                    <m:r>
                      <a:rPr lang="vi-VN" sz="2000" i="1" smtClean="0">
                        <a:latin typeface="Cambria Math" panose="02040503050406030204" pitchFamily="18" charset="0"/>
                      </a:rPr>
                      <m:t>𝐴</m:t>
                    </m:r>
                    <m:r>
                      <a:rPr lang="vi-VN" sz="2000" i="1" smtClean="0">
                        <a:latin typeface="Cambria Math" panose="02040503050406030204" pitchFamily="18" charset="0"/>
                      </a:rPr>
                      <m:t>′</m:t>
                    </m:r>
                    <m:r>
                      <a:rPr lang="vi-VN" sz="2000" i="1" smtClean="0">
                        <a:latin typeface="Cambria Math" panose="02040503050406030204" pitchFamily="18" charset="0"/>
                      </a:rPr>
                      <m:t>𝐵</m:t>
                    </m:r>
                    <m:r>
                      <a:rPr lang="vi-VN" sz="2000" i="1" smtClean="0">
                        <a:latin typeface="Cambria Math" panose="02040503050406030204" pitchFamily="18" charset="0"/>
                      </a:rPr>
                      <m:t>′</m:t>
                    </m:r>
                    <m:r>
                      <a:rPr lang="vi-VN" sz="2000" i="1" smtClean="0">
                        <a:latin typeface="Cambria Math" panose="02040503050406030204" pitchFamily="18" charset="0"/>
                      </a:rPr>
                      <m:t>𝐶</m:t>
                    </m:r>
                    <m:r>
                      <a:rPr lang="vi-VN" sz="2000" i="1" smtClean="0">
                        <a:latin typeface="Cambria Math" panose="02040503050406030204" pitchFamily="18" charset="0"/>
                      </a:rPr>
                      <m:t>′</m:t>
                    </m:r>
                  </m:oMath>
                </a14:m>
                <a:r>
                  <a:rPr lang="vi-VN" sz="2000">
                    <a:latin typeface="+mn-lt"/>
                  </a:rPr>
                  <a:t> trong phần Tranh luận, nếu thêm giả thiết các góc </a:t>
                </a:r>
                <a14:m>
                  <m:oMath xmlns:m="http://schemas.openxmlformats.org/officeDocument/2006/math">
                    <m:r>
                      <a:rPr lang="vi-VN" sz="2000" i="1" smtClean="0">
                        <a:latin typeface="Cambria Math" panose="02040503050406030204" pitchFamily="18" charset="0"/>
                      </a:rPr>
                      <m:t>𝐶</m:t>
                    </m:r>
                  </m:oMath>
                </a14:m>
                <a:r>
                  <a:rPr lang="vi-VN" sz="2000">
                    <a:latin typeface="+mn-lt"/>
                  </a:rPr>
                  <a:t> và </a:t>
                </a:r>
                <a14:m>
                  <m:oMath xmlns:m="http://schemas.openxmlformats.org/officeDocument/2006/math">
                    <m:r>
                      <a:rPr lang="vi-VN" sz="2000" i="1" smtClean="0">
                        <a:latin typeface="Cambria Math" panose="02040503050406030204" pitchFamily="18" charset="0"/>
                      </a:rPr>
                      <m:t>𝐶</m:t>
                    </m:r>
                    <m:r>
                      <a:rPr lang="vi-VN" sz="2000" i="1" smtClean="0">
                        <a:latin typeface="Cambria Math" panose="02040503050406030204" pitchFamily="18" charset="0"/>
                      </a:rPr>
                      <m:t>′</m:t>
                    </m:r>
                  </m:oMath>
                </a14:m>
                <a:r>
                  <a:rPr lang="vi-VN" sz="2000">
                    <a:latin typeface="+mn-lt"/>
                  </a:rPr>
                  <a:t> nhọn thì hai tam giác đó có đồng dạng không?</a:t>
                </a:r>
              </a:p>
            </p:txBody>
          </p:sp>
        </mc:Choice>
        <mc:Fallback xmlns="">
          <p:sp>
            <p:nvSpPr>
              <p:cNvPr id="2" name="Rectangle 1"/>
              <p:cNvSpPr>
                <a:spLocks noRot="1" noChangeAspect="1" noMove="1" noResize="1" noEditPoints="1" noAdjustHandles="1" noChangeArrowheads="1" noChangeShapeType="1" noTextEdit="1"/>
              </p:cNvSpPr>
              <p:nvPr/>
            </p:nvSpPr>
            <p:spPr>
              <a:xfrm>
                <a:off x="690698" y="1365369"/>
                <a:ext cx="7795893" cy="3036344"/>
              </a:xfrm>
              <a:prstGeom prst="rect">
                <a:avLst/>
              </a:prstGeom>
              <a:blipFill>
                <a:blip r:embed="rId3"/>
                <a:stretch>
                  <a:fillRect l="-782" r="-860" b="-2811"/>
                </a:stretch>
              </a:blipFill>
            </p:spPr>
            <p:txBody>
              <a:bodyPr/>
              <a:lstStyle/>
              <a:p>
                <a:r>
                  <a:rPr lang="en-US">
                    <a:noFill/>
                  </a:rPr>
                  <a:t> </a:t>
                </a:r>
              </a:p>
            </p:txBody>
          </p:sp>
        </mc:Fallback>
      </mc:AlternateContent>
    </p:spTree>
    <p:extLst>
      <p:ext uri="{BB962C8B-B14F-4D97-AF65-F5344CB8AC3E}">
        <p14:creationId xmlns:p14="http://schemas.microsoft.com/office/powerpoint/2010/main" val="3391281876"/>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5" name="Rectangle 4"/>
          <p:cNvSpPr/>
          <p:nvPr/>
        </p:nvSpPr>
        <p:spPr>
          <a:xfrm>
            <a:off x="4252486" y="454068"/>
            <a:ext cx="726481" cy="476734"/>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1269217" y="1058023"/>
                <a:ext cx="6693017" cy="3575402"/>
              </a:xfrm>
              <a:prstGeom prst="rect">
                <a:avLst/>
              </a:prstGeom>
            </p:spPr>
            <p:txBody>
              <a:bodyPr wrap="square">
                <a:spAutoFit/>
              </a:bodyPr>
              <a:lstStyle/>
              <a:p>
                <a:pPr algn="just">
                  <a:lnSpc>
                    <a:spcPct val="150000"/>
                  </a:lnSpc>
                </a:pPr>
                <a:r>
                  <a:rPr lang="en-US" sz="1900">
                    <a:latin typeface="+mn-lt"/>
                    <a:ea typeface="Arial" panose="020B0604020202020204" pitchFamily="34" charset="0"/>
                    <a:cs typeface="Times New Roman" panose="02020603050405020304" pitchFamily="18" charset="0"/>
                  </a:rPr>
                  <a:t>1. Do tổng các góc trong một tam giác bằng </a:t>
                </a:r>
                <a14:m>
                  <m:oMath xmlns:m="http://schemas.openxmlformats.org/officeDocument/2006/math">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180</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𝑜</m:t>
                        </m:r>
                      </m:sup>
                    </m:sSup>
                  </m:oMath>
                </a14:m>
                <a:r>
                  <a:rPr lang="en-US" sz="1900">
                    <a:effectLst/>
                    <a:latin typeface="+mn-lt"/>
                    <a:ea typeface="Dotum" panose="020B0600000101010101" pitchFamily="34" charset="-127"/>
                    <a:cs typeface="Times New Roman" panose="02020603050405020304" pitchFamily="18" charset="0"/>
                  </a:rPr>
                  <a:t> nên:</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e>
                          </m:acc>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2</m:t>
                          </m:r>
                        </m:den>
                      </m:f>
                      <m:r>
                        <a:rPr lang="en-US" sz="19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180</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𝑜</m:t>
                          </m:r>
                        </m:sup>
                      </m:s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𝐼</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180</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𝑜</m:t>
                          </m:r>
                        </m:sup>
                      </m:s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𝐴𝐼𝐵</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f>
                        <m:f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fPr>
                        <m:num>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acc>
                        </m:num>
                        <m:den>
                          <m:r>
                            <a:rPr lang="en-US" sz="1900" i="1">
                              <a:effectLst/>
                              <a:latin typeface="Cambria Math" panose="02040503050406030204" pitchFamily="18" charset="0"/>
                              <a:ea typeface="Arial" panose="020B0604020202020204" pitchFamily="34" charset="0"/>
                              <a:cs typeface="Times New Roman" panose="02020603050405020304" pitchFamily="18" charset="0"/>
                            </a:rPr>
                            <m:t>2</m:t>
                          </m:r>
                        </m:den>
                      </m:f>
                    </m:oMath>
                  </m:oMathPara>
                </a14:m>
                <a:endParaRPr lang="en-US" sz="19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900" b="0" i="1" smtClean="0">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acc>
                  </m:oMath>
                </a14:m>
                <a:r>
                  <a:rPr lang="en-US" sz="1900">
                    <a:effectLst/>
                    <a:latin typeface="+mn-lt"/>
                    <a:ea typeface="Dotum" panose="020B0600000101010101" pitchFamily="34" charset="-127"/>
                    <a:cs typeface="Times New Roman" panose="02020603050405020304" pitchFamily="18" charset="0"/>
                  </a:rPr>
                  <a:t>. </a:t>
                </a:r>
              </a:p>
              <a:p>
                <a:pPr algn="just">
                  <a:lnSpc>
                    <a:spcPct val="150000"/>
                  </a:lnSpc>
                </a:pPr>
                <a:r>
                  <a:rPr lang="en-US" sz="1900">
                    <a:effectLst/>
                    <a:latin typeface="+mn-lt"/>
                    <a:ea typeface="Dotum" panose="020B0600000101010101" pitchFamily="34" charset="-127"/>
                    <a:cs typeface="Times New Roman" panose="02020603050405020304" pitchFamily="18" charset="0"/>
                  </a:rPr>
                  <a:t>Do đó:</a:t>
                </a:r>
                <a:r>
                  <a:rPr lang="en-US" sz="1900">
                    <a:latin typeface="+mn-lt"/>
                    <a:ea typeface="Dotum" panose="020B0600000101010101" pitchFamily="34" charset="-127"/>
                    <a:cs typeface="Times New Roman" panose="02020603050405020304" pitchFamily="18" charset="0"/>
                  </a:rPr>
                  <a:t> </a:t>
                </a:r>
                <a14:m>
                  <m:oMath xmlns:m="http://schemas.openxmlformats.org/officeDocument/2006/math">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180</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𝑜</m:t>
                        </m:r>
                      </m:sup>
                    </m:s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180</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𝑜</m:t>
                        </m:r>
                      </m:sup>
                    </m:s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acc>
                  </m:oMath>
                </a14:m>
                <a:r>
                  <a:rPr lang="en-US" sz="1900">
                    <a:effectLst/>
                    <a:latin typeface="+mn-lt"/>
                    <a:ea typeface="Dotum" panose="020B0600000101010101" pitchFamily="34" charset="-127"/>
                    <a:cs typeface="Times New Roman" panose="02020603050405020304" pitchFamily="18" charset="0"/>
                  </a:rPr>
                  <a:t> </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latin typeface="+mn-lt"/>
                    <a:ea typeface="Dotum" panose="020B0600000101010101" pitchFamily="34" charset="-127"/>
                    <a:cs typeface="Times New Roman" panose="02020603050405020304" pitchFamily="18" charset="0"/>
                  </a:rPr>
                  <a:t>Tương tự, </a:t>
                </a:r>
                <a14:m>
                  <m:oMath xmlns:m="http://schemas.openxmlformats.org/officeDocument/2006/math">
                    <m:acc>
                      <m:accPr>
                        <m: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acc>
                  </m:oMath>
                </a14:m>
                <a:r>
                  <a:rPr lang="en-US"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a:p>
                <a:pPr algn="just">
                  <a:lnSpc>
                    <a:spcPct val="150000"/>
                  </a:lnSpc>
                </a:pPr>
                <a:r>
                  <a:rPr lang="en-US" sz="1900">
                    <a:effectLst/>
                    <a:latin typeface="+mn-lt"/>
                    <a:ea typeface="Arial" panose="020B0604020202020204" pitchFamily="34" charset="0"/>
                    <a:cs typeface="Times New Roman" panose="02020603050405020304" pitchFamily="18" charset="0"/>
                  </a:rPr>
                  <a:t>Vậy </a:t>
                </a:r>
                <a14:m>
                  <m:oMath xmlns:m="http://schemas.openxmlformats.org/officeDocument/2006/math">
                    <m:r>
                      <a:rPr lang="en-US" sz="19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𝐴</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r>
                      <a:rPr lang="vi-VN" sz="1800" i="1">
                        <a:latin typeface="Cambria Math" panose="020405030504060302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en-US" sz="1900">
                    <a:effectLst/>
                    <a:latin typeface="+mn-lt"/>
                    <a:ea typeface="Dotum" panose="020B0600000101010101" pitchFamily="34" charset="-127"/>
                    <a:cs typeface="Times New Roman" panose="02020603050405020304" pitchFamily="18" charset="0"/>
                  </a:rPr>
                  <a:t> (g.g) (</a:t>
                </a:r>
                <a14:m>
                  <m:oMath xmlns:m="http://schemas.openxmlformats.org/officeDocument/2006/math">
                    <m:acc>
                      <m:accPr>
                        <m:chr m:val="̂"/>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9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9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900" i="1">
                                <a:effectLst/>
                                <a:latin typeface="Cambria Math" panose="02040503050406030204" pitchFamily="18" charset="0"/>
                                <a:ea typeface="Dotum" panose="020B0600000101010101" pitchFamily="34" charset="-127"/>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𝐵</m:t>
                        </m:r>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sup>
                            <m:r>
                              <a:rPr lang="en-US" sz="1900" i="1">
                                <a:effectLst/>
                                <a:latin typeface="Cambria Math" panose="02040503050406030204" pitchFamily="18" charset="0"/>
                                <a:ea typeface="Arial" panose="020B0604020202020204" pitchFamily="34" charset="0"/>
                                <a:cs typeface="Times New Roman" panose="02020603050405020304" pitchFamily="18" charset="0"/>
                              </a:rPr>
                              <m:t>′</m:t>
                            </m:r>
                          </m:sup>
                        </m:sSup>
                      </m:e>
                    </m:acc>
                    <m:r>
                      <a:rPr lang="en-US" sz="19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9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900" i="1">
                            <a:effectLst/>
                            <a:latin typeface="Cambria Math" panose="02040503050406030204" pitchFamily="18" charset="0"/>
                            <a:ea typeface="Arial" panose="020B0604020202020204" pitchFamily="34" charset="0"/>
                            <a:cs typeface="Times New Roman" panose="02020603050405020304" pitchFamily="18" charset="0"/>
                          </a:rPr>
                          <m:t>𝐶</m:t>
                        </m:r>
                      </m:e>
                    </m:acc>
                  </m:oMath>
                </a14:m>
                <a:r>
                  <a:rPr lang="en-US" sz="1900">
                    <a:effectLst/>
                    <a:latin typeface="+mn-lt"/>
                    <a:ea typeface="Dotum" panose="020B0600000101010101" pitchFamily="34" charset="-127"/>
                    <a:cs typeface="Times New Roman" panose="02020603050405020304" pitchFamily="18" charset="0"/>
                  </a:rPr>
                  <a:t>).</a:t>
                </a:r>
                <a:endParaRPr lang="en-US" sz="19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269217" y="1058023"/>
                <a:ext cx="6693017" cy="3575402"/>
              </a:xfrm>
              <a:prstGeom prst="rect">
                <a:avLst/>
              </a:prstGeom>
              <a:blipFill>
                <a:blip r:embed="rId3"/>
                <a:stretch>
                  <a:fillRect l="-820"/>
                </a:stretch>
              </a:blipFill>
            </p:spPr>
            <p:txBody>
              <a:bodyPr/>
              <a:lstStyle/>
              <a:p>
                <a:r>
                  <a:rPr lang="en-US">
                    <a:noFill/>
                  </a:rPr>
                  <a:t> </a:t>
                </a:r>
              </a:p>
            </p:txBody>
          </p:sp>
        </mc:Fallback>
      </mc:AlternateContent>
    </p:spTree>
    <p:extLst>
      <p:ext uri="{BB962C8B-B14F-4D97-AF65-F5344CB8AC3E}">
        <p14:creationId xmlns:p14="http://schemas.microsoft.com/office/powerpoint/2010/main" val="318590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par>
                                <p:cTn id="13" presetID="14" presetClass="entr" presetSubtype="10"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wipe(left)">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ipe(down)">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wipe(left)">
                                      <p:cBhvr>
                                        <p:cTn id="35"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88" name="TextBox 87"/>
          <p:cNvSpPr txBox="1"/>
          <p:nvPr/>
        </p:nvSpPr>
        <p:spPr>
          <a:xfrm>
            <a:off x="3174476" y="422674"/>
            <a:ext cx="2775163" cy="553998"/>
          </a:xfrm>
          <a:prstGeom prst="rect">
            <a:avLst/>
          </a:prstGeom>
          <a:noFill/>
        </p:spPr>
        <p:txBody>
          <a:bodyPr wrap="square" rtlCol="0">
            <a:spAutoFit/>
          </a:bodyPr>
          <a:lstStyle/>
          <a:p>
            <a:pPr algn="ctr">
              <a:buClr>
                <a:srgbClr val="000000"/>
              </a:buClr>
              <a:buFont typeface="Arial"/>
              <a:buNone/>
            </a:pPr>
            <a:r>
              <a:rPr lang="en-US" sz="3000" b="1" kern="0" dirty="0">
                <a:solidFill>
                  <a:srgbClr val="C00000"/>
                </a:solidFill>
                <a:latin typeface="Arial" panose="020B0604020202020204" pitchFamily="34" charset="0"/>
                <a:cs typeface="Arial" panose="020B0604020202020204" pitchFamily="34" charset="0"/>
                <a:sym typeface="Arial"/>
              </a:rPr>
              <a:t>KHỞI ĐỘNG</a:t>
            </a:r>
          </a:p>
        </p:txBody>
      </p:sp>
      <p:pic>
        <p:nvPicPr>
          <p:cNvPr id="13" name="Picture 12"/>
          <p:cNvPicPr>
            <a:picLocks noChangeAspect="1"/>
          </p:cNvPicPr>
          <p:nvPr/>
        </p:nvPicPr>
        <p:blipFill>
          <a:blip r:embed="rId3"/>
          <a:stretch>
            <a:fillRect/>
          </a:stretch>
        </p:blipFill>
        <p:spPr>
          <a:xfrm>
            <a:off x="2039453" y="3969679"/>
            <a:ext cx="606480" cy="746717"/>
          </a:xfrm>
          <a:prstGeom prst="rect">
            <a:avLst/>
          </a:prstGeom>
        </p:spPr>
      </p:pic>
      <p:sp>
        <p:nvSpPr>
          <p:cNvPr id="2" name="Rectangle 1"/>
          <p:cNvSpPr/>
          <p:nvPr/>
        </p:nvSpPr>
        <p:spPr>
          <a:xfrm>
            <a:off x="576467" y="952819"/>
            <a:ext cx="7971182" cy="1477328"/>
          </a:xfrm>
          <a:prstGeom prst="rect">
            <a:avLst/>
          </a:prstGeom>
        </p:spPr>
        <p:txBody>
          <a:bodyPr wrap="square">
            <a:spAutoFit/>
          </a:bodyPr>
          <a:lstStyle/>
          <a:p>
            <a:pPr algn="just">
              <a:lnSpc>
                <a:spcPct val="150000"/>
              </a:lnSpc>
              <a:spcBef>
                <a:spcPts val="600"/>
              </a:spcBef>
              <a:spcAft>
                <a:spcPts val="600"/>
              </a:spcAft>
            </a:pPr>
            <a:r>
              <a:rPr lang="da-DK" sz="2000" dirty="0">
                <a:latin typeface="+mj-lt"/>
                <a:ea typeface="Calibri" panose="020F0502020204030204" pitchFamily="34" charset="0"/>
                <a:cs typeface="Times New Roman" panose="02020603050405020304" pitchFamily="18" charset="0"/>
              </a:rPr>
              <a:t>Trong bóng đá, độ khó của mỗi pha ghi bàn còn được tính bởi góc sút vào cầu môn là rộng hay hẹp. Nếu biết độ rộng của khung thành là 7,32 m, trái bóng cách hai </a:t>
            </a:r>
            <a:r>
              <a:rPr lang="vi-VN" sz="2000" dirty="0">
                <a:latin typeface="+mj-lt"/>
                <a:ea typeface="Calibri" panose="020F0502020204030204" pitchFamily="34" charset="0"/>
                <a:cs typeface="Times New Roman" panose="02020603050405020304" pitchFamily="18" charset="0"/>
              </a:rPr>
              <a:t>cột</a:t>
            </a:r>
            <a:r>
              <a:rPr lang="da-DK" sz="2000" dirty="0">
                <a:latin typeface="+mj-lt"/>
                <a:ea typeface="Calibri" panose="020F0502020204030204" pitchFamily="34" charset="0"/>
                <a:cs typeface="Times New Roman" panose="02020603050405020304" pitchFamily="18" charset="0"/>
              </a:rPr>
              <a:t> gôn lần lượt là 10,98 m và 14,64 m</a:t>
            </a:r>
            <a:endParaRPr lang="en-US" sz="2000" dirty="0">
              <a:effectLst/>
              <a:latin typeface="+mj-lt"/>
              <a:ea typeface="Arial" panose="020B0604020202020204" pitchFamily="34" charset="0"/>
              <a:cs typeface="Times New Roman" panose="02020603050405020304" pitchFamily="18" charset="0"/>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4301656" y="2534406"/>
            <a:ext cx="4150017" cy="2189983"/>
          </a:xfrm>
          <a:prstGeom prst="rect">
            <a:avLst/>
          </a:prstGeom>
        </p:spPr>
      </p:pic>
      <p:sp>
        <p:nvSpPr>
          <p:cNvPr id="4" name="Rectangle 3"/>
          <p:cNvSpPr/>
          <p:nvPr/>
        </p:nvSpPr>
        <p:spPr>
          <a:xfrm>
            <a:off x="576467" y="2366539"/>
            <a:ext cx="3548355" cy="1477328"/>
          </a:xfrm>
          <a:prstGeom prst="rect">
            <a:avLst/>
          </a:prstGeom>
        </p:spPr>
        <p:txBody>
          <a:bodyPr wrap="square">
            <a:spAutoFit/>
          </a:bodyPr>
          <a:lstStyle/>
          <a:p>
            <a:pPr lvl="0" algn="just">
              <a:lnSpc>
                <a:spcPct val="150000"/>
              </a:lnSpc>
              <a:spcBef>
                <a:spcPts val="600"/>
              </a:spcBef>
              <a:spcAft>
                <a:spcPts val="600"/>
              </a:spcAft>
            </a:pPr>
            <a:r>
              <a:rPr lang="da-DK" sz="2000">
                <a:ea typeface="Calibri" panose="020F0502020204030204" pitchFamily="34" charset="0"/>
                <a:cs typeface="Times New Roman" panose="02020603050405020304" pitchFamily="18" charset="0"/>
              </a:rPr>
              <a:t>thì em có cách nào để đo được góc sút ở vị trí này bởi các dụng cụ học tập không?</a:t>
            </a:r>
            <a:endParaRPr lang="en-US" sz="200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63350777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barn(inVertical)">
                                      <p:cBhvr>
                                        <p:cTn id="7" dur="500"/>
                                        <p:tgtEl>
                                          <p:spTgt spid="8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anim calcmode="lin" valueType="num">
                                      <p:cBhvr>
                                        <p:cTn id="28" dur="500" fill="hold"/>
                                        <p:tgtEl>
                                          <p:spTgt spid="4"/>
                                        </p:tgtEl>
                                        <p:attrNameLst>
                                          <p:attrName>ppt_x</p:attrName>
                                        </p:attrNameLst>
                                      </p:cBhvr>
                                      <p:tavLst>
                                        <p:tav tm="0">
                                          <p:val>
                                            <p:strVal val="#ppt_x"/>
                                          </p:val>
                                        </p:tav>
                                        <p:tav tm="100000">
                                          <p:val>
                                            <p:strVal val="#ppt_x"/>
                                          </p:val>
                                        </p:tav>
                                      </p:tavLst>
                                    </p:anim>
                                    <p:anim calcmode="lin" valueType="num">
                                      <p:cBhvr>
                                        <p:cTn id="2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p:bldP spid="2"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5" name="Rectangle 4"/>
          <p:cNvSpPr/>
          <p:nvPr/>
        </p:nvSpPr>
        <p:spPr>
          <a:xfrm>
            <a:off x="4243059" y="291557"/>
            <a:ext cx="697627" cy="456535"/>
          </a:xfrm>
          <a:prstGeom prst="rect">
            <a:avLst/>
          </a:prstGeom>
        </p:spPr>
        <p:txBody>
          <a:bodyPr wrap="none">
            <a:spAutoFit/>
          </a:bodyPr>
          <a:lstStyle/>
          <a:p>
            <a:pPr marL="0" marR="0" lvl="0" indent="0" algn="just" defTabSz="914400" rtl="0" eaLnBrk="1" fontAlgn="auto" latinLnBrk="0" hangingPunct="1">
              <a:lnSpc>
                <a:spcPct val="150000"/>
              </a:lnSpc>
              <a:spcBef>
                <a:spcPts val="300"/>
              </a:spcBef>
              <a:spcAft>
                <a:spcPts val="30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p>
        </p:txBody>
      </p:sp>
      <mc:AlternateContent xmlns:mc="http://schemas.openxmlformats.org/markup-compatibility/2006" xmlns:a14="http://schemas.microsoft.com/office/drawing/2010/main">
        <mc:Choice Requires="a14">
          <p:sp>
            <p:nvSpPr>
              <p:cNvPr id="3" name="Rectangle 2"/>
              <p:cNvSpPr/>
              <p:nvPr/>
            </p:nvSpPr>
            <p:spPr>
              <a:xfrm>
                <a:off x="1089088" y="716288"/>
                <a:ext cx="7005570" cy="4095865"/>
              </a:xfrm>
              <a:prstGeom prst="rect">
                <a:avLst/>
              </a:prstGeom>
            </p:spPr>
            <p:txBody>
              <a:bodyPr wrap="square">
                <a:spAutoFit/>
              </a:bodyPr>
              <a:lstStyle/>
              <a:p>
                <a:pPr algn="just">
                  <a:lnSpc>
                    <a:spcPct val="150000"/>
                  </a:lnSpc>
                </a:pPr>
                <a:r>
                  <a:rPr lang="en-US" sz="1700">
                    <a:latin typeface="+mn-lt"/>
                    <a:ea typeface="Dotum" panose="020B0600000101010101" pitchFamily="34" charset="-127"/>
                    <a:cs typeface="Times New Roman" panose="02020603050405020304" pitchFamily="18" charset="0"/>
                  </a:rPr>
                  <a:t>2. Nếu </a:t>
                </a: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e>
                    </m:acc>
                    <m:r>
                      <a:rPr lang="en-US" sz="1700" i="1">
                        <a:effectLst/>
                        <a:latin typeface="Cambria Math" panose="02040503050406030204" pitchFamily="18" charset="0"/>
                        <a:ea typeface="Dotum" panose="020B0600000101010101" pitchFamily="34" charset="-127"/>
                        <a:cs typeface="Times New Roman" panose="02020603050405020304" pitchFamily="18" charset="0"/>
                      </a:rPr>
                      <m:t>, </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up>
                        </m:sSup>
                      </m:e>
                    </m:acc>
                  </m:oMath>
                </a14:m>
                <a:r>
                  <a:rPr lang="en-US" sz="1700">
                    <a:effectLst/>
                    <a:latin typeface="+mn-lt"/>
                    <a:ea typeface="Dotum" panose="020B0600000101010101" pitchFamily="34" charset="-127"/>
                    <a:cs typeface="Times New Roman" panose="02020603050405020304" pitchFamily="18" charset="0"/>
                  </a:rPr>
                  <a:t> đều nhọn: </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Arial" panose="020B0604020202020204" pitchFamily="34" charset="0"/>
                    <a:cs typeface="Times New Roman" panose="02020603050405020304" pitchFamily="18" charset="0"/>
                  </a:rPr>
                  <a:t>Lấy điểm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𝑀</m:t>
                    </m:r>
                  </m:oMath>
                </a14:m>
                <a:r>
                  <a:rPr lang="en-US" sz="1700">
                    <a:effectLst/>
                    <a:latin typeface="+mn-lt"/>
                    <a:ea typeface="Dotum" panose="020B0600000101010101" pitchFamily="34" charset="-127"/>
                    <a:cs typeface="Times New Roman" panose="02020603050405020304" pitchFamily="18" charset="0"/>
                  </a:rPr>
                  <a:t> trên tia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𝐵𝐶</m:t>
                    </m:r>
                  </m:oMath>
                </a14:m>
                <a:r>
                  <a:rPr lang="en-US" sz="1700">
                    <a:effectLst/>
                    <a:latin typeface="+mn-lt"/>
                    <a:ea typeface="Dotum" panose="020B0600000101010101" pitchFamily="34" charset="-127"/>
                    <a:cs typeface="Times New Roman" panose="02020603050405020304" pitchFamily="18" charset="0"/>
                  </a:rPr>
                  <a:t> sao cho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𝐴𝐵𝑀</m:t>
                    </m:r>
                    <m:r>
                      <a:rPr lang="vi-VN" sz="1700" i="1">
                        <a:latin typeface="Cambria Math" panose="020405030504060302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𝐴</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𝐵</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𝐶</m:t>
                    </m:r>
                    <m:r>
                      <a:rPr lang="en-US" sz="1700" i="1">
                        <a:effectLst/>
                        <a:latin typeface="Cambria Math" panose="02040503050406030204" pitchFamily="18" charset="0"/>
                        <a:ea typeface="Arial" panose="020B0604020202020204" pitchFamily="34" charset="0"/>
                        <a:cs typeface="Times New Roman" panose="02020603050405020304" pitchFamily="18" charset="0"/>
                      </a:rPr>
                      <m:t>′</m:t>
                    </m:r>
                  </m:oMath>
                </a14:m>
                <a:r>
                  <a:rPr lang="en-US" sz="170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Arial" panose="020B0604020202020204" pitchFamily="34" charset="0"/>
                    <a:cs typeface="Times New Roman" panose="02020603050405020304" pitchFamily="18" charset="0"/>
                  </a:rPr>
                  <a:t>* Giả sử điểm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𝐶</m:t>
                    </m:r>
                  </m:oMath>
                </a14:m>
                <a:r>
                  <a:rPr lang="en-US" sz="1700">
                    <a:effectLst/>
                    <a:latin typeface="+mn-lt"/>
                    <a:ea typeface="Dotum" panose="020B0600000101010101" pitchFamily="34" charset="-127"/>
                    <a:cs typeface="Times New Roman" panose="02020603050405020304" pitchFamily="18" charset="0"/>
                  </a:rPr>
                  <a:t> không trùng với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𝑀</m:t>
                    </m:r>
                  </m:oMath>
                </a14:m>
                <a:r>
                  <a:rPr lang="en-US" sz="1700">
                    <a:effectLst/>
                    <a:latin typeface="+mn-lt"/>
                    <a:ea typeface="Dotum" panose="020B0600000101010101" pitchFamily="34" charset="-127"/>
                    <a:cs typeface="Times New Roman" panose="02020603050405020304" pitchFamily="18" charset="0"/>
                  </a:rPr>
                  <a:t>. Khi đó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Arial" panose="020B0604020202020204" pitchFamily="34" charset="0"/>
                        <a:cs typeface="Times New Roman" panose="02020603050405020304" pitchFamily="18" charset="0"/>
                      </a:rPr>
                      <m:t>𝐴𝐵𝑀</m:t>
                    </m:r>
                  </m:oMath>
                </a14:m>
                <a:r>
                  <a:rPr lang="en-US" sz="1700">
                    <a:effectLst/>
                    <a:latin typeface="+mn-lt"/>
                    <a:ea typeface="Dotum" panose="020B0600000101010101" pitchFamily="34" charset="-127"/>
                    <a:cs typeface="Times New Roman" panose="02020603050405020304" pitchFamily="18" charset="0"/>
                  </a:rPr>
                  <a:t> </a:t>
                </a:r>
              </a:p>
              <a:p>
                <a:pPr algn="ctr">
                  <a:lnSpc>
                    <a:spcPct val="150000"/>
                  </a:lnSpc>
                </a:pPr>
                <a14:m>
                  <m:oMath xmlns:m="http://schemas.openxmlformats.org/officeDocument/2006/math">
                    <m:r>
                      <a:rPr lang="en-US" sz="1700" b="0" i="0" smtClean="0">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en-US" sz="1700" i="1">
                            <a:effectLst/>
                            <a:latin typeface="Cambria Math" panose="02040503050406030204" pitchFamily="18" charset="0"/>
                            <a:ea typeface="Dotum" panose="020B0600000101010101" pitchFamily="34" charset="-127"/>
                            <a:cs typeface="Times New Roman" panose="02020603050405020304" pitchFamily="18" charset="0"/>
                          </a:rPr>
                          <m:t>𝐴𝑀</m:t>
                        </m:r>
                      </m:den>
                    </m:f>
                    <m:r>
                      <a:rPr lang="en-US" sz="17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en-US" sz="1700" i="1">
                            <a:effectLst/>
                            <a:latin typeface="Cambria Math" panose="02040503050406030204" pitchFamily="18" charset="0"/>
                            <a:ea typeface="Dotum" panose="020B0600000101010101" pitchFamily="34" charset="-127"/>
                            <a:cs typeface="Times New Roman" panose="02020603050405020304" pitchFamily="18" charset="0"/>
                          </a:rPr>
                          <m:t>𝐴𝐵</m:t>
                        </m:r>
                      </m:den>
                    </m:f>
                    <m:r>
                      <a:rPr lang="en-US" sz="1700" i="1">
                        <a:effectLst/>
                        <a:latin typeface="Cambria Math" panose="02040503050406030204" pitchFamily="18" charset="0"/>
                        <a:ea typeface="Dotum" panose="020B0600000101010101" pitchFamily="34" charset="-127"/>
                        <a:cs typeface="Times New Roman" panose="02020603050405020304" pitchFamily="18" charset="0"/>
                      </a:rPr>
                      <m:t>=</m:t>
                    </m:r>
                    <m:f>
                      <m:f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en-US" sz="1700" i="1">
                                <a:effectLst/>
                                <a:latin typeface="Cambria Math" panose="02040503050406030204" pitchFamily="18" charset="0"/>
                                <a:ea typeface="Dotum" panose="020B0600000101010101" pitchFamily="34" charset="-127"/>
                                <a:cs typeface="Times New Roman" panose="02020603050405020304" pitchFamily="18" charset="0"/>
                              </a:rPr>
                              <m:t>′</m:t>
                            </m:r>
                          </m:sup>
                        </m:sSup>
                      </m:num>
                      <m:den>
                        <m:r>
                          <a:rPr lang="en-US" sz="1700" i="1">
                            <a:effectLst/>
                            <a:latin typeface="Cambria Math" panose="02040503050406030204" pitchFamily="18" charset="0"/>
                            <a:ea typeface="Dotum" panose="020B0600000101010101" pitchFamily="34" charset="-127"/>
                            <a:cs typeface="Times New Roman" panose="02020603050405020304" pitchFamily="18" charset="0"/>
                          </a:rPr>
                          <m:t>𝐴𝐶</m:t>
                        </m:r>
                      </m:den>
                    </m:f>
                  </m:oMath>
                </a14:m>
                <a:r>
                  <a:rPr lang="en-US"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en-US"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𝐴𝑀</m:t>
                    </m:r>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𝐴𝐶</m:t>
                    </m:r>
                  </m:oMath>
                </a14:m>
                <a:r>
                  <a:rPr lang="en-US"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en-US"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m:t>
                    </m:r>
                    <m:r>
                      <a:rPr lang="en-US" sz="1700" i="1">
                        <a:effectLst/>
                        <a:latin typeface="Cambria Math" panose="02040503050406030204" pitchFamily="18" charset="0"/>
                        <a:ea typeface="Dotum" panose="020B0600000101010101" pitchFamily="34" charset="-127"/>
                        <a:cs typeface="Times New Roman" panose="02020603050405020304" pitchFamily="18" charset="0"/>
                      </a:rPr>
                      <m:t>𝐴𝑀𝐶</m:t>
                    </m:r>
                  </m:oMath>
                </a14:m>
                <a:r>
                  <a:rPr lang="en-US" sz="1700">
                    <a:effectLst/>
                    <a:latin typeface="+mn-lt"/>
                    <a:ea typeface="Dotum" panose="020B0600000101010101" pitchFamily="34" charset="-127"/>
                    <a:cs typeface="Times New Roman" panose="02020603050405020304" pitchFamily="18" charset="0"/>
                  </a:rPr>
                  <a:t> cân tại </a:t>
                </a:r>
                <a14:m>
                  <m:oMath xmlns:m="http://schemas.openxmlformats.org/officeDocument/2006/math">
                    <m:r>
                      <a:rPr lang="nl-NL" sz="1700" i="1">
                        <a:effectLst/>
                        <a:latin typeface="Cambria Math" panose="02040503050406030204" pitchFamily="18" charset="0"/>
                        <a:ea typeface="Dotum" panose="020B0600000101010101" pitchFamily="34" charset="-127"/>
                        <a:cs typeface="Times New Roman" panose="02020603050405020304" pitchFamily="18" charset="0"/>
                      </a:rPr>
                      <m:t>𝐴</m:t>
                    </m:r>
                  </m:oMath>
                </a14:m>
                <a:r>
                  <a:rPr lang="en-US" sz="170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en-US" sz="1700">
                    <a:effectLst/>
                    <a:latin typeface="+mn-lt"/>
                    <a:ea typeface="Arial" panose="020B0604020202020204" pitchFamily="34" charset="0"/>
                    <a:cs typeface="Times New Roman" panose="02020603050405020304" pitchFamily="18" charset="0"/>
                  </a:rPr>
                  <a:t>+ Nếu </a:t>
                </a:r>
                <a14:m>
                  <m:oMath xmlns:m="http://schemas.openxmlformats.org/officeDocument/2006/math">
                    <m:r>
                      <a:rPr lang="en-US" sz="1700" i="1">
                        <a:effectLst/>
                        <a:latin typeface="Cambria Math" panose="02040503050406030204" pitchFamily="18" charset="0"/>
                        <a:ea typeface="Arial" panose="020B0604020202020204" pitchFamily="34" charset="0"/>
                        <a:cs typeface="Times New Roman" panose="02020603050405020304" pitchFamily="18" charset="0"/>
                      </a:rPr>
                      <m:t>𝑀</m:t>
                    </m:r>
                  </m:oMath>
                </a14:m>
                <a:r>
                  <a:rPr lang="en-US" sz="1700">
                    <a:effectLst/>
                    <a:latin typeface="+mn-lt"/>
                    <a:ea typeface="Dotum" panose="020B0600000101010101" pitchFamily="34" charset="-127"/>
                    <a:cs typeface="Times New Roman" panose="02020603050405020304" pitchFamily="18" charset="0"/>
                  </a:rPr>
                  <a:t> nằm giữa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en-US"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en-US" sz="1700" i="1">
                        <a:effectLst/>
                        <a:latin typeface="Cambria Math" panose="02040503050406030204" pitchFamily="18" charset="0"/>
                        <a:ea typeface="Dotum" panose="020B0600000101010101" pitchFamily="34" charset="-127"/>
                        <a:cs typeface="Times New Roman" panose="02020603050405020304" pitchFamily="18" charset="0"/>
                      </a:rPr>
                      <m:t>𝐶</m:t>
                    </m:r>
                  </m:oMath>
                </a14:m>
                <a:r>
                  <a:rPr lang="en-US" sz="1700">
                    <a:effectLst/>
                    <a:latin typeface="+mn-lt"/>
                    <a:ea typeface="Dotum" panose="020B0600000101010101" pitchFamily="34" charset="-127"/>
                    <a:cs typeface="Times New Roman" panose="02020603050405020304" pitchFamily="18" charset="0"/>
                  </a:rPr>
                  <a:t> thì:</a:t>
                </a:r>
                <a:endParaRPr lang="en-US" sz="1700">
                  <a:effectLst/>
                  <a:latin typeface="+mn-lt"/>
                  <a:ea typeface="Arial" panose="020B0604020202020204" pitchFamily="34" charset="0"/>
                  <a:cs typeface="Times New Roman" panose="02020603050405020304" pitchFamily="18" charset="0"/>
                </a:endParaRPr>
              </a:p>
              <a:p>
                <a:pPr algn="ctr">
                  <a:lnSpc>
                    <a:spcPct val="150000"/>
                  </a:lnSpc>
                </a:pPr>
                <a14:m>
                  <m:oMath xmlns:m="http://schemas.openxmlformats.org/officeDocument/2006/math">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𝐴𝑀𝐵</m:t>
                        </m:r>
                      </m:e>
                    </m:acc>
                    <m:r>
                      <a:rPr lang="nl-NL" sz="17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700" i="1">
                            <a:effectLst/>
                            <a:latin typeface="Cambria Math" panose="02040503050406030204" pitchFamily="18" charset="0"/>
                            <a:ea typeface="Arial" panose="020B0604020202020204" pitchFamily="34" charset="0"/>
                            <a:cs typeface="Times New Roman" panose="02020603050405020304" pitchFamily="18" charset="0"/>
                          </a:rPr>
                          <m:t>180</m:t>
                        </m:r>
                      </m:e>
                      <m:sup>
                        <m:r>
                          <a:rPr lang="en-US" sz="1700" i="1">
                            <a:effectLst/>
                            <a:latin typeface="Cambria Math" panose="02040503050406030204" pitchFamily="18" charset="0"/>
                            <a:ea typeface="Arial" panose="020B0604020202020204" pitchFamily="34" charset="0"/>
                            <a:cs typeface="Times New Roman" panose="02020603050405020304" pitchFamily="18" charset="0"/>
                          </a:rPr>
                          <m:t>𝑜</m:t>
                        </m:r>
                      </m:sup>
                    </m:sSup>
                    <m:r>
                      <a:rPr lang="nl-NL" sz="17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𝐴𝑀𝐶</m:t>
                        </m:r>
                      </m:e>
                    </m:acc>
                    <m:r>
                      <a:rPr lang="nl-NL" sz="1700" i="1">
                        <a:effectLst/>
                        <a:latin typeface="Cambria Math" panose="02040503050406030204" pitchFamily="18" charset="0"/>
                        <a:ea typeface="Arial" panose="020B0604020202020204" pitchFamily="34" charset="0"/>
                        <a:cs typeface="Times New Roman" panose="02020603050405020304" pitchFamily="18" charset="0"/>
                      </a:rPr>
                      <m:t>=</m:t>
                    </m:r>
                    <m:sSup>
                      <m:sSup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700" i="1">
                            <a:effectLst/>
                            <a:latin typeface="Cambria Math" panose="02040503050406030204" pitchFamily="18" charset="0"/>
                            <a:ea typeface="Arial" panose="020B0604020202020204" pitchFamily="34" charset="0"/>
                            <a:cs typeface="Times New Roman" panose="02020603050405020304" pitchFamily="18" charset="0"/>
                          </a:rPr>
                          <m:t>180</m:t>
                        </m:r>
                      </m:e>
                      <m:sup>
                        <m:r>
                          <a:rPr lang="en-US" sz="1700" i="1">
                            <a:effectLst/>
                            <a:latin typeface="Cambria Math" panose="02040503050406030204" pitchFamily="18" charset="0"/>
                            <a:ea typeface="Arial" panose="020B0604020202020204" pitchFamily="34" charset="0"/>
                            <a:cs typeface="Times New Roman" panose="02020603050405020304" pitchFamily="18" charset="0"/>
                          </a:rPr>
                          <m:t>𝑜</m:t>
                        </m:r>
                      </m:sup>
                    </m:sSup>
                    <m:r>
                      <a:rPr lang="nl-NL" sz="1700" i="1">
                        <a:effectLst/>
                        <a:latin typeface="Cambria Math" panose="02040503050406030204" pitchFamily="18" charset="0"/>
                        <a:ea typeface="Arial" panose="020B0604020202020204" pitchFamily="34" charset="0"/>
                        <a:cs typeface="Times New Roman" panose="02020603050405020304" pitchFamily="18" charset="0"/>
                      </a:rPr>
                      <m:t>−</m:t>
                    </m:r>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r>
                          <a:rPr lang="en-US" sz="1700" i="1">
                            <a:effectLst/>
                            <a:latin typeface="Cambria Math" panose="02040503050406030204" pitchFamily="18" charset="0"/>
                            <a:ea typeface="Arial" panose="020B0604020202020204" pitchFamily="34" charset="0"/>
                            <a:cs typeface="Times New Roman" panose="02020603050405020304" pitchFamily="18" charset="0"/>
                          </a:rPr>
                          <m:t>𝐴𝐶𝑀</m:t>
                        </m:r>
                      </m:e>
                    </m:acc>
                    <m:r>
                      <a:rPr lang="nl-NL" sz="1700" i="1">
                        <a:effectLst/>
                        <a:latin typeface="Cambria Math" panose="02040503050406030204" pitchFamily="18" charset="0"/>
                        <a:ea typeface="Arial" panose="020B0604020202020204" pitchFamily="34" charset="0"/>
                        <a:cs typeface="Times New Roman" panose="02020603050405020304" pitchFamily="18" charset="0"/>
                      </a:rPr>
                      <m:t>&gt;</m:t>
                    </m:r>
                    <m:sSup>
                      <m:sSup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sSupPr>
                      <m:e>
                        <m:r>
                          <a:rPr lang="nl-NL" sz="1700" i="1">
                            <a:effectLst/>
                            <a:latin typeface="Cambria Math" panose="02040503050406030204" pitchFamily="18" charset="0"/>
                            <a:ea typeface="Arial" panose="020B0604020202020204" pitchFamily="34" charset="0"/>
                            <a:cs typeface="Times New Roman" panose="02020603050405020304" pitchFamily="18" charset="0"/>
                          </a:rPr>
                          <m:t>90</m:t>
                        </m:r>
                      </m:e>
                      <m:sup>
                        <m:r>
                          <a:rPr lang="en-US" sz="1700" i="1">
                            <a:effectLst/>
                            <a:latin typeface="Cambria Math" panose="02040503050406030204" pitchFamily="18" charset="0"/>
                            <a:ea typeface="Arial" panose="020B0604020202020204" pitchFamily="34" charset="0"/>
                            <a:cs typeface="Times New Roman" panose="02020603050405020304" pitchFamily="18" charset="0"/>
                          </a:rPr>
                          <m:t>𝑜</m:t>
                        </m:r>
                      </m:sup>
                    </m:sSup>
                    <m:r>
                      <a:rPr lang="nl-NL" sz="1700" i="1">
                        <a:effectLst/>
                        <a:latin typeface="Cambria Math" panose="02040503050406030204" pitchFamily="18" charset="0"/>
                        <a:ea typeface="Arial" panose="020B0604020202020204" pitchFamily="34" charset="0"/>
                        <a:cs typeface="Times New Roman" panose="02020603050405020304" pitchFamily="18" charset="0"/>
                      </a:rPr>
                      <m:t>&gt;</m:t>
                    </m:r>
                    <m:acc>
                      <m:accPr>
                        <m:chr m:val="̂"/>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accPr>
                      <m:e>
                        <m:sSup>
                          <m:sSup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700" i="1">
                                <a:effectLst/>
                                <a:latin typeface="Cambria Math" panose="02040503050406030204" pitchFamily="18" charset="0"/>
                                <a:ea typeface="Arial" panose="020B0604020202020204" pitchFamily="34" charset="0"/>
                                <a:cs typeface="Times New Roman" panose="02020603050405020304" pitchFamily="18" charset="0"/>
                              </a:rPr>
                              <m:t>𝐴</m:t>
                            </m:r>
                          </m:e>
                          <m:sup>
                            <m:r>
                              <a:rPr lang="nl-NL" sz="17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700" i="1">
                                <a:effectLst/>
                                <a:latin typeface="Cambria Math" panose="02040503050406030204" pitchFamily="18" charset="0"/>
                                <a:ea typeface="Arial" panose="020B0604020202020204" pitchFamily="34" charset="0"/>
                                <a:cs typeface="Times New Roman" panose="02020603050405020304" pitchFamily="18" charset="0"/>
                              </a:rPr>
                              <m:t>𝐶</m:t>
                            </m:r>
                          </m:e>
                          <m:sup>
                            <m:r>
                              <a:rPr lang="nl-NL" sz="1700" i="1">
                                <a:effectLst/>
                                <a:latin typeface="Cambria Math" panose="02040503050406030204" pitchFamily="18" charset="0"/>
                                <a:ea typeface="Arial" panose="020B0604020202020204" pitchFamily="34" charset="0"/>
                                <a:cs typeface="Times New Roman" panose="02020603050405020304" pitchFamily="18" charset="0"/>
                              </a:rPr>
                              <m:t>′</m:t>
                            </m:r>
                          </m:sup>
                        </m:sSup>
                        <m:sSup>
                          <m:sSupPr>
                            <m:ctrlPr>
                              <a:rPr lang="en-US" sz="1700" i="1">
                                <a:effectLst/>
                                <a:latin typeface="Cambria Math" panose="02040503050406030204" pitchFamily="18" charset="0"/>
                                <a:ea typeface="Arial" panose="020B0604020202020204" pitchFamily="34" charset="0"/>
                                <a:cs typeface="Times New Roman" panose="02020603050405020304" pitchFamily="18" charset="0"/>
                              </a:rPr>
                            </m:ctrlPr>
                          </m:sSupPr>
                          <m:e>
                            <m:r>
                              <a:rPr lang="en-US" sz="1700" i="1">
                                <a:effectLst/>
                                <a:latin typeface="Cambria Math" panose="02040503050406030204" pitchFamily="18" charset="0"/>
                                <a:ea typeface="Arial" panose="020B0604020202020204" pitchFamily="34" charset="0"/>
                                <a:cs typeface="Times New Roman" panose="02020603050405020304" pitchFamily="18" charset="0"/>
                              </a:rPr>
                              <m:t>𝑀</m:t>
                            </m:r>
                          </m:e>
                          <m:sup>
                            <m:r>
                              <a:rPr lang="nl-NL" sz="1700" i="1">
                                <a:effectLst/>
                                <a:latin typeface="Cambria Math" panose="02040503050406030204" pitchFamily="18" charset="0"/>
                                <a:ea typeface="Arial" panose="020B0604020202020204" pitchFamily="34" charset="0"/>
                                <a:cs typeface="Times New Roman" panose="02020603050405020304" pitchFamily="18" charset="0"/>
                              </a:rPr>
                              <m:t>′</m:t>
                            </m:r>
                          </m:sup>
                        </m:sSup>
                      </m:e>
                    </m:acc>
                  </m:oMath>
                </a14:m>
                <a:r>
                  <a:rPr lang="nl-NL"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nl-NL" sz="1700">
                    <a:effectLst/>
                    <a:latin typeface="+mn-lt"/>
                    <a:ea typeface="Dotum" panose="020B0600000101010101" pitchFamily="34" charset="-127"/>
                    <a:cs typeface="Times New Roman" panose="02020603050405020304" pitchFamily="18" charset="0"/>
                  </a:rPr>
                  <a:t> Vô Lý.</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nl-NL" sz="1700">
                    <a:effectLst/>
                    <a:latin typeface="+mn-lt"/>
                    <a:ea typeface="Arial" panose="020B0604020202020204" pitchFamily="34" charset="0"/>
                    <a:cs typeface="Times New Roman" panose="02020603050405020304" pitchFamily="18" charset="0"/>
                  </a:rPr>
                  <a:t>+ Vậy </a:t>
                </a:r>
                <a14:m>
                  <m:oMath xmlns:m="http://schemas.openxmlformats.org/officeDocument/2006/math">
                    <m:r>
                      <a:rPr lang="nl-NL" sz="1700" i="1">
                        <a:effectLst/>
                        <a:latin typeface="Cambria Math" panose="02040503050406030204" pitchFamily="18" charset="0"/>
                        <a:ea typeface="Arial" panose="020B0604020202020204" pitchFamily="34" charset="0"/>
                        <a:cs typeface="Times New Roman" panose="02020603050405020304" pitchFamily="18" charset="0"/>
                      </a:rPr>
                      <m:t>𝐶</m:t>
                    </m:r>
                  </m:oMath>
                </a14:m>
                <a:r>
                  <a:rPr lang="nl-NL" sz="1700">
                    <a:effectLst/>
                    <a:latin typeface="+mn-lt"/>
                    <a:ea typeface="Dotum" panose="020B0600000101010101" pitchFamily="34" charset="-127"/>
                    <a:cs typeface="Times New Roman" panose="02020603050405020304" pitchFamily="18" charset="0"/>
                  </a:rPr>
                  <a:t> nằm giữa </a:t>
                </a:r>
                <a14:m>
                  <m:oMath xmlns:m="http://schemas.openxmlformats.org/officeDocument/2006/math">
                    <m:r>
                      <a:rPr lang="nl-NL" sz="1700" i="1">
                        <a:effectLst/>
                        <a:latin typeface="Cambria Math" panose="02040503050406030204" pitchFamily="18" charset="0"/>
                        <a:ea typeface="Dotum" panose="020B0600000101010101" pitchFamily="34" charset="-127"/>
                        <a:cs typeface="Times New Roman" panose="02020603050405020304" pitchFamily="18" charset="0"/>
                      </a:rPr>
                      <m:t>𝐵</m:t>
                    </m:r>
                  </m:oMath>
                </a14:m>
                <a:r>
                  <a:rPr lang="nl-NL"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700" i="1">
                        <a:effectLst/>
                        <a:latin typeface="Cambria Math" panose="02040503050406030204" pitchFamily="18" charset="0"/>
                        <a:ea typeface="Dotum" panose="020B0600000101010101" pitchFamily="34" charset="-127"/>
                        <a:cs typeface="Times New Roman" panose="02020603050405020304" pitchFamily="18" charset="0"/>
                      </a:rPr>
                      <m:t>𝑀</m:t>
                    </m:r>
                  </m:oMath>
                </a14:m>
                <a:r>
                  <a:rPr lang="nl-NL" sz="1700">
                    <a:effectLst/>
                    <a:latin typeface="+mn-lt"/>
                    <a:ea typeface="Dotum" panose="020B0600000101010101" pitchFamily="34" charset="-127"/>
                    <a:cs typeface="Times New Roman" panose="02020603050405020304" pitchFamily="18" charset="0"/>
                  </a:rPr>
                  <a:t> (Hình 9.19). Khi đó </a:t>
                </a:r>
              </a:p>
              <a:p>
                <a:pPr algn="ctr">
                  <a:lnSpc>
                    <a:spcPct val="150000"/>
                  </a:lnSpc>
                </a:pPr>
                <a14:m>
                  <m:oMath xmlns:m="http://schemas.openxmlformats.org/officeDocument/2006/math">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𝐴𝐶𝐵</m:t>
                        </m:r>
                      </m:e>
                    </m:acc>
                    <m:r>
                      <a:rPr lang="nl-NL"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700" i="1">
                            <a:effectLst/>
                            <a:latin typeface="Cambria Math" panose="02040503050406030204" pitchFamily="18" charset="0"/>
                            <a:ea typeface="Dotum" panose="020B0600000101010101" pitchFamily="34" charset="-127"/>
                            <a:cs typeface="Times New Roman" panose="02020603050405020304" pitchFamily="18" charset="0"/>
                          </a:rPr>
                          <m:t>180</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𝑜</m:t>
                        </m:r>
                      </m:sup>
                    </m:sSup>
                    <m:r>
                      <a:rPr lang="nl-NL"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𝐴𝐶𝑀</m:t>
                        </m:r>
                      </m:e>
                    </m:acc>
                    <m:r>
                      <a:rPr lang="nl-NL"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700" i="1">
                            <a:effectLst/>
                            <a:latin typeface="Cambria Math" panose="02040503050406030204" pitchFamily="18" charset="0"/>
                            <a:ea typeface="Dotum" panose="020B0600000101010101" pitchFamily="34" charset="-127"/>
                            <a:cs typeface="Times New Roman" panose="02020603050405020304" pitchFamily="18" charset="0"/>
                          </a:rPr>
                          <m:t>180</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𝑜</m:t>
                        </m:r>
                      </m:sup>
                    </m:sSup>
                    <m:r>
                      <a:rPr lang="nl-NL"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𝐴𝑀𝐵</m:t>
                        </m:r>
                      </m:e>
                    </m:acc>
                    <m:r>
                      <a:rPr lang="nl-NL" sz="1700" i="1">
                        <a:effectLst/>
                        <a:latin typeface="Cambria Math" panose="02040503050406030204" pitchFamily="18" charset="0"/>
                        <a:ea typeface="Dotum" panose="020B0600000101010101" pitchFamily="34" charset="-127"/>
                        <a:cs typeface="Times New Roman" panose="02020603050405020304" pitchFamily="18" charset="0"/>
                      </a:rPr>
                      <m: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700" i="1">
                            <a:effectLst/>
                            <a:latin typeface="Cambria Math" panose="02040503050406030204" pitchFamily="18" charset="0"/>
                            <a:ea typeface="Dotum" panose="020B0600000101010101" pitchFamily="34" charset="-127"/>
                            <a:cs typeface="Times New Roman" panose="02020603050405020304" pitchFamily="18" charset="0"/>
                          </a:rPr>
                          <m:t>180</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𝑜</m:t>
                        </m:r>
                      </m:sup>
                    </m:sSup>
                    <m:r>
                      <a:rPr lang="nl-NL" sz="1700" i="1">
                        <a:effectLst/>
                        <a:latin typeface="Cambria Math" panose="02040503050406030204" pitchFamily="18" charset="0"/>
                        <a:ea typeface="Dotum" panose="020B0600000101010101" pitchFamily="34" charset="-127"/>
                        <a:cs typeface="Times New Roman" panose="02020603050405020304" pitchFamily="18" charset="0"/>
                      </a:rPr>
                      <m:t>−</m:t>
                    </m:r>
                    <m:acc>
                      <m:accPr>
                        <m:chr m:val="̂"/>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acc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𝐶</m:t>
                        </m:r>
                        <m:r>
                          <a:rPr lang="nl-NL" sz="1700" i="1">
                            <a:effectLst/>
                            <a:latin typeface="Cambria Math" panose="02040503050406030204" pitchFamily="18" charset="0"/>
                            <a:ea typeface="Dotum" panose="020B0600000101010101" pitchFamily="34" charset="-127"/>
                            <a:cs typeface="Times New Roman" panose="02020603050405020304" pitchFamily="18" charset="0"/>
                          </a:rPr>
                          <m:t>′</m:t>
                        </m:r>
                      </m:e>
                    </m:acc>
                    <m:r>
                      <a:rPr lang="nl-NL" sz="1700" i="1">
                        <a:effectLst/>
                        <a:latin typeface="Cambria Math" panose="02040503050406030204" pitchFamily="18" charset="0"/>
                        <a:ea typeface="Dotum" panose="020B0600000101010101" pitchFamily="34" charset="-127"/>
                        <a:cs typeface="Times New Roman" panose="02020603050405020304" pitchFamily="18" charset="0"/>
                      </a:rPr>
                      <m:t>&gt;</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700" i="1">
                            <a:effectLst/>
                            <a:latin typeface="Cambria Math" panose="02040503050406030204" pitchFamily="18" charset="0"/>
                            <a:ea typeface="Dotum" panose="020B0600000101010101" pitchFamily="34" charset="-127"/>
                            <a:cs typeface="Times New Roman" panose="02020603050405020304" pitchFamily="18" charset="0"/>
                          </a:rPr>
                          <m:t>90</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𝑜</m:t>
                        </m:r>
                      </m:sup>
                    </m:sSup>
                  </m:oMath>
                </a14:m>
                <a:r>
                  <a:rPr lang="nl-NL" sz="1700">
                    <a:effectLst/>
                    <a:latin typeface="+mn-lt"/>
                    <a:ea typeface="Dotum" panose="020B0600000101010101" pitchFamily="34" charset="-127"/>
                    <a:cs typeface="Times New Roman" panose="02020603050405020304" pitchFamily="18" charset="0"/>
                  </a:rPr>
                  <a:t> </a:t>
                </a: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nl-NL" sz="1700">
                    <a:effectLst/>
                    <a:latin typeface="+mn-lt"/>
                    <a:ea typeface="Dotum" panose="020B0600000101010101" pitchFamily="34" charset="-127"/>
                    <a:cs typeface="Times New Roman" panose="02020603050405020304" pitchFamily="18" charset="0"/>
                  </a:rPr>
                  <a:t> Vô Lý.</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14:m>
                  <m:oMath xmlns:m="http://schemas.openxmlformats.org/officeDocument/2006/math">
                    <m:r>
                      <a:rPr lang="en-US" sz="1700">
                        <a:latin typeface="Cambria Math" panose="02040503050406030204" pitchFamily="18" charset="0"/>
                        <a:ea typeface="Dotum" panose="020B0600000101010101" pitchFamily="34" charset="-127"/>
                        <a:cs typeface="Times New Roman" panose="02020603050405020304" pitchFamily="18" charset="0"/>
                      </a:rPr>
                      <m:t>⇒</m:t>
                    </m:r>
                  </m:oMath>
                </a14:m>
                <a:r>
                  <a:rPr lang="nl-NL" sz="1700">
                    <a:effectLst/>
                    <a:latin typeface="+mn-lt"/>
                    <a:ea typeface="Arial" panose="020B0604020202020204" pitchFamily="34" charset="0"/>
                    <a:cs typeface="Times New Roman" panose="02020603050405020304" pitchFamily="18" charset="0"/>
                  </a:rPr>
                  <a:t> Vậy điểm </a:t>
                </a:r>
                <a14:m>
                  <m:oMath xmlns:m="http://schemas.openxmlformats.org/officeDocument/2006/math">
                    <m:r>
                      <a:rPr lang="nl-NL" sz="1700" i="1">
                        <a:effectLst/>
                        <a:latin typeface="Cambria Math" panose="02040503050406030204" pitchFamily="18" charset="0"/>
                        <a:ea typeface="Arial" panose="020B0604020202020204" pitchFamily="34" charset="0"/>
                        <a:cs typeface="Times New Roman" panose="02020603050405020304" pitchFamily="18" charset="0"/>
                      </a:rPr>
                      <m:t>𝐶</m:t>
                    </m:r>
                  </m:oMath>
                </a14:m>
                <a:r>
                  <a:rPr lang="nl-NL" sz="1700">
                    <a:effectLst/>
                    <a:latin typeface="+mn-lt"/>
                    <a:ea typeface="Dotum" panose="020B0600000101010101" pitchFamily="34" charset="-127"/>
                    <a:cs typeface="Times New Roman" panose="02020603050405020304" pitchFamily="18" charset="0"/>
                  </a:rPr>
                  <a:t> phải trùng với </a:t>
                </a:r>
                <a14:m>
                  <m:oMath xmlns:m="http://schemas.openxmlformats.org/officeDocument/2006/math">
                    <m:r>
                      <a:rPr lang="nl-NL" sz="1700" i="1">
                        <a:effectLst/>
                        <a:latin typeface="Cambria Math" panose="02040503050406030204" pitchFamily="18" charset="0"/>
                        <a:ea typeface="Dotum" panose="020B0600000101010101" pitchFamily="34" charset="-127"/>
                        <a:cs typeface="Times New Roman" panose="02020603050405020304" pitchFamily="18" charset="0"/>
                      </a:rPr>
                      <m:t>𝑀</m:t>
                    </m:r>
                  </m:oMath>
                </a14:m>
                <a:r>
                  <a:rPr lang="nl-NL" sz="1700">
                    <a:effectLst/>
                    <a:latin typeface="+mn-lt"/>
                    <a:ea typeface="Dotum" panose="020B0600000101010101" pitchFamily="34" charset="-127"/>
                    <a:cs typeface="Times New Roman" panose="02020603050405020304" pitchFamily="18" charset="0"/>
                  </a:rPr>
                  <a:t> và </a:t>
                </a:r>
                <a14:m>
                  <m:oMath xmlns:m="http://schemas.openxmlformats.org/officeDocument/2006/math">
                    <m:r>
                      <a:rPr lang="nl-NL" sz="1700" i="1">
                        <a:effectLst/>
                        <a:latin typeface="Cambria Math" panose="02040503050406030204" pitchFamily="18" charset="0"/>
                        <a:ea typeface="Dotum" panose="020B0600000101010101" pitchFamily="34" charset="-127"/>
                        <a:cs typeface="Times New Roman" panose="02020603050405020304" pitchFamily="18" charset="0"/>
                      </a:rPr>
                      <m:t>∆ </m:t>
                    </m:r>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𝐴</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𝐵</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700" i="1">
                            <a:effectLst/>
                            <a:latin typeface="Cambria Math" panose="02040503050406030204" pitchFamily="18" charset="0"/>
                            <a:ea typeface="Dotum" panose="020B0600000101010101" pitchFamily="34" charset="-127"/>
                            <a:cs typeface="Times New Roman" panose="02020603050405020304" pitchFamily="18" charset="0"/>
                          </a:rPr>
                        </m:ctrlPr>
                      </m:sSupPr>
                      <m:e>
                        <m:r>
                          <a:rPr lang="nl-NL" sz="1700" i="1">
                            <a:effectLst/>
                            <a:latin typeface="Cambria Math" panose="02040503050406030204" pitchFamily="18" charset="0"/>
                            <a:ea typeface="Dotum" panose="020B0600000101010101" pitchFamily="34" charset="-127"/>
                            <a:cs typeface="Times New Roman" panose="02020603050405020304" pitchFamily="18" charset="0"/>
                          </a:rPr>
                          <m:t>𝐶</m:t>
                        </m:r>
                      </m:e>
                      <m:sup>
                        <m:r>
                          <a:rPr lang="nl-NL" sz="1700" i="1">
                            <a:effectLst/>
                            <a:latin typeface="Cambria Math" panose="02040503050406030204" pitchFamily="18" charset="0"/>
                            <a:ea typeface="Dotum" panose="020B0600000101010101" pitchFamily="34" charset="-127"/>
                            <a:cs typeface="Times New Roman" panose="02020603050405020304" pitchFamily="18" charset="0"/>
                          </a:rPr>
                          <m:t>′</m:t>
                        </m:r>
                      </m:sup>
                    </m:sSup>
                    <m:r>
                      <a:rPr lang="vi-VN" sz="1700" i="1">
                        <a:latin typeface="Cambria Math" panose="02040503050406030204" pitchFamily="18" charset="0"/>
                      </a:rPr>
                      <m:t>∽</m:t>
                    </m:r>
                    <m:r>
                      <a:rPr lang="nl-NL" sz="1700" i="1">
                        <a:effectLst/>
                        <a:latin typeface="Cambria Math" panose="02040503050406030204" pitchFamily="18" charset="0"/>
                        <a:ea typeface="Arial" panose="020B0604020202020204" pitchFamily="34" charset="0"/>
                        <a:cs typeface="Times New Roman" panose="02020603050405020304" pitchFamily="18" charset="0"/>
                      </a:rPr>
                      <m:t>∆</m:t>
                    </m:r>
                    <m:r>
                      <a:rPr lang="nl-NL" sz="17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nl-NL" sz="1700">
                    <a:effectLst/>
                    <a:latin typeface="+mn-lt"/>
                    <a:ea typeface="Dotum" panose="020B0600000101010101" pitchFamily="34" charset="-127"/>
                    <a:cs typeface="Times New Roman" panose="02020603050405020304" pitchFamily="18" charset="0"/>
                  </a:rPr>
                  <a:t>.</a:t>
                </a:r>
                <a:endParaRPr lang="en-US" sz="1700">
                  <a:effectLst/>
                  <a:latin typeface="+mn-lt"/>
                  <a:ea typeface="Arial" panose="020B060402020202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1089088" y="716288"/>
                <a:ext cx="7005570" cy="4095865"/>
              </a:xfrm>
              <a:prstGeom prst="rect">
                <a:avLst/>
              </a:prstGeom>
              <a:blipFill>
                <a:blip r:embed="rId3"/>
                <a:stretch>
                  <a:fillRect l="-609"/>
                </a:stretch>
              </a:blipFill>
            </p:spPr>
            <p:txBody>
              <a:bodyPr/>
              <a:lstStyle/>
              <a:p>
                <a:r>
                  <a:rPr lang="en-US">
                    <a:noFill/>
                  </a:rPr>
                  <a:t> </a:t>
                </a:r>
              </a:p>
            </p:txBody>
          </p:sp>
        </mc:Fallback>
      </mc:AlternateContent>
    </p:spTree>
    <p:extLst>
      <p:ext uri="{BB962C8B-B14F-4D97-AF65-F5344CB8AC3E}">
        <p14:creationId xmlns:p14="http://schemas.microsoft.com/office/powerpoint/2010/main" val="3006219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lef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randombar(horizontal)">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pic>
        <p:nvPicPr>
          <p:cNvPr id="68" name="Picture 67"/>
          <p:cNvPicPr>
            <a:picLocks noChangeAspect="1"/>
          </p:cNvPicPr>
          <p:nvPr/>
        </p:nvPicPr>
        <p:blipFill>
          <a:blip r:embed="rId3"/>
          <a:stretch>
            <a:fillRect/>
          </a:stretch>
        </p:blipFill>
        <p:spPr>
          <a:xfrm>
            <a:off x="2187326" y="975896"/>
            <a:ext cx="4834547" cy="1518036"/>
          </a:xfrm>
          <a:prstGeom prst="rect">
            <a:avLst/>
          </a:prstGeom>
        </p:spPr>
      </p:pic>
      <p:pic>
        <p:nvPicPr>
          <p:cNvPr id="69" name="Picture 68"/>
          <p:cNvPicPr>
            <a:picLocks noChangeAspect="1"/>
          </p:cNvPicPr>
          <p:nvPr/>
        </p:nvPicPr>
        <p:blipFill>
          <a:blip r:embed="rId4"/>
          <a:stretch>
            <a:fillRect/>
          </a:stretch>
        </p:blipFill>
        <p:spPr>
          <a:xfrm>
            <a:off x="3301380" y="3232851"/>
            <a:ext cx="2606438" cy="1363167"/>
          </a:xfrm>
          <a:prstGeom prst="rect">
            <a:avLst/>
          </a:prstGeom>
        </p:spPr>
      </p:pic>
    </p:spTree>
    <p:extLst>
      <p:ext uri="{BB962C8B-B14F-4D97-AF65-F5344CB8AC3E}">
        <p14:creationId xmlns:p14="http://schemas.microsoft.com/office/powerpoint/2010/main" val="3297615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844702" y="648204"/>
                <a:ext cx="5665553" cy="1376724"/>
              </a:xfrm>
              <a:prstGeom prst="rect">
                <a:avLst/>
              </a:prstGeom>
              <a:noFill/>
            </p:spPr>
            <p:txBody>
              <a:bodyPr wrap="square" rtlCol="0">
                <a:spAutoFit/>
              </a:bodyPr>
              <a:lstStyle/>
              <a:p>
                <a:pPr marR="30480" algn="just">
                  <a:lnSpc>
                    <a:spcPct val="150000"/>
                  </a:lnSpc>
                  <a:spcBef>
                    <a:spcPts val="600"/>
                  </a:spcBef>
                  <a:spcAft>
                    <a:spcPts val="600"/>
                  </a:spcAft>
                </a:pPr>
                <a:r>
                  <a:rPr lang="fr-FR" sz="2200" b="1">
                    <a:solidFill>
                      <a:schemeClr val="tx2">
                        <a:lumMod val="75000"/>
                      </a:schemeClr>
                    </a:solidFill>
                    <a:latin typeface="Arial" panose="020B0604020202020204" pitchFamily="34" charset="0"/>
                    <a:ea typeface="Times New Roman" panose="02020603050405020304" pitchFamily="18" charset="0"/>
                    <a:cs typeface="Arial" panose="020B0604020202020204" pitchFamily="34" charset="0"/>
                  </a:rPr>
                  <a:t>Câu 1.</a:t>
                </a:r>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Cho hai tam giác </a:t>
                </a:r>
                <a14:m>
                  <m:oMath xmlns:m="http://schemas.openxmlformats.org/officeDocument/2006/math">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𝑅𝑆𝐾</m:t>
                    </m:r>
                  </m:oMath>
                </a14:m>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𝑃𝑄𝑀</m:t>
                    </m:r>
                  </m:oMath>
                </a14:m>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f>
                      <m:fPr>
                        <m:ctrlPr>
                          <a:rPr lang="en-US"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𝑅𝑆</m:t>
                        </m:r>
                      </m:num>
                      <m:den>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𝑃𝑄</m:t>
                        </m:r>
                      </m:den>
                    </m:f>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𝑅𝐾</m:t>
                        </m:r>
                      </m:num>
                      <m:den>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𝑃𝑀</m:t>
                        </m:r>
                      </m:den>
                    </m:f>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𝑆𝐾</m:t>
                        </m:r>
                      </m:num>
                      <m:den>
                        <m:r>
                          <a:rPr lang="fr-FR" sz="2200" i="1">
                            <a:solidFill>
                              <a:schemeClr val="tx2">
                                <a:lumMod val="75000"/>
                              </a:schemeClr>
                            </a:solidFill>
                            <a:effectLst/>
                            <a:latin typeface="Cambria Math" panose="02040503050406030204" pitchFamily="18" charset="0"/>
                            <a:ea typeface="Times New Roman" panose="02020603050405020304" pitchFamily="18" charset="0"/>
                            <a:cs typeface="Times New Roman" panose="02020603050405020304" pitchFamily="18" charset="0"/>
                          </a:rPr>
                          <m:t>𝑄𝑀</m:t>
                        </m:r>
                      </m:den>
                    </m:f>
                  </m:oMath>
                </a14:m>
                <a:r>
                  <a:rPr lang="fr-FR"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rPr>
                  <a:t>, khi đó ta có:</a:t>
                </a:r>
                <a:endParaRPr lang="en-US" sz="2200">
                  <a:solidFill>
                    <a:schemeClr val="tx2">
                      <a:lumMod val="75000"/>
                    </a:schemeClr>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844702" y="648204"/>
                <a:ext cx="5665553" cy="1376724"/>
              </a:xfrm>
              <a:prstGeom prst="rect">
                <a:avLst/>
              </a:prstGeom>
              <a:blipFill>
                <a:blip r:embed="rId6"/>
                <a:stretch>
                  <a:fillRect l="-1399" r="-861"/>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2286000" y="2457450"/>
            <a:ext cx="2634917" cy="431580"/>
          </a:xfrm>
          <a:prstGeom prst="rect">
            <a:avLst/>
          </a:prstGeom>
        </p:spPr>
      </p:pic>
      <p:sp>
        <p:nvSpPr>
          <p:cNvPr id="7" name="Oval 6"/>
          <p:cNvSpPr/>
          <p:nvPr/>
        </p:nvSpPr>
        <p:spPr>
          <a:xfrm>
            <a:off x="1600200" y="24003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pic>
        <p:nvPicPr>
          <p:cNvPr id="8" name="Picture 7" descr="1456.png"/>
          <p:cNvPicPr>
            <a:picLocks noChangeAspect="1"/>
          </p:cNvPicPr>
          <p:nvPr/>
        </p:nvPicPr>
        <p:blipFill>
          <a:blip r:embed="rId7" cstate="print"/>
          <a:stretch>
            <a:fillRect/>
          </a:stretch>
        </p:blipFill>
        <p:spPr>
          <a:xfrm>
            <a:off x="2285999" y="3156293"/>
            <a:ext cx="2634917" cy="431580"/>
          </a:xfrm>
          <a:prstGeom prst="rect">
            <a:avLst/>
          </a:prstGeom>
        </p:spPr>
      </p:pic>
      <p:pic>
        <p:nvPicPr>
          <p:cNvPr id="9" name="Picture 8" descr="1456.png"/>
          <p:cNvPicPr>
            <a:picLocks noChangeAspect="1"/>
          </p:cNvPicPr>
          <p:nvPr/>
        </p:nvPicPr>
        <p:blipFill>
          <a:blip r:embed="rId7" cstate="print"/>
          <a:stretch>
            <a:fillRect/>
          </a:stretch>
        </p:blipFill>
        <p:spPr>
          <a:xfrm>
            <a:off x="2286000" y="3829050"/>
            <a:ext cx="2634916" cy="431580"/>
          </a:xfrm>
          <a:prstGeom prst="rect">
            <a:avLst/>
          </a:prstGeom>
        </p:spPr>
      </p:pic>
      <p:pic>
        <p:nvPicPr>
          <p:cNvPr id="10" name="Picture 9" descr="1456.png"/>
          <p:cNvPicPr>
            <a:picLocks noChangeAspect="1"/>
          </p:cNvPicPr>
          <p:nvPr/>
        </p:nvPicPr>
        <p:blipFill>
          <a:blip r:embed="rId7" cstate="print"/>
          <a:stretch>
            <a:fillRect/>
          </a:stretch>
        </p:blipFill>
        <p:spPr>
          <a:xfrm>
            <a:off x="2286000" y="4514850"/>
            <a:ext cx="2634917" cy="431580"/>
          </a:xfrm>
          <a:prstGeom prst="rect">
            <a:avLst/>
          </a:prstGeom>
        </p:spPr>
      </p:pic>
      <p:sp>
        <p:nvSpPr>
          <p:cNvPr id="11" name="Oval 10"/>
          <p:cNvSpPr/>
          <p:nvPr/>
        </p:nvSpPr>
        <p:spPr>
          <a:xfrm>
            <a:off x="1600200" y="37719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12" name="Oval 11"/>
          <p:cNvSpPr/>
          <p:nvPr/>
        </p:nvSpPr>
        <p:spPr>
          <a:xfrm>
            <a:off x="1600200" y="307665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1350" kern="1200">
              <a:solidFill>
                <a:prstClr val="black"/>
              </a:solidFill>
              <a:latin typeface="Calibri"/>
            </a:endParaRPr>
          </a:p>
        </p:txBody>
      </p:sp>
      <p:sp>
        <p:nvSpPr>
          <p:cNvPr id="13" name="Oval 12"/>
          <p:cNvSpPr/>
          <p:nvPr/>
        </p:nvSpPr>
        <p:spPr>
          <a:xfrm>
            <a:off x="1600200" y="4441798"/>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685800">
              <a:buClrTx/>
            </a:pPr>
            <a:endParaRPr lang="en-US" sz="2000" kern="1200">
              <a:solidFill>
                <a:prstClr val="black"/>
              </a:solidFill>
              <a:latin typeface="Arial" panose="020B0604020202020204" pitchFamily="34" charset="0"/>
              <a:cs typeface="Arial" panose="020B0604020202020204" pitchFamily="34" charset="0"/>
            </a:endParaRPr>
          </a:p>
        </p:txBody>
      </p:sp>
      <p:sp>
        <p:nvSpPr>
          <p:cNvPr id="14" name="TextBox 13"/>
          <p:cNvSpPr txBox="1"/>
          <p:nvPr/>
        </p:nvSpPr>
        <p:spPr>
          <a:xfrm>
            <a:off x="1673252" y="2457450"/>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A</a:t>
            </a:r>
          </a:p>
        </p:txBody>
      </p:sp>
      <p:sp>
        <p:nvSpPr>
          <p:cNvPr id="15" name="TextBox 14"/>
          <p:cNvSpPr txBox="1"/>
          <p:nvPr/>
        </p:nvSpPr>
        <p:spPr>
          <a:xfrm>
            <a:off x="1681203" y="4498948"/>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D</a:t>
            </a:r>
          </a:p>
        </p:txBody>
      </p:sp>
      <p:sp>
        <p:nvSpPr>
          <p:cNvPr id="16" name="TextBox 15"/>
          <p:cNvSpPr txBox="1"/>
          <p:nvPr/>
        </p:nvSpPr>
        <p:spPr>
          <a:xfrm>
            <a:off x="1673252" y="3821099"/>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C</a:t>
            </a:r>
          </a:p>
        </p:txBody>
      </p:sp>
      <p:sp>
        <p:nvSpPr>
          <p:cNvPr id="17" name="TextBox 16"/>
          <p:cNvSpPr txBox="1"/>
          <p:nvPr/>
        </p:nvSpPr>
        <p:spPr>
          <a:xfrm>
            <a:off x="1681203" y="3133806"/>
            <a:ext cx="342900" cy="415498"/>
          </a:xfrm>
          <a:prstGeom prst="rect">
            <a:avLst/>
          </a:prstGeom>
          <a:noFill/>
        </p:spPr>
        <p:txBody>
          <a:bodyPr wrap="square" rtlCol="0">
            <a:spAutoFit/>
          </a:bodyPr>
          <a:lstStyle/>
          <a:p>
            <a:pPr defTabSz="685800">
              <a:buClrTx/>
            </a:pPr>
            <a:r>
              <a:rPr lang="en-US" sz="2000" b="1" kern="1200" dirty="0">
                <a:solidFill>
                  <a:prstClr val="black"/>
                </a:solidFill>
                <a:latin typeface="Arial" panose="020B0604020202020204" pitchFamily="34" charset="0"/>
                <a:ea typeface="+mn-ea"/>
                <a:cs typeface="Arial" panose="020B0604020202020204" pitchFamily="34" charset="0"/>
              </a:rPr>
              <a:t>B</a:t>
            </a:r>
          </a:p>
        </p:txBody>
      </p:sp>
      <mc:AlternateContent xmlns:mc="http://schemas.openxmlformats.org/markup-compatibility/2006" xmlns:a14="http://schemas.microsoft.com/office/drawing/2010/main">
        <mc:Choice Requires="a14">
          <p:sp>
            <p:nvSpPr>
              <p:cNvPr id="18" name="TextBox 17"/>
              <p:cNvSpPr txBox="1"/>
              <p:nvPr/>
            </p:nvSpPr>
            <p:spPr>
              <a:xfrm>
                <a:off x="2373824" y="2465581"/>
                <a:ext cx="2457450" cy="415498"/>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100" i="1" kern="1200" smtClean="0">
                          <a:solidFill>
                            <a:srgbClr val="002060"/>
                          </a:solidFill>
                          <a:latin typeface="Cambria Math" panose="02040503050406030204" pitchFamily="18" charset="0"/>
                          <a:ea typeface="+mn-ea"/>
                          <a:cs typeface="Arial" panose="020B0604020202020204" pitchFamily="34" charset="0"/>
                        </a:rPr>
                        <m:t>∆</m:t>
                      </m:r>
                      <m:r>
                        <a:rPr lang="en-US" sz="2100" i="1" kern="1200" smtClean="0">
                          <a:solidFill>
                            <a:srgbClr val="002060"/>
                          </a:solidFill>
                          <a:latin typeface="Cambria Math" panose="02040503050406030204" pitchFamily="18" charset="0"/>
                          <a:ea typeface="+mn-ea"/>
                          <a:cs typeface="Arial" panose="020B0604020202020204" pitchFamily="34" charset="0"/>
                        </a:rPr>
                        <m:t>𝑅𝑆𝐾</m:t>
                      </m:r>
                      <m:r>
                        <a:rPr lang="en-US" sz="2100" i="1" kern="1200" smtClean="0">
                          <a:solidFill>
                            <a:srgbClr val="002060"/>
                          </a:solidFill>
                          <a:latin typeface="Cambria Math" panose="02040503050406030204" pitchFamily="18" charset="0"/>
                          <a:ea typeface="+mn-ea"/>
                          <a:cs typeface="Arial" panose="020B0604020202020204" pitchFamily="34" charset="0"/>
                        </a:rPr>
                        <m:t> ∽ ∆</m:t>
                      </m:r>
                      <m:r>
                        <a:rPr lang="en-US" sz="2100" i="1" kern="1200">
                          <a:solidFill>
                            <a:srgbClr val="002060"/>
                          </a:solidFill>
                          <a:latin typeface="Cambria Math" panose="02040503050406030204" pitchFamily="18" charset="0"/>
                          <a:ea typeface="+mn-ea"/>
                          <a:cs typeface="Arial" panose="020B0604020202020204" pitchFamily="34" charset="0"/>
                        </a:rPr>
                        <m:t>𝑃𝑄𝑀</m:t>
                      </m:r>
                    </m:oMath>
                  </m:oMathPara>
                </a14:m>
                <a:endParaRPr lang="en-US" sz="2100" kern="1200" dirty="0">
                  <a:solidFill>
                    <a:srgbClr val="002060"/>
                  </a:solidFill>
                  <a:latin typeface="Arial" panose="020B0604020202020204" pitchFamily="34" charset="0"/>
                  <a:ea typeface="+mn-ea"/>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373824" y="2465581"/>
                <a:ext cx="2457450" cy="415498"/>
              </a:xfrm>
              <a:prstGeom prst="rect">
                <a:avLst/>
              </a:prstGeom>
              <a:blipFill>
                <a:blip r:embed="rId8"/>
                <a:stretch>
                  <a:fillRect b="-1594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2321423" y="3155680"/>
                <a:ext cx="2628900" cy="415498"/>
              </a:xfrm>
              <a:prstGeom prst="rect">
                <a:avLst/>
              </a:prstGeom>
              <a:noFill/>
            </p:spPr>
            <p:txBody>
              <a:bodyPr wrap="square" rtlCol="0">
                <a:spAutoFit/>
              </a:bodyPr>
              <a:lstStyle/>
              <a:p>
                <a:pPr algn="ctr" defTabSz="685800">
                  <a:buClrTx/>
                </a:pPr>
                <a14:m>
                  <m:oMathPara xmlns:m="http://schemas.openxmlformats.org/officeDocument/2006/math">
                    <m:oMathParaPr>
                      <m:jc m:val="centerGroup"/>
                    </m:oMathParaPr>
                    <m:oMath xmlns:m="http://schemas.openxmlformats.org/officeDocument/2006/math">
                      <m:r>
                        <a:rPr lang="en-US" sz="2100" i="1" smtClean="0">
                          <a:solidFill>
                            <a:srgbClr val="002060"/>
                          </a:solidFill>
                          <a:latin typeface="Cambria Math" panose="02040503050406030204" pitchFamily="18" charset="0"/>
                        </a:rPr>
                        <m:t>∆</m:t>
                      </m:r>
                      <m:r>
                        <a:rPr lang="en-US" sz="2100" i="1" smtClean="0">
                          <a:solidFill>
                            <a:srgbClr val="002060"/>
                          </a:solidFill>
                          <a:latin typeface="Cambria Math" panose="02040503050406030204" pitchFamily="18" charset="0"/>
                        </a:rPr>
                        <m:t>𝑅𝑆𝐾</m:t>
                      </m:r>
                      <m:r>
                        <a:rPr lang="en-US" sz="2100" i="1" smtClean="0">
                          <a:solidFill>
                            <a:srgbClr val="002060"/>
                          </a:solidFill>
                          <a:latin typeface="Cambria Math" panose="02040503050406030204" pitchFamily="18" charset="0"/>
                        </a:rPr>
                        <m:t> ∽  ∆</m:t>
                      </m:r>
                      <m:r>
                        <a:rPr lang="en-US" sz="2100" i="1" smtClean="0">
                          <a:solidFill>
                            <a:srgbClr val="002060"/>
                          </a:solidFill>
                          <a:latin typeface="Cambria Math" panose="02040503050406030204" pitchFamily="18" charset="0"/>
                        </a:rPr>
                        <m:t>𝑄𝑃𝑀</m:t>
                      </m:r>
                    </m:oMath>
                  </m:oMathPara>
                </a14:m>
                <a:endParaRPr lang="en-US" sz="2100" dirty="0">
                  <a:solidFill>
                    <a:srgbClr val="002060"/>
                  </a:solidFil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321423" y="3155680"/>
                <a:ext cx="2628900" cy="415498"/>
              </a:xfrm>
              <a:prstGeom prst="rect">
                <a:avLst/>
              </a:prstGeom>
              <a:blipFill>
                <a:blip r:embed="rId9"/>
                <a:stretch>
                  <a:fillRect b="-1617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2373824" y="3823895"/>
                <a:ext cx="2457450" cy="454933"/>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100" i="1" kern="1200" smtClean="0">
                          <a:solidFill>
                            <a:srgbClr val="002060"/>
                          </a:solidFill>
                          <a:latin typeface="Cambria Math" panose="02040503050406030204" pitchFamily="18" charset="0"/>
                          <a:ea typeface="+mn-ea"/>
                          <a:cs typeface="Arial" panose="020B0604020202020204" pitchFamily="34" charset="0"/>
                        </a:rPr>
                        <m:t>∆</m:t>
                      </m:r>
                      <m:r>
                        <a:rPr lang="en-US" sz="2100" i="1" kern="1200" smtClean="0">
                          <a:solidFill>
                            <a:srgbClr val="002060"/>
                          </a:solidFill>
                          <a:latin typeface="Cambria Math" panose="02040503050406030204" pitchFamily="18" charset="0"/>
                          <a:ea typeface="+mn-ea"/>
                          <a:cs typeface="Arial" panose="020B0604020202020204" pitchFamily="34" charset="0"/>
                        </a:rPr>
                        <m:t>𝑅𝑆𝐾</m:t>
                      </m:r>
                      <m:r>
                        <a:rPr lang="en-US" sz="2100" i="1" kern="1200" smtClean="0">
                          <a:solidFill>
                            <a:srgbClr val="002060"/>
                          </a:solidFill>
                          <a:latin typeface="Cambria Math" panose="02040503050406030204" pitchFamily="18" charset="0"/>
                          <a:ea typeface="+mn-ea"/>
                          <a:cs typeface="Arial" panose="020B0604020202020204" pitchFamily="34" charset="0"/>
                        </a:rPr>
                        <m:t>∽ ∆</m:t>
                      </m:r>
                      <m:r>
                        <a:rPr lang="en-US" sz="2100" i="1" kern="1200" smtClean="0">
                          <a:solidFill>
                            <a:srgbClr val="002060"/>
                          </a:solidFill>
                          <a:latin typeface="Cambria Math" panose="02040503050406030204" pitchFamily="18" charset="0"/>
                          <a:ea typeface="+mn-ea"/>
                          <a:cs typeface="Arial" panose="020B0604020202020204" pitchFamily="34" charset="0"/>
                        </a:rPr>
                        <m:t>𝑀𝑃𝑄</m:t>
                      </m:r>
                      <m:r>
                        <a:rPr lang="en-US" sz="2100" i="1" kern="1200" smtClean="0">
                          <a:solidFill>
                            <a:srgbClr val="002060"/>
                          </a:solidFill>
                          <a:latin typeface="Cambria Math" panose="02040503050406030204" pitchFamily="18" charset="0"/>
                          <a:ea typeface="+mn-ea"/>
                          <a:cs typeface="Arial" panose="020B0604020202020204" pitchFamily="34" charset="0"/>
                        </a:rPr>
                        <m:t>	</m:t>
                      </m:r>
                    </m:oMath>
                  </m:oMathPara>
                </a14:m>
                <a:endParaRPr lang="en-US" sz="2100" kern="1200" dirty="0">
                  <a:solidFill>
                    <a:srgbClr val="002060"/>
                  </a:solidFill>
                  <a:latin typeface="Arial" panose="020B0604020202020204" pitchFamily="34" charset="0"/>
                  <a:ea typeface="+mn-ea"/>
                  <a:cs typeface="Arial" panose="020B0604020202020204" pitchFamily="34" charset="0"/>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373824" y="3823895"/>
                <a:ext cx="2457450" cy="454933"/>
              </a:xfrm>
              <a:prstGeom prst="rect">
                <a:avLst/>
              </a:prstGeom>
              <a:blipFill>
                <a:blip r:embed="rId10"/>
                <a:stretch>
                  <a:fillRect b="-14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2373824" y="4514850"/>
                <a:ext cx="2457450" cy="415498"/>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100" i="1" kern="1200" smtClean="0">
                          <a:solidFill>
                            <a:srgbClr val="002060"/>
                          </a:solidFill>
                          <a:latin typeface="Cambria Math" panose="02040503050406030204" pitchFamily="18" charset="0"/>
                          <a:ea typeface="+mn-ea"/>
                          <a:cs typeface="Arial" panose="020B0604020202020204" pitchFamily="34" charset="0"/>
                        </a:rPr>
                        <m:t> ∆</m:t>
                      </m:r>
                      <m:r>
                        <a:rPr lang="en-US" sz="2100" i="1" kern="1200" smtClean="0">
                          <a:solidFill>
                            <a:srgbClr val="002060"/>
                          </a:solidFill>
                          <a:latin typeface="Cambria Math" panose="02040503050406030204" pitchFamily="18" charset="0"/>
                          <a:ea typeface="+mn-ea"/>
                          <a:cs typeface="Arial" panose="020B0604020202020204" pitchFamily="34" charset="0"/>
                        </a:rPr>
                        <m:t>𝑅𝑆𝐾</m:t>
                      </m:r>
                      <m:r>
                        <a:rPr lang="en-US" sz="2100" i="1" kern="1200" smtClean="0">
                          <a:solidFill>
                            <a:srgbClr val="002060"/>
                          </a:solidFill>
                          <a:latin typeface="Cambria Math" panose="02040503050406030204" pitchFamily="18" charset="0"/>
                          <a:ea typeface="+mn-ea"/>
                          <a:cs typeface="Arial" panose="020B0604020202020204" pitchFamily="34" charset="0"/>
                        </a:rPr>
                        <m:t>  ∽ ∆</m:t>
                      </m:r>
                      <m:r>
                        <a:rPr lang="en-US" sz="2100" i="1" kern="1200" smtClean="0">
                          <a:solidFill>
                            <a:srgbClr val="002060"/>
                          </a:solidFill>
                          <a:latin typeface="Cambria Math" panose="02040503050406030204" pitchFamily="18" charset="0"/>
                          <a:ea typeface="+mn-ea"/>
                          <a:cs typeface="Arial" panose="020B0604020202020204" pitchFamily="34" charset="0"/>
                        </a:rPr>
                        <m:t>𝑄𝑀𝑃</m:t>
                      </m:r>
                    </m:oMath>
                  </m:oMathPara>
                </a14:m>
                <a:endParaRPr lang="en-US" sz="2100" kern="1200" dirty="0">
                  <a:solidFill>
                    <a:srgbClr val="002060"/>
                  </a:solidFill>
                  <a:latin typeface="Arial" panose="020B0604020202020204" pitchFamily="34" charset="0"/>
                  <a:ea typeface="+mn-ea"/>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2373824" y="4514850"/>
                <a:ext cx="2457450" cy="415498"/>
              </a:xfrm>
              <a:prstGeom prst="rect">
                <a:avLst/>
              </a:prstGeom>
              <a:blipFill>
                <a:blip r:embed="rId11"/>
                <a:stretch>
                  <a:fillRect b="-16176"/>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2" cstate="print"/>
          <a:srcRect/>
          <a:stretch>
            <a:fillRect/>
          </a:stretch>
        </p:blipFill>
        <p:spPr bwMode="auto">
          <a:xfrm>
            <a:off x="6020132" y="38078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3" cstate="print"/>
          <a:srcRect/>
          <a:stretch>
            <a:fillRect/>
          </a:stretch>
        </p:blipFill>
        <p:spPr bwMode="auto">
          <a:xfrm>
            <a:off x="5791532" y="3464930"/>
            <a:ext cx="1314450" cy="1326430"/>
          </a:xfrm>
          <a:prstGeom prst="rect">
            <a:avLst/>
          </a:prstGeom>
          <a:noFill/>
        </p:spPr>
      </p:pic>
      <p:sp>
        <p:nvSpPr>
          <p:cNvPr id="26" name="Cloud 25"/>
          <p:cNvSpPr/>
          <p:nvPr/>
        </p:nvSpPr>
        <p:spPr>
          <a:xfrm>
            <a:off x="6648781" y="28362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algn="ctr" defTabSz="685800">
              <a:buClrTx/>
            </a:pPr>
            <a:r>
              <a:rPr lang="en-US" sz="2000" kern="1200" dirty="0">
                <a:solidFill>
                  <a:srgbClr val="FF0000"/>
                </a:solidFill>
                <a:latin typeface="Arial" panose="020B0604020202020204" pitchFamily="34" charset="0"/>
                <a:cs typeface="Arial" panose="020B0604020202020204" pitchFamily="34" charset="0"/>
              </a:rPr>
              <a:t>HẾT GIỜ</a:t>
            </a:r>
          </a:p>
        </p:txBody>
      </p:sp>
      <p:pic>
        <p:nvPicPr>
          <p:cNvPr id="24" name="Picture 23" descr="1.png"/>
          <p:cNvPicPr>
            <a:picLocks noChangeAspect="1"/>
          </p:cNvPicPr>
          <p:nvPr/>
        </p:nvPicPr>
        <p:blipFill>
          <a:blip r:embed="rId14" cstate="print"/>
          <a:stretch>
            <a:fillRect/>
          </a:stretch>
        </p:blipFill>
        <p:spPr>
          <a:xfrm>
            <a:off x="1035657" y="1724096"/>
            <a:ext cx="814512" cy="921745"/>
          </a:xfrm>
          <a:prstGeom prst="rect">
            <a:avLst/>
          </a:prstGeom>
        </p:spPr>
      </p:pic>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4"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4045436200"/>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822174" y="575142"/>
                <a:ext cx="5530134" cy="1553054"/>
              </a:xfrm>
              <a:prstGeom prst="rect">
                <a:avLst/>
              </a:prstGeom>
              <a:noFill/>
            </p:spPr>
            <p:txBody>
              <a:bodyPr wrap="square" rtlCol="0">
                <a:spAutoFit/>
              </a:bodyPr>
              <a:lstStyle/>
              <a:p>
                <a:pPr marR="30480" algn="just">
                  <a:lnSpc>
                    <a:spcPct val="150000"/>
                  </a:lnSpc>
                  <a:spcBef>
                    <a:spcPts val="600"/>
                  </a:spcBef>
                  <a:spcAft>
                    <a:spcPts val="600"/>
                  </a:spcAft>
                </a:pPr>
                <a:r>
                  <a:rPr lang="fr-FR" sz="2200" b="1">
                    <a:solidFill>
                      <a:schemeClr val="tx2"/>
                    </a:solidFill>
                    <a:latin typeface="Arial" panose="020B0604020202020204" pitchFamily="34" charset="0"/>
                    <a:ea typeface="Times New Roman" panose="02020603050405020304" pitchFamily="18" charset="0"/>
                    <a:cs typeface="Arial" panose="020B0604020202020204" pitchFamily="34" charset="0"/>
                  </a:rPr>
                  <a:t>Câu 2</a:t>
                </a:r>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đồng dạng với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𝑀𝑁𝑃</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Biết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𝐵𝐶</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=6</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𝑀𝑁</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=10</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𝑀𝑃</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=5</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Chọn câu </a:t>
                </a:r>
                <a:r>
                  <a:rPr lang="fr-FR" sz="2200" b="1">
                    <a:solidFill>
                      <a:schemeClr val="tx2"/>
                    </a:solidFill>
                    <a:effectLst/>
                    <a:latin typeface="Arial" panose="020B0604020202020204" pitchFamily="34" charset="0"/>
                    <a:ea typeface="Times New Roman" panose="02020603050405020304" pitchFamily="18" charset="0"/>
                    <a:cs typeface="Arial" panose="020B0604020202020204" pitchFamily="34" charset="0"/>
                  </a:rPr>
                  <a:t>đúng</a:t>
                </a:r>
                <a:endParaRPr lang="en-US" sz="2200" b="1">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822174" y="575142"/>
                <a:ext cx="5530134" cy="1553054"/>
              </a:xfrm>
              <a:prstGeom prst="rect">
                <a:avLst/>
              </a:prstGeom>
              <a:blipFill>
                <a:blip r:embed="rId6"/>
                <a:stretch>
                  <a:fillRect l="-1433" r="-882" b="-7451"/>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2286000" y="2457450"/>
            <a:ext cx="3233146" cy="431580"/>
          </a:xfrm>
          <a:prstGeom prst="rect">
            <a:avLst/>
          </a:prstGeom>
        </p:spPr>
      </p:pic>
      <p:sp>
        <p:nvSpPr>
          <p:cNvPr id="7" name="Oval 6"/>
          <p:cNvSpPr/>
          <p:nvPr/>
        </p:nvSpPr>
        <p:spPr>
          <a:xfrm>
            <a:off x="1600200" y="24003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7" cstate="print"/>
          <a:stretch>
            <a:fillRect/>
          </a:stretch>
        </p:blipFill>
        <p:spPr>
          <a:xfrm>
            <a:off x="2285999" y="3156293"/>
            <a:ext cx="3233146" cy="431580"/>
          </a:xfrm>
          <a:prstGeom prst="rect">
            <a:avLst/>
          </a:prstGeom>
        </p:spPr>
      </p:pic>
      <p:pic>
        <p:nvPicPr>
          <p:cNvPr id="9" name="Picture 8" descr="1456.png"/>
          <p:cNvPicPr>
            <a:picLocks noChangeAspect="1"/>
          </p:cNvPicPr>
          <p:nvPr/>
        </p:nvPicPr>
        <p:blipFill>
          <a:blip r:embed="rId7" cstate="print"/>
          <a:stretch>
            <a:fillRect/>
          </a:stretch>
        </p:blipFill>
        <p:spPr>
          <a:xfrm>
            <a:off x="2285999" y="3829050"/>
            <a:ext cx="3233145" cy="431580"/>
          </a:xfrm>
          <a:prstGeom prst="rect">
            <a:avLst/>
          </a:prstGeom>
        </p:spPr>
      </p:pic>
      <p:pic>
        <p:nvPicPr>
          <p:cNvPr id="10" name="Picture 9" descr="1456.png"/>
          <p:cNvPicPr>
            <a:picLocks noChangeAspect="1"/>
          </p:cNvPicPr>
          <p:nvPr/>
        </p:nvPicPr>
        <p:blipFill>
          <a:blip r:embed="rId7" cstate="print"/>
          <a:stretch>
            <a:fillRect/>
          </a:stretch>
        </p:blipFill>
        <p:spPr>
          <a:xfrm>
            <a:off x="2286000" y="4498948"/>
            <a:ext cx="3233146" cy="431580"/>
          </a:xfrm>
          <a:prstGeom prst="rect">
            <a:avLst/>
          </a:prstGeom>
        </p:spPr>
      </p:pic>
      <p:sp>
        <p:nvSpPr>
          <p:cNvPr id="11" name="Oval 10"/>
          <p:cNvSpPr/>
          <p:nvPr/>
        </p:nvSpPr>
        <p:spPr>
          <a:xfrm>
            <a:off x="1600200" y="3771900"/>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1600200" y="307665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1600200" y="4441798"/>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1673252" y="2457450"/>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A</a:t>
            </a:r>
          </a:p>
        </p:txBody>
      </p:sp>
      <p:sp>
        <p:nvSpPr>
          <p:cNvPr id="15" name="TextBox 14"/>
          <p:cNvSpPr txBox="1"/>
          <p:nvPr/>
        </p:nvSpPr>
        <p:spPr>
          <a:xfrm>
            <a:off x="1681203" y="449894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D</a:t>
            </a:r>
          </a:p>
        </p:txBody>
      </p:sp>
      <p:sp>
        <p:nvSpPr>
          <p:cNvPr id="16" name="TextBox 15"/>
          <p:cNvSpPr txBox="1"/>
          <p:nvPr/>
        </p:nvSpPr>
        <p:spPr>
          <a:xfrm>
            <a:off x="1673252" y="3821099"/>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17" name="TextBox 16"/>
          <p:cNvSpPr txBox="1"/>
          <p:nvPr/>
        </p:nvSpPr>
        <p:spPr>
          <a:xfrm>
            <a:off x="1681203" y="3133806"/>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t>
            </a:r>
          </a:p>
        </p:txBody>
      </p:sp>
      <mc:AlternateContent xmlns:mc="http://schemas.openxmlformats.org/markup-compatibility/2006" xmlns:a14="http://schemas.microsoft.com/office/drawing/2010/main">
        <mc:Choice Requires="a14">
          <p:sp>
            <p:nvSpPr>
              <p:cNvPr id="18" name="TextBox 17"/>
              <p:cNvSpPr txBox="1"/>
              <p:nvPr/>
            </p:nvSpPr>
            <p:spPr>
              <a:xfrm>
                <a:off x="2235308" y="2465144"/>
                <a:ext cx="3383281"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000" i="1" kern="1200" smtClean="0">
                          <a:solidFill>
                            <a:srgbClr val="002060"/>
                          </a:solidFill>
                          <a:latin typeface="Cambria Math" panose="02040503050406030204" pitchFamily="18" charset="0"/>
                          <a:ea typeface="+mn-ea"/>
                          <a:cs typeface="Arial" panose="020B0604020202020204" pitchFamily="34" charset="0"/>
                        </a:rPr>
                        <m:t>𝑁𝑃</m:t>
                      </m:r>
                      <m:r>
                        <a:rPr lang="en-US" sz="2000" i="1" kern="1200" smtClean="0">
                          <a:solidFill>
                            <a:srgbClr val="002060"/>
                          </a:solidFill>
                          <a:latin typeface="Cambria Math" panose="02040503050406030204" pitchFamily="18" charset="0"/>
                          <a:ea typeface="+mn-ea"/>
                          <a:cs typeface="Arial" panose="020B0604020202020204" pitchFamily="34" charset="0"/>
                        </a:rPr>
                        <m:t>=12 </m:t>
                      </m:r>
                      <m:r>
                        <a:rPr lang="en-US" sz="2000" i="1" kern="1200" smtClean="0">
                          <a:solidFill>
                            <a:srgbClr val="002060"/>
                          </a:solidFill>
                          <a:latin typeface="Cambria Math" panose="02040503050406030204" pitchFamily="18" charset="0"/>
                          <a:ea typeface="+mn-ea"/>
                          <a:cs typeface="Arial" panose="020B0604020202020204" pitchFamily="34" charset="0"/>
                        </a:rPr>
                        <m:t>𝑐𝑚</m:t>
                      </m:r>
                      <m:r>
                        <a:rPr lang="en-US" sz="2000" i="1" kern="1200" smtClean="0">
                          <a:solidFill>
                            <a:srgbClr val="002060"/>
                          </a:solidFill>
                          <a:latin typeface="Cambria Math" panose="02040503050406030204" pitchFamily="18" charset="0"/>
                          <a:ea typeface="+mn-ea"/>
                          <a:cs typeface="Arial" panose="020B0604020202020204" pitchFamily="34" charset="0"/>
                        </a:rPr>
                        <m:t> ; </m:t>
                      </m:r>
                      <m:r>
                        <a:rPr lang="en-US" sz="2000" i="1" kern="1200" smtClean="0">
                          <a:solidFill>
                            <a:srgbClr val="002060"/>
                          </a:solidFill>
                          <a:latin typeface="Cambria Math" panose="02040503050406030204" pitchFamily="18" charset="0"/>
                          <a:ea typeface="+mn-ea"/>
                          <a:cs typeface="Arial" panose="020B0604020202020204" pitchFamily="34" charset="0"/>
                        </a:rPr>
                        <m:t>𝐴𝐶</m:t>
                      </m:r>
                      <m:r>
                        <a:rPr lang="en-US" sz="2000" i="1" kern="1200" smtClean="0">
                          <a:solidFill>
                            <a:srgbClr val="002060"/>
                          </a:solidFill>
                          <a:latin typeface="Cambria Math" panose="02040503050406030204" pitchFamily="18" charset="0"/>
                          <a:ea typeface="+mn-ea"/>
                          <a:cs typeface="Arial" panose="020B0604020202020204" pitchFamily="34" charset="0"/>
                        </a:rPr>
                        <m:t>=2,5 </m:t>
                      </m:r>
                      <m:r>
                        <a:rPr lang="en-US" sz="2000" i="1" kern="1200" smtClean="0">
                          <a:solidFill>
                            <a:srgbClr val="002060"/>
                          </a:solidFill>
                          <a:latin typeface="Cambria Math" panose="02040503050406030204" pitchFamily="18" charset="0"/>
                          <a:ea typeface="+mn-ea"/>
                          <a:cs typeface="Arial" panose="020B0604020202020204" pitchFamily="34" charset="0"/>
                        </a:rPr>
                        <m:t>𝑐𝑚</m:t>
                      </m:r>
                    </m:oMath>
                  </m:oMathPara>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235308" y="2465144"/>
                <a:ext cx="3383281" cy="400110"/>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2246297" y="3172285"/>
                <a:ext cx="3356390"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de-DE" sz="2000" i="1" smtClean="0">
                          <a:solidFill>
                            <a:srgbClr val="002060"/>
                          </a:solidFill>
                          <a:latin typeface="Cambria Math" panose="02040503050406030204" pitchFamily="18" charset="0"/>
                        </a:rPr>
                        <m:t>𝑁𝑃</m:t>
                      </m:r>
                      <m:r>
                        <a:rPr lang="de-DE" sz="2000" i="1" smtClean="0">
                          <a:solidFill>
                            <a:srgbClr val="002060"/>
                          </a:solidFill>
                          <a:latin typeface="Cambria Math" panose="02040503050406030204" pitchFamily="18" charset="0"/>
                        </a:rPr>
                        <m:t>=2,5 </m:t>
                      </m:r>
                      <m:r>
                        <a:rPr lang="de-DE" sz="2000" i="1" smtClean="0">
                          <a:solidFill>
                            <a:srgbClr val="002060"/>
                          </a:solidFill>
                          <a:latin typeface="Cambria Math" panose="02040503050406030204" pitchFamily="18" charset="0"/>
                        </a:rPr>
                        <m:t>𝑐𝑚</m:t>
                      </m:r>
                      <m:r>
                        <a:rPr lang="de-DE" sz="2000" i="1" smtClean="0">
                          <a:solidFill>
                            <a:srgbClr val="002060"/>
                          </a:solidFill>
                          <a:latin typeface="Cambria Math" panose="02040503050406030204" pitchFamily="18" charset="0"/>
                        </a:rPr>
                        <m:t> ; </m:t>
                      </m:r>
                      <m:r>
                        <a:rPr lang="de-DE" sz="2000" i="1" smtClean="0">
                          <a:solidFill>
                            <a:srgbClr val="002060"/>
                          </a:solidFill>
                          <a:latin typeface="Cambria Math" panose="02040503050406030204" pitchFamily="18" charset="0"/>
                        </a:rPr>
                        <m:t>𝐴𝐶</m:t>
                      </m:r>
                      <m:r>
                        <a:rPr lang="de-DE" sz="2000" i="1" smtClean="0">
                          <a:solidFill>
                            <a:srgbClr val="002060"/>
                          </a:solidFill>
                          <a:latin typeface="Cambria Math" panose="02040503050406030204" pitchFamily="18" charset="0"/>
                        </a:rPr>
                        <m:t>=12 </m:t>
                      </m:r>
                      <m:r>
                        <a:rPr lang="de-DE" sz="2000" i="1" smtClean="0">
                          <a:solidFill>
                            <a:srgbClr val="002060"/>
                          </a:solidFill>
                          <a:latin typeface="Cambria Math" panose="02040503050406030204" pitchFamily="18" charset="0"/>
                        </a:rPr>
                        <m:t>𝑐𝑚</m:t>
                      </m:r>
                    </m:oMath>
                  </m:oMathPara>
                </a14:m>
                <a:endParaRPr kumimoji="0" lang="en-US" sz="2000" b="0" i="0" u="none" strike="noStrike" kern="0" cap="none" spc="0" normalizeH="0" baseline="0" noProof="0" dirty="0">
                  <a:ln>
                    <a:noFill/>
                  </a:ln>
                  <a:solidFill>
                    <a:srgbClr val="002060"/>
                  </a:solidFill>
                  <a:effectLst/>
                  <a:uLnTx/>
                  <a:uFillTx/>
                  <a:sym typeface="Arial"/>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2246297" y="3172285"/>
                <a:ext cx="3356390" cy="400110"/>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2365872" y="3852903"/>
                <a:ext cx="3056918"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en-US" sz="2000" i="1" kern="1200" smtClean="0">
                          <a:solidFill>
                            <a:srgbClr val="002060"/>
                          </a:solidFill>
                          <a:latin typeface="Cambria Math" panose="02040503050406030204" pitchFamily="18" charset="0"/>
                          <a:ea typeface="+mn-ea"/>
                          <a:cs typeface="Arial" panose="020B0604020202020204" pitchFamily="34" charset="0"/>
                        </a:rPr>
                        <m:t>𝑁𝑃</m:t>
                      </m:r>
                      <m:r>
                        <a:rPr lang="en-US" sz="2000" i="1" kern="1200" smtClean="0">
                          <a:solidFill>
                            <a:srgbClr val="002060"/>
                          </a:solidFill>
                          <a:latin typeface="Cambria Math" panose="02040503050406030204" pitchFamily="18" charset="0"/>
                          <a:ea typeface="+mn-ea"/>
                          <a:cs typeface="Arial" panose="020B0604020202020204" pitchFamily="34" charset="0"/>
                        </a:rPr>
                        <m:t>=5 </m:t>
                      </m:r>
                      <m:r>
                        <a:rPr lang="en-US" sz="2000" i="1" kern="1200" smtClean="0">
                          <a:solidFill>
                            <a:srgbClr val="002060"/>
                          </a:solidFill>
                          <a:latin typeface="Cambria Math" panose="02040503050406030204" pitchFamily="18" charset="0"/>
                          <a:ea typeface="+mn-ea"/>
                          <a:cs typeface="Arial" panose="020B0604020202020204" pitchFamily="34" charset="0"/>
                        </a:rPr>
                        <m:t>𝑐𝑚</m:t>
                      </m:r>
                      <m:r>
                        <a:rPr lang="en-US" sz="2000" i="1" kern="1200" smtClean="0">
                          <a:solidFill>
                            <a:srgbClr val="002060"/>
                          </a:solidFill>
                          <a:latin typeface="Cambria Math" panose="02040503050406030204" pitchFamily="18" charset="0"/>
                          <a:ea typeface="+mn-ea"/>
                          <a:cs typeface="Arial" panose="020B0604020202020204" pitchFamily="34" charset="0"/>
                        </a:rPr>
                        <m:t> ; </m:t>
                      </m:r>
                      <m:r>
                        <a:rPr lang="en-US" sz="2000" i="1" kern="1200" smtClean="0">
                          <a:solidFill>
                            <a:srgbClr val="002060"/>
                          </a:solidFill>
                          <a:latin typeface="Cambria Math" panose="02040503050406030204" pitchFamily="18" charset="0"/>
                          <a:ea typeface="+mn-ea"/>
                          <a:cs typeface="Arial" panose="020B0604020202020204" pitchFamily="34" charset="0"/>
                        </a:rPr>
                        <m:t>𝐴𝐶</m:t>
                      </m:r>
                      <m:r>
                        <a:rPr lang="en-US" sz="2000" i="1" kern="1200" smtClean="0">
                          <a:solidFill>
                            <a:srgbClr val="002060"/>
                          </a:solidFill>
                          <a:latin typeface="Cambria Math" panose="02040503050406030204" pitchFamily="18" charset="0"/>
                          <a:ea typeface="+mn-ea"/>
                          <a:cs typeface="Arial" panose="020B0604020202020204" pitchFamily="34" charset="0"/>
                        </a:rPr>
                        <m:t>=10 </m:t>
                      </m:r>
                      <m:r>
                        <a:rPr lang="en-US" sz="2000" i="1" kern="1200" smtClean="0">
                          <a:solidFill>
                            <a:srgbClr val="002060"/>
                          </a:solidFill>
                          <a:latin typeface="Cambria Math" panose="02040503050406030204" pitchFamily="18" charset="0"/>
                          <a:ea typeface="+mn-ea"/>
                          <a:cs typeface="Arial" panose="020B0604020202020204" pitchFamily="34" charset="0"/>
                        </a:rPr>
                        <m:t>𝑐𝑚</m:t>
                      </m:r>
                    </m:oMath>
                  </m:oMathPara>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365872" y="3852903"/>
                <a:ext cx="3056918" cy="400110"/>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2357921" y="4514850"/>
                <a:ext cx="3064869" cy="400110"/>
              </a:xfrm>
              <a:prstGeom prst="rect">
                <a:avLst/>
              </a:prstGeom>
              <a:noFill/>
            </p:spPr>
            <p:txBody>
              <a:bodyPr wrap="square" rtlCol="0">
                <a:spAutoFit/>
              </a:bodyPr>
              <a:lstStyle/>
              <a:p>
                <a:pPr lvl="0" algn="ctr" defTabSz="685800">
                  <a:buClrTx/>
                </a:pPr>
                <a14:m>
                  <m:oMathPara xmlns:m="http://schemas.openxmlformats.org/officeDocument/2006/math">
                    <m:oMathParaPr>
                      <m:jc m:val="centerGroup"/>
                    </m:oMathParaPr>
                    <m:oMath xmlns:m="http://schemas.openxmlformats.org/officeDocument/2006/math">
                      <m:r>
                        <a:rPr lang="de-DE" sz="2000" i="1" kern="1200" smtClean="0">
                          <a:solidFill>
                            <a:srgbClr val="002060"/>
                          </a:solidFill>
                          <a:latin typeface="Cambria Math" panose="02040503050406030204" pitchFamily="18" charset="0"/>
                          <a:ea typeface="+mn-ea"/>
                          <a:cs typeface="Arial" panose="020B0604020202020204" pitchFamily="34" charset="0"/>
                        </a:rPr>
                        <m:t>𝑁𝑃</m:t>
                      </m:r>
                      <m:r>
                        <a:rPr lang="de-DE" sz="2000" i="1" kern="1200" smtClean="0">
                          <a:solidFill>
                            <a:srgbClr val="002060"/>
                          </a:solidFill>
                          <a:latin typeface="Cambria Math" panose="02040503050406030204" pitchFamily="18" charset="0"/>
                          <a:ea typeface="+mn-ea"/>
                          <a:cs typeface="Arial" panose="020B0604020202020204" pitchFamily="34" charset="0"/>
                        </a:rPr>
                        <m:t>=10 </m:t>
                      </m:r>
                      <m:r>
                        <a:rPr lang="de-DE" sz="2000" i="1" kern="1200" smtClean="0">
                          <a:solidFill>
                            <a:srgbClr val="002060"/>
                          </a:solidFill>
                          <a:latin typeface="Cambria Math" panose="02040503050406030204" pitchFamily="18" charset="0"/>
                          <a:ea typeface="+mn-ea"/>
                          <a:cs typeface="Arial" panose="020B0604020202020204" pitchFamily="34" charset="0"/>
                        </a:rPr>
                        <m:t>𝑐𝑚</m:t>
                      </m:r>
                      <m:r>
                        <a:rPr lang="de-DE" sz="2000" i="1" kern="1200" smtClean="0">
                          <a:solidFill>
                            <a:srgbClr val="002060"/>
                          </a:solidFill>
                          <a:latin typeface="Cambria Math" panose="02040503050406030204" pitchFamily="18" charset="0"/>
                          <a:ea typeface="+mn-ea"/>
                          <a:cs typeface="Arial" panose="020B0604020202020204" pitchFamily="34" charset="0"/>
                        </a:rPr>
                        <m:t> ; </m:t>
                      </m:r>
                      <m:r>
                        <a:rPr lang="de-DE" sz="2000" i="1" kern="1200" smtClean="0">
                          <a:solidFill>
                            <a:srgbClr val="002060"/>
                          </a:solidFill>
                          <a:latin typeface="Cambria Math" panose="02040503050406030204" pitchFamily="18" charset="0"/>
                          <a:ea typeface="+mn-ea"/>
                          <a:cs typeface="Arial" panose="020B0604020202020204" pitchFamily="34" charset="0"/>
                        </a:rPr>
                        <m:t>𝐴𝐶</m:t>
                      </m:r>
                      <m:r>
                        <a:rPr lang="de-DE" sz="2000" i="1" kern="1200" smtClean="0">
                          <a:solidFill>
                            <a:srgbClr val="002060"/>
                          </a:solidFill>
                          <a:latin typeface="Cambria Math" panose="02040503050406030204" pitchFamily="18" charset="0"/>
                          <a:ea typeface="+mn-ea"/>
                          <a:cs typeface="Arial" panose="020B0604020202020204" pitchFamily="34" charset="0"/>
                        </a:rPr>
                        <m:t>=5 </m:t>
                      </m:r>
                      <m:r>
                        <a:rPr lang="de-DE" sz="2000" i="1" kern="1200" smtClean="0">
                          <a:solidFill>
                            <a:srgbClr val="002060"/>
                          </a:solidFill>
                          <a:latin typeface="Cambria Math" panose="02040503050406030204" pitchFamily="18" charset="0"/>
                          <a:ea typeface="+mn-ea"/>
                          <a:cs typeface="Arial" panose="020B0604020202020204" pitchFamily="34" charset="0"/>
                        </a:rPr>
                        <m:t>𝑐𝑚</m:t>
                      </m:r>
                    </m:oMath>
                  </m:oMathPara>
                </a14:m>
                <a:endParaRPr kumimoji="0" lang="en-US" sz="20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2357921" y="4514850"/>
                <a:ext cx="3064869" cy="400110"/>
              </a:xfrm>
              <a:prstGeom prst="rect">
                <a:avLst/>
              </a:prstGeom>
              <a:blipFill>
                <a:blip r:embed="rId11"/>
                <a:stretch>
                  <a:fillRect b="-1538"/>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2" cstate="print"/>
          <a:srcRect/>
          <a:stretch>
            <a:fillRect/>
          </a:stretch>
        </p:blipFill>
        <p:spPr bwMode="auto">
          <a:xfrm>
            <a:off x="6020132" y="38078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3" cstate="print"/>
          <a:srcRect/>
          <a:stretch>
            <a:fillRect/>
          </a:stretch>
        </p:blipFill>
        <p:spPr bwMode="auto">
          <a:xfrm>
            <a:off x="5791532" y="3464930"/>
            <a:ext cx="1314450" cy="1326430"/>
          </a:xfrm>
          <a:prstGeom prst="rect">
            <a:avLst/>
          </a:prstGeom>
          <a:noFill/>
        </p:spPr>
      </p:pic>
      <p:sp>
        <p:nvSpPr>
          <p:cNvPr id="26" name="Cloud 25"/>
          <p:cNvSpPr/>
          <p:nvPr/>
        </p:nvSpPr>
        <p:spPr>
          <a:xfrm>
            <a:off x="6648781" y="28362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4" cstate="print"/>
          <a:stretch>
            <a:fillRect/>
          </a:stretch>
        </p:blipFill>
        <p:spPr>
          <a:xfrm>
            <a:off x="880109" y="1692968"/>
            <a:ext cx="814512" cy="921745"/>
          </a:xfrm>
          <a:prstGeom prst="rect">
            <a:avLst/>
          </a:prstGeom>
        </p:spPr>
      </p:pic>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4"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2895959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442913" y="754194"/>
                <a:ext cx="6200774" cy="1125308"/>
              </a:xfrm>
              <a:prstGeom prst="rect">
                <a:avLst/>
              </a:prstGeom>
              <a:noFill/>
            </p:spPr>
            <p:txBody>
              <a:bodyPr wrap="square" rtlCol="0">
                <a:spAutoFit/>
              </a:bodyPr>
              <a:lstStyle/>
              <a:p>
                <a:pPr marR="30480" algn="just">
                  <a:lnSpc>
                    <a:spcPct val="150000"/>
                  </a:lnSpc>
                  <a:spcBef>
                    <a:spcPts val="600"/>
                  </a:spcBef>
                  <a:spcAft>
                    <a:spcPts val="600"/>
                  </a:spcAft>
                </a:pPr>
                <a:r>
                  <a:rPr lang="fr-FR" sz="2200" b="1">
                    <a:solidFill>
                      <a:schemeClr val="tx2"/>
                    </a:solidFill>
                    <a:latin typeface="Arial" panose="020B0604020202020204" pitchFamily="34" charset="0"/>
                    <a:ea typeface="Times New Roman" panose="02020603050405020304" pitchFamily="18" charset="0"/>
                    <a:cs typeface="Arial" panose="020B0604020202020204" pitchFamily="34" charset="0"/>
                  </a:rPr>
                  <a:t>Câu 3.</a:t>
                </a:r>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acc>
                      <m:accPr>
                        <m:chr m:val="̂"/>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m:t>
                        </m:r>
                      </m:e>
                    </m:acc>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=2.</m:t>
                    </m:r>
                    <m:acc>
                      <m:accPr>
                        <m:chr m:val="̂"/>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m:t>
                        </m:r>
                      </m:e>
                    </m:acc>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𝐴𝐶</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=16</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𝐵𝐶</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=20</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cm. Tính độ dài cạnh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en-US"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a:t>
                </a:r>
              </a:p>
            </p:txBody>
          </p:sp>
        </mc:Choice>
        <mc:Fallback xmlns="">
          <p:sp>
            <p:nvSpPr>
              <p:cNvPr id="5" name="TextBox 4"/>
              <p:cNvSpPr txBox="1">
                <a:spLocks noRot="1" noChangeAspect="1" noMove="1" noResize="1" noEditPoints="1" noAdjustHandles="1" noChangeArrowheads="1" noChangeShapeType="1" noTextEdit="1"/>
              </p:cNvSpPr>
              <p:nvPr/>
            </p:nvSpPr>
            <p:spPr>
              <a:xfrm>
                <a:off x="1442913" y="754194"/>
                <a:ext cx="6200774" cy="1125308"/>
              </a:xfrm>
              <a:prstGeom prst="rect">
                <a:avLst/>
              </a:prstGeom>
              <a:blipFill>
                <a:blip r:embed="rId6"/>
                <a:stretch>
                  <a:fillRect l="-1278" r="-787" b="-4891"/>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2286000" y="2457450"/>
            <a:ext cx="3450424" cy="431580"/>
          </a:xfrm>
          <a:prstGeom prst="rect">
            <a:avLst/>
          </a:prstGeom>
        </p:spPr>
      </p:pic>
      <p:sp>
        <p:nvSpPr>
          <p:cNvPr id="7" name="Oval 6"/>
          <p:cNvSpPr/>
          <p:nvPr/>
        </p:nvSpPr>
        <p:spPr>
          <a:xfrm>
            <a:off x="1600200" y="4475095"/>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7" cstate="print"/>
          <a:stretch>
            <a:fillRect/>
          </a:stretch>
        </p:blipFill>
        <p:spPr>
          <a:xfrm>
            <a:off x="2286000" y="3086100"/>
            <a:ext cx="3450424" cy="431580"/>
          </a:xfrm>
          <a:prstGeom prst="rect">
            <a:avLst/>
          </a:prstGeom>
        </p:spPr>
      </p:pic>
      <p:pic>
        <p:nvPicPr>
          <p:cNvPr id="9" name="Picture 8" descr="1456.png"/>
          <p:cNvPicPr>
            <a:picLocks noChangeAspect="1"/>
          </p:cNvPicPr>
          <p:nvPr/>
        </p:nvPicPr>
        <p:blipFill>
          <a:blip r:embed="rId7" cstate="print"/>
          <a:stretch>
            <a:fillRect/>
          </a:stretch>
        </p:blipFill>
        <p:spPr>
          <a:xfrm>
            <a:off x="2293951" y="3829050"/>
            <a:ext cx="3442473" cy="431580"/>
          </a:xfrm>
          <a:prstGeom prst="rect">
            <a:avLst/>
          </a:prstGeom>
        </p:spPr>
      </p:pic>
      <p:pic>
        <p:nvPicPr>
          <p:cNvPr id="10" name="Picture 9" descr="1456.png"/>
          <p:cNvPicPr>
            <a:picLocks noChangeAspect="1"/>
          </p:cNvPicPr>
          <p:nvPr/>
        </p:nvPicPr>
        <p:blipFill>
          <a:blip r:embed="rId7" cstate="print"/>
          <a:stretch>
            <a:fillRect/>
          </a:stretch>
        </p:blipFill>
        <p:spPr>
          <a:xfrm>
            <a:off x="2286000" y="4514850"/>
            <a:ext cx="3450424" cy="431580"/>
          </a:xfrm>
          <a:prstGeom prst="rect">
            <a:avLst/>
          </a:prstGeom>
        </p:spPr>
      </p:pic>
      <p:sp>
        <p:nvSpPr>
          <p:cNvPr id="11" name="Oval 10"/>
          <p:cNvSpPr/>
          <p:nvPr/>
        </p:nvSpPr>
        <p:spPr>
          <a:xfrm>
            <a:off x="1600200" y="3787802"/>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1600200" y="3092558"/>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1611395" y="2408341"/>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1673252" y="4532245"/>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1692398" y="246549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1673252" y="383700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C</a:t>
            </a:r>
          </a:p>
        </p:txBody>
      </p:sp>
      <p:sp>
        <p:nvSpPr>
          <p:cNvPr id="17" name="TextBox 16"/>
          <p:cNvSpPr txBox="1"/>
          <p:nvPr/>
        </p:nvSpPr>
        <p:spPr>
          <a:xfrm>
            <a:off x="1681203" y="314970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t>
            </a:r>
          </a:p>
        </p:txBody>
      </p:sp>
      <p:sp>
        <p:nvSpPr>
          <p:cNvPr id="18" name="TextBox 17"/>
          <p:cNvSpPr txBox="1"/>
          <p:nvPr/>
        </p:nvSpPr>
        <p:spPr>
          <a:xfrm>
            <a:off x="2782487" y="2461647"/>
            <a:ext cx="2457450" cy="415498"/>
          </a:xfrm>
          <a:prstGeom prst="rect">
            <a:avLst/>
          </a:prstGeom>
          <a:noFill/>
        </p:spPr>
        <p:txBody>
          <a:bodyPr wrap="square" rtlCol="0">
            <a:spAutoFit/>
          </a:bodyPr>
          <a:lstStyle/>
          <a:p>
            <a:pPr lvl="0" algn="ctr" defTabSz="685800">
              <a:buClrTx/>
            </a:pPr>
            <a:r>
              <a:rPr lang="en-US" sz="2100" kern="1200">
                <a:solidFill>
                  <a:srgbClr val="002060"/>
                </a:solidFill>
                <a:latin typeface="Arial" panose="020B0604020202020204" pitchFamily="34" charset="0"/>
                <a:ea typeface="+mn-ea"/>
                <a:cs typeface="Arial" panose="020B0604020202020204" pitchFamily="34" charset="0"/>
              </a:rPr>
              <a:t>18cm</a:t>
            </a:r>
            <a:endParaRPr kumimoji="0" lang="en-US" sz="21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19" name="TextBox 18"/>
          <p:cNvSpPr txBox="1"/>
          <p:nvPr/>
        </p:nvSpPr>
        <p:spPr>
          <a:xfrm>
            <a:off x="2782487" y="3119367"/>
            <a:ext cx="2457450" cy="415498"/>
          </a:xfrm>
          <a:prstGeom prst="rect">
            <a:avLst/>
          </a:prstGeom>
          <a:noFill/>
        </p:spPr>
        <p:txBody>
          <a:bodyPr wrap="square" rtlCol="0">
            <a:spAutoFit/>
          </a:bodyPr>
          <a:lstStyle/>
          <a:p>
            <a:pPr lvl="0" algn="ctr" defTabSz="685800">
              <a:buClrTx/>
            </a:pPr>
            <a:r>
              <a:rPr lang="en-US" sz="2100" kern="1200">
                <a:solidFill>
                  <a:srgbClr val="002060"/>
                </a:solidFill>
                <a:latin typeface="Arial" panose="020B0604020202020204" pitchFamily="34" charset="0"/>
                <a:ea typeface="+mn-ea"/>
                <a:cs typeface="Arial" panose="020B0604020202020204" pitchFamily="34" charset="0"/>
              </a:rPr>
              <a:t>20 cm</a:t>
            </a:r>
            <a:endParaRPr kumimoji="0" lang="en-US" sz="21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20" name="TextBox 19"/>
          <p:cNvSpPr txBox="1"/>
          <p:nvPr/>
        </p:nvSpPr>
        <p:spPr>
          <a:xfrm>
            <a:off x="2782487" y="3852223"/>
            <a:ext cx="2457450" cy="415498"/>
          </a:xfrm>
          <a:prstGeom prst="rect">
            <a:avLst/>
          </a:prstGeom>
          <a:noFill/>
        </p:spPr>
        <p:txBody>
          <a:bodyPr wrap="square" rtlCol="0">
            <a:spAutoFit/>
          </a:bodyPr>
          <a:lstStyle/>
          <a:p>
            <a:pPr lvl="0" algn="ctr" defTabSz="685800">
              <a:buClrTx/>
            </a:pPr>
            <a:r>
              <a:rPr lang="en-US" sz="2100" kern="1200">
                <a:solidFill>
                  <a:srgbClr val="002060"/>
                </a:solidFill>
                <a:latin typeface="Arial" panose="020B0604020202020204" pitchFamily="34" charset="0"/>
                <a:ea typeface="+mn-ea"/>
                <a:cs typeface="Arial" panose="020B0604020202020204" pitchFamily="34" charset="0"/>
              </a:rPr>
              <a:t>15 cm</a:t>
            </a:r>
            <a:endParaRPr kumimoji="0" lang="en-US" sz="21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21" name="TextBox 20"/>
          <p:cNvSpPr txBox="1"/>
          <p:nvPr/>
        </p:nvSpPr>
        <p:spPr>
          <a:xfrm>
            <a:off x="2263639" y="4538703"/>
            <a:ext cx="3472785" cy="415498"/>
          </a:xfrm>
          <a:prstGeom prst="rect">
            <a:avLst/>
          </a:prstGeom>
          <a:noFill/>
        </p:spPr>
        <p:txBody>
          <a:bodyPr wrap="square" rtlCol="0">
            <a:spAutoFit/>
          </a:bodyPr>
          <a:lstStyle/>
          <a:p>
            <a:pPr lvl="0" algn="ctr" defTabSz="685800">
              <a:buClrTx/>
            </a:pPr>
            <a:r>
              <a:rPr lang="en-US" sz="2100" kern="1200">
                <a:solidFill>
                  <a:srgbClr val="002060"/>
                </a:solidFill>
                <a:latin typeface="Arial" panose="020B0604020202020204" pitchFamily="34" charset="0"/>
                <a:ea typeface="+mn-ea"/>
                <a:cs typeface="Arial" panose="020B0604020202020204" pitchFamily="34" charset="0"/>
              </a:rPr>
              <a:t>9 cm</a:t>
            </a:r>
            <a:endParaRPr kumimoji="0" lang="en-US" sz="21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25" name="Picture 14" descr="kim phut"/>
          <p:cNvPicPr>
            <a:picLocks noChangeAspect="1" noChangeArrowheads="1"/>
          </p:cNvPicPr>
          <p:nvPr/>
        </p:nvPicPr>
        <p:blipFill>
          <a:blip r:embed="rId8" cstate="print"/>
          <a:srcRect/>
          <a:stretch>
            <a:fillRect/>
          </a:stretch>
        </p:blipFill>
        <p:spPr bwMode="auto">
          <a:xfrm>
            <a:off x="6020132" y="38078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5791532" y="3464930"/>
            <a:ext cx="1314450" cy="1326430"/>
          </a:xfrm>
          <a:prstGeom prst="rect">
            <a:avLst/>
          </a:prstGeom>
          <a:noFill/>
        </p:spPr>
      </p:pic>
      <p:sp>
        <p:nvSpPr>
          <p:cNvPr id="26" name="Cloud 25"/>
          <p:cNvSpPr/>
          <p:nvPr/>
        </p:nvSpPr>
        <p:spPr>
          <a:xfrm>
            <a:off x="6648781" y="28362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0" cstate="print"/>
          <a:stretch>
            <a:fillRect/>
          </a:stretch>
        </p:blipFill>
        <p:spPr>
          <a:xfrm>
            <a:off x="1035657" y="1724096"/>
            <a:ext cx="814512" cy="921745"/>
          </a:xfrm>
          <a:prstGeom prst="rect">
            <a:avLst/>
          </a:prstGeom>
        </p:spPr>
      </p:pic>
      <p:pic>
        <p:nvPicPr>
          <p:cNvPr id="27" name="Picture 26" descr="fd2eb0da63d7a14861647a759c721ae2.png">
            <a:hlinkClick r:id="rId11" action="ppaction://hlinksldjump"/>
          </p:cNvPr>
          <p:cNvPicPr>
            <a:picLocks noChangeAspect="1"/>
          </p:cNvPicPr>
          <p:nvPr/>
        </p:nvPicPr>
        <p:blipFill>
          <a:blip r:embed="rId12"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0"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95445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345013" y="587301"/>
                <a:ext cx="6415460" cy="1324530"/>
              </a:xfrm>
              <a:prstGeom prst="rect">
                <a:avLst/>
              </a:prstGeom>
              <a:noFill/>
            </p:spPr>
            <p:txBody>
              <a:bodyPr wrap="square" rtlCol="0">
                <a:spAutoFit/>
              </a:bodyPr>
              <a:lstStyle/>
              <a:p>
                <a:pPr marR="30480" algn="just">
                  <a:lnSpc>
                    <a:spcPct val="150000"/>
                  </a:lnSpc>
                  <a:spcBef>
                    <a:spcPts val="600"/>
                  </a:spcBef>
                  <a:spcAft>
                    <a:spcPts val="600"/>
                  </a:spcAft>
                </a:pPr>
                <a:r>
                  <a:rPr lang="fr-FR" sz="2200" b="1">
                    <a:solidFill>
                      <a:schemeClr val="tx2"/>
                    </a:solidFill>
                    <a:latin typeface="Arial" panose="020B0604020202020204" pitchFamily="34" charset="0"/>
                    <a:ea typeface="Times New Roman" panose="02020603050405020304" pitchFamily="18" charset="0"/>
                    <a:cs typeface="Arial" panose="020B0604020202020204" pitchFamily="34" charset="0"/>
                  </a:rPr>
                  <a:t>Câu 4.</a:t>
                </a:r>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𝐷𝐸𝐹</m:t>
                    </m:r>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có </a:t>
                </a:r>
                <a14:m>
                  <m:oMath xmlns:m="http://schemas.openxmlformats.org/officeDocument/2006/math">
                    <m:acc>
                      <m:accPr>
                        <m:chr m:val="̂"/>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m:t>
                        </m:r>
                      </m:e>
                    </m:acc>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m:t>
                        </m:r>
                      </m:e>
                    </m:acc>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𝐵𝐴</m:t>
                        </m:r>
                      </m:num>
                      <m:den>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𝐵𝐶</m:t>
                        </m:r>
                      </m:den>
                    </m:f>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𝐷𝐸</m:t>
                        </m:r>
                      </m:num>
                      <m:den>
                        <m:r>
                          <a:rPr lang="fr-FR" sz="22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𝐷𝐹</m:t>
                        </m:r>
                      </m:den>
                    </m:f>
                  </m:oMath>
                </a14:m>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Chọn đáp án </a:t>
                </a:r>
                <a:r>
                  <a:rPr lang="fr-FR" sz="2200" b="1">
                    <a:solidFill>
                      <a:schemeClr val="tx2"/>
                    </a:solidFill>
                    <a:effectLst/>
                    <a:latin typeface="Arial" panose="020B0604020202020204" pitchFamily="34" charset="0"/>
                    <a:ea typeface="Times New Roman" panose="02020603050405020304" pitchFamily="18" charset="0"/>
                    <a:cs typeface="Arial" panose="020B0604020202020204" pitchFamily="34" charset="0"/>
                  </a:rPr>
                  <a:t>đúng</a:t>
                </a:r>
                <a:r>
                  <a:rPr lang="fr-FR" sz="2200">
                    <a:solidFill>
                      <a:schemeClr val="tx2"/>
                    </a:solidFill>
                    <a:effectLst/>
                    <a:latin typeface="Arial" panose="020B0604020202020204" pitchFamily="34" charset="0"/>
                    <a:ea typeface="Times New Roman" panose="02020603050405020304" pitchFamily="18" charset="0"/>
                    <a:cs typeface="Arial" panose="020B0604020202020204" pitchFamily="34" charset="0"/>
                  </a:rPr>
                  <a:t>:</a:t>
                </a:r>
                <a:endParaRPr lang="en-US" sz="22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345013" y="587301"/>
                <a:ext cx="6415460" cy="1324530"/>
              </a:xfrm>
              <a:prstGeom prst="rect">
                <a:avLst/>
              </a:prstGeom>
              <a:blipFill>
                <a:blip r:embed="rId6"/>
                <a:stretch>
                  <a:fillRect l="-1236" r="-760" b="-4128"/>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2286000" y="2457450"/>
            <a:ext cx="3450424" cy="431580"/>
          </a:xfrm>
          <a:prstGeom prst="rect">
            <a:avLst/>
          </a:prstGeom>
        </p:spPr>
      </p:pic>
      <p:sp>
        <p:nvSpPr>
          <p:cNvPr id="7" name="Oval 6"/>
          <p:cNvSpPr/>
          <p:nvPr/>
        </p:nvSpPr>
        <p:spPr>
          <a:xfrm>
            <a:off x="1611395" y="3087673"/>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7" cstate="print"/>
          <a:stretch>
            <a:fillRect/>
          </a:stretch>
        </p:blipFill>
        <p:spPr>
          <a:xfrm>
            <a:off x="2286000" y="3086100"/>
            <a:ext cx="3450424" cy="431580"/>
          </a:xfrm>
          <a:prstGeom prst="rect">
            <a:avLst/>
          </a:prstGeom>
        </p:spPr>
      </p:pic>
      <p:pic>
        <p:nvPicPr>
          <p:cNvPr id="9" name="Picture 8" descr="1456.png"/>
          <p:cNvPicPr>
            <a:picLocks noChangeAspect="1"/>
          </p:cNvPicPr>
          <p:nvPr/>
        </p:nvPicPr>
        <p:blipFill>
          <a:blip r:embed="rId7" cstate="print"/>
          <a:stretch>
            <a:fillRect/>
          </a:stretch>
        </p:blipFill>
        <p:spPr>
          <a:xfrm>
            <a:off x="2293951" y="3829050"/>
            <a:ext cx="3442473" cy="431580"/>
          </a:xfrm>
          <a:prstGeom prst="rect">
            <a:avLst/>
          </a:prstGeom>
        </p:spPr>
      </p:pic>
      <p:pic>
        <p:nvPicPr>
          <p:cNvPr id="10" name="Picture 9" descr="1456.png"/>
          <p:cNvPicPr>
            <a:picLocks noChangeAspect="1"/>
          </p:cNvPicPr>
          <p:nvPr/>
        </p:nvPicPr>
        <p:blipFill>
          <a:blip r:embed="rId7" cstate="print"/>
          <a:stretch>
            <a:fillRect/>
          </a:stretch>
        </p:blipFill>
        <p:spPr>
          <a:xfrm>
            <a:off x="2286000" y="4514850"/>
            <a:ext cx="3450424" cy="431580"/>
          </a:xfrm>
          <a:prstGeom prst="rect">
            <a:avLst/>
          </a:prstGeom>
        </p:spPr>
      </p:pic>
      <p:sp>
        <p:nvSpPr>
          <p:cNvPr id="11" name="Oval 10"/>
          <p:cNvSpPr/>
          <p:nvPr/>
        </p:nvSpPr>
        <p:spPr>
          <a:xfrm>
            <a:off x="1611395" y="4480617"/>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1611395" y="3784145"/>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1611395" y="2408341"/>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1692398" y="3136872"/>
            <a:ext cx="366990" cy="400110"/>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1692398" y="2465491"/>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1684447" y="4537767"/>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p:cNvSpPr txBox="1"/>
          <p:nvPr/>
        </p:nvSpPr>
        <p:spPr>
          <a:xfrm>
            <a:off x="1692398" y="3841295"/>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8" name="TextBox 17"/>
          <p:cNvSpPr txBox="1"/>
          <p:nvPr/>
        </p:nvSpPr>
        <p:spPr>
          <a:xfrm>
            <a:off x="2190595" y="2485981"/>
            <a:ext cx="3562654" cy="384721"/>
          </a:xfrm>
          <a:prstGeom prst="rect">
            <a:avLst/>
          </a:prstGeom>
          <a:noFill/>
        </p:spPr>
        <p:txBody>
          <a:bodyPr wrap="square" rtlCol="0">
            <a:spAutoFit/>
          </a:bodyPr>
          <a:lstStyle/>
          <a:p>
            <a:pPr lvl="0" algn="ctr" defTabSz="685800">
              <a:buClrTx/>
            </a:pPr>
            <a:r>
              <a:rPr lang="en-US" sz="1900" kern="1200">
                <a:solidFill>
                  <a:srgbClr val="002060"/>
                </a:solidFill>
                <a:latin typeface="Arial" panose="020B0604020202020204" pitchFamily="34" charset="0"/>
                <a:ea typeface="+mn-ea"/>
                <a:cs typeface="Arial" panose="020B0604020202020204" pitchFamily="34" charset="0"/>
              </a:rPr>
              <a:t>∆ABC đồng dạng với ∆DEF</a:t>
            </a:r>
            <a:endPar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19" name="TextBox 18"/>
          <p:cNvSpPr txBox="1"/>
          <p:nvPr/>
        </p:nvSpPr>
        <p:spPr>
          <a:xfrm>
            <a:off x="2353099" y="3095761"/>
            <a:ext cx="3237645" cy="384721"/>
          </a:xfrm>
          <a:prstGeom prst="rect">
            <a:avLst/>
          </a:prstGeom>
          <a:noFill/>
        </p:spPr>
        <p:txBody>
          <a:bodyPr wrap="square" rtlCol="0">
            <a:spAutoFit/>
          </a:bodyPr>
          <a:lstStyle/>
          <a:p>
            <a:pPr lvl="0" algn="ctr" defTabSz="685800">
              <a:buClrTx/>
            </a:pPr>
            <a:r>
              <a:rPr lang="en-US" sz="1900" kern="1200">
                <a:solidFill>
                  <a:srgbClr val="002060"/>
                </a:solidFill>
                <a:latin typeface="Arial" panose="020B0604020202020204" pitchFamily="34" charset="0"/>
                <a:ea typeface="+mn-ea"/>
                <a:cs typeface="Arial" panose="020B0604020202020204" pitchFamily="34" charset="0"/>
              </a:rPr>
              <a:t>∆ABC đồng dạng với ∆EDF</a:t>
            </a:r>
            <a:endPar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20" name="TextBox 19"/>
          <p:cNvSpPr txBox="1"/>
          <p:nvPr/>
        </p:nvSpPr>
        <p:spPr>
          <a:xfrm>
            <a:off x="2387735" y="3843782"/>
            <a:ext cx="3168372" cy="384721"/>
          </a:xfrm>
          <a:prstGeom prst="rect">
            <a:avLst/>
          </a:prstGeom>
          <a:noFill/>
        </p:spPr>
        <p:txBody>
          <a:bodyPr wrap="square" rtlCol="0">
            <a:spAutoFit/>
          </a:bodyPr>
          <a:lstStyle/>
          <a:p>
            <a:pPr lvl="0" algn="ctr" defTabSz="685800">
              <a:buClrTx/>
            </a:pPr>
            <a:r>
              <a:rPr lang="en-US" sz="1900" kern="1200">
                <a:solidFill>
                  <a:srgbClr val="002060"/>
                </a:solidFill>
                <a:latin typeface="Arial" panose="020B0604020202020204" pitchFamily="34" charset="0"/>
                <a:ea typeface="+mn-ea"/>
                <a:cs typeface="Arial" panose="020B0604020202020204" pitchFamily="34" charset="0"/>
              </a:rPr>
              <a:t>∆ABC đồng dạng với ∆DFE</a:t>
            </a:r>
            <a:endPar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sp>
        <p:nvSpPr>
          <p:cNvPr id="21" name="TextBox 20"/>
          <p:cNvSpPr txBox="1"/>
          <p:nvPr/>
        </p:nvSpPr>
        <p:spPr>
          <a:xfrm>
            <a:off x="2244316" y="4530752"/>
            <a:ext cx="3416564" cy="384721"/>
          </a:xfrm>
          <a:prstGeom prst="rect">
            <a:avLst/>
          </a:prstGeom>
          <a:noFill/>
        </p:spPr>
        <p:txBody>
          <a:bodyPr wrap="square" rtlCol="0">
            <a:spAutoFit/>
          </a:bodyPr>
          <a:lstStyle/>
          <a:p>
            <a:pPr lvl="0" algn="ctr" defTabSz="685800">
              <a:buClrTx/>
            </a:pPr>
            <a:r>
              <a:rPr lang="en-US" sz="1900" kern="1200">
                <a:solidFill>
                  <a:srgbClr val="002060"/>
                </a:solidFill>
                <a:latin typeface="Arial" panose="020B0604020202020204" pitchFamily="34" charset="0"/>
                <a:ea typeface="+mn-ea"/>
                <a:cs typeface="Arial" panose="020B0604020202020204" pitchFamily="34" charset="0"/>
              </a:rPr>
              <a:t>∆ABC đồng dạng với ∆FDE</a:t>
            </a:r>
            <a:endParaRPr kumimoji="0" lang="en-US" sz="19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sym typeface="Arial"/>
            </a:endParaRPr>
          </a:p>
        </p:txBody>
      </p:sp>
      <p:pic>
        <p:nvPicPr>
          <p:cNvPr id="25" name="Picture 14" descr="kim phut"/>
          <p:cNvPicPr>
            <a:picLocks noChangeAspect="1" noChangeArrowheads="1"/>
          </p:cNvPicPr>
          <p:nvPr/>
        </p:nvPicPr>
        <p:blipFill>
          <a:blip r:embed="rId8" cstate="print"/>
          <a:srcRect/>
          <a:stretch>
            <a:fillRect/>
          </a:stretch>
        </p:blipFill>
        <p:spPr bwMode="auto">
          <a:xfrm>
            <a:off x="6020132" y="38078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9" cstate="print"/>
          <a:srcRect/>
          <a:stretch>
            <a:fillRect/>
          </a:stretch>
        </p:blipFill>
        <p:spPr bwMode="auto">
          <a:xfrm>
            <a:off x="5791532" y="3464930"/>
            <a:ext cx="1314450" cy="1326430"/>
          </a:xfrm>
          <a:prstGeom prst="rect">
            <a:avLst/>
          </a:prstGeom>
          <a:noFill/>
        </p:spPr>
      </p:pic>
      <p:sp>
        <p:nvSpPr>
          <p:cNvPr id="26" name="Cloud 25"/>
          <p:cNvSpPr/>
          <p:nvPr/>
        </p:nvSpPr>
        <p:spPr>
          <a:xfrm>
            <a:off x="6648781" y="28362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0" cstate="print"/>
          <a:stretch>
            <a:fillRect/>
          </a:stretch>
        </p:blipFill>
        <p:spPr>
          <a:xfrm>
            <a:off x="6574852" y="1565258"/>
            <a:ext cx="814512" cy="921745"/>
          </a:xfrm>
          <a:prstGeom prst="rect">
            <a:avLst/>
          </a:prstGeom>
        </p:spPr>
      </p:pic>
      <p:pic>
        <p:nvPicPr>
          <p:cNvPr id="27" name="Picture 26" descr="fd2eb0da63d7a14861647a759c721ae2.png">
            <a:hlinkClick r:id="rId11" action="ppaction://hlinksldjump"/>
          </p:cNvPr>
          <p:cNvPicPr>
            <a:picLocks noChangeAspect="1"/>
          </p:cNvPicPr>
          <p:nvPr/>
        </p:nvPicPr>
        <p:blipFill>
          <a:blip r:embed="rId12"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0"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32106621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pic>
        <p:nvPicPr>
          <p:cNvPr id="4" name="Picture 3" descr="375ba1682899b9444c201750c3b90c1b.png"/>
          <p:cNvPicPr>
            <a:picLocks noChangeAspect="1"/>
          </p:cNvPicPr>
          <p:nvPr/>
        </p:nvPicPr>
        <p:blipFill>
          <a:blip r:embed="rId5" cstate="print"/>
          <a:stretch>
            <a:fillRect/>
          </a:stretch>
        </p:blipFill>
        <p:spPr>
          <a:xfrm>
            <a:off x="-275315" y="-482011"/>
            <a:ext cx="9419315" cy="3515382"/>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1586263" y="568693"/>
                <a:ext cx="5922654" cy="1753172"/>
              </a:xfrm>
              <a:prstGeom prst="rect">
                <a:avLst/>
              </a:prstGeom>
              <a:noFill/>
            </p:spPr>
            <p:txBody>
              <a:bodyPr wrap="square" rtlCol="0">
                <a:spAutoFit/>
              </a:bodyPr>
              <a:lstStyle/>
              <a:p>
                <a:pPr marR="30480" algn="just">
                  <a:lnSpc>
                    <a:spcPct val="150000"/>
                  </a:lnSpc>
                </a:pPr>
                <a:r>
                  <a:rPr lang="fr-FR" sz="2100" b="1">
                    <a:solidFill>
                      <a:schemeClr val="tx2"/>
                    </a:solidFill>
                    <a:latin typeface="Arial" panose="020B0604020202020204" pitchFamily="34" charset="0"/>
                    <a:ea typeface="Times New Roman" panose="02020603050405020304" pitchFamily="18" charset="0"/>
                    <a:cs typeface="Arial" panose="020B0604020202020204" pitchFamily="34" charset="0"/>
                  </a:rPr>
                  <a:t>Câu 5.</a:t>
                </a:r>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Cho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lấy 2 điểm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𝐷</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𝐸</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lần lượt nằm trên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𝐴𝐶</m:t>
                    </m:r>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sao cho </a:t>
                </a:r>
                <a14:m>
                  <m:oMath xmlns:m="http://schemas.openxmlformats.org/officeDocument/2006/math">
                    <m:f>
                      <m:fPr>
                        <m:ctrlPr>
                          <a:rPr lang="en-US"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𝐴𝐷</m:t>
                        </m:r>
                      </m:num>
                      <m:den>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den>
                    </m:f>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𝐴𝐸</m:t>
                        </m:r>
                      </m:num>
                      <m:den>
                        <m:r>
                          <a:rPr lang="fr-FR" sz="21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𝐴𝐶</m:t>
                        </m:r>
                      </m:den>
                    </m:f>
                  </m:oMath>
                </a14:m>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 Kết luận nào </a:t>
                </a:r>
                <a:r>
                  <a:rPr lang="fr-FR" sz="2100" b="1">
                    <a:solidFill>
                      <a:schemeClr val="tx2"/>
                    </a:solidFill>
                    <a:effectLst/>
                    <a:latin typeface="Arial" panose="020B0604020202020204" pitchFamily="34" charset="0"/>
                    <a:ea typeface="Times New Roman" panose="02020603050405020304" pitchFamily="18" charset="0"/>
                    <a:cs typeface="Arial" panose="020B0604020202020204" pitchFamily="34" charset="0"/>
                  </a:rPr>
                  <a:t>sai</a:t>
                </a:r>
                <a:r>
                  <a:rPr lang="fr-FR" sz="2100">
                    <a:solidFill>
                      <a:schemeClr val="tx2"/>
                    </a:solidFill>
                    <a:effectLst/>
                    <a:latin typeface="Arial" panose="020B0604020202020204" pitchFamily="34" charset="0"/>
                    <a:ea typeface="Times New Roman" panose="02020603050405020304" pitchFamily="18" charset="0"/>
                    <a:cs typeface="Arial" panose="020B0604020202020204" pitchFamily="34" charset="0"/>
                  </a:rPr>
                  <a:t>?</a:t>
                </a:r>
                <a:endParaRPr lang="en-US" sz="21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1586263" y="568693"/>
                <a:ext cx="5922654" cy="1753172"/>
              </a:xfrm>
              <a:prstGeom prst="rect">
                <a:avLst/>
              </a:prstGeom>
              <a:blipFill>
                <a:blip r:embed="rId6"/>
                <a:stretch>
                  <a:fillRect l="-1235" r="-617" b="-2431"/>
                </a:stretch>
              </a:blipFill>
            </p:spPr>
            <p:txBody>
              <a:bodyPr/>
              <a:lstStyle/>
              <a:p>
                <a:r>
                  <a:rPr lang="en-US">
                    <a:noFill/>
                  </a:rPr>
                  <a:t> </a:t>
                </a:r>
              </a:p>
            </p:txBody>
          </p:sp>
        </mc:Fallback>
      </mc:AlternateContent>
      <p:pic>
        <p:nvPicPr>
          <p:cNvPr id="6" name="Picture 5" descr="1456.png"/>
          <p:cNvPicPr>
            <a:picLocks noChangeAspect="1"/>
          </p:cNvPicPr>
          <p:nvPr/>
        </p:nvPicPr>
        <p:blipFill>
          <a:blip r:embed="rId7" cstate="print"/>
          <a:stretch>
            <a:fillRect/>
          </a:stretch>
        </p:blipFill>
        <p:spPr>
          <a:xfrm>
            <a:off x="1544405" y="2485686"/>
            <a:ext cx="4536330" cy="431580"/>
          </a:xfrm>
          <a:prstGeom prst="rect">
            <a:avLst/>
          </a:prstGeom>
        </p:spPr>
      </p:pic>
      <p:sp>
        <p:nvSpPr>
          <p:cNvPr id="7" name="Oval 6"/>
          <p:cNvSpPr/>
          <p:nvPr/>
        </p:nvSpPr>
        <p:spPr>
          <a:xfrm>
            <a:off x="853061" y="380741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pic>
        <p:nvPicPr>
          <p:cNvPr id="8" name="Picture 7" descr="1456.png"/>
          <p:cNvPicPr>
            <a:picLocks noChangeAspect="1"/>
          </p:cNvPicPr>
          <p:nvPr/>
        </p:nvPicPr>
        <p:blipFill>
          <a:blip r:embed="rId7" cstate="print"/>
          <a:stretch>
            <a:fillRect/>
          </a:stretch>
        </p:blipFill>
        <p:spPr>
          <a:xfrm>
            <a:off x="1544405" y="3114336"/>
            <a:ext cx="4536330" cy="431580"/>
          </a:xfrm>
          <a:prstGeom prst="rect">
            <a:avLst/>
          </a:prstGeom>
        </p:spPr>
      </p:pic>
      <p:pic>
        <p:nvPicPr>
          <p:cNvPr id="9" name="Picture 8" descr="1456.png"/>
          <p:cNvPicPr>
            <a:picLocks noChangeAspect="1"/>
          </p:cNvPicPr>
          <p:nvPr/>
        </p:nvPicPr>
        <p:blipFill>
          <a:blip r:embed="rId7" cstate="print"/>
          <a:stretch>
            <a:fillRect/>
          </a:stretch>
        </p:blipFill>
        <p:spPr>
          <a:xfrm>
            <a:off x="1552356" y="3857286"/>
            <a:ext cx="4528379" cy="431580"/>
          </a:xfrm>
          <a:prstGeom prst="rect">
            <a:avLst/>
          </a:prstGeom>
        </p:spPr>
      </p:pic>
      <p:pic>
        <p:nvPicPr>
          <p:cNvPr id="10" name="Picture 9" descr="1456.png"/>
          <p:cNvPicPr>
            <a:picLocks noChangeAspect="1"/>
          </p:cNvPicPr>
          <p:nvPr/>
        </p:nvPicPr>
        <p:blipFill>
          <a:blip r:embed="rId7" cstate="print"/>
          <a:stretch>
            <a:fillRect/>
          </a:stretch>
        </p:blipFill>
        <p:spPr>
          <a:xfrm>
            <a:off x="1544405" y="4543086"/>
            <a:ext cx="4536330" cy="431580"/>
          </a:xfrm>
          <a:prstGeom prst="rect">
            <a:avLst/>
          </a:prstGeom>
        </p:spPr>
      </p:pic>
      <p:sp>
        <p:nvSpPr>
          <p:cNvPr id="11" name="Oval 10"/>
          <p:cNvSpPr/>
          <p:nvPr/>
        </p:nvSpPr>
        <p:spPr>
          <a:xfrm>
            <a:off x="853061" y="4474786"/>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2" name="Oval 11"/>
          <p:cNvSpPr/>
          <p:nvPr/>
        </p:nvSpPr>
        <p:spPr>
          <a:xfrm>
            <a:off x="858605" y="3120794"/>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13" name="Oval 12"/>
          <p:cNvSpPr/>
          <p:nvPr/>
        </p:nvSpPr>
        <p:spPr>
          <a:xfrm>
            <a:off x="869800" y="2436577"/>
            <a:ext cx="514350" cy="51435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934064" y="3864566"/>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5" name="TextBox 14"/>
          <p:cNvSpPr txBox="1"/>
          <p:nvPr/>
        </p:nvSpPr>
        <p:spPr>
          <a:xfrm>
            <a:off x="950803" y="2493727"/>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A</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6" name="TextBox 15"/>
          <p:cNvSpPr txBox="1"/>
          <p:nvPr/>
        </p:nvSpPr>
        <p:spPr>
          <a:xfrm>
            <a:off x="931657" y="4542738"/>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D</a:t>
            </a:r>
            <a:endPar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7" name="TextBox 16"/>
          <p:cNvSpPr txBox="1"/>
          <p:nvPr/>
        </p:nvSpPr>
        <p:spPr>
          <a:xfrm>
            <a:off x="939608" y="3177944"/>
            <a:ext cx="342900" cy="415498"/>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rPr>
              <a:t>B</a:t>
            </a:r>
          </a:p>
        </p:txBody>
      </p:sp>
      <mc:AlternateContent xmlns:mc="http://schemas.openxmlformats.org/markup-compatibility/2006" xmlns:a14="http://schemas.microsoft.com/office/drawing/2010/main">
        <mc:Choice Requires="a14">
          <p:sp>
            <p:nvSpPr>
              <p:cNvPr id="18" name="TextBox 17"/>
              <p:cNvSpPr txBox="1"/>
              <p:nvPr/>
            </p:nvSpPr>
            <p:spPr>
              <a:xfrm>
                <a:off x="2404327" y="2424462"/>
                <a:ext cx="3052337" cy="507831"/>
              </a:xfrm>
              <a:prstGeom prst="rect">
                <a:avLst/>
              </a:prstGeom>
              <a:noFill/>
            </p:spPr>
            <p:txBody>
              <a:bodyPr wrap="square" rtlCol="0">
                <a:spAutoFit/>
              </a:bodyPr>
              <a:lstStyle/>
              <a:p>
                <a:pPr marR="30480" algn="just">
                  <a:lnSpc>
                    <a:spcPct val="150000"/>
                  </a:lnSpc>
                  <a:spcBef>
                    <a:spcPts val="600"/>
                  </a:spcBef>
                  <a:spcAft>
                    <a:spcPts val="600"/>
                  </a:spcAft>
                </a:pPr>
                <a14:m>
                  <m:oMath xmlns:m="http://schemas.openxmlformats.org/officeDocument/2006/math">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m:t>
                    </m:r>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𝐴𝐷𝐸</m:t>
                    </m:r>
                  </m:oMath>
                </a14:m>
                <a:r>
                  <a:rPr lang="fr-FR" sz="1800">
                    <a:solidFill>
                      <a:schemeClr val="tx2"/>
                    </a:solidFill>
                    <a:effectLst/>
                    <a:latin typeface="Arial" panose="020B0604020202020204" pitchFamily="34" charset="0"/>
                    <a:ea typeface="Times New Roman" panose="02020603050405020304" pitchFamily="18" charset="0"/>
                    <a:cs typeface="Arial" panose="020B0604020202020204" pitchFamily="34" charset="0"/>
                  </a:rPr>
                  <a:t> đồng dạng với </a:t>
                </a:r>
                <a14:m>
                  <m:oMath xmlns:m="http://schemas.openxmlformats.org/officeDocument/2006/math">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oMath>
                </a14:m>
                <a:endParaRPr lang="en-US" sz="18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404327" y="2424462"/>
                <a:ext cx="3052337" cy="507831"/>
              </a:xfrm>
              <a:prstGeom prst="rect">
                <a:avLst/>
              </a:prstGeom>
              <a:blipFill>
                <a:blip r:embed="rId8"/>
                <a:stretch>
                  <a:fillRect b="-963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p:cNvSpPr txBox="1"/>
              <p:nvPr/>
            </p:nvSpPr>
            <p:spPr>
              <a:xfrm>
                <a:off x="1533224" y="3045847"/>
                <a:ext cx="4558691" cy="584775"/>
              </a:xfrm>
              <a:prstGeom prst="rect">
                <a:avLst/>
              </a:prstGeom>
              <a:noFill/>
            </p:spPr>
            <p:txBody>
              <a:bodyPr wrap="square" rtlCol="0">
                <a:spAutoFit/>
              </a:bodyPr>
              <a:lstStyle/>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𝐷𝐸</m:t>
                      </m:r>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m:t>
                      </m:r>
                      <m:r>
                        <a:rPr lang="fr-FR"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t>𝐵𝐶</m:t>
                      </m:r>
                    </m:oMath>
                  </m:oMathPara>
                </a14:m>
                <a:endParaRPr lang="en-US" sz="18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1533224" y="3045847"/>
                <a:ext cx="4558691" cy="584775"/>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p:cNvSpPr txBox="1"/>
              <p:nvPr/>
            </p:nvSpPr>
            <p:spPr>
              <a:xfrm>
                <a:off x="3287676" y="3699427"/>
                <a:ext cx="1101444" cy="684931"/>
              </a:xfrm>
              <a:prstGeom prst="rect">
                <a:avLst/>
              </a:prstGeom>
              <a:noFill/>
            </p:spPr>
            <p:txBody>
              <a:bodyPr wrap="square" rtlCol="0">
                <a:spAutoFit/>
              </a:bodyPr>
              <a:lstStyle/>
              <a:p>
                <a:pPr marR="30480" algn="just">
                  <a:lnSpc>
                    <a:spcPct val="150000"/>
                  </a:lnSpc>
                  <a:spcBef>
                    <a:spcPts val="600"/>
                  </a:spcBef>
                  <a:spcAft>
                    <a:spcPts val="600"/>
                  </a:spcAft>
                </a:pPr>
                <a14:m>
                  <m:oMath xmlns:m="http://schemas.openxmlformats.org/officeDocument/2006/math">
                    <m:f>
                      <m:fPr>
                        <m:ctrlPr>
                          <a:rPr lang="en-US"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𝐴𝐸</m:t>
                        </m:r>
                      </m:num>
                      <m:den>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m:t>
                        </m:r>
                      </m:den>
                    </m:f>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𝐴𝐷</m:t>
                        </m:r>
                      </m:num>
                      <m:den>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𝐴𝐶</m:t>
                        </m:r>
                      </m:den>
                    </m:f>
                  </m:oMath>
                </a14:m>
                <a:r>
                  <a:rPr lang="en-US" sz="1800">
                    <a:solidFill>
                      <a:schemeClr val="tx2"/>
                    </a:solidFill>
                    <a:effectLst/>
                    <a:latin typeface="Arial" panose="020B0604020202020204" pitchFamily="34" charset="0"/>
                    <a:ea typeface="Times New Roman" panose="02020603050405020304" pitchFamily="18" charset="0"/>
                    <a:cs typeface="Arial" panose="020B0604020202020204" pitchFamily="34" charset="0"/>
                  </a:rPr>
                  <a:t> </a:t>
                </a:r>
              </a:p>
            </p:txBody>
          </p:sp>
        </mc:Choice>
        <mc:Fallback xmlns="">
          <p:sp>
            <p:nvSpPr>
              <p:cNvPr id="20" name="TextBox 19"/>
              <p:cNvSpPr txBox="1">
                <a:spLocks noRot="1" noChangeAspect="1" noMove="1" noResize="1" noEditPoints="1" noAdjustHandles="1" noChangeArrowheads="1" noChangeShapeType="1" noTextEdit="1"/>
              </p:cNvSpPr>
              <p:nvPr/>
            </p:nvSpPr>
            <p:spPr>
              <a:xfrm>
                <a:off x="3287676" y="3699427"/>
                <a:ext cx="1101444" cy="684931"/>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1983879" y="4495092"/>
                <a:ext cx="3472785" cy="598754"/>
              </a:xfrm>
              <a:prstGeom prst="rect">
                <a:avLst/>
              </a:prstGeom>
              <a:noFill/>
            </p:spPr>
            <p:txBody>
              <a:bodyPr wrap="square" rtlCol="0">
                <a:spAutoFit/>
              </a:bodyPr>
              <a:lstStyle/>
              <a:p>
                <a:pPr marR="30480" algn="just">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acc>
                        <m:accPr>
                          <m:chr m:val="̂"/>
                          <m:ctrlPr>
                            <a:rPr lang="en-US" sz="1800" i="1" smtClean="0">
                              <a:solidFill>
                                <a:schemeClr val="tx2"/>
                              </a:solidFill>
                              <a:latin typeface="Cambria Math" panose="02040503050406030204" pitchFamily="18" charset="0"/>
                              <a:ea typeface="Times New Roman" panose="02020603050405020304" pitchFamily="18" charset="0"/>
                              <a:cs typeface="Times New Roman" panose="02020603050405020304" pitchFamily="18" charset="0"/>
                            </a:rPr>
                          </m:ctrlPr>
                        </m:accPr>
                        <m:e>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𝐴𝐷𝐸</m:t>
                          </m:r>
                        </m:e>
                      </m:acc>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ctrlPr>
                        </m:accPr>
                        <m:e>
                          <m:r>
                            <a:rPr lang="fr-FR" sz="1800" i="1">
                              <a:solidFill>
                                <a:schemeClr val="tx2"/>
                              </a:solidFill>
                              <a:effectLst/>
                              <a:latin typeface="Cambria Math" panose="02040503050406030204" pitchFamily="18" charset="0"/>
                              <a:ea typeface="Times New Roman" panose="02020603050405020304" pitchFamily="18" charset="0"/>
                              <a:cs typeface="Times New Roman" panose="02020603050405020304" pitchFamily="18" charset="0"/>
                            </a:rPr>
                            <m:t>𝐴𝐵𝐶</m:t>
                          </m:r>
                        </m:e>
                      </m:acc>
                    </m:oMath>
                  </m:oMathPara>
                </a14:m>
                <a:endParaRPr lang="en-US" sz="1800">
                  <a:solidFill>
                    <a:schemeClr val="tx2"/>
                  </a:solidFill>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983879" y="4495092"/>
                <a:ext cx="3472785" cy="598754"/>
              </a:xfrm>
              <a:prstGeom prst="rect">
                <a:avLst/>
              </a:prstGeom>
              <a:blipFill>
                <a:blip r:embed="rId11"/>
                <a:stretch>
                  <a:fillRect/>
                </a:stretch>
              </a:blipFill>
            </p:spPr>
            <p:txBody>
              <a:bodyPr/>
              <a:lstStyle/>
              <a:p>
                <a:r>
                  <a:rPr lang="en-US">
                    <a:noFill/>
                  </a:rPr>
                  <a:t> </a:t>
                </a:r>
              </a:p>
            </p:txBody>
          </p:sp>
        </mc:Fallback>
      </mc:AlternateContent>
      <p:pic>
        <p:nvPicPr>
          <p:cNvPr id="25" name="Picture 14" descr="kim phut"/>
          <p:cNvPicPr>
            <a:picLocks noChangeAspect="1" noChangeArrowheads="1"/>
          </p:cNvPicPr>
          <p:nvPr/>
        </p:nvPicPr>
        <p:blipFill>
          <a:blip r:embed="rId12" cstate="print"/>
          <a:srcRect/>
          <a:stretch>
            <a:fillRect/>
          </a:stretch>
        </p:blipFill>
        <p:spPr bwMode="auto">
          <a:xfrm>
            <a:off x="6527194" y="3706430"/>
            <a:ext cx="857250" cy="806824"/>
          </a:xfrm>
          <a:prstGeom prst="rect">
            <a:avLst/>
          </a:prstGeom>
          <a:noFill/>
          <a:ln w="9525">
            <a:noFill/>
            <a:miter lim="800000"/>
            <a:headEnd/>
            <a:tailEnd/>
          </a:ln>
        </p:spPr>
      </p:pic>
      <p:pic>
        <p:nvPicPr>
          <p:cNvPr id="22" name="Picture 21" descr="dongho1"/>
          <p:cNvPicPr>
            <a:picLocks noChangeAspect="1" noChangeArrowheads="1"/>
          </p:cNvPicPr>
          <p:nvPr/>
        </p:nvPicPr>
        <p:blipFill>
          <a:blip r:embed="rId13" cstate="print"/>
          <a:srcRect/>
          <a:stretch>
            <a:fillRect/>
          </a:stretch>
        </p:blipFill>
        <p:spPr bwMode="auto">
          <a:xfrm>
            <a:off x="6298594" y="3363530"/>
            <a:ext cx="1314450" cy="1326430"/>
          </a:xfrm>
          <a:prstGeom prst="rect">
            <a:avLst/>
          </a:prstGeom>
          <a:noFill/>
        </p:spPr>
      </p:pic>
      <p:sp>
        <p:nvSpPr>
          <p:cNvPr id="26" name="Cloud 25"/>
          <p:cNvSpPr/>
          <p:nvPr/>
        </p:nvSpPr>
        <p:spPr>
          <a:xfrm>
            <a:off x="7155843" y="2734880"/>
            <a:ext cx="1365584" cy="857250"/>
          </a:xfrm>
          <a:prstGeom prst="cloud">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dirty="0">
                <a:ln>
                  <a:noFill/>
                </a:ln>
                <a:solidFill>
                  <a:srgbClr val="FF0000"/>
                </a:solidFill>
                <a:effectLst/>
                <a:uLnTx/>
                <a:uFillTx/>
                <a:latin typeface="Arial" panose="020B0604020202020204" pitchFamily="34" charset="0"/>
                <a:ea typeface="+mn-ea"/>
                <a:cs typeface="Arial" panose="020B0604020202020204" pitchFamily="34" charset="0"/>
                <a:sym typeface="Arial"/>
              </a:rPr>
              <a:t>HẾT GIỜ</a:t>
            </a:r>
          </a:p>
        </p:txBody>
      </p:sp>
      <p:pic>
        <p:nvPicPr>
          <p:cNvPr id="24" name="Picture 23" descr="1.png"/>
          <p:cNvPicPr>
            <a:picLocks noChangeAspect="1"/>
          </p:cNvPicPr>
          <p:nvPr/>
        </p:nvPicPr>
        <p:blipFill>
          <a:blip r:embed="rId14" cstate="print"/>
          <a:stretch>
            <a:fillRect/>
          </a:stretch>
        </p:blipFill>
        <p:spPr>
          <a:xfrm>
            <a:off x="6694405" y="1667726"/>
            <a:ext cx="814512" cy="921745"/>
          </a:xfrm>
          <a:prstGeom prst="rect">
            <a:avLst/>
          </a:prstGeom>
        </p:spPr>
      </p:pic>
      <p:pic>
        <p:nvPicPr>
          <p:cNvPr id="27" name="Picture 26" descr="fd2eb0da63d7a14861647a759c721ae2.png">
            <a:hlinkClick r:id="rId15" action="ppaction://hlinksldjump"/>
          </p:cNvPr>
          <p:cNvPicPr>
            <a:picLocks noChangeAspect="1"/>
          </p:cNvPicPr>
          <p:nvPr/>
        </p:nvPicPr>
        <p:blipFill>
          <a:blip r:embed="rId16" cstate="print"/>
          <a:stretch>
            <a:fillRect/>
          </a:stretch>
        </p:blipFill>
        <p:spPr>
          <a:xfrm>
            <a:off x="8001000" y="4244548"/>
            <a:ext cx="1028700" cy="857249"/>
          </a:xfrm>
          <a:prstGeom prst="rect">
            <a:avLst/>
          </a:prstGeom>
        </p:spPr>
      </p:pic>
      <p:pic>
        <p:nvPicPr>
          <p:cNvPr id="28" name="Picture 27" descr="1.png"/>
          <p:cNvPicPr>
            <a:picLocks noChangeAspect="1"/>
          </p:cNvPicPr>
          <p:nvPr/>
        </p:nvPicPr>
        <p:blipFill>
          <a:blip r:embed="rId14" cstate="print"/>
          <a:stretch>
            <a:fillRect/>
          </a:stretch>
        </p:blipFill>
        <p:spPr>
          <a:xfrm flipH="1">
            <a:off x="8001000" y="3766725"/>
            <a:ext cx="1325105" cy="1335072"/>
          </a:xfrm>
          <a:prstGeom prst="rect">
            <a:avLst/>
          </a:prstGeom>
        </p:spPr>
      </p:pic>
    </p:spTree>
    <p:extLst>
      <p:ext uri="{BB962C8B-B14F-4D97-AF65-F5344CB8AC3E}">
        <p14:creationId xmlns:p14="http://schemas.microsoft.com/office/powerpoint/2010/main" val="3831824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15000" fill="hold"/>
                                        <p:tgtEl>
                                          <p:spTgt spid="25"/>
                                        </p:tgtEl>
                                        <p:attrNameLst>
                                          <p:attrName>r</p:attrName>
                                        </p:attrNameLst>
                                      </p:cBhvr>
                                    </p:animRot>
                                  </p:childTnLst>
                                </p:cTn>
                              </p:par>
                            </p:childTnLst>
                          </p:cTn>
                        </p:par>
                        <p:par>
                          <p:cTn id="7" fill="hold">
                            <p:stCondLst>
                              <p:cond delay="15000"/>
                            </p:stCondLst>
                            <p:childTnLst>
                              <p:par>
                                <p:cTn id="8" presetID="1" presetClass="entr" presetSubtype="0" fill="hold" grpId="0" nodeType="afterEffect">
                                  <p:stCondLst>
                                    <p:cond delay="0"/>
                                  </p:stCondLst>
                                  <p:childTnLst>
                                    <p:set>
                                      <p:cBhvr>
                                        <p:cTn id="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4"/>
                    </p:tgtEl>
                  </p:cond>
                </p:stCondLst>
                <p:endSync evt="end" delay="0">
                  <p:rtn val="all"/>
                </p:endSync>
                <p:childTnLst>
                  <p:par>
                    <p:cTn id="11" fill="hold">
                      <p:stCondLst>
                        <p:cond delay="0"/>
                      </p:stCondLst>
                      <p:childTnLst>
                        <p:par>
                          <p:cTn id="12" fill="hold">
                            <p:stCondLst>
                              <p:cond delay="0"/>
                            </p:stCondLst>
                            <p:childTnLst>
                              <p:par>
                                <p:cTn id="13" presetID="1" presetClass="emph" presetSubtype="2" fill="hold" nodeType="clickEffect">
                                  <p:stCondLst>
                                    <p:cond delay="0"/>
                                  </p:stCondLst>
                                  <p:childTnLst>
                                    <p:animClr clrSpc="rgb" dir="cw">
                                      <p:cBhvr>
                                        <p:cTn id="14" dur="2000" fill="hold"/>
                                        <p:tgtEl>
                                          <p:spTgt spid="7"/>
                                        </p:tgtEl>
                                        <p:attrNameLst>
                                          <p:attrName>fillcolor</p:attrName>
                                        </p:attrNameLst>
                                      </p:cBhvr>
                                      <p:to>
                                        <a:srgbClr val="3399FF"/>
                                      </p:to>
                                    </p:animClr>
                                    <p:set>
                                      <p:cBhvr>
                                        <p:cTn id="15" dur="2000" fill="hold"/>
                                        <p:tgtEl>
                                          <p:spTgt spid="7"/>
                                        </p:tgtEl>
                                        <p:attrNameLst>
                                          <p:attrName>fill.type</p:attrName>
                                        </p:attrNameLst>
                                      </p:cBhvr>
                                      <p:to>
                                        <p:strVal val="solid"/>
                                      </p:to>
                                    </p:set>
                                    <p:set>
                                      <p:cBhvr>
                                        <p:cTn id="16" dur="2000" fill="hold"/>
                                        <p:tgtEl>
                                          <p:spTgt spid="7"/>
                                        </p:tgtEl>
                                        <p:attrNameLst>
                                          <p:attrName>fill.on</p:attrName>
                                        </p:attrNameLst>
                                      </p:cBhvr>
                                      <p:to>
                                        <p:strVal val="true"/>
                                      </p:to>
                                    </p:set>
                                  </p:childTnLst>
                                  <p:subTnLst>
                                    <p:audio>
                                      <p:cMediaNode>
                                        <p:cTn display="0" masterRel="sameClick">
                                          <p:stCondLst>
                                            <p:cond evt="begin" delay="0">
                                              <p:tn val="13"/>
                                            </p:cond>
                                          </p:stCondLst>
                                          <p:endCondLst>
                                            <p:cond evt="onStopAudio" delay="0">
                                              <p:tgtEl>
                                                <p:sldTgt/>
                                              </p:tgtEl>
                                            </p:cond>
                                          </p:endCondLst>
                                        </p:cTn>
                                        <p:tgtEl>
                                          <p:sndTgt r:embed="rId3" name="voltage.wav"/>
                                        </p:tgtEl>
                                      </p:cMediaNode>
                                    </p:audio>
                                  </p:subTnLst>
                                </p:cTn>
                              </p:par>
                            </p:childTnLst>
                          </p:cTn>
                        </p:par>
                      </p:childTnLst>
                    </p:cTn>
                  </p:par>
                </p:childTnLst>
              </p:cTn>
              <p:nextCondLst>
                <p:cond evt="onClick" delay="0">
                  <p:tgtEl>
                    <p:spTgt spid="14"/>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 presetClass="emph" presetSubtype="2" fill="hold" nodeType="clickEffect">
                                  <p:stCondLst>
                                    <p:cond delay="0"/>
                                  </p:stCondLst>
                                  <p:childTnLst>
                                    <p:animClr clrSpc="rgb" dir="cw">
                                      <p:cBhvr>
                                        <p:cTn id="21" dur="2000" fill="hold"/>
                                        <p:tgtEl>
                                          <p:spTgt spid="12"/>
                                        </p:tgtEl>
                                        <p:attrNameLst>
                                          <p:attrName>fillcolor</p:attrName>
                                        </p:attrNameLst>
                                      </p:cBhvr>
                                      <p:to>
                                        <a:schemeClr val="accent2"/>
                                      </p:to>
                                    </p:animClr>
                                    <p:set>
                                      <p:cBhvr>
                                        <p:cTn id="22" dur="2000" fill="hold"/>
                                        <p:tgtEl>
                                          <p:spTgt spid="12"/>
                                        </p:tgtEl>
                                        <p:attrNameLst>
                                          <p:attrName>fill.type</p:attrName>
                                        </p:attrNameLst>
                                      </p:cBhvr>
                                      <p:to>
                                        <p:strVal val="solid"/>
                                      </p:to>
                                    </p:set>
                                    <p:set>
                                      <p:cBhvr>
                                        <p:cTn id="23" dur="2000" fill="hold"/>
                                        <p:tgtEl>
                                          <p:spTgt spid="12"/>
                                        </p:tgtEl>
                                        <p:attrNameLst>
                                          <p:attrName>fill.on</p:attrName>
                                        </p:attrNameLst>
                                      </p:cBhvr>
                                      <p:to>
                                        <p:strVal val="true"/>
                                      </p:to>
                                    </p:set>
                                  </p:childTnLst>
                                  <p:subTnLst>
                                    <p:audio>
                                      <p:cMediaNode>
                                        <p:cTn display="0" masterRel="sameClick">
                                          <p:stCondLst>
                                            <p:cond evt="begin" delay="0">
                                              <p:tn val="20"/>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7"/>
                  </p:tgtEl>
                </p:cond>
              </p:nextCondLst>
            </p:seq>
            <p:seq concurrent="1" nextAc="seek">
              <p:cTn id="24" restart="whenNotActive" fill="hold" evtFilter="cancelBubble" nodeType="interactiveSeq">
                <p:stCondLst>
                  <p:cond evt="onClick" delay="0">
                    <p:tgtEl>
                      <p:spTgt spid="1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11"/>
                                        </p:tgtEl>
                                        <p:attrNameLst>
                                          <p:attrName>fillcolor</p:attrName>
                                        </p:attrNameLst>
                                      </p:cBhvr>
                                      <p:to>
                                        <a:schemeClr val="accent2"/>
                                      </p:to>
                                    </p:animClr>
                                    <p:set>
                                      <p:cBhvr>
                                        <p:cTn id="29" dur="2000" fill="hold"/>
                                        <p:tgtEl>
                                          <p:spTgt spid="11"/>
                                        </p:tgtEl>
                                        <p:attrNameLst>
                                          <p:attrName>fill.type</p:attrName>
                                        </p:attrNameLst>
                                      </p:cBhvr>
                                      <p:to>
                                        <p:strVal val="solid"/>
                                      </p:to>
                                    </p:set>
                                    <p:set>
                                      <p:cBhvr>
                                        <p:cTn id="30" dur="2000" fill="hold"/>
                                        <p:tgtEl>
                                          <p:spTgt spid="11"/>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6"/>
                  </p:tgtEl>
                </p:cond>
              </p:nextCondLst>
            </p:seq>
            <p:seq concurrent="1" nextAc="seek">
              <p:cTn id="31" restart="whenNotActive" fill="hold" evtFilter="cancelBubble" nodeType="interactiveSeq">
                <p:stCondLst>
                  <p:cond evt="onClick" delay="0">
                    <p:tgtEl>
                      <p:spTgt spid="15"/>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2000" fill="hold"/>
                                        <p:tgtEl>
                                          <p:spTgt spid="13"/>
                                        </p:tgtEl>
                                        <p:attrNameLst>
                                          <p:attrName>fillcolor</p:attrName>
                                        </p:attrNameLst>
                                      </p:cBhvr>
                                      <p:to>
                                        <a:schemeClr val="accent2"/>
                                      </p:to>
                                    </p:animClr>
                                    <p:set>
                                      <p:cBhvr>
                                        <p:cTn id="36" dur="2000" fill="hold"/>
                                        <p:tgtEl>
                                          <p:spTgt spid="13"/>
                                        </p:tgtEl>
                                        <p:attrNameLst>
                                          <p:attrName>fill.type</p:attrName>
                                        </p:attrNameLst>
                                      </p:cBhvr>
                                      <p:to>
                                        <p:strVal val="solid"/>
                                      </p:to>
                                    </p:set>
                                    <p:set>
                                      <p:cBhvr>
                                        <p:cTn id="37" dur="2000" fill="hold"/>
                                        <p:tgtEl>
                                          <p:spTgt spid="13"/>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4" name="sai-1.wav"/>
                                        </p:tgtEl>
                                      </p:cMediaNode>
                                    </p:audio>
                                  </p:subTnLst>
                                </p:cTn>
                              </p:par>
                            </p:childTnLst>
                          </p:cTn>
                        </p:par>
                      </p:childTnLst>
                    </p:cTn>
                  </p:par>
                </p:childTnLst>
              </p:cTn>
              <p:nextCondLst>
                <p:cond evt="onClick" delay="0">
                  <p:tgtEl>
                    <p:spTgt spid="15"/>
                  </p:tgtEl>
                </p:cond>
              </p:nextCondLst>
            </p:seq>
          </p:childTnLst>
        </p:cTn>
      </p:par>
    </p:tnLst>
    <p:bldLst>
      <p:bldP spid="26"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13" name="Rectangle 12"/>
          <p:cNvSpPr/>
          <p:nvPr/>
        </p:nvSpPr>
        <p:spPr>
          <a:xfrm>
            <a:off x="1007504" y="449003"/>
            <a:ext cx="7373095" cy="958660"/>
          </a:xfrm>
          <a:prstGeom prst="rect">
            <a:avLst/>
          </a:prstGeom>
        </p:spPr>
        <p:txBody>
          <a:bodyPr wrap="square">
            <a:spAutoFit/>
          </a:bodyPr>
          <a:lstStyle/>
          <a:p>
            <a:pPr lvl="0">
              <a:lnSpc>
                <a:spcPct val="150000"/>
              </a:lnSpc>
              <a:buClrTx/>
            </a:pPr>
            <a:r>
              <a:rPr kumimoji="0" lang="en-US" sz="2000" b="1" i="0" u="none" strike="noStrike" kern="1200" cap="none" spc="0" normalizeH="0" baseline="0" noProof="0">
                <a:ln>
                  <a:noFill/>
                </a:ln>
                <a:solidFill>
                  <a:srgbClr val="1F497D"/>
                </a:solidFill>
                <a:effectLst/>
                <a:uLnTx/>
                <a:uFillTx/>
                <a:ea typeface="Times New Roman" panose="02020603050405020304" pitchFamily="18" charset="0"/>
                <a:cs typeface="Arial" panose="020B0604020202020204" pitchFamily="34" charset="0"/>
                <a:sym typeface="Arial"/>
              </a:rPr>
              <a:t>Bài tập 9.5 (SGK – tr90)</a:t>
            </a:r>
            <a:r>
              <a:rPr lang="vi-VN" sz="2000" b="1" kern="1200">
                <a:solidFill>
                  <a:srgbClr val="1F497D"/>
                </a:solidFill>
                <a:ea typeface="Times New Roman" panose="02020603050405020304" pitchFamily="18" charset="0"/>
                <a:cs typeface="Arial" panose="020B0604020202020204" pitchFamily="34" charset="0"/>
              </a:rPr>
              <a:t> </a:t>
            </a:r>
            <a:r>
              <a:rPr lang="vi-VN" sz="2000" kern="1200">
                <a:ea typeface="Times New Roman" panose="02020603050405020304" pitchFamily="18" charset="0"/>
                <a:cs typeface="Arial" panose="020B0604020202020204" pitchFamily="34" charset="0"/>
              </a:rPr>
              <a:t>Giả thiết nào dưới đây chứng tỏ rằng hai tam giác đồng dạng?</a:t>
            </a:r>
          </a:p>
        </p:txBody>
      </p:sp>
      <p:grpSp>
        <p:nvGrpSpPr>
          <p:cNvPr id="42" name="Google Shape;2832;p46"/>
          <p:cNvGrpSpPr/>
          <p:nvPr/>
        </p:nvGrpSpPr>
        <p:grpSpPr>
          <a:xfrm rot="3721541">
            <a:off x="1426" y="4311541"/>
            <a:ext cx="1364873" cy="1134058"/>
            <a:chOff x="6546030" y="3064260"/>
            <a:chExt cx="3304777" cy="2465326"/>
          </a:xfrm>
        </p:grpSpPr>
        <p:grpSp>
          <p:nvGrpSpPr>
            <p:cNvPr id="43" name="Google Shape;2833;p46"/>
            <p:cNvGrpSpPr/>
            <p:nvPr/>
          </p:nvGrpSpPr>
          <p:grpSpPr>
            <a:xfrm>
              <a:off x="7385481" y="3064260"/>
              <a:ext cx="2465326" cy="2465326"/>
              <a:chOff x="7385481" y="3081910"/>
              <a:chExt cx="2465326" cy="2465326"/>
            </a:xfrm>
          </p:grpSpPr>
          <p:grpSp>
            <p:nvGrpSpPr>
              <p:cNvPr id="61" name="Google Shape;2834;p46"/>
              <p:cNvGrpSpPr/>
              <p:nvPr/>
            </p:nvGrpSpPr>
            <p:grpSpPr>
              <a:xfrm rot="1902070">
                <a:off x="7722502" y="3418931"/>
                <a:ext cx="1791284" cy="1791284"/>
                <a:chOff x="7910987" y="28700"/>
                <a:chExt cx="1619581" cy="1619581"/>
              </a:xfrm>
            </p:grpSpPr>
            <p:sp>
              <p:nvSpPr>
                <p:cNvPr id="86" name="Google Shape;2835;p46"/>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 name="Google Shape;2836;p46"/>
                <p:cNvGrpSpPr/>
                <p:nvPr/>
              </p:nvGrpSpPr>
              <p:grpSpPr>
                <a:xfrm>
                  <a:off x="8643129" y="226316"/>
                  <a:ext cx="344065" cy="1232036"/>
                  <a:chOff x="8643129" y="226316"/>
                  <a:chExt cx="344065" cy="1232036"/>
                </a:xfrm>
              </p:grpSpPr>
              <p:sp>
                <p:nvSpPr>
                  <p:cNvPr id="88" name="Google Shape;2837;p46"/>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838;p46"/>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839;p46"/>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840;p46"/>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841;p46"/>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842;p46"/>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843;p46"/>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844;p46"/>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845;p46"/>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846;p46"/>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847;p46"/>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848;p46"/>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849;p46"/>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850;p46"/>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851;p46"/>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852;p46"/>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853;p46"/>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2" name="Google Shape;2854;p46"/>
              <p:cNvSpPr/>
              <p:nvPr/>
            </p:nvSpPr>
            <p:spPr>
              <a:xfrm>
                <a:off x="7826075" y="4236825"/>
                <a:ext cx="25" cy="3475"/>
              </a:xfrm>
              <a:custGeom>
                <a:avLst/>
                <a:gdLst/>
                <a:ahLst/>
                <a:cxnLst/>
                <a:rect l="l" t="t" r="r" b="b"/>
                <a:pathLst>
                  <a:path w="1" h="139" extrusionOk="0">
                    <a:moveTo>
                      <a:pt x="0" y="138"/>
                    </a:moveTo>
                    <a:cubicBezTo>
                      <a:pt x="0" y="138"/>
                      <a:pt x="0" y="138"/>
                      <a:pt x="0" y="126"/>
                    </a:cubicBezTo>
                    <a:cubicBezTo>
                      <a:pt x="0" y="138"/>
                      <a:pt x="0" y="138"/>
                      <a:pt x="0" y="138"/>
                    </a:cubicBezTo>
                    <a:close/>
                    <a:moveTo>
                      <a:pt x="0" y="126"/>
                    </a:moveTo>
                    <a:cubicBezTo>
                      <a:pt x="0" y="126"/>
                      <a:pt x="0" y="113"/>
                      <a:pt x="0" y="113"/>
                    </a:cubicBezTo>
                    <a:cubicBezTo>
                      <a:pt x="0" y="113"/>
                      <a:pt x="0" y="126"/>
                      <a:pt x="0" y="126"/>
                    </a:cubicBezTo>
                    <a:close/>
                    <a:moveTo>
                      <a:pt x="0" y="101"/>
                    </a:moveTo>
                    <a:cubicBezTo>
                      <a:pt x="0" y="101"/>
                      <a:pt x="0" y="101"/>
                      <a:pt x="0" y="101"/>
                    </a:cubicBezTo>
                    <a:cubicBezTo>
                      <a:pt x="0" y="101"/>
                      <a:pt x="0" y="101"/>
                      <a:pt x="0" y="101"/>
                    </a:cubicBezTo>
                    <a:close/>
                    <a:moveTo>
                      <a:pt x="0" y="88"/>
                    </a:moveTo>
                    <a:cubicBezTo>
                      <a:pt x="0" y="88"/>
                      <a:pt x="0" y="76"/>
                      <a:pt x="0" y="76"/>
                    </a:cubicBezTo>
                    <a:cubicBezTo>
                      <a:pt x="0" y="76"/>
                      <a:pt x="0" y="88"/>
                      <a:pt x="0" y="88"/>
                    </a:cubicBezTo>
                    <a:close/>
                    <a:moveTo>
                      <a:pt x="0" y="76"/>
                    </a:moveTo>
                    <a:cubicBezTo>
                      <a:pt x="0" y="63"/>
                      <a:pt x="0" y="63"/>
                      <a:pt x="0" y="63"/>
                    </a:cubicBezTo>
                    <a:cubicBezTo>
                      <a:pt x="0" y="63"/>
                      <a:pt x="0" y="63"/>
                      <a:pt x="0" y="76"/>
                    </a:cubicBezTo>
                    <a:close/>
                    <a:moveTo>
                      <a:pt x="0" y="50"/>
                    </a:moveTo>
                    <a:cubicBezTo>
                      <a:pt x="0" y="50"/>
                      <a:pt x="0" y="50"/>
                      <a:pt x="0" y="50"/>
                    </a:cubicBezTo>
                    <a:cubicBezTo>
                      <a:pt x="0" y="50"/>
                      <a:pt x="0" y="50"/>
                      <a:pt x="0" y="50"/>
                    </a:cubicBezTo>
                    <a:close/>
                    <a:moveTo>
                      <a:pt x="0" y="38"/>
                    </a:moveTo>
                    <a:cubicBezTo>
                      <a:pt x="0" y="38"/>
                      <a:pt x="0" y="25"/>
                      <a:pt x="0" y="25"/>
                    </a:cubicBezTo>
                    <a:cubicBezTo>
                      <a:pt x="0" y="25"/>
                      <a:pt x="0" y="38"/>
                      <a:pt x="0" y="38"/>
                    </a:cubicBezTo>
                    <a:close/>
                    <a:moveTo>
                      <a:pt x="0" y="13"/>
                    </a:moveTo>
                    <a:cubicBezTo>
                      <a:pt x="0" y="13"/>
                      <a:pt x="0" y="13"/>
                      <a:pt x="0" y="13"/>
                    </a:cubicBezTo>
                    <a:cubicBezTo>
                      <a:pt x="0" y="13"/>
                      <a:pt x="0" y="13"/>
                      <a:pt x="0" y="13"/>
                    </a:cubicBezTo>
                    <a:close/>
                    <a:moveTo>
                      <a:pt x="0" y="0"/>
                    </a:moveTo>
                    <a:cubicBezTo>
                      <a:pt x="0" y="0"/>
                      <a:pt x="0" y="0"/>
                      <a:pt x="0" y="0"/>
                    </a:cubicBezTo>
                    <a:cubicBezTo>
                      <a:pt x="0" y="0"/>
                      <a:pt x="0" y="0"/>
                      <a:pt x="0" y="0"/>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3" name="Google Shape;2855;p46"/>
              <p:cNvGrpSpPr/>
              <p:nvPr/>
            </p:nvGrpSpPr>
            <p:grpSpPr>
              <a:xfrm>
                <a:off x="7800050" y="4041563"/>
                <a:ext cx="546000" cy="546000"/>
                <a:chOff x="7807225" y="3947400"/>
                <a:chExt cx="546000" cy="546000"/>
              </a:xfrm>
            </p:grpSpPr>
            <p:sp>
              <p:nvSpPr>
                <p:cNvPr id="67" name="Google Shape;2856;p46"/>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sp>
              <p:nvSpPr>
                <p:cNvPr id="68" name="Google Shape;2857;p46"/>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858;p46"/>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859;p46"/>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860;p46"/>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861;p46"/>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862;p46"/>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863;p46"/>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864;p46"/>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865;p46"/>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866;p46"/>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867;p46"/>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 name="Google Shape;2868;p46"/>
                <p:cNvGrpSpPr/>
                <p:nvPr/>
              </p:nvGrpSpPr>
              <p:grpSpPr>
                <a:xfrm>
                  <a:off x="7846500" y="3983675"/>
                  <a:ext cx="490400" cy="480150"/>
                  <a:chOff x="7846500" y="3983675"/>
                  <a:chExt cx="490400" cy="480150"/>
                </a:xfrm>
              </p:grpSpPr>
              <p:sp>
                <p:nvSpPr>
                  <p:cNvPr id="80" name="Google Shape;2869;p46"/>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870;p46"/>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871;p46"/>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872;p46"/>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873;p46"/>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874;p46"/>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4" name="Google Shape;2875;p46"/>
              <p:cNvGrpSpPr/>
              <p:nvPr/>
            </p:nvGrpSpPr>
            <p:grpSpPr>
              <a:xfrm>
                <a:off x="8240700" y="3515275"/>
                <a:ext cx="507323" cy="521794"/>
                <a:chOff x="8498350" y="3464975"/>
                <a:chExt cx="507323" cy="521794"/>
              </a:xfrm>
            </p:grpSpPr>
            <p:sp>
              <p:nvSpPr>
                <p:cNvPr id="65" name="Google Shape;2876;p46"/>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877;p46"/>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4" name="Google Shape;2878;p46"/>
            <p:cNvGrpSpPr/>
            <p:nvPr/>
          </p:nvGrpSpPr>
          <p:grpSpPr>
            <a:xfrm rot="-594874" flipH="1">
              <a:off x="6624801" y="3932616"/>
              <a:ext cx="1205997" cy="1019591"/>
              <a:chOff x="6745875" y="1386325"/>
              <a:chExt cx="1050850" cy="888425"/>
            </a:xfrm>
          </p:grpSpPr>
          <p:sp>
            <p:nvSpPr>
              <p:cNvPr id="46" name="Google Shape;2879;p46"/>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2880;p46"/>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2881;p46"/>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2882;p46"/>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2883;p46"/>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2884;p46"/>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2885;p46"/>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2886;p46"/>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887;p46"/>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888;p46"/>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889;p46"/>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890;p46"/>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891;p46"/>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892;p46"/>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893;p46"/>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2894;p46"/>
            <p:cNvSpPr/>
            <p:nvPr/>
          </p:nvSpPr>
          <p:spPr>
            <a:xfrm>
              <a:off x="6623800" y="4096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1013614" y="1276992"/>
            <a:ext cx="7263696" cy="3498586"/>
          </a:xfrm>
          <a:prstGeom prst="rect">
            <a:avLst/>
          </a:prstGeom>
        </p:spPr>
        <p:txBody>
          <a:bodyPr wrap="square">
            <a:spAutoFit/>
          </a:bodyPr>
          <a:lstStyle/>
          <a:p>
            <a:pPr algn="just">
              <a:lnSpc>
                <a:spcPct val="220000"/>
              </a:lnSpc>
            </a:pPr>
            <a:r>
              <a:rPr lang="en-US" sz="2000">
                <a:latin typeface="+mj-lt"/>
              </a:rPr>
              <a:t>a) Ba cạnh của tam giác này tỉ lệ với ba cạnh của tam giác kia.</a:t>
            </a:r>
          </a:p>
          <a:p>
            <a:pPr algn="just">
              <a:lnSpc>
                <a:spcPct val="220000"/>
              </a:lnSpc>
            </a:pPr>
            <a:r>
              <a:rPr lang="en-US" sz="2000">
                <a:latin typeface="+mj-lt"/>
              </a:rPr>
              <a:t>b) Hai cạnh của tam giác này tỉ lệ với hai cạnh của tam giác kia và có một cặp góc bằng nhau.</a:t>
            </a:r>
          </a:p>
          <a:p>
            <a:pPr algn="just">
              <a:lnSpc>
                <a:spcPct val="220000"/>
              </a:lnSpc>
            </a:pPr>
            <a:r>
              <a:rPr lang="en-US" sz="2000">
                <a:latin typeface="+mj-lt"/>
              </a:rPr>
              <a:t>c) Hai góc của tam giác này bằng hai góc của tam giác kia.</a:t>
            </a:r>
          </a:p>
          <a:p>
            <a:pPr algn="just">
              <a:lnSpc>
                <a:spcPct val="220000"/>
              </a:lnSpc>
            </a:pPr>
            <a:r>
              <a:rPr lang="en-US" sz="2000">
                <a:latin typeface="+mj-lt"/>
              </a:rPr>
              <a:t>d) Hai cạnh của tam giác này bằng hai cạnh của tam giác kia.</a:t>
            </a:r>
          </a:p>
        </p:txBody>
      </p:sp>
      <p:sp>
        <p:nvSpPr>
          <p:cNvPr id="6" name="Rounded Rectangle 5"/>
          <p:cNvSpPr/>
          <p:nvPr/>
        </p:nvSpPr>
        <p:spPr>
          <a:xfrm>
            <a:off x="895954" y="1455091"/>
            <a:ext cx="7484645" cy="5565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Rounded Rectangle 89"/>
          <p:cNvSpPr/>
          <p:nvPr/>
        </p:nvSpPr>
        <p:spPr>
          <a:xfrm>
            <a:off x="903139" y="3442969"/>
            <a:ext cx="7484645" cy="55659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304180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0"/>
                                        </p:tgtEl>
                                        <p:attrNameLst>
                                          <p:attrName>style.visibility</p:attrName>
                                        </p:attrNameLst>
                                      </p:cBhvr>
                                      <p:to>
                                        <p:strVal val="visible"/>
                                      </p:to>
                                    </p:set>
                                    <p:animEffect transition="in" filter="barn(inVertical)">
                                      <p:cBhvr>
                                        <p:cTn id="24"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 grpId="0"/>
      <p:bldP spid="6" grpId="0" animBg="1"/>
      <p:bldP spid="90"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180"/>
        <p:cNvGrpSpPr/>
        <p:nvPr/>
      </p:nvGrpSpPr>
      <p:grpSpPr>
        <a:xfrm>
          <a:off x="0" y="0"/>
          <a:ext cx="0" cy="0"/>
          <a:chOff x="0" y="0"/>
          <a:chExt cx="0" cy="0"/>
        </a:xfrm>
      </p:grpSpPr>
      <p:sp>
        <p:nvSpPr>
          <p:cNvPr id="23" name="Rectangle 22"/>
          <p:cNvSpPr/>
          <p:nvPr/>
        </p:nvSpPr>
        <p:spPr>
          <a:xfrm>
            <a:off x="741004" y="420507"/>
            <a:ext cx="7719179" cy="2054409"/>
          </a:xfrm>
          <a:prstGeom prst="rect">
            <a:avLst/>
          </a:prstGeom>
        </p:spPr>
        <p:txBody>
          <a:bodyPr wrap="square">
            <a:spAutoFit/>
          </a:bodyPr>
          <a:lstStyle/>
          <a:p>
            <a:pPr lvl="0" algn="just">
              <a:lnSpc>
                <a:spcPct val="150000"/>
              </a:lnSpc>
              <a:buClrTx/>
            </a:pPr>
            <a:r>
              <a:rPr lang="en-US" sz="1700" b="1" kern="1200">
                <a:solidFill>
                  <a:srgbClr val="1F497D"/>
                </a:solidFill>
                <a:ea typeface="Times New Roman" panose="02020603050405020304" pitchFamily="18" charset="0"/>
                <a:cs typeface="Arial" panose="020B0604020202020204" pitchFamily="34" charset="0"/>
              </a:rPr>
              <a:t>Bài tập 9.6 (SGK – tr90)</a:t>
            </a:r>
            <a:r>
              <a:rPr kumimoji="0" lang="en-US" sz="1700" b="1" i="0" u="none" strike="noStrike" kern="1200" cap="none" spc="0" normalizeH="0" baseline="0" noProof="0">
                <a:ln>
                  <a:noFill/>
                </a:ln>
                <a:solidFill>
                  <a:srgbClr val="1F497D"/>
                </a:solidFill>
                <a:effectLst/>
                <a:uLnTx/>
                <a:uFillTx/>
                <a:ea typeface="+mn-ea"/>
                <a:cs typeface="Arial" panose="020B0604020202020204" pitchFamily="34" charset="0"/>
                <a:sym typeface="Arial"/>
              </a:rPr>
              <a:t> </a:t>
            </a:r>
            <a:r>
              <a:rPr lang="vi-VN" sz="1700">
                <a:ea typeface="Calibri" panose="020F0502020204030204" pitchFamily="34" charset="0"/>
                <a:cs typeface="Times New Roman" panose="02020603050405020304" pitchFamily="18" charset="0"/>
              </a:rPr>
              <a:t>Cho hai tam giác đồng dạng. Tam giác thứ nhất có độ dài ba cạnh là 4cm, 8cm và 10cm. Tam giác thứ hai có chu vi là 33cm. Độ dài ba cạnh của tam giác thứ hai là bộ ba nào sau đây?</a:t>
            </a:r>
            <a:endParaRPr lang="en-US" sz="1700">
              <a:ea typeface="Calibri" panose="020F0502020204030204" pitchFamily="34" charset="0"/>
              <a:cs typeface="Times New Roman" panose="02020603050405020304" pitchFamily="18" charset="0"/>
            </a:endParaRPr>
          </a:p>
          <a:p>
            <a:pPr lvl="0" algn="ctr">
              <a:lnSpc>
                <a:spcPct val="150000"/>
              </a:lnSpc>
              <a:buClrTx/>
            </a:pPr>
            <a:r>
              <a:rPr lang="pt-BR" sz="1700">
                <a:ea typeface="Calibri" panose="020F0502020204030204" pitchFamily="34" charset="0"/>
                <a:cs typeface="Times New Roman" panose="02020603050405020304" pitchFamily="18" charset="0"/>
              </a:rPr>
              <a:t>a) 6cm, 12cm, 15cm		b) 8cm, 16cm, 20cm</a:t>
            </a:r>
          </a:p>
          <a:p>
            <a:pPr lvl="0" algn="ctr">
              <a:lnSpc>
                <a:spcPct val="150000"/>
              </a:lnSpc>
              <a:buClrTx/>
            </a:pPr>
            <a:r>
              <a:rPr lang="pt-BR" sz="1700">
                <a:ea typeface="Calibri" panose="020F0502020204030204" pitchFamily="34" charset="0"/>
                <a:cs typeface="Times New Roman" panose="02020603050405020304" pitchFamily="18" charset="0"/>
              </a:rPr>
              <a:t>c) 6cm, 9cm, 18cm			d) 8cm, 10cm, 15cm</a:t>
            </a:r>
          </a:p>
        </p:txBody>
      </p:sp>
      <mc:AlternateContent xmlns:mc="http://schemas.openxmlformats.org/markup-compatibility/2006" xmlns:a14="http://schemas.microsoft.com/office/drawing/2010/main">
        <mc:Choice Requires="a14">
          <p:sp>
            <p:nvSpPr>
              <p:cNvPr id="2" name="Rectangle 1"/>
              <p:cNvSpPr/>
              <p:nvPr/>
            </p:nvSpPr>
            <p:spPr>
              <a:xfrm>
                <a:off x="741004" y="2864627"/>
                <a:ext cx="7719179" cy="1836465"/>
              </a:xfrm>
              <a:prstGeom prst="rect">
                <a:avLst/>
              </a:prstGeom>
            </p:spPr>
            <p:txBody>
              <a:bodyPr wrap="square">
                <a:spAutoFit/>
              </a:bodyPr>
              <a:lstStyle/>
              <a:p>
                <a:pPr algn="just">
                  <a:lnSpc>
                    <a:spcPct val="150000"/>
                  </a:lnSpc>
                </a:pPr>
                <a:r>
                  <a:rPr lang="fr-FR" sz="1700">
                    <a:latin typeface="+mn-lt"/>
                    <a:ea typeface="Calibri" panose="020F0502020204030204" pitchFamily="34" charset="0"/>
                    <a:cs typeface="Times New Roman" panose="02020603050405020304" pitchFamily="18" charset="0"/>
                  </a:rPr>
                  <a:t>Vì </a:t>
                </a:r>
                <a14:m>
                  <m:oMath xmlns:m="http://schemas.openxmlformats.org/officeDocument/2006/math">
                    <m:r>
                      <a:rPr lang="fr-FR" sz="1700" i="1">
                        <a:effectLst/>
                        <a:latin typeface="Cambria Math" panose="02040503050406030204" pitchFamily="18" charset="0"/>
                        <a:ea typeface="Calibri" panose="020F0502020204030204" pitchFamily="34" charset="0"/>
                        <a:cs typeface="Times New Roman" panose="02020603050405020304" pitchFamily="18" charset="0"/>
                      </a:rPr>
                      <m:t>6+12+15=33</m:t>
                    </m:r>
                  </m:oMath>
                </a14:m>
                <a:r>
                  <a:rPr lang="fr-FR" sz="1700">
                    <a:effectLst/>
                    <a:latin typeface="+mn-lt"/>
                    <a:ea typeface="Calibri" panose="020F0502020204030204" pitchFamily="34" charset="0"/>
                    <a:cs typeface="Times New Roman" panose="02020603050405020304" pitchFamily="18" charset="0"/>
                  </a:rPr>
                  <a:t> (cm) và </a:t>
                </a:r>
                <a14:m>
                  <m:oMath xmlns:m="http://schemas.openxmlformats.org/officeDocument/2006/math">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700" i="1">
                            <a:effectLst/>
                            <a:latin typeface="Cambria Math" panose="02040503050406030204" pitchFamily="18" charset="0"/>
                            <a:ea typeface="Calibri" panose="020F0502020204030204" pitchFamily="34" charset="0"/>
                            <a:cs typeface="Times New Roman" panose="02020603050405020304" pitchFamily="18" charset="0"/>
                          </a:rPr>
                          <m:t>4</m:t>
                        </m:r>
                      </m:num>
                      <m:den>
                        <m:r>
                          <a:rPr lang="fr-FR" sz="1700" i="1">
                            <a:effectLst/>
                            <a:latin typeface="Cambria Math" panose="02040503050406030204" pitchFamily="18" charset="0"/>
                            <a:ea typeface="Calibri" panose="020F0502020204030204" pitchFamily="34" charset="0"/>
                            <a:cs typeface="Times New Roman" panose="02020603050405020304" pitchFamily="18" charset="0"/>
                          </a:rPr>
                          <m:t>6</m:t>
                        </m:r>
                      </m:den>
                    </m:f>
                    <m:r>
                      <a:rPr lang="fr-FR" sz="1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700" i="1">
                            <a:effectLst/>
                            <a:latin typeface="Cambria Math" panose="02040503050406030204" pitchFamily="18" charset="0"/>
                            <a:ea typeface="Calibri" panose="020F0502020204030204" pitchFamily="34" charset="0"/>
                            <a:cs typeface="Times New Roman" panose="02020603050405020304" pitchFamily="18" charset="0"/>
                          </a:rPr>
                          <m:t>8</m:t>
                        </m:r>
                      </m:num>
                      <m:den>
                        <m:r>
                          <a:rPr lang="fr-FR" sz="1700" i="1">
                            <a:effectLst/>
                            <a:latin typeface="Cambria Math" panose="02040503050406030204" pitchFamily="18" charset="0"/>
                            <a:ea typeface="Calibri" panose="020F0502020204030204" pitchFamily="34" charset="0"/>
                            <a:cs typeface="Times New Roman" panose="02020603050405020304" pitchFamily="18" charset="0"/>
                          </a:rPr>
                          <m:t>12</m:t>
                        </m:r>
                      </m:den>
                    </m:f>
                    <m:r>
                      <a:rPr lang="fr-FR" sz="17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700" i="1">
                            <a:effectLst/>
                            <a:latin typeface="Cambria Math" panose="02040503050406030204" pitchFamily="18" charset="0"/>
                            <a:ea typeface="Calibri" panose="020F0502020204030204" pitchFamily="34" charset="0"/>
                            <a:cs typeface="Times New Roman" panose="02020603050405020304" pitchFamily="18" charset="0"/>
                          </a:rPr>
                          <m:t>10</m:t>
                        </m:r>
                      </m:num>
                      <m:den>
                        <m:r>
                          <a:rPr lang="fr-FR" sz="1700" i="1">
                            <a:effectLst/>
                            <a:latin typeface="Cambria Math" panose="02040503050406030204" pitchFamily="18" charset="0"/>
                            <a:ea typeface="Calibri" panose="020F0502020204030204" pitchFamily="34" charset="0"/>
                            <a:cs typeface="Times New Roman" panose="02020603050405020304" pitchFamily="18" charset="0"/>
                          </a:rPr>
                          <m:t>15</m:t>
                        </m:r>
                      </m:den>
                    </m:f>
                  </m:oMath>
                </a14:m>
                <a:r>
                  <a:rPr lang="fr-FR" sz="1700">
                    <a:effectLst/>
                    <a:latin typeface="+mn-lt"/>
                    <a:ea typeface="Calibri" panose="020F0502020204030204" pitchFamily="34" charset="0"/>
                    <a:cs typeface="Times New Roman" panose="02020603050405020304" pitchFamily="18" charset="0"/>
                  </a:rPr>
                  <a:t> nên bộ ba trong câu a) là độ dài ba cạnh của tam giác thỏa mãn yêu cầu.</a:t>
                </a:r>
                <a:endParaRPr lang="en-US" sz="1700">
                  <a:effectLst/>
                  <a:latin typeface="+mn-lt"/>
                  <a:ea typeface="Arial" panose="020B0604020202020204" pitchFamily="34" charset="0"/>
                  <a:cs typeface="Times New Roman" panose="02020603050405020304" pitchFamily="18" charset="0"/>
                </a:endParaRPr>
              </a:p>
              <a:p>
                <a:pPr algn="just">
                  <a:lnSpc>
                    <a:spcPct val="150000"/>
                  </a:lnSpc>
                </a:pPr>
                <a:r>
                  <a:rPr lang="fr-FR" sz="1700">
                    <a:effectLst/>
                    <a:latin typeface="+mn-lt"/>
                    <a:ea typeface="Calibri" panose="020F0502020204030204" pitchFamily="34" charset="0"/>
                    <a:cs typeface="Times New Roman" panose="02020603050405020304" pitchFamily="18" charset="0"/>
                  </a:rPr>
                  <a:t>Các bộ ba còn lại: Không có tổng bằng </a:t>
                </a:r>
                <a14:m>
                  <m:oMath xmlns:m="http://schemas.openxmlformats.org/officeDocument/2006/math">
                    <m:r>
                      <a:rPr lang="fr-FR" sz="1700" i="1">
                        <a:effectLst/>
                        <a:latin typeface="Cambria Math" panose="02040503050406030204" pitchFamily="18" charset="0"/>
                        <a:ea typeface="Calibri" panose="020F0502020204030204" pitchFamily="34" charset="0"/>
                        <a:cs typeface="Times New Roman" panose="02020603050405020304" pitchFamily="18" charset="0"/>
                      </a:rPr>
                      <m:t>33 </m:t>
                    </m:r>
                  </m:oMath>
                </a14:m>
                <a:r>
                  <a:rPr lang="fr-FR" sz="1700">
                    <a:effectLst/>
                    <a:latin typeface="+mn-lt"/>
                    <a:ea typeface="Calibri" panose="020F0502020204030204" pitchFamily="34" charset="0"/>
                    <a:cs typeface="Times New Roman" panose="02020603050405020304" pitchFamily="18" charset="0"/>
                  </a:rPr>
                  <a:t>; Không có tỉ lệ ứng với </a:t>
                </a:r>
                <a14:m>
                  <m:oMath xmlns:m="http://schemas.openxmlformats.org/officeDocument/2006/math">
                    <m:d>
                      <m:dPr>
                        <m:ctrlPr>
                          <a:rPr lang="en-US" sz="1700" i="1">
                            <a:effectLst/>
                            <a:latin typeface="Cambria Math" panose="02040503050406030204" pitchFamily="18" charset="0"/>
                            <a:ea typeface="Calibri" panose="020F0502020204030204" pitchFamily="34" charset="0"/>
                            <a:cs typeface="Times New Roman" panose="02020603050405020304" pitchFamily="18" charset="0"/>
                          </a:rPr>
                        </m:ctrlPr>
                      </m:dPr>
                      <m:e>
                        <m:r>
                          <a:rPr lang="fr-FR" sz="1700" i="1">
                            <a:effectLst/>
                            <a:latin typeface="Cambria Math" panose="02040503050406030204" pitchFamily="18" charset="0"/>
                            <a:ea typeface="Calibri" panose="020F0502020204030204" pitchFamily="34" charset="0"/>
                            <a:cs typeface="Times New Roman" panose="02020603050405020304" pitchFamily="18" charset="0"/>
                          </a:rPr>
                          <m:t>4:8:10</m:t>
                        </m:r>
                      </m:e>
                    </m:d>
                  </m:oMath>
                </a14:m>
                <a:r>
                  <a:rPr lang="fr-FR" sz="1700">
                    <a:effectLst/>
                    <a:latin typeface="+mn-lt"/>
                    <a:ea typeface="Calibri" panose="020F0502020204030204" pitchFamily="34" charset="0"/>
                    <a:cs typeface="Times New Roman" panose="02020603050405020304" pitchFamily="18" charset="0"/>
                  </a:rPr>
                  <a:t> </a:t>
                </a:r>
              </a:p>
              <a:p>
                <a:pPr algn="just">
                  <a:lnSpc>
                    <a:spcPct val="150000"/>
                  </a:lnSpc>
                </a:pPr>
                <a:r>
                  <a:rPr lang="fr-FR" sz="17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700">
                        <a:latin typeface="Cambria Math" panose="02040503050406030204" pitchFamily="18" charset="0"/>
                        <a:ea typeface="Calibri" panose="020F0502020204030204" pitchFamily="34" charset="0"/>
                        <a:cs typeface="Times New Roman" panose="02020603050405020304" pitchFamily="18" charset="0"/>
                      </a:rPr>
                      <m:t>⇒</m:t>
                    </m:r>
                    <m:r>
                      <a:rPr lang="en-US" sz="1700" i="1">
                        <a:latin typeface="Cambria Math" panose="02040503050406030204" pitchFamily="18" charset="0"/>
                        <a:ea typeface="Calibri" panose="020F0502020204030204" pitchFamily="34" charset="0"/>
                        <a:cs typeface="Times New Roman" panose="02020603050405020304" pitchFamily="18" charset="0"/>
                      </a:rPr>
                      <m:t> </m:t>
                    </m:r>
                  </m:oMath>
                </a14:m>
                <a:r>
                  <a:rPr lang="fr-FR" sz="1700">
                    <a:effectLst/>
                    <a:latin typeface="+mn-lt"/>
                    <a:ea typeface="Calibri" panose="020F0502020204030204" pitchFamily="34" charset="0"/>
                    <a:cs typeface="Times New Roman" panose="02020603050405020304" pitchFamily="18" charset="0"/>
                  </a:rPr>
                  <a:t>Không phải là ba cạnh của tam giác thỏa mãn yêu cầu.</a:t>
                </a:r>
                <a:endParaRPr lang="en-US" sz="1700">
                  <a:effectLst/>
                  <a:latin typeface="+mn-lt"/>
                  <a:ea typeface="Arial" panose="020B060402020202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741004" y="2864627"/>
                <a:ext cx="7719179" cy="1836465"/>
              </a:xfrm>
              <a:prstGeom prst="rect">
                <a:avLst/>
              </a:prstGeom>
              <a:blipFill>
                <a:blip r:embed="rId3"/>
                <a:stretch>
                  <a:fillRect l="-553" r="-474" b="-997"/>
                </a:stretch>
              </a:blipFill>
            </p:spPr>
            <p:txBody>
              <a:bodyPr/>
              <a:lstStyle/>
              <a:p>
                <a:r>
                  <a:rPr lang="en-US">
                    <a:noFill/>
                  </a:rPr>
                  <a:t> </a:t>
                </a:r>
              </a:p>
            </p:txBody>
          </p:sp>
        </mc:Fallback>
      </mc:AlternateContent>
      <p:sp>
        <p:nvSpPr>
          <p:cNvPr id="12" name="Rectangle 11"/>
          <p:cNvSpPr/>
          <p:nvPr/>
        </p:nvSpPr>
        <p:spPr>
          <a:xfrm>
            <a:off x="4265405" y="2502733"/>
            <a:ext cx="670376" cy="353943"/>
          </a:xfrm>
          <a:prstGeom prst="rect">
            <a:avLst/>
          </a:prstGeom>
        </p:spPr>
        <p:txBody>
          <a:bodyPr wrap="none">
            <a:spAutoFit/>
          </a:bodyPr>
          <a:lstStyle/>
          <a:p>
            <a:r>
              <a:rPr lang="en-US" sz="1700" b="1" i="1" u="sng">
                <a:solidFill>
                  <a:srgbClr val="C00000"/>
                </a:solidFill>
                <a:ea typeface="Calibri" panose="020F0502020204030204" pitchFamily="34" charset="0"/>
                <a:cs typeface="Times New Roman" panose="02020603050405020304" pitchFamily="18" charset="0"/>
              </a:rPr>
              <a:t>Giải:</a:t>
            </a:r>
            <a:endParaRPr lang="en-US" sz="1700"/>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anim calcmode="lin" valueType="num">
                                      <p:cBhvr>
                                        <p:cTn id="8" dur="500" fill="hold"/>
                                        <p:tgtEl>
                                          <p:spTgt spid="23"/>
                                        </p:tgtEl>
                                        <p:attrNameLst>
                                          <p:attrName>ppt_x</p:attrName>
                                        </p:attrNameLst>
                                      </p:cBhvr>
                                      <p:tavLst>
                                        <p:tav tm="0">
                                          <p:val>
                                            <p:strVal val="#ppt_x"/>
                                          </p:val>
                                        </p:tav>
                                        <p:tav tm="100000">
                                          <p:val>
                                            <p:strVal val="#ppt_x"/>
                                          </p:val>
                                        </p:tav>
                                      </p:tavLst>
                                    </p:anim>
                                    <p:anim calcmode="lin" valueType="num">
                                      <p:cBhvr>
                                        <p:cTn id="9" dur="5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
                                            <p:txEl>
                                              <p:pRg st="0" end="0"/>
                                            </p:txEl>
                                          </p:spTgt>
                                        </p:tgtEl>
                                        <p:attrNameLst>
                                          <p:attrName>style.visibility</p:attrName>
                                        </p:attrNameLst>
                                      </p:cBhvr>
                                      <p:to>
                                        <p:strVal val="visible"/>
                                      </p:to>
                                    </p:set>
                                    <p:animEffect transition="in" filter="fade">
                                      <p:cBhvr>
                                        <p:cTn id="19" dur="500"/>
                                        <p:tgtEl>
                                          <p:spTgt spid="2">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animEffect transition="in" filter="wipe(down)">
                                      <p:cBhvr>
                                        <p:cTn id="24" dur="500"/>
                                        <p:tgtEl>
                                          <p:spTgt spid="2">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
                                            <p:txEl>
                                              <p:pRg st="2" end="2"/>
                                            </p:txEl>
                                          </p:spTgt>
                                        </p:tgtEl>
                                        <p:attrNameLst>
                                          <p:attrName>style.visibility</p:attrName>
                                        </p:attrNameLst>
                                      </p:cBhvr>
                                      <p:to>
                                        <p:strVal val="visible"/>
                                      </p:to>
                                    </p:set>
                                    <p:animEffect transition="in" filter="wipe(left)">
                                      <p:cBhvr>
                                        <p:cTn id="29"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pic>
        <p:nvPicPr>
          <p:cNvPr id="69" name="Picture 68"/>
          <p:cNvPicPr>
            <a:picLocks noChangeAspect="1"/>
          </p:cNvPicPr>
          <p:nvPr/>
        </p:nvPicPr>
        <p:blipFill>
          <a:blip r:embed="rId3"/>
          <a:stretch>
            <a:fillRect/>
          </a:stretch>
        </p:blipFill>
        <p:spPr>
          <a:xfrm>
            <a:off x="3301380" y="3232851"/>
            <a:ext cx="2606438" cy="1363167"/>
          </a:xfrm>
          <a:prstGeom prst="rect">
            <a:avLst/>
          </a:prstGeom>
        </p:spPr>
      </p:pic>
      <p:sp>
        <p:nvSpPr>
          <p:cNvPr id="4" name="Google Shape;2129;p41"/>
          <p:cNvSpPr txBox="1">
            <a:spLocks noGrp="1"/>
          </p:cNvSpPr>
          <p:nvPr>
            <p:ph type="title"/>
          </p:nvPr>
        </p:nvSpPr>
        <p:spPr>
          <a:xfrm>
            <a:off x="2206657" y="1129084"/>
            <a:ext cx="4795884" cy="1343772"/>
          </a:xfrm>
          <a:prstGeom prst="rect">
            <a:avLst/>
          </a:prstGeom>
          <a:solidFill>
            <a:schemeClr val="accent5"/>
          </a:solidFill>
          <a:ln w="19050">
            <a:solidFill>
              <a:schemeClr val="accent2"/>
            </a:solidFill>
          </a:ln>
        </p:spPr>
        <p:style>
          <a:lnRef idx="3">
            <a:schemeClr val="lt1"/>
          </a:lnRef>
          <a:fillRef idx="1">
            <a:schemeClr val="accent1"/>
          </a:fillRef>
          <a:effectRef idx="1">
            <a:schemeClr val="accent1"/>
          </a:effectRef>
          <a:fontRef idx="minor">
            <a:schemeClr val="lt1"/>
          </a:fontRef>
        </p:style>
        <p:txBody>
          <a:bodyPr spcFirstLastPara="1" wrap="square" lIns="91425" tIns="91425" rIns="91425" bIns="91425" anchor="b" anchorCtr="0">
            <a:noAutofit/>
          </a:bodyPr>
          <a:lstStyle/>
          <a:p>
            <a:pPr lvl="0">
              <a:lnSpc>
                <a:spcPct val="150000"/>
              </a:lnSpc>
            </a:pPr>
            <a:r>
              <a:rPr lang="en-US" sz="6000" b="1">
                <a:solidFill>
                  <a:srgbClr val="004376"/>
                </a:solidFill>
                <a:latin typeface="+mn-lt"/>
              </a:rPr>
              <a:t>VẬN DỤNG</a:t>
            </a:r>
            <a:endParaRPr sz="6000" b="1">
              <a:solidFill>
                <a:srgbClr val="004376"/>
              </a:solidFill>
              <a:latin typeface="+mn-lt"/>
            </a:endParaRPr>
          </a:p>
        </p:txBody>
      </p:sp>
    </p:spTree>
    <p:extLst>
      <p:ext uri="{BB962C8B-B14F-4D97-AF65-F5344CB8AC3E}">
        <p14:creationId xmlns:p14="http://schemas.microsoft.com/office/powerpoint/2010/main" val="3664964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453"/>
        <p:cNvGrpSpPr/>
        <p:nvPr/>
      </p:nvGrpSpPr>
      <p:grpSpPr>
        <a:xfrm>
          <a:off x="0" y="0"/>
          <a:ext cx="0" cy="0"/>
          <a:chOff x="0" y="0"/>
          <a:chExt cx="0" cy="0"/>
        </a:xfrm>
      </p:grpSpPr>
      <p:sp>
        <p:nvSpPr>
          <p:cNvPr id="2455" name="Google Shape;2455;p39"/>
          <p:cNvSpPr txBox="1">
            <a:spLocks noGrp="1"/>
          </p:cNvSpPr>
          <p:nvPr>
            <p:ph type="title" idx="2"/>
          </p:nvPr>
        </p:nvSpPr>
        <p:spPr>
          <a:xfrm>
            <a:off x="425216" y="821100"/>
            <a:ext cx="8156628" cy="1737154"/>
          </a:xfrm>
          <a:prstGeom prst="rect">
            <a:avLst/>
          </a:prstGeom>
        </p:spPr>
        <p:txBody>
          <a:bodyPr spcFirstLastPara="1" wrap="square" lIns="91425" tIns="91425" rIns="91425" bIns="91425" anchor="ctr" anchorCtr="0">
            <a:noAutofit/>
          </a:bodyPr>
          <a:lstStyle/>
          <a:p>
            <a:pPr lvl="0">
              <a:lnSpc>
                <a:spcPct val="150000"/>
              </a:lnSpc>
            </a:pPr>
            <a:r>
              <a:rPr lang="en-US" sz="3000" b="1" dirty="0">
                <a:latin typeface="+mn-lt"/>
              </a:rPr>
              <a:t>1. </a:t>
            </a:r>
            <a:r>
              <a:rPr lang="vi-VN" sz="3000" b="1" dirty="0">
                <a:latin typeface="+mn-lt"/>
              </a:rPr>
              <a:t>Trường hợp đồng dạng thứ nhất của tam giác</a:t>
            </a:r>
          </a:p>
        </p:txBody>
      </p:sp>
      <p:grpSp>
        <p:nvGrpSpPr>
          <p:cNvPr id="2457" name="Google Shape;2457;p39"/>
          <p:cNvGrpSpPr/>
          <p:nvPr/>
        </p:nvGrpSpPr>
        <p:grpSpPr>
          <a:xfrm rot="1981001">
            <a:off x="505918" y="3610294"/>
            <a:ext cx="1472119" cy="1909421"/>
            <a:chOff x="182650" y="97825"/>
            <a:chExt cx="1411249" cy="1317305"/>
          </a:xfrm>
        </p:grpSpPr>
        <p:sp>
          <p:nvSpPr>
            <p:cNvPr id="2458" name="Google Shape;2458;p39"/>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59" name="Google Shape;2459;p39"/>
            <p:cNvGrpSpPr/>
            <p:nvPr/>
          </p:nvGrpSpPr>
          <p:grpSpPr>
            <a:xfrm>
              <a:off x="238818" y="149796"/>
              <a:ext cx="1261444" cy="779205"/>
              <a:chOff x="238818" y="149796"/>
              <a:chExt cx="1261444" cy="779205"/>
            </a:xfrm>
          </p:grpSpPr>
          <p:sp>
            <p:nvSpPr>
              <p:cNvPr id="2460" name="Google Shape;2460;p39"/>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39"/>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39"/>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39"/>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39"/>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39"/>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39"/>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39"/>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39"/>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39"/>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39"/>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39"/>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39"/>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39"/>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39"/>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82" name="Google Shape;2482;p39"/>
          <p:cNvGrpSpPr/>
          <p:nvPr/>
        </p:nvGrpSpPr>
        <p:grpSpPr>
          <a:xfrm>
            <a:off x="8070394" y="3842392"/>
            <a:ext cx="546000" cy="546000"/>
            <a:chOff x="7807225" y="3947400"/>
            <a:chExt cx="546000" cy="546000"/>
          </a:xfrm>
        </p:grpSpPr>
        <p:sp>
          <p:nvSpPr>
            <p:cNvPr id="2483" name="Google Shape;2483;p39"/>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sp>
          <p:nvSpPr>
            <p:cNvPr id="2484" name="Google Shape;2484;p39"/>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39"/>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39"/>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39"/>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39"/>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39"/>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39"/>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39"/>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39"/>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39"/>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39"/>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95" name="Google Shape;2495;p39"/>
            <p:cNvGrpSpPr/>
            <p:nvPr/>
          </p:nvGrpSpPr>
          <p:grpSpPr>
            <a:xfrm>
              <a:off x="7846500" y="3983675"/>
              <a:ext cx="490400" cy="480150"/>
              <a:chOff x="7846500" y="3983675"/>
              <a:chExt cx="490400" cy="480150"/>
            </a:xfrm>
          </p:grpSpPr>
          <p:sp>
            <p:nvSpPr>
              <p:cNvPr id="2496" name="Google Shape;2496;p39"/>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39"/>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39"/>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39"/>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39"/>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39"/>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62" name="Google Shape;2349;p37"/>
          <p:cNvGrpSpPr/>
          <p:nvPr/>
        </p:nvGrpSpPr>
        <p:grpSpPr>
          <a:xfrm rot="13138554" flipV="1">
            <a:off x="385987" y="4421757"/>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mc:AlternateContent xmlns:mc="http://schemas.openxmlformats.org/markup-compatibility/2006" xmlns:a14="http://schemas.microsoft.com/office/drawing/2010/main">
        <mc:Choice Requires="a14">
          <p:sp>
            <p:nvSpPr>
              <p:cNvPr id="45" name="Rectangle 44"/>
              <p:cNvSpPr/>
              <p:nvPr/>
            </p:nvSpPr>
            <p:spPr>
              <a:xfrm>
                <a:off x="431479" y="235444"/>
                <a:ext cx="8286287" cy="1571328"/>
              </a:xfrm>
              <a:prstGeom prst="rect">
                <a:avLst/>
              </a:prstGeom>
            </p:spPr>
            <p:txBody>
              <a:bodyPr wrap="square">
                <a:spAutoFit/>
              </a:bodyPr>
              <a:lstStyle/>
              <a:p>
                <a:pPr algn="just">
                  <a:lnSpc>
                    <a:spcPct val="150000"/>
                  </a:lnSpc>
                </a:pPr>
                <a:r>
                  <a:rPr lang="en-US" sz="18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Bài tập 9.7 (SGK – tr90)</a:t>
                </a:r>
                <a:r>
                  <a:rPr lang="en-US" sz="1800" b="1" kern="1200">
                    <a:solidFill>
                      <a:srgbClr val="1F497D"/>
                    </a:solidFill>
                    <a:latin typeface="Arial" panose="020B0604020202020204" pitchFamily="34" charset="0"/>
                    <a:ea typeface="+mn-ea"/>
                    <a:cs typeface="Arial" panose="020B0604020202020204" pitchFamily="34" charset="0"/>
                  </a:rPr>
                  <a:t> </a:t>
                </a:r>
                <a:r>
                  <a:rPr lang="vi-VN" sz="1800">
                    <a:latin typeface="Arial" panose="020B0604020202020204" pitchFamily="34" charset="0"/>
                    <a:cs typeface="Arial" panose="020B0604020202020204" pitchFamily="34" charset="0"/>
                  </a:rPr>
                  <a:t>Cho </a:t>
                </a:r>
                <a14:m>
                  <m:oMath xmlns:m="http://schemas.openxmlformats.org/officeDocument/2006/math">
                    <m:r>
                      <a:rPr lang="vi-VN" sz="1800" i="1" smtClean="0">
                        <a:latin typeface="Cambria Math" panose="02040503050406030204" pitchFamily="18" charset="0"/>
                        <a:cs typeface="Arial" panose="020B0604020202020204" pitchFamily="34" charset="0"/>
                      </a:rPr>
                      <m:t>𝐴𝑀</m:t>
                    </m:r>
                    <m:r>
                      <a:rPr lang="vi-VN" sz="1800" i="1" smtClean="0">
                        <a:latin typeface="Cambria Math" panose="02040503050406030204" pitchFamily="18" charset="0"/>
                        <a:cs typeface="Arial" panose="020B0604020202020204" pitchFamily="34" charset="0"/>
                      </a:rPr>
                      <m:t>, </m:t>
                    </m:r>
                    <m:r>
                      <a:rPr lang="vi-VN" sz="1800" i="1" smtClean="0">
                        <a:latin typeface="Cambria Math" panose="02040503050406030204" pitchFamily="18" charset="0"/>
                        <a:cs typeface="Arial" panose="020B0604020202020204" pitchFamily="34" charset="0"/>
                      </a:rPr>
                      <m:t>𝐵𝑁</m:t>
                    </m:r>
                    <m:r>
                      <a:rPr lang="vi-VN" sz="1800" i="1" smtClean="0">
                        <a:latin typeface="Cambria Math" panose="02040503050406030204" pitchFamily="18" charset="0"/>
                        <a:cs typeface="Arial" panose="020B0604020202020204" pitchFamily="34" charset="0"/>
                      </a:rPr>
                      <m:t>, </m:t>
                    </m:r>
                    <m:r>
                      <a:rPr lang="vi-VN" sz="1800" i="1" smtClean="0">
                        <a:latin typeface="Cambria Math" panose="02040503050406030204" pitchFamily="18" charset="0"/>
                        <a:cs typeface="Arial" panose="020B0604020202020204" pitchFamily="34" charset="0"/>
                      </a:rPr>
                      <m:t>𝐶𝑃</m:t>
                    </m:r>
                    <m:r>
                      <a:rPr lang="vi-VN" sz="1800" i="1" smtClean="0">
                        <a:latin typeface="Cambria Math" panose="02040503050406030204" pitchFamily="18" charset="0"/>
                        <a:cs typeface="Arial" panose="020B0604020202020204" pitchFamily="34" charset="0"/>
                      </a:rPr>
                      <m:t> </m:t>
                    </m:r>
                  </m:oMath>
                </a14:m>
                <a:r>
                  <a:rPr lang="vi-VN" sz="1800">
                    <a:latin typeface="Arial" panose="020B0604020202020204" pitchFamily="34" charset="0"/>
                    <a:cs typeface="Arial" panose="020B0604020202020204" pitchFamily="34" charset="0"/>
                  </a:rPr>
                  <a:t>là các đường trung tuyến của tam giác </a:t>
                </a:r>
                <a14:m>
                  <m:oMath xmlns:m="http://schemas.openxmlformats.org/officeDocument/2006/math">
                    <m:r>
                      <a:rPr lang="vi-VN" sz="1800" i="1" smtClean="0">
                        <a:latin typeface="Cambria Math" panose="02040503050406030204" pitchFamily="18" charset="0"/>
                        <a:cs typeface="Arial" panose="020B0604020202020204" pitchFamily="34" charset="0"/>
                      </a:rPr>
                      <m:t>𝐴𝐵𝐶</m:t>
                    </m:r>
                  </m:oMath>
                </a14:m>
                <a:r>
                  <a:rPr lang="vi-VN" sz="1800">
                    <a:latin typeface="Arial" panose="020B0604020202020204" pitchFamily="34" charset="0"/>
                    <a:cs typeface="Arial" panose="020B0604020202020204" pitchFamily="34" charset="0"/>
                  </a:rPr>
                  <a:t>. Cho </a:t>
                </a:r>
                <a14:m>
                  <m:oMath xmlns:m="http://schemas.openxmlformats.org/officeDocument/2006/math">
                    <m:r>
                      <a:rPr lang="vi-VN" sz="1800" i="1" smtClean="0">
                        <a:latin typeface="Cambria Math" panose="02040503050406030204" pitchFamily="18" charset="0"/>
                        <a:cs typeface="Arial" panose="020B0604020202020204" pitchFamily="34" charset="0"/>
                      </a:rPr>
                      <m:t>𝐴</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𝑀</m:t>
                    </m:r>
                    <m:r>
                      <a:rPr lang="vi-VN" sz="1800" i="1" smtClean="0">
                        <a:latin typeface="Cambria Math" panose="02040503050406030204" pitchFamily="18" charset="0"/>
                        <a:cs typeface="Arial" panose="020B0604020202020204" pitchFamily="34" charset="0"/>
                      </a:rPr>
                      <m:t>′, </m:t>
                    </m:r>
                    <m:r>
                      <a:rPr lang="vi-VN" sz="1800" i="1" smtClean="0">
                        <a:latin typeface="Cambria Math" panose="02040503050406030204" pitchFamily="18" charset="0"/>
                        <a:cs typeface="Arial" panose="020B0604020202020204" pitchFamily="34" charset="0"/>
                      </a:rPr>
                      <m:t>𝐵</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𝑁</m:t>
                    </m:r>
                    <m:r>
                      <a:rPr lang="vi-VN" sz="1800" i="1" smtClean="0">
                        <a:latin typeface="Cambria Math" panose="02040503050406030204" pitchFamily="18" charset="0"/>
                        <a:cs typeface="Arial" panose="020B0604020202020204" pitchFamily="34" charset="0"/>
                      </a:rPr>
                      <m:t>′, </m:t>
                    </m:r>
                    <m:r>
                      <a:rPr lang="vi-VN" sz="1800" i="1" smtClean="0">
                        <a:latin typeface="Cambria Math" panose="02040503050406030204" pitchFamily="18" charset="0"/>
                        <a:cs typeface="Arial" panose="020B0604020202020204" pitchFamily="34" charset="0"/>
                      </a:rPr>
                      <m:t>𝐶</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𝑃</m:t>
                    </m:r>
                    <m:r>
                      <a:rPr lang="en-US" sz="1800" b="0" i="0" smtClean="0">
                        <a:latin typeface="Cambria Math" panose="02040503050406030204" pitchFamily="18" charset="0"/>
                        <a:cs typeface="Arial" panose="020B0604020202020204" pitchFamily="34" charset="0"/>
                      </a:rPr>
                      <m:t>′</m:t>
                    </m:r>
                  </m:oMath>
                </a14:m>
                <a:r>
                  <a:rPr lang="vi-VN" sz="1800">
                    <a:latin typeface="Arial" panose="020B0604020202020204" pitchFamily="34" charset="0"/>
                    <a:cs typeface="Arial" panose="020B0604020202020204" pitchFamily="34" charset="0"/>
                  </a:rPr>
                  <a:t> là các đường trung tuyến của tam giác </a:t>
                </a:r>
                <a14:m>
                  <m:oMath xmlns:m="http://schemas.openxmlformats.org/officeDocument/2006/math">
                    <m:r>
                      <a:rPr lang="vi-VN" sz="1800" i="1" smtClean="0">
                        <a:latin typeface="Cambria Math" panose="02040503050406030204" pitchFamily="18" charset="0"/>
                        <a:cs typeface="Arial" panose="020B0604020202020204" pitchFamily="34" charset="0"/>
                      </a:rPr>
                      <m:t>𝐴</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𝐵</m:t>
                    </m:r>
                    <m:r>
                      <a:rPr lang="vi-VN" sz="1800" i="1" smtClean="0">
                        <a:latin typeface="Cambria Math" panose="02040503050406030204" pitchFamily="18" charset="0"/>
                        <a:cs typeface="Arial" panose="020B0604020202020204" pitchFamily="34" charset="0"/>
                      </a:rPr>
                      <m:t>′</m:t>
                    </m:r>
                    <m:r>
                      <a:rPr lang="vi-VN" sz="1800" i="1" smtClean="0">
                        <a:latin typeface="Cambria Math" panose="02040503050406030204" pitchFamily="18" charset="0"/>
                        <a:cs typeface="Arial" panose="020B0604020202020204" pitchFamily="34" charset="0"/>
                      </a:rPr>
                      <m:t>𝐶</m:t>
                    </m:r>
                    <m:r>
                      <a:rPr lang="vi-VN" sz="1800" i="1" smtClean="0">
                        <a:latin typeface="Cambria Math" panose="02040503050406030204" pitchFamily="18" charset="0"/>
                        <a:cs typeface="Arial" panose="020B0604020202020204" pitchFamily="34" charset="0"/>
                      </a:rPr>
                      <m:t>′</m:t>
                    </m:r>
                  </m:oMath>
                </a14:m>
                <a:r>
                  <a:rPr lang="vi-VN" sz="1800">
                    <a:latin typeface="Arial" panose="020B0604020202020204" pitchFamily="34" charset="0"/>
                    <a:cs typeface="Arial" panose="020B0604020202020204" pitchFamily="34" charset="0"/>
                  </a:rPr>
                  <a:t>. Biết rằng</a:t>
                </a:r>
                <a14:m>
                  <m:oMath xmlns:m="http://schemas.openxmlformats.org/officeDocument/2006/math">
                    <m:r>
                      <a:rPr lang="vi-VN" sz="1800" i="1" smtClean="0">
                        <a:latin typeface="Cambria Math" panose="02040503050406030204" pitchFamily="18" charset="0"/>
                        <a:cs typeface="Arial" panose="020B0604020202020204" pitchFamily="34" charset="0"/>
                      </a:rPr>
                      <m:t> </m:t>
                    </m:r>
                    <m:r>
                      <m:rPr>
                        <m:sty m:val="p"/>
                      </m:rPr>
                      <a:rPr lang="el-GR" sz="1800" i="0">
                        <a:latin typeface="Cambria Math" panose="02040503050406030204" pitchFamily="18" charset="0"/>
                        <a:cs typeface="Arial" panose="020B0604020202020204" pitchFamily="34" charset="0"/>
                      </a:rPr>
                      <m:t>Δ</m:t>
                    </m:r>
                    <m:r>
                      <a:rPr lang="vi-VN" sz="1800" i="1">
                        <a:latin typeface="Cambria Math" panose="02040503050406030204" pitchFamily="18" charset="0"/>
                        <a:cs typeface="Arial" panose="020B0604020202020204" pitchFamily="34" charset="0"/>
                      </a:rPr>
                      <m:t>𝐴</m:t>
                    </m:r>
                    <m:r>
                      <a:rPr lang="vi-VN" sz="1800" i="1">
                        <a:latin typeface="Cambria Math" panose="02040503050406030204" pitchFamily="18" charset="0"/>
                        <a:cs typeface="Arial" panose="020B0604020202020204" pitchFamily="34" charset="0"/>
                      </a:rPr>
                      <m:t>’</m:t>
                    </m:r>
                    <m:r>
                      <a:rPr lang="vi-VN" sz="1800" i="1">
                        <a:latin typeface="Cambria Math" panose="02040503050406030204" pitchFamily="18" charset="0"/>
                        <a:cs typeface="Arial" panose="020B0604020202020204" pitchFamily="34" charset="0"/>
                      </a:rPr>
                      <m:t>𝐵</m:t>
                    </m:r>
                    <m:r>
                      <a:rPr lang="vi-VN" sz="1800" i="1">
                        <a:latin typeface="Cambria Math" panose="02040503050406030204" pitchFamily="18" charset="0"/>
                        <a:cs typeface="Arial" panose="020B0604020202020204" pitchFamily="34" charset="0"/>
                      </a:rPr>
                      <m:t>’</m:t>
                    </m:r>
                    <m:r>
                      <a:rPr lang="vi-VN" sz="1800" i="1">
                        <a:latin typeface="Cambria Math" panose="02040503050406030204" pitchFamily="18" charset="0"/>
                        <a:cs typeface="Arial" panose="020B0604020202020204" pitchFamily="34" charset="0"/>
                      </a:rPr>
                      <m:t>𝐶</m:t>
                    </m:r>
                    <m:r>
                      <a:rPr lang="vi-VN" sz="1800" i="1">
                        <a:latin typeface="Cambria Math" panose="02040503050406030204" pitchFamily="18" charset="0"/>
                        <a:cs typeface="Arial" panose="020B0604020202020204" pitchFamily="34" charset="0"/>
                      </a:rPr>
                      <m:t>’ ∽ </m:t>
                    </m:r>
                    <m:r>
                      <m:rPr>
                        <m:sty m:val="p"/>
                      </m:rPr>
                      <a:rPr lang="el-GR" sz="1800" i="0">
                        <a:latin typeface="Cambria Math" panose="02040503050406030204" pitchFamily="18" charset="0"/>
                        <a:cs typeface="Arial" panose="020B0604020202020204" pitchFamily="34" charset="0"/>
                      </a:rPr>
                      <m:t>Δ</m:t>
                    </m:r>
                    <m:r>
                      <a:rPr lang="vi-VN" sz="1800" i="1">
                        <a:latin typeface="Cambria Math" panose="02040503050406030204" pitchFamily="18" charset="0"/>
                        <a:cs typeface="Arial" panose="020B0604020202020204" pitchFamily="34" charset="0"/>
                      </a:rPr>
                      <m:t>𝐴𝐵𝐶</m:t>
                    </m:r>
                    <m:r>
                      <a:rPr lang="en-US" sz="1800" b="0" i="1" smtClean="0">
                        <a:latin typeface="Cambria Math" panose="02040503050406030204" pitchFamily="18" charset="0"/>
                        <a:cs typeface="Arial" panose="020B0604020202020204" pitchFamily="34" charset="0"/>
                      </a:rPr>
                      <m:t>.</m:t>
                    </m:r>
                  </m:oMath>
                </a14:m>
                <a:r>
                  <a:rPr lang="en-US" sz="1800">
                    <a:latin typeface="Arial" panose="020B0604020202020204" pitchFamily="34" charset="0"/>
                    <a:cs typeface="Arial" panose="020B0604020202020204" pitchFamily="34" charset="0"/>
                  </a:rPr>
                  <a:t> </a:t>
                </a:r>
                <a:r>
                  <a:rPr lang="vi-VN" sz="1800">
                    <a:latin typeface="Arial" panose="020B0604020202020204" pitchFamily="34" charset="0"/>
                    <a:cs typeface="Arial" panose="020B0604020202020204" pitchFamily="34" charset="0"/>
                  </a:rPr>
                  <a:t>Chứng minh rằng </a:t>
                </a:r>
                <a14:m>
                  <m:oMath xmlns:m="http://schemas.openxmlformats.org/officeDocument/2006/math">
                    <m:f>
                      <m:fPr>
                        <m:ctrlPr>
                          <a:rPr lang="vi-VN" sz="1800" i="1" smtClean="0">
                            <a:latin typeface="Cambria Math" panose="02040503050406030204" pitchFamily="18" charset="0"/>
                            <a:cs typeface="Arial" panose="020B0604020202020204" pitchFamily="34" charset="0"/>
                          </a:rPr>
                        </m:ctrlPr>
                      </m:fPr>
                      <m:num>
                        <m:sSup>
                          <m:sSupPr>
                            <m:ctrlPr>
                              <a:rPr lang="en-US" sz="1800" b="0" i="1" smtClean="0">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𝐴</m:t>
                            </m:r>
                          </m:e>
                          <m:sup>
                            <m:r>
                              <a:rPr lang="en-US" sz="1800" b="0" i="1" smtClean="0">
                                <a:latin typeface="Cambria Math" panose="02040503050406030204" pitchFamily="18" charset="0"/>
                                <a:cs typeface="Arial" panose="020B0604020202020204" pitchFamily="34" charset="0"/>
                              </a:rPr>
                              <m:t>′</m:t>
                            </m:r>
                          </m:sup>
                        </m:sSup>
                        <m:sSup>
                          <m:sSupPr>
                            <m:ctrlPr>
                              <a:rPr lang="en-US" sz="1800" i="1">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𝑀</m:t>
                            </m:r>
                          </m:e>
                          <m:sup>
                            <m:r>
                              <a:rPr lang="en-US" sz="1800" i="1">
                                <a:latin typeface="Cambria Math" panose="02040503050406030204" pitchFamily="18" charset="0"/>
                                <a:cs typeface="Arial" panose="020B0604020202020204" pitchFamily="34" charset="0"/>
                              </a:rPr>
                              <m:t>′</m:t>
                            </m:r>
                          </m:sup>
                        </m:sSup>
                      </m:num>
                      <m:den>
                        <m:r>
                          <a:rPr lang="en-US" sz="1800" b="0" i="1" smtClean="0">
                            <a:latin typeface="Cambria Math" panose="02040503050406030204" pitchFamily="18" charset="0"/>
                            <a:cs typeface="Arial" panose="020B0604020202020204" pitchFamily="34" charset="0"/>
                          </a:rPr>
                          <m:t>𝐴𝑀</m:t>
                        </m:r>
                      </m:den>
                    </m:f>
                    <m:r>
                      <a:rPr lang="en-US" sz="1800" b="0" i="1" smtClean="0">
                        <a:latin typeface="Cambria Math" panose="02040503050406030204" pitchFamily="18" charset="0"/>
                        <a:cs typeface="Arial" panose="020B0604020202020204" pitchFamily="34" charset="0"/>
                      </a:rPr>
                      <m:t>=</m:t>
                    </m:r>
                    <m:f>
                      <m:fPr>
                        <m:ctrlPr>
                          <a:rPr lang="en-US" sz="1800" b="0" i="1" smtClean="0">
                            <a:latin typeface="Cambria Math" panose="02040503050406030204" pitchFamily="18" charset="0"/>
                            <a:cs typeface="Arial" panose="020B0604020202020204" pitchFamily="34" charset="0"/>
                          </a:rPr>
                        </m:ctrlPr>
                      </m:fPr>
                      <m:num>
                        <m:sSup>
                          <m:sSupPr>
                            <m:ctrlPr>
                              <a:rPr lang="en-US" sz="1800" b="0" i="1" smtClean="0">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𝐵</m:t>
                            </m:r>
                          </m:e>
                          <m:sup>
                            <m:r>
                              <a:rPr lang="en-US" sz="1800" b="0" i="1" smtClean="0">
                                <a:latin typeface="Cambria Math" panose="02040503050406030204" pitchFamily="18" charset="0"/>
                                <a:cs typeface="Arial" panose="020B0604020202020204" pitchFamily="34" charset="0"/>
                              </a:rPr>
                              <m:t>′</m:t>
                            </m:r>
                          </m:sup>
                        </m:sSup>
                        <m:sSup>
                          <m:sSupPr>
                            <m:ctrlPr>
                              <a:rPr lang="en-US" sz="1800" i="1">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𝑁</m:t>
                            </m:r>
                          </m:e>
                          <m:sup>
                            <m:r>
                              <a:rPr lang="en-US" sz="1800" i="1">
                                <a:latin typeface="Cambria Math" panose="02040503050406030204" pitchFamily="18" charset="0"/>
                                <a:cs typeface="Arial" panose="020B0604020202020204" pitchFamily="34" charset="0"/>
                              </a:rPr>
                              <m:t>′</m:t>
                            </m:r>
                          </m:sup>
                        </m:sSup>
                      </m:num>
                      <m:den>
                        <m:r>
                          <a:rPr lang="en-US" sz="1800" b="0" i="1" smtClean="0">
                            <a:latin typeface="Cambria Math" panose="02040503050406030204" pitchFamily="18" charset="0"/>
                            <a:cs typeface="Arial" panose="020B0604020202020204" pitchFamily="34" charset="0"/>
                          </a:rPr>
                          <m:t>𝐵𝑁</m:t>
                        </m:r>
                      </m:den>
                    </m:f>
                    <m:r>
                      <a:rPr lang="en-US" sz="1800" b="0" i="0" smtClean="0">
                        <a:latin typeface="Cambria Math" panose="02040503050406030204" pitchFamily="18" charset="0"/>
                        <a:cs typeface="Arial" panose="020B0604020202020204" pitchFamily="34" charset="0"/>
                      </a:rPr>
                      <m:t>=</m:t>
                    </m:r>
                    <m:f>
                      <m:fPr>
                        <m:ctrlPr>
                          <a:rPr lang="en-US" sz="1800" b="0" i="1" smtClean="0">
                            <a:latin typeface="Cambria Math" panose="02040503050406030204" pitchFamily="18" charset="0"/>
                            <a:cs typeface="Arial" panose="020B0604020202020204" pitchFamily="34" charset="0"/>
                          </a:rPr>
                        </m:ctrlPr>
                      </m:fPr>
                      <m:num>
                        <m:sSup>
                          <m:sSupPr>
                            <m:ctrlPr>
                              <a:rPr lang="en-US" sz="1800" b="0" i="1" smtClean="0">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𝐶</m:t>
                            </m:r>
                          </m:e>
                          <m:sup>
                            <m:r>
                              <a:rPr lang="en-US" sz="1800" b="0" i="1" smtClean="0">
                                <a:latin typeface="Cambria Math" panose="02040503050406030204" pitchFamily="18" charset="0"/>
                                <a:cs typeface="Arial" panose="020B0604020202020204" pitchFamily="34" charset="0"/>
                              </a:rPr>
                              <m:t>′</m:t>
                            </m:r>
                          </m:sup>
                        </m:sSup>
                        <m:sSup>
                          <m:sSupPr>
                            <m:ctrlPr>
                              <a:rPr lang="en-US" sz="1800" i="1">
                                <a:latin typeface="Cambria Math" panose="02040503050406030204" pitchFamily="18" charset="0"/>
                                <a:cs typeface="Arial" panose="020B0604020202020204" pitchFamily="34" charset="0"/>
                              </a:rPr>
                            </m:ctrlPr>
                          </m:sSupPr>
                          <m:e>
                            <m:r>
                              <a:rPr lang="en-US" sz="1800" b="0" i="1" smtClean="0">
                                <a:latin typeface="Cambria Math" panose="02040503050406030204" pitchFamily="18" charset="0"/>
                                <a:cs typeface="Arial" panose="020B0604020202020204" pitchFamily="34" charset="0"/>
                              </a:rPr>
                              <m:t>𝑃</m:t>
                            </m:r>
                          </m:e>
                          <m:sup>
                            <m:r>
                              <a:rPr lang="en-US" sz="1800" i="1">
                                <a:latin typeface="Cambria Math" panose="02040503050406030204" pitchFamily="18" charset="0"/>
                                <a:cs typeface="Arial" panose="020B0604020202020204" pitchFamily="34" charset="0"/>
                              </a:rPr>
                              <m:t>′</m:t>
                            </m:r>
                          </m:sup>
                        </m:sSup>
                      </m:num>
                      <m:den>
                        <m:r>
                          <a:rPr lang="en-US" sz="1800" b="0" i="1" smtClean="0">
                            <a:latin typeface="Cambria Math" panose="02040503050406030204" pitchFamily="18" charset="0"/>
                            <a:cs typeface="Arial" panose="020B0604020202020204" pitchFamily="34" charset="0"/>
                          </a:rPr>
                          <m:t>𝐶𝑃</m:t>
                        </m:r>
                      </m:den>
                    </m:f>
                    <m:r>
                      <a:rPr lang="en-US" sz="1800" b="0" i="1" smtClean="0">
                        <a:latin typeface="Cambria Math" panose="02040503050406030204" pitchFamily="18" charset="0"/>
                        <a:cs typeface="Arial" panose="020B0604020202020204" pitchFamily="34" charset="0"/>
                      </a:rPr>
                      <m:t>.</m:t>
                    </m:r>
                  </m:oMath>
                </a14:m>
                <a:endParaRPr lang="vi-VN" sz="1800">
                  <a:latin typeface="Arial" panose="020B0604020202020204" pitchFamily="34" charset="0"/>
                  <a:cs typeface="Arial" panose="020B0604020202020204" pitchFamily="34" charset="0"/>
                </a:endParaRPr>
              </a:p>
            </p:txBody>
          </p:sp>
        </mc:Choice>
        <mc:Fallback xmlns="">
          <p:sp>
            <p:nvSpPr>
              <p:cNvPr id="45" name="Rectangle 44"/>
              <p:cNvSpPr>
                <a:spLocks noRot="1" noChangeAspect="1" noMove="1" noResize="1" noEditPoints="1" noAdjustHandles="1" noChangeArrowheads="1" noChangeShapeType="1" noTextEdit="1"/>
              </p:cNvSpPr>
              <p:nvPr/>
            </p:nvSpPr>
            <p:spPr>
              <a:xfrm>
                <a:off x="431479" y="235444"/>
                <a:ext cx="8286287" cy="1571328"/>
              </a:xfrm>
              <a:prstGeom prst="rect">
                <a:avLst/>
              </a:prstGeom>
              <a:blipFill>
                <a:blip r:embed="rId3"/>
                <a:stretch>
                  <a:fillRect l="-662" r="-589"/>
                </a:stretch>
              </a:blipFill>
            </p:spPr>
            <p:txBody>
              <a:bodyPr/>
              <a:lstStyle/>
              <a:p>
                <a:r>
                  <a:rPr lang="en-US">
                    <a:noFill/>
                  </a:rPr>
                  <a:t> </a:t>
                </a:r>
              </a:p>
            </p:txBody>
          </p:sp>
        </mc:Fallback>
      </mc:AlternateContent>
      <p:sp>
        <p:nvSpPr>
          <p:cNvPr id="46" name="Rectangle 45"/>
          <p:cNvSpPr/>
          <p:nvPr/>
        </p:nvSpPr>
        <p:spPr>
          <a:xfrm>
            <a:off x="4225808" y="1890664"/>
            <a:ext cx="697627" cy="369332"/>
          </a:xfrm>
          <a:prstGeom prst="rect">
            <a:avLst/>
          </a:prstGeom>
        </p:spPr>
        <p:txBody>
          <a:bodyPr wrap="none">
            <a:spAutoFit/>
          </a:bodyPr>
          <a:lstStyle/>
          <a:p>
            <a:r>
              <a:rPr lang="en-US" sz="1800" b="1" i="1" u="sng">
                <a:solidFill>
                  <a:srgbClr val="C00000"/>
                </a:solidFill>
                <a:ea typeface="Calibri" panose="020F0502020204030204" pitchFamily="34" charset="0"/>
                <a:cs typeface="Times New Roman" panose="02020603050405020304" pitchFamily="18" charset="0"/>
              </a:rPr>
              <a:t>Giải:</a:t>
            </a:r>
            <a:endParaRPr lang="en-US" sz="1800"/>
          </a:p>
        </p:txBody>
      </p:sp>
      <mc:AlternateContent xmlns:mc="http://schemas.openxmlformats.org/markup-compatibility/2006" xmlns:a14="http://schemas.microsoft.com/office/drawing/2010/main">
        <mc:Choice Requires="a14">
          <p:sp>
            <p:nvSpPr>
              <p:cNvPr id="47" name="Rectangle 46"/>
              <p:cNvSpPr/>
              <p:nvPr/>
            </p:nvSpPr>
            <p:spPr>
              <a:xfrm>
                <a:off x="5599009" y="2291800"/>
                <a:ext cx="3093951" cy="2394438"/>
              </a:xfrm>
              <a:prstGeom prst="rect">
                <a:avLst/>
              </a:prstGeom>
            </p:spPr>
            <p:txBody>
              <a:bodyPr wrap="square">
                <a:spAutoFit/>
              </a:bodyPr>
              <a:lstStyle/>
              <a:p>
                <a:pPr algn="just">
                  <a:lnSpc>
                    <a:spcPct val="150000"/>
                  </a:lnSpc>
                </a:pPr>
                <a:r>
                  <a:rPr lang="fr-FR" sz="1800">
                    <a:latin typeface="+mn-lt"/>
                    <a:ea typeface="Calibri" panose="020F0502020204030204" pitchFamily="34" charset="0"/>
                    <a:cs typeface="Times New Roman" panose="02020603050405020304" pitchFamily="18" charset="0"/>
                  </a:rPr>
                  <a:t>Vì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800" i="1">
                        <a:latin typeface="Cambria Math" panose="02040503050406030204" pitchFamily="18" charset="0"/>
                        <a:cs typeface="Arial" panose="020B0604020202020204" pitchFamily="34" charset="0"/>
                      </a:rPr>
                      <m:t>∽</m:t>
                    </m:r>
                    <m:r>
                      <a:rPr lang="fr-FR" sz="1800" i="1">
                        <a:effectLst/>
                        <a:latin typeface="Cambria Math" panose="02040503050406030204" pitchFamily="18" charset="0"/>
                        <a:ea typeface="Arial" panose="020B0604020202020204" pitchFamily="34" charset="0"/>
                        <a:cs typeface="Times New Roman" panose="02020603050405020304" pitchFamily="18"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𝐴𝐵𝐶</m:t>
                    </m:r>
                  </m:oMath>
                </a14:m>
                <a:r>
                  <a:rPr lang="fr-FR" sz="1800">
                    <a:effectLst/>
                    <a:latin typeface="+mn-lt"/>
                    <a:ea typeface="Calibri" panose="020F0502020204030204" pitchFamily="34" charset="0"/>
                    <a:cs typeface="Times New Roman" panose="02020603050405020304" pitchFamily="18" charset="0"/>
                  </a:rPr>
                  <a:t> nên:</a:t>
                </a: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𝐴𝐵</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𝐵𝐶</m:t>
                          </m:r>
                        </m:den>
                      </m:f>
                      <m:r>
                        <a:rPr lang="fr-FR"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𝐴𝐶</m:t>
                          </m:r>
                        </m:den>
                      </m:f>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(1)</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fr-FR"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𝐴𝐵𝐶</m:t>
                          </m:r>
                        </m:e>
                      </m:acc>
                      <m:r>
                        <a:rPr lang="fr-FR"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fr-FR"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𝐵𝐶𝐴</m:t>
                          </m:r>
                        </m:e>
                      </m:acc>
                      <m:r>
                        <a:rPr lang="fr-FR" sz="1800" i="1">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i="1">
                  <a:effectLst/>
                  <a:latin typeface="+mn-l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fr-FR" sz="1800" i="1">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fr-FR"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𝐶𝐴𝐵</m:t>
                          </m:r>
                        </m:e>
                      </m:acc>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(2)</m:t>
                      </m:r>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47" name="Rectangle 46"/>
              <p:cNvSpPr>
                <a:spLocks noRot="1" noChangeAspect="1" noMove="1" noResize="1" noEditPoints="1" noAdjustHandles="1" noChangeArrowheads="1" noChangeShapeType="1" noTextEdit="1"/>
              </p:cNvSpPr>
              <p:nvPr/>
            </p:nvSpPr>
            <p:spPr>
              <a:xfrm>
                <a:off x="5599009" y="2291800"/>
                <a:ext cx="3093951" cy="2394438"/>
              </a:xfrm>
              <a:prstGeom prst="rect">
                <a:avLst/>
              </a:prstGeom>
              <a:blipFill>
                <a:blip r:embed="rId4"/>
                <a:stretch>
                  <a:fillRect l="-1575"/>
                </a:stretch>
              </a:blipFill>
            </p:spPr>
            <p:txBody>
              <a:bodyPr/>
              <a:lstStyle/>
              <a:p>
                <a:r>
                  <a:rPr lang="en-US">
                    <a:noFill/>
                  </a:rPr>
                  <a:t> </a:t>
                </a:r>
              </a:p>
            </p:txBody>
          </p:sp>
        </mc:Fallback>
      </mc:AlternateContent>
      <p:grpSp>
        <p:nvGrpSpPr>
          <p:cNvPr id="49" name="Google Shape;4008;p63"/>
          <p:cNvGrpSpPr/>
          <p:nvPr/>
        </p:nvGrpSpPr>
        <p:grpSpPr>
          <a:xfrm rot="253853">
            <a:off x="8485829" y="4532460"/>
            <a:ext cx="550822" cy="533494"/>
            <a:chOff x="7800600" y="4010855"/>
            <a:chExt cx="1158061" cy="1062778"/>
          </a:xfrm>
        </p:grpSpPr>
        <p:sp>
          <p:nvSpPr>
            <p:cNvPr id="50" name="Google Shape;4009;p63"/>
            <p:cNvSpPr/>
            <p:nvPr/>
          </p:nvSpPr>
          <p:spPr>
            <a:xfrm>
              <a:off x="7800600" y="4010855"/>
              <a:ext cx="1158061" cy="1062778"/>
            </a:xfrm>
            <a:custGeom>
              <a:avLst/>
              <a:gdLst/>
              <a:ahLst/>
              <a:cxnLst/>
              <a:rect l="l" t="t" r="r" b="b"/>
              <a:pathLst>
                <a:path w="33012" h="30298" extrusionOk="0">
                  <a:moveTo>
                    <a:pt x="15118" y="5480"/>
                  </a:moveTo>
                  <a:cubicBezTo>
                    <a:pt x="15394" y="5480"/>
                    <a:pt x="15683" y="5492"/>
                    <a:pt x="15972" y="5530"/>
                  </a:cubicBezTo>
                  <a:cubicBezTo>
                    <a:pt x="18623" y="5794"/>
                    <a:pt x="21187" y="7453"/>
                    <a:pt x="22180" y="9941"/>
                  </a:cubicBezTo>
                  <a:lnTo>
                    <a:pt x="22280" y="10079"/>
                  </a:lnTo>
                  <a:cubicBezTo>
                    <a:pt x="17367" y="13522"/>
                    <a:pt x="12491" y="17015"/>
                    <a:pt x="7653" y="20559"/>
                  </a:cubicBezTo>
                  <a:lnTo>
                    <a:pt x="7540" y="20408"/>
                  </a:lnTo>
                  <a:cubicBezTo>
                    <a:pt x="6007" y="19038"/>
                    <a:pt x="5479" y="16852"/>
                    <a:pt x="5391" y="14791"/>
                  </a:cubicBezTo>
                  <a:cubicBezTo>
                    <a:pt x="5341" y="13736"/>
                    <a:pt x="5391" y="12655"/>
                    <a:pt x="5718" y="11650"/>
                  </a:cubicBezTo>
                  <a:cubicBezTo>
                    <a:pt x="6208" y="10142"/>
                    <a:pt x="7289" y="8898"/>
                    <a:pt x="8533" y="7918"/>
                  </a:cubicBezTo>
                  <a:cubicBezTo>
                    <a:pt x="10405" y="6447"/>
                    <a:pt x="12743" y="5480"/>
                    <a:pt x="15118" y="5480"/>
                  </a:cubicBezTo>
                  <a:close/>
                  <a:moveTo>
                    <a:pt x="14653" y="1"/>
                  </a:moveTo>
                  <a:cubicBezTo>
                    <a:pt x="14326" y="1"/>
                    <a:pt x="14012" y="14"/>
                    <a:pt x="13685" y="39"/>
                  </a:cubicBezTo>
                  <a:cubicBezTo>
                    <a:pt x="13522" y="51"/>
                    <a:pt x="13358" y="64"/>
                    <a:pt x="13195" y="76"/>
                  </a:cubicBezTo>
                  <a:cubicBezTo>
                    <a:pt x="12881" y="114"/>
                    <a:pt x="12579" y="164"/>
                    <a:pt x="12278" y="215"/>
                  </a:cubicBezTo>
                  <a:cubicBezTo>
                    <a:pt x="12227" y="227"/>
                    <a:pt x="12165" y="227"/>
                    <a:pt x="12102" y="240"/>
                  </a:cubicBezTo>
                  <a:cubicBezTo>
                    <a:pt x="10870" y="478"/>
                    <a:pt x="9676" y="868"/>
                    <a:pt x="8533" y="1408"/>
                  </a:cubicBezTo>
                  <a:cubicBezTo>
                    <a:pt x="5329" y="2916"/>
                    <a:pt x="2640" y="5555"/>
                    <a:pt x="1207" y="8810"/>
                  </a:cubicBezTo>
                  <a:cubicBezTo>
                    <a:pt x="1132" y="8986"/>
                    <a:pt x="1056" y="9174"/>
                    <a:pt x="981" y="9350"/>
                  </a:cubicBezTo>
                  <a:cubicBezTo>
                    <a:pt x="968" y="9413"/>
                    <a:pt x="943" y="9463"/>
                    <a:pt x="918" y="9526"/>
                  </a:cubicBezTo>
                  <a:cubicBezTo>
                    <a:pt x="868" y="9652"/>
                    <a:pt x="830" y="9790"/>
                    <a:pt x="780" y="9928"/>
                  </a:cubicBezTo>
                  <a:cubicBezTo>
                    <a:pt x="755" y="9978"/>
                    <a:pt x="742" y="10041"/>
                    <a:pt x="717" y="10091"/>
                  </a:cubicBezTo>
                  <a:cubicBezTo>
                    <a:pt x="667" y="10255"/>
                    <a:pt x="616" y="10418"/>
                    <a:pt x="579" y="10569"/>
                  </a:cubicBezTo>
                  <a:cubicBezTo>
                    <a:pt x="566" y="10607"/>
                    <a:pt x="554" y="10632"/>
                    <a:pt x="541" y="10657"/>
                  </a:cubicBezTo>
                  <a:cubicBezTo>
                    <a:pt x="491" y="10858"/>
                    <a:pt x="440" y="11046"/>
                    <a:pt x="403" y="11235"/>
                  </a:cubicBezTo>
                  <a:cubicBezTo>
                    <a:pt x="390" y="11285"/>
                    <a:pt x="378" y="11323"/>
                    <a:pt x="365" y="11373"/>
                  </a:cubicBezTo>
                  <a:cubicBezTo>
                    <a:pt x="340" y="11524"/>
                    <a:pt x="302" y="11675"/>
                    <a:pt x="277" y="11826"/>
                  </a:cubicBezTo>
                  <a:cubicBezTo>
                    <a:pt x="265" y="11876"/>
                    <a:pt x="252" y="11939"/>
                    <a:pt x="239" y="11989"/>
                  </a:cubicBezTo>
                  <a:cubicBezTo>
                    <a:pt x="214" y="12152"/>
                    <a:pt x="189" y="12303"/>
                    <a:pt x="164" y="12466"/>
                  </a:cubicBezTo>
                  <a:cubicBezTo>
                    <a:pt x="164" y="12504"/>
                    <a:pt x="151" y="12542"/>
                    <a:pt x="151" y="12580"/>
                  </a:cubicBezTo>
                  <a:cubicBezTo>
                    <a:pt x="114" y="12781"/>
                    <a:pt x="89" y="12982"/>
                    <a:pt x="76" y="13183"/>
                  </a:cubicBezTo>
                  <a:lnTo>
                    <a:pt x="76" y="13220"/>
                  </a:lnTo>
                  <a:cubicBezTo>
                    <a:pt x="51" y="13409"/>
                    <a:pt x="38" y="13597"/>
                    <a:pt x="26" y="13786"/>
                  </a:cubicBezTo>
                  <a:cubicBezTo>
                    <a:pt x="26" y="13836"/>
                    <a:pt x="26" y="13874"/>
                    <a:pt x="26" y="13912"/>
                  </a:cubicBezTo>
                  <a:cubicBezTo>
                    <a:pt x="13" y="14087"/>
                    <a:pt x="13" y="14251"/>
                    <a:pt x="1" y="14427"/>
                  </a:cubicBezTo>
                  <a:cubicBezTo>
                    <a:pt x="1" y="14464"/>
                    <a:pt x="1" y="14490"/>
                    <a:pt x="1" y="14527"/>
                  </a:cubicBezTo>
                  <a:cubicBezTo>
                    <a:pt x="1" y="14942"/>
                    <a:pt x="13" y="15357"/>
                    <a:pt x="38" y="15771"/>
                  </a:cubicBezTo>
                  <a:cubicBezTo>
                    <a:pt x="38" y="15796"/>
                    <a:pt x="38" y="15822"/>
                    <a:pt x="51" y="15847"/>
                  </a:cubicBezTo>
                  <a:cubicBezTo>
                    <a:pt x="64" y="16023"/>
                    <a:pt x="76" y="16211"/>
                    <a:pt x="101" y="16387"/>
                  </a:cubicBezTo>
                  <a:cubicBezTo>
                    <a:pt x="101" y="16425"/>
                    <a:pt x="101" y="16450"/>
                    <a:pt x="101" y="16475"/>
                  </a:cubicBezTo>
                  <a:cubicBezTo>
                    <a:pt x="151" y="16890"/>
                    <a:pt x="227" y="17317"/>
                    <a:pt x="302" y="17719"/>
                  </a:cubicBezTo>
                  <a:lnTo>
                    <a:pt x="302" y="17732"/>
                  </a:lnTo>
                  <a:cubicBezTo>
                    <a:pt x="353" y="17933"/>
                    <a:pt x="390" y="18134"/>
                    <a:pt x="440" y="18322"/>
                  </a:cubicBezTo>
                  <a:cubicBezTo>
                    <a:pt x="440" y="18347"/>
                    <a:pt x="453" y="18372"/>
                    <a:pt x="453" y="18398"/>
                  </a:cubicBezTo>
                  <a:cubicBezTo>
                    <a:pt x="956" y="20408"/>
                    <a:pt x="1860" y="22318"/>
                    <a:pt x="3142" y="23939"/>
                  </a:cubicBezTo>
                  <a:lnTo>
                    <a:pt x="3243" y="24128"/>
                  </a:lnTo>
                  <a:cubicBezTo>
                    <a:pt x="2665" y="24417"/>
                    <a:pt x="2137" y="24794"/>
                    <a:pt x="1659" y="25221"/>
                  </a:cubicBezTo>
                  <a:lnTo>
                    <a:pt x="1609" y="25409"/>
                  </a:lnTo>
                  <a:cubicBezTo>
                    <a:pt x="2803" y="27043"/>
                    <a:pt x="3997" y="28677"/>
                    <a:pt x="5190" y="30298"/>
                  </a:cubicBezTo>
                  <a:cubicBezTo>
                    <a:pt x="7163" y="29053"/>
                    <a:pt x="9111" y="27797"/>
                    <a:pt x="11059" y="26503"/>
                  </a:cubicBezTo>
                  <a:cubicBezTo>
                    <a:pt x="13773" y="24681"/>
                    <a:pt x="16462" y="22821"/>
                    <a:pt x="19113" y="20911"/>
                  </a:cubicBezTo>
                  <a:cubicBezTo>
                    <a:pt x="20458" y="19943"/>
                    <a:pt x="21790" y="18976"/>
                    <a:pt x="23122" y="17983"/>
                  </a:cubicBezTo>
                  <a:cubicBezTo>
                    <a:pt x="23801" y="17468"/>
                    <a:pt x="24479" y="16952"/>
                    <a:pt x="25158" y="16437"/>
                  </a:cubicBezTo>
                  <a:cubicBezTo>
                    <a:pt x="25824" y="15935"/>
                    <a:pt x="26477" y="15432"/>
                    <a:pt x="27143" y="14917"/>
                  </a:cubicBezTo>
                  <a:cubicBezTo>
                    <a:pt x="27822" y="14389"/>
                    <a:pt x="28500" y="13849"/>
                    <a:pt x="29179" y="13321"/>
                  </a:cubicBezTo>
                  <a:cubicBezTo>
                    <a:pt x="29845" y="12793"/>
                    <a:pt x="30511" y="12265"/>
                    <a:pt x="31164" y="11725"/>
                  </a:cubicBezTo>
                  <a:cubicBezTo>
                    <a:pt x="31780" y="11235"/>
                    <a:pt x="32396" y="10732"/>
                    <a:pt x="32999" y="10230"/>
                  </a:cubicBezTo>
                  <a:lnTo>
                    <a:pt x="33011" y="10129"/>
                  </a:lnTo>
                  <a:cubicBezTo>
                    <a:pt x="31705" y="8646"/>
                    <a:pt x="30398" y="7151"/>
                    <a:pt x="29091" y="5668"/>
                  </a:cubicBezTo>
                  <a:lnTo>
                    <a:pt x="29015" y="5718"/>
                  </a:lnTo>
                  <a:cubicBezTo>
                    <a:pt x="28463" y="6121"/>
                    <a:pt x="27922" y="6510"/>
                    <a:pt x="27382" y="6912"/>
                  </a:cubicBezTo>
                  <a:lnTo>
                    <a:pt x="27269" y="6988"/>
                  </a:lnTo>
                  <a:cubicBezTo>
                    <a:pt x="26842" y="6297"/>
                    <a:pt x="26351" y="5656"/>
                    <a:pt x="25824" y="5053"/>
                  </a:cubicBezTo>
                  <a:cubicBezTo>
                    <a:pt x="25635" y="4839"/>
                    <a:pt x="25447" y="4638"/>
                    <a:pt x="25258" y="4449"/>
                  </a:cubicBezTo>
                  <a:cubicBezTo>
                    <a:pt x="25133" y="4324"/>
                    <a:pt x="25007" y="4211"/>
                    <a:pt x="24881" y="4085"/>
                  </a:cubicBezTo>
                  <a:cubicBezTo>
                    <a:pt x="24730" y="3947"/>
                    <a:pt x="24580" y="3821"/>
                    <a:pt x="24429" y="3683"/>
                  </a:cubicBezTo>
                  <a:cubicBezTo>
                    <a:pt x="24353" y="3620"/>
                    <a:pt x="24278" y="3557"/>
                    <a:pt x="24190" y="3482"/>
                  </a:cubicBezTo>
                  <a:cubicBezTo>
                    <a:pt x="23336" y="2778"/>
                    <a:pt x="22406" y="2175"/>
                    <a:pt x="21426" y="1672"/>
                  </a:cubicBezTo>
                  <a:lnTo>
                    <a:pt x="21413" y="1672"/>
                  </a:lnTo>
                  <a:cubicBezTo>
                    <a:pt x="20998" y="1459"/>
                    <a:pt x="20571" y="1258"/>
                    <a:pt x="20131" y="1082"/>
                  </a:cubicBezTo>
                  <a:cubicBezTo>
                    <a:pt x="20068" y="1057"/>
                    <a:pt x="20006" y="1031"/>
                    <a:pt x="19943" y="1006"/>
                  </a:cubicBezTo>
                  <a:cubicBezTo>
                    <a:pt x="18272" y="365"/>
                    <a:pt x="16487" y="14"/>
                    <a:pt x="1469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4010;p63"/>
            <p:cNvGrpSpPr/>
            <p:nvPr/>
          </p:nvGrpSpPr>
          <p:grpSpPr>
            <a:xfrm>
              <a:off x="7987395" y="4351324"/>
              <a:ext cx="913843" cy="674798"/>
              <a:chOff x="7987395" y="4351324"/>
              <a:chExt cx="913843" cy="674798"/>
            </a:xfrm>
          </p:grpSpPr>
          <p:sp>
            <p:nvSpPr>
              <p:cNvPr id="52" name="Google Shape;4011;p63"/>
              <p:cNvSpPr/>
              <p:nvPr/>
            </p:nvSpPr>
            <p:spPr>
              <a:xfrm>
                <a:off x="7987395" y="4952916"/>
                <a:ext cx="75001" cy="73207"/>
              </a:xfrm>
              <a:custGeom>
                <a:avLst/>
                <a:gdLst/>
                <a:ahLst/>
                <a:cxnLst/>
                <a:rect l="l" t="t" r="r" b="b"/>
                <a:pathLst>
                  <a:path w="2138" h="2087" extrusionOk="0">
                    <a:moveTo>
                      <a:pt x="98" y="1"/>
                    </a:moveTo>
                    <a:cubicBezTo>
                      <a:pt x="51" y="1"/>
                      <a:pt x="1" y="58"/>
                      <a:pt x="41" y="99"/>
                    </a:cubicBezTo>
                    <a:cubicBezTo>
                      <a:pt x="355" y="451"/>
                      <a:pt x="682" y="778"/>
                      <a:pt x="1009" y="1117"/>
                    </a:cubicBezTo>
                    <a:cubicBezTo>
                      <a:pt x="1172" y="1293"/>
                      <a:pt x="1348" y="1456"/>
                      <a:pt x="1512" y="1619"/>
                    </a:cubicBezTo>
                    <a:cubicBezTo>
                      <a:pt x="1662" y="1770"/>
                      <a:pt x="1826" y="1996"/>
                      <a:pt x="2027" y="2084"/>
                    </a:cubicBezTo>
                    <a:cubicBezTo>
                      <a:pt x="2032" y="2086"/>
                      <a:pt x="2038" y="2086"/>
                      <a:pt x="2043" y="2086"/>
                    </a:cubicBezTo>
                    <a:cubicBezTo>
                      <a:pt x="2089" y="2086"/>
                      <a:pt x="2137" y="2041"/>
                      <a:pt x="2115" y="1996"/>
                    </a:cubicBezTo>
                    <a:cubicBezTo>
                      <a:pt x="2039" y="1808"/>
                      <a:pt x="1838" y="1657"/>
                      <a:pt x="1700" y="1519"/>
                    </a:cubicBezTo>
                    <a:cubicBezTo>
                      <a:pt x="1524" y="1343"/>
                      <a:pt x="1348" y="1167"/>
                      <a:pt x="1172" y="1004"/>
                    </a:cubicBezTo>
                    <a:cubicBezTo>
                      <a:pt x="833" y="664"/>
                      <a:pt x="494" y="325"/>
                      <a:pt x="129" y="11"/>
                    </a:cubicBezTo>
                    <a:cubicBezTo>
                      <a:pt x="120" y="4"/>
                      <a:pt x="109" y="1"/>
                      <a:pt x="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4012;p63"/>
              <p:cNvSpPr/>
              <p:nvPr/>
            </p:nvSpPr>
            <p:spPr>
              <a:xfrm>
                <a:off x="8118836" y="4870728"/>
                <a:ext cx="76474" cy="75697"/>
              </a:xfrm>
              <a:custGeom>
                <a:avLst/>
                <a:gdLst/>
                <a:ahLst/>
                <a:cxnLst/>
                <a:rect l="l" t="t" r="r" b="b"/>
                <a:pathLst>
                  <a:path w="2180" h="2158" extrusionOk="0">
                    <a:moveTo>
                      <a:pt x="89" y="0"/>
                    </a:moveTo>
                    <a:cubicBezTo>
                      <a:pt x="44" y="0"/>
                      <a:pt x="0" y="56"/>
                      <a:pt x="39" y="105"/>
                    </a:cubicBezTo>
                    <a:cubicBezTo>
                      <a:pt x="642" y="808"/>
                      <a:pt x="1296" y="1474"/>
                      <a:pt x="1962" y="2128"/>
                    </a:cubicBezTo>
                    <a:cubicBezTo>
                      <a:pt x="1983" y="2149"/>
                      <a:pt x="2005" y="2158"/>
                      <a:pt x="2027" y="2158"/>
                    </a:cubicBezTo>
                    <a:cubicBezTo>
                      <a:pt x="2110" y="2158"/>
                      <a:pt x="2179" y="2031"/>
                      <a:pt x="2100" y="1952"/>
                    </a:cubicBezTo>
                    <a:cubicBezTo>
                      <a:pt x="1472" y="1286"/>
                      <a:pt x="818" y="620"/>
                      <a:pt x="127" y="17"/>
                    </a:cubicBezTo>
                    <a:cubicBezTo>
                      <a:pt x="115" y="5"/>
                      <a:pt x="102" y="0"/>
                      <a:pt x="8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4013;p63"/>
              <p:cNvSpPr/>
              <p:nvPr/>
            </p:nvSpPr>
            <p:spPr>
              <a:xfrm>
                <a:off x="8271149" y="4767071"/>
                <a:ext cx="60513" cy="77135"/>
              </a:xfrm>
              <a:custGeom>
                <a:avLst/>
                <a:gdLst/>
                <a:ahLst/>
                <a:cxnLst/>
                <a:rect l="l" t="t" r="r" b="b"/>
                <a:pathLst>
                  <a:path w="1725" h="2199" extrusionOk="0">
                    <a:moveTo>
                      <a:pt x="74" y="0"/>
                    </a:moveTo>
                    <a:cubicBezTo>
                      <a:pt x="38" y="0"/>
                      <a:pt x="1" y="47"/>
                      <a:pt x="20" y="94"/>
                    </a:cubicBezTo>
                    <a:cubicBezTo>
                      <a:pt x="246" y="484"/>
                      <a:pt x="485" y="861"/>
                      <a:pt x="748" y="1225"/>
                    </a:cubicBezTo>
                    <a:cubicBezTo>
                      <a:pt x="887" y="1414"/>
                      <a:pt x="1025" y="1577"/>
                      <a:pt x="1163" y="1753"/>
                    </a:cubicBezTo>
                    <a:cubicBezTo>
                      <a:pt x="1301" y="1904"/>
                      <a:pt x="1427" y="2105"/>
                      <a:pt x="1616" y="2193"/>
                    </a:cubicBezTo>
                    <a:cubicBezTo>
                      <a:pt x="1623" y="2197"/>
                      <a:pt x="1632" y="2198"/>
                      <a:pt x="1640" y="2198"/>
                    </a:cubicBezTo>
                    <a:cubicBezTo>
                      <a:pt x="1683" y="2198"/>
                      <a:pt x="1725" y="2147"/>
                      <a:pt x="1704" y="2105"/>
                    </a:cubicBezTo>
                    <a:cubicBezTo>
                      <a:pt x="1628" y="1916"/>
                      <a:pt x="1452" y="1765"/>
                      <a:pt x="1327" y="1602"/>
                    </a:cubicBezTo>
                    <a:cubicBezTo>
                      <a:pt x="1176" y="1439"/>
                      <a:pt x="1038" y="1263"/>
                      <a:pt x="899" y="1087"/>
                    </a:cubicBezTo>
                    <a:cubicBezTo>
                      <a:pt x="623" y="748"/>
                      <a:pt x="359" y="383"/>
                      <a:pt x="108" y="19"/>
                    </a:cubicBezTo>
                    <a:cubicBezTo>
                      <a:pt x="98" y="6"/>
                      <a:pt x="86" y="0"/>
                      <a:pt x="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4014;p63"/>
              <p:cNvSpPr/>
              <p:nvPr/>
            </p:nvSpPr>
            <p:spPr>
              <a:xfrm>
                <a:off x="8401432" y="4666116"/>
                <a:ext cx="78579" cy="85554"/>
              </a:xfrm>
              <a:custGeom>
                <a:avLst/>
                <a:gdLst/>
                <a:ahLst/>
                <a:cxnLst/>
                <a:rect l="l" t="t" r="r" b="b"/>
                <a:pathLst>
                  <a:path w="2240" h="2439" extrusionOk="0">
                    <a:moveTo>
                      <a:pt x="83" y="1"/>
                    </a:moveTo>
                    <a:cubicBezTo>
                      <a:pt x="40" y="1"/>
                      <a:pt x="0" y="48"/>
                      <a:pt x="38" y="95"/>
                    </a:cubicBezTo>
                    <a:cubicBezTo>
                      <a:pt x="679" y="874"/>
                      <a:pt x="1332" y="1640"/>
                      <a:pt x="1998" y="2407"/>
                    </a:cubicBezTo>
                    <a:cubicBezTo>
                      <a:pt x="2020" y="2429"/>
                      <a:pt x="2048" y="2438"/>
                      <a:pt x="2076" y="2438"/>
                    </a:cubicBezTo>
                    <a:cubicBezTo>
                      <a:pt x="2158" y="2438"/>
                      <a:pt x="2240" y="2356"/>
                      <a:pt x="2174" y="2281"/>
                    </a:cubicBezTo>
                    <a:cubicBezTo>
                      <a:pt x="1495" y="1527"/>
                      <a:pt x="817" y="761"/>
                      <a:pt x="126" y="19"/>
                    </a:cubicBezTo>
                    <a:cubicBezTo>
                      <a:pt x="113" y="6"/>
                      <a:pt x="98" y="1"/>
                      <a:pt x="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4015;p63"/>
              <p:cNvSpPr/>
              <p:nvPr/>
            </p:nvSpPr>
            <p:spPr>
              <a:xfrm>
                <a:off x="8556095" y="4566669"/>
                <a:ext cx="58619" cy="78118"/>
              </a:xfrm>
              <a:custGeom>
                <a:avLst/>
                <a:gdLst/>
                <a:ahLst/>
                <a:cxnLst/>
                <a:rect l="l" t="t" r="r" b="b"/>
                <a:pathLst>
                  <a:path w="1671" h="2227" extrusionOk="0">
                    <a:moveTo>
                      <a:pt x="73" y="1"/>
                    </a:moveTo>
                    <a:cubicBezTo>
                      <a:pt x="36" y="1"/>
                      <a:pt x="0" y="45"/>
                      <a:pt x="27" y="90"/>
                    </a:cubicBezTo>
                    <a:cubicBezTo>
                      <a:pt x="266" y="454"/>
                      <a:pt x="529" y="818"/>
                      <a:pt x="781" y="1170"/>
                    </a:cubicBezTo>
                    <a:cubicBezTo>
                      <a:pt x="906" y="1359"/>
                      <a:pt x="1032" y="1535"/>
                      <a:pt x="1158" y="1711"/>
                    </a:cubicBezTo>
                    <a:cubicBezTo>
                      <a:pt x="1271" y="1874"/>
                      <a:pt x="1384" y="2100"/>
                      <a:pt x="1547" y="2213"/>
                    </a:cubicBezTo>
                    <a:cubicBezTo>
                      <a:pt x="1562" y="2222"/>
                      <a:pt x="1577" y="2226"/>
                      <a:pt x="1590" y="2226"/>
                    </a:cubicBezTo>
                    <a:cubicBezTo>
                      <a:pt x="1635" y="2226"/>
                      <a:pt x="1670" y="2183"/>
                      <a:pt x="1660" y="2125"/>
                    </a:cubicBezTo>
                    <a:cubicBezTo>
                      <a:pt x="1610" y="1937"/>
                      <a:pt x="1434" y="1761"/>
                      <a:pt x="1309" y="1610"/>
                    </a:cubicBezTo>
                    <a:cubicBezTo>
                      <a:pt x="1183" y="1422"/>
                      <a:pt x="1045" y="1246"/>
                      <a:pt x="919" y="1070"/>
                    </a:cubicBezTo>
                    <a:cubicBezTo>
                      <a:pt x="655" y="718"/>
                      <a:pt x="404" y="354"/>
                      <a:pt x="115" y="27"/>
                    </a:cubicBezTo>
                    <a:cubicBezTo>
                      <a:pt x="104" y="8"/>
                      <a:pt x="88"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4016;p63"/>
              <p:cNvSpPr/>
              <p:nvPr/>
            </p:nvSpPr>
            <p:spPr>
              <a:xfrm>
                <a:off x="8685115" y="4460137"/>
                <a:ext cx="73984" cy="80012"/>
              </a:xfrm>
              <a:custGeom>
                <a:avLst/>
                <a:gdLst/>
                <a:ahLst/>
                <a:cxnLst/>
                <a:rect l="l" t="t" r="r" b="b"/>
                <a:pathLst>
                  <a:path w="2109" h="2281" extrusionOk="0">
                    <a:moveTo>
                      <a:pt x="88" y="0"/>
                    </a:moveTo>
                    <a:cubicBezTo>
                      <a:pt x="44" y="0"/>
                      <a:pt x="0" y="57"/>
                      <a:pt x="31" y="98"/>
                    </a:cubicBezTo>
                    <a:cubicBezTo>
                      <a:pt x="345" y="475"/>
                      <a:pt x="672" y="840"/>
                      <a:pt x="998" y="1217"/>
                    </a:cubicBezTo>
                    <a:cubicBezTo>
                      <a:pt x="1162" y="1393"/>
                      <a:pt x="1325" y="1581"/>
                      <a:pt x="1488" y="1770"/>
                    </a:cubicBezTo>
                    <a:cubicBezTo>
                      <a:pt x="1639" y="1933"/>
                      <a:pt x="1790" y="2146"/>
                      <a:pt x="1978" y="2272"/>
                    </a:cubicBezTo>
                    <a:cubicBezTo>
                      <a:pt x="1989" y="2278"/>
                      <a:pt x="2002" y="2280"/>
                      <a:pt x="2014" y="2280"/>
                    </a:cubicBezTo>
                    <a:cubicBezTo>
                      <a:pt x="2060" y="2280"/>
                      <a:pt x="2109" y="2246"/>
                      <a:pt x="2079" y="2197"/>
                    </a:cubicBezTo>
                    <a:cubicBezTo>
                      <a:pt x="1991" y="1983"/>
                      <a:pt x="1790" y="1820"/>
                      <a:pt x="1639" y="1656"/>
                    </a:cubicBezTo>
                    <a:cubicBezTo>
                      <a:pt x="1463" y="1468"/>
                      <a:pt x="1300" y="1279"/>
                      <a:pt x="1124" y="1091"/>
                    </a:cubicBezTo>
                    <a:cubicBezTo>
                      <a:pt x="797" y="727"/>
                      <a:pt x="458" y="362"/>
                      <a:pt x="119" y="10"/>
                    </a:cubicBezTo>
                    <a:cubicBezTo>
                      <a:pt x="109" y="3"/>
                      <a:pt x="99" y="0"/>
                      <a:pt x="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4017;p63"/>
              <p:cNvSpPr/>
              <p:nvPr/>
            </p:nvSpPr>
            <p:spPr>
              <a:xfrm>
                <a:off x="8836445" y="4351324"/>
                <a:ext cx="64793" cy="79065"/>
              </a:xfrm>
              <a:custGeom>
                <a:avLst/>
                <a:gdLst/>
                <a:ahLst/>
                <a:cxnLst/>
                <a:rect l="l" t="t" r="r" b="b"/>
                <a:pathLst>
                  <a:path w="1847" h="2254" extrusionOk="0">
                    <a:moveTo>
                      <a:pt x="63" y="0"/>
                    </a:moveTo>
                    <a:cubicBezTo>
                      <a:pt x="30" y="0"/>
                      <a:pt x="0" y="36"/>
                      <a:pt x="27" y="71"/>
                    </a:cubicBezTo>
                    <a:cubicBezTo>
                      <a:pt x="291" y="473"/>
                      <a:pt x="580" y="838"/>
                      <a:pt x="881" y="1215"/>
                    </a:cubicBezTo>
                    <a:cubicBezTo>
                      <a:pt x="1019" y="1403"/>
                      <a:pt x="1158" y="1579"/>
                      <a:pt x="1308" y="1768"/>
                    </a:cubicBezTo>
                    <a:cubicBezTo>
                      <a:pt x="1434" y="1919"/>
                      <a:pt x="1560" y="2170"/>
                      <a:pt x="1748" y="2245"/>
                    </a:cubicBezTo>
                    <a:cubicBezTo>
                      <a:pt x="1757" y="2251"/>
                      <a:pt x="1766" y="2253"/>
                      <a:pt x="1776" y="2253"/>
                    </a:cubicBezTo>
                    <a:cubicBezTo>
                      <a:pt x="1810" y="2253"/>
                      <a:pt x="1846" y="2222"/>
                      <a:pt x="1836" y="2182"/>
                    </a:cubicBezTo>
                    <a:cubicBezTo>
                      <a:pt x="1799" y="1981"/>
                      <a:pt x="1610" y="1818"/>
                      <a:pt x="1484" y="1667"/>
                    </a:cubicBezTo>
                    <a:cubicBezTo>
                      <a:pt x="1334" y="1479"/>
                      <a:pt x="1183" y="1290"/>
                      <a:pt x="1032" y="1102"/>
                    </a:cubicBezTo>
                    <a:cubicBezTo>
                      <a:pt x="730" y="737"/>
                      <a:pt x="429" y="360"/>
                      <a:pt x="102" y="21"/>
                    </a:cubicBezTo>
                    <a:cubicBezTo>
                      <a:pt x="91" y="6"/>
                      <a:pt x="77"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4018;p63"/>
              <p:cNvSpPr/>
              <p:nvPr/>
            </p:nvSpPr>
            <p:spPr>
              <a:xfrm>
                <a:off x="8085090" y="4934114"/>
                <a:ext cx="36834" cy="49670"/>
              </a:xfrm>
              <a:custGeom>
                <a:avLst/>
                <a:gdLst/>
                <a:ahLst/>
                <a:cxnLst/>
                <a:rect l="l" t="t" r="r" b="b"/>
                <a:pathLst>
                  <a:path w="1050" h="1416" extrusionOk="0">
                    <a:moveTo>
                      <a:pt x="45" y="1"/>
                    </a:moveTo>
                    <a:cubicBezTo>
                      <a:pt x="24" y="1"/>
                      <a:pt x="0" y="20"/>
                      <a:pt x="8" y="44"/>
                    </a:cubicBezTo>
                    <a:cubicBezTo>
                      <a:pt x="33" y="183"/>
                      <a:pt x="59" y="321"/>
                      <a:pt x="121" y="459"/>
                    </a:cubicBezTo>
                    <a:cubicBezTo>
                      <a:pt x="172" y="597"/>
                      <a:pt x="247" y="723"/>
                      <a:pt x="322" y="836"/>
                    </a:cubicBezTo>
                    <a:cubicBezTo>
                      <a:pt x="410" y="962"/>
                      <a:pt x="498" y="1062"/>
                      <a:pt x="611" y="1163"/>
                    </a:cubicBezTo>
                    <a:cubicBezTo>
                      <a:pt x="699" y="1263"/>
                      <a:pt x="825" y="1389"/>
                      <a:pt x="963" y="1414"/>
                    </a:cubicBezTo>
                    <a:cubicBezTo>
                      <a:pt x="967" y="1415"/>
                      <a:pt x="971" y="1415"/>
                      <a:pt x="974" y="1415"/>
                    </a:cubicBezTo>
                    <a:cubicBezTo>
                      <a:pt x="1019" y="1415"/>
                      <a:pt x="1049" y="1348"/>
                      <a:pt x="1026" y="1314"/>
                    </a:cubicBezTo>
                    <a:cubicBezTo>
                      <a:pt x="963" y="1200"/>
                      <a:pt x="825" y="1138"/>
                      <a:pt x="737" y="1050"/>
                    </a:cubicBezTo>
                    <a:cubicBezTo>
                      <a:pt x="637" y="962"/>
                      <a:pt x="536" y="849"/>
                      <a:pt x="461" y="748"/>
                    </a:cubicBezTo>
                    <a:cubicBezTo>
                      <a:pt x="297" y="534"/>
                      <a:pt x="147" y="283"/>
                      <a:pt x="71" y="19"/>
                    </a:cubicBezTo>
                    <a:cubicBezTo>
                      <a:pt x="67" y="6"/>
                      <a:pt x="56" y="1"/>
                      <a:pt x="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4019;p63"/>
              <p:cNvSpPr/>
              <p:nvPr/>
            </p:nvSpPr>
            <p:spPr>
              <a:xfrm>
                <a:off x="8219968" y="4842875"/>
                <a:ext cx="47042" cy="48302"/>
              </a:xfrm>
              <a:custGeom>
                <a:avLst/>
                <a:gdLst/>
                <a:ahLst/>
                <a:cxnLst/>
                <a:rect l="l" t="t" r="r" b="b"/>
                <a:pathLst>
                  <a:path w="1341" h="1377" extrusionOk="0">
                    <a:moveTo>
                      <a:pt x="47" y="1"/>
                    </a:moveTo>
                    <a:cubicBezTo>
                      <a:pt x="25" y="1"/>
                      <a:pt x="0" y="23"/>
                      <a:pt x="8" y="57"/>
                    </a:cubicBezTo>
                    <a:cubicBezTo>
                      <a:pt x="134" y="333"/>
                      <a:pt x="310" y="597"/>
                      <a:pt x="524" y="823"/>
                    </a:cubicBezTo>
                    <a:cubicBezTo>
                      <a:pt x="637" y="936"/>
                      <a:pt x="750" y="1037"/>
                      <a:pt x="863" y="1137"/>
                    </a:cubicBezTo>
                    <a:cubicBezTo>
                      <a:pt x="976" y="1225"/>
                      <a:pt x="1114" y="1351"/>
                      <a:pt x="1252" y="1376"/>
                    </a:cubicBezTo>
                    <a:cubicBezTo>
                      <a:pt x="1303" y="1376"/>
                      <a:pt x="1340" y="1313"/>
                      <a:pt x="1315" y="1276"/>
                    </a:cubicBezTo>
                    <a:cubicBezTo>
                      <a:pt x="1227" y="1163"/>
                      <a:pt x="1089" y="1100"/>
                      <a:pt x="976" y="1012"/>
                    </a:cubicBezTo>
                    <a:cubicBezTo>
                      <a:pt x="863" y="924"/>
                      <a:pt x="750" y="823"/>
                      <a:pt x="637" y="723"/>
                    </a:cubicBezTo>
                    <a:cubicBezTo>
                      <a:pt x="423" y="509"/>
                      <a:pt x="235" y="270"/>
                      <a:pt x="71" y="19"/>
                    </a:cubicBezTo>
                    <a:cubicBezTo>
                      <a:pt x="67" y="7"/>
                      <a:pt x="57" y="1"/>
                      <a:pt x="4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4020;p63"/>
              <p:cNvSpPr/>
              <p:nvPr/>
            </p:nvSpPr>
            <p:spPr>
              <a:xfrm>
                <a:off x="8364143" y="4750129"/>
                <a:ext cx="41219" cy="39743"/>
              </a:xfrm>
              <a:custGeom>
                <a:avLst/>
                <a:gdLst/>
                <a:ahLst/>
                <a:cxnLst/>
                <a:rect l="l" t="t" r="r" b="b"/>
                <a:pathLst>
                  <a:path w="1175" h="1133" extrusionOk="0">
                    <a:moveTo>
                      <a:pt x="58" y="0"/>
                    </a:moveTo>
                    <a:cubicBezTo>
                      <a:pt x="27" y="0"/>
                      <a:pt x="0" y="45"/>
                      <a:pt x="20" y="75"/>
                    </a:cubicBezTo>
                    <a:cubicBezTo>
                      <a:pt x="183" y="276"/>
                      <a:pt x="347" y="464"/>
                      <a:pt x="535" y="653"/>
                    </a:cubicBezTo>
                    <a:cubicBezTo>
                      <a:pt x="623" y="740"/>
                      <a:pt x="711" y="828"/>
                      <a:pt x="812" y="916"/>
                    </a:cubicBezTo>
                    <a:cubicBezTo>
                      <a:pt x="887" y="992"/>
                      <a:pt x="988" y="1117"/>
                      <a:pt x="1101" y="1130"/>
                    </a:cubicBezTo>
                    <a:cubicBezTo>
                      <a:pt x="1106" y="1132"/>
                      <a:pt x="1111" y="1133"/>
                      <a:pt x="1116" y="1133"/>
                    </a:cubicBezTo>
                    <a:cubicBezTo>
                      <a:pt x="1148" y="1133"/>
                      <a:pt x="1174" y="1100"/>
                      <a:pt x="1164" y="1067"/>
                    </a:cubicBezTo>
                    <a:cubicBezTo>
                      <a:pt x="1138" y="1004"/>
                      <a:pt x="1088" y="979"/>
                      <a:pt x="1050" y="942"/>
                    </a:cubicBezTo>
                    <a:cubicBezTo>
                      <a:pt x="1000" y="891"/>
                      <a:pt x="950" y="854"/>
                      <a:pt x="900" y="803"/>
                    </a:cubicBezTo>
                    <a:cubicBezTo>
                      <a:pt x="812" y="728"/>
                      <a:pt x="711" y="640"/>
                      <a:pt x="623" y="552"/>
                    </a:cubicBezTo>
                    <a:cubicBezTo>
                      <a:pt x="435" y="376"/>
                      <a:pt x="259" y="200"/>
                      <a:pt x="83" y="12"/>
                    </a:cubicBezTo>
                    <a:cubicBezTo>
                      <a:pt x="75" y="3"/>
                      <a:pt x="66" y="0"/>
                      <a:pt x="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4021;p63"/>
              <p:cNvSpPr/>
              <p:nvPr/>
            </p:nvSpPr>
            <p:spPr>
              <a:xfrm>
                <a:off x="8504458" y="4641877"/>
                <a:ext cx="35676" cy="45320"/>
              </a:xfrm>
              <a:custGeom>
                <a:avLst/>
                <a:gdLst/>
                <a:ahLst/>
                <a:cxnLst/>
                <a:rect l="l" t="t" r="r" b="b"/>
                <a:pathLst>
                  <a:path w="1017" h="1292" extrusionOk="0">
                    <a:moveTo>
                      <a:pt x="70" y="1"/>
                    </a:moveTo>
                    <a:cubicBezTo>
                      <a:pt x="35" y="1"/>
                      <a:pt x="1" y="45"/>
                      <a:pt x="29" y="82"/>
                    </a:cubicBezTo>
                    <a:cubicBezTo>
                      <a:pt x="293" y="471"/>
                      <a:pt x="569" y="873"/>
                      <a:pt x="858" y="1263"/>
                    </a:cubicBezTo>
                    <a:cubicBezTo>
                      <a:pt x="872" y="1283"/>
                      <a:pt x="891" y="1292"/>
                      <a:pt x="910" y="1292"/>
                    </a:cubicBezTo>
                    <a:cubicBezTo>
                      <a:pt x="962" y="1292"/>
                      <a:pt x="1017" y="1230"/>
                      <a:pt x="971" y="1175"/>
                    </a:cubicBezTo>
                    <a:cubicBezTo>
                      <a:pt x="695" y="773"/>
                      <a:pt x="406" y="396"/>
                      <a:pt x="104" y="19"/>
                    </a:cubicBezTo>
                    <a:cubicBezTo>
                      <a:pt x="94" y="6"/>
                      <a:pt x="82" y="1"/>
                      <a:pt x="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4022;p63"/>
              <p:cNvSpPr/>
              <p:nvPr/>
            </p:nvSpPr>
            <p:spPr>
              <a:xfrm>
                <a:off x="8643160" y="4547797"/>
                <a:ext cx="45639" cy="44443"/>
              </a:xfrm>
              <a:custGeom>
                <a:avLst/>
                <a:gdLst/>
                <a:ahLst/>
                <a:cxnLst/>
                <a:rect l="l" t="t" r="r" b="b"/>
                <a:pathLst>
                  <a:path w="1301" h="1267" extrusionOk="0">
                    <a:moveTo>
                      <a:pt x="63" y="0"/>
                    </a:moveTo>
                    <a:cubicBezTo>
                      <a:pt x="35" y="0"/>
                      <a:pt x="1" y="45"/>
                      <a:pt x="20" y="75"/>
                    </a:cubicBezTo>
                    <a:cubicBezTo>
                      <a:pt x="385" y="477"/>
                      <a:pt x="774" y="854"/>
                      <a:pt x="1151" y="1243"/>
                    </a:cubicBezTo>
                    <a:cubicBezTo>
                      <a:pt x="1168" y="1260"/>
                      <a:pt x="1185" y="1267"/>
                      <a:pt x="1200" y="1267"/>
                    </a:cubicBezTo>
                    <a:cubicBezTo>
                      <a:pt x="1258" y="1267"/>
                      <a:pt x="1301" y="1177"/>
                      <a:pt x="1252" y="1118"/>
                    </a:cubicBezTo>
                    <a:cubicBezTo>
                      <a:pt x="862" y="741"/>
                      <a:pt x="485" y="364"/>
                      <a:pt x="83" y="12"/>
                    </a:cubicBezTo>
                    <a:cubicBezTo>
                      <a:pt x="78" y="4"/>
                      <a:pt x="70" y="0"/>
                      <a:pt x="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4023;p63"/>
              <p:cNvSpPr/>
              <p:nvPr/>
            </p:nvSpPr>
            <p:spPr>
              <a:xfrm>
                <a:off x="8782634" y="4422042"/>
                <a:ext cx="46481" cy="61140"/>
              </a:xfrm>
              <a:custGeom>
                <a:avLst/>
                <a:gdLst/>
                <a:ahLst/>
                <a:cxnLst/>
                <a:rect l="l" t="t" r="r" b="b"/>
                <a:pathLst>
                  <a:path w="1325" h="1743" extrusionOk="0">
                    <a:moveTo>
                      <a:pt x="55" y="0"/>
                    </a:moveTo>
                    <a:cubicBezTo>
                      <a:pt x="25" y="0"/>
                      <a:pt x="1" y="30"/>
                      <a:pt x="28" y="66"/>
                    </a:cubicBezTo>
                    <a:cubicBezTo>
                      <a:pt x="204" y="355"/>
                      <a:pt x="405" y="631"/>
                      <a:pt x="593" y="920"/>
                    </a:cubicBezTo>
                    <a:cubicBezTo>
                      <a:pt x="694" y="1059"/>
                      <a:pt x="794" y="1197"/>
                      <a:pt x="895" y="1335"/>
                    </a:cubicBezTo>
                    <a:cubicBezTo>
                      <a:pt x="995" y="1473"/>
                      <a:pt x="1083" y="1611"/>
                      <a:pt x="1196" y="1725"/>
                    </a:cubicBezTo>
                    <a:cubicBezTo>
                      <a:pt x="1209" y="1737"/>
                      <a:pt x="1224" y="1743"/>
                      <a:pt x="1239" y="1743"/>
                    </a:cubicBezTo>
                    <a:cubicBezTo>
                      <a:pt x="1283" y="1743"/>
                      <a:pt x="1325" y="1696"/>
                      <a:pt x="1297" y="1649"/>
                    </a:cubicBezTo>
                    <a:cubicBezTo>
                      <a:pt x="1234" y="1511"/>
                      <a:pt x="1121" y="1373"/>
                      <a:pt x="1033" y="1247"/>
                    </a:cubicBezTo>
                    <a:cubicBezTo>
                      <a:pt x="920" y="1109"/>
                      <a:pt x="819" y="971"/>
                      <a:pt x="719" y="832"/>
                    </a:cubicBezTo>
                    <a:cubicBezTo>
                      <a:pt x="518" y="556"/>
                      <a:pt x="304" y="279"/>
                      <a:pt x="91" y="16"/>
                    </a:cubicBezTo>
                    <a:cubicBezTo>
                      <a:pt x="80" y="5"/>
                      <a:pt x="67" y="0"/>
                      <a:pt x="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83" name="Picture 8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400000"/>
                    </a14:imgEffect>
                  </a14:imgLayer>
                </a14:imgProps>
              </a:ext>
            </a:extLst>
          </a:blip>
          <a:stretch>
            <a:fillRect/>
          </a:stretch>
        </p:blipFill>
        <p:spPr>
          <a:xfrm>
            <a:off x="460785" y="1890664"/>
            <a:ext cx="2652898" cy="2237588"/>
          </a:xfrm>
          <a:prstGeom prst="rect">
            <a:avLst/>
          </a:prstGeom>
        </p:spPr>
      </p:pic>
      <p:pic>
        <p:nvPicPr>
          <p:cNvPr id="84" name="Picture 83"/>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400000"/>
                    </a14:imgEffect>
                  </a14:imgLayer>
                </a14:imgProps>
              </a:ext>
            </a:extLst>
          </a:blip>
          <a:stretch>
            <a:fillRect/>
          </a:stretch>
        </p:blipFill>
        <p:spPr>
          <a:xfrm>
            <a:off x="2955366" y="3140686"/>
            <a:ext cx="2233791" cy="1770175"/>
          </a:xfrm>
          <a:prstGeom prst="rect">
            <a:avLst/>
          </a:prstGeom>
        </p:spPr>
      </p:pic>
    </p:spTree>
    <p:extLst>
      <p:ext uri="{BB962C8B-B14F-4D97-AF65-F5344CB8AC3E}">
        <p14:creationId xmlns:p14="http://schemas.microsoft.com/office/powerpoint/2010/main" val="58549050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anim calcmode="lin" valueType="num">
                                      <p:cBhvr>
                                        <p:cTn id="8" dur="500" fill="hold"/>
                                        <p:tgtEl>
                                          <p:spTgt spid="45"/>
                                        </p:tgtEl>
                                        <p:attrNameLst>
                                          <p:attrName>ppt_x</p:attrName>
                                        </p:attrNameLst>
                                      </p:cBhvr>
                                      <p:tavLst>
                                        <p:tav tm="0">
                                          <p:val>
                                            <p:strVal val="#ppt_x"/>
                                          </p:val>
                                        </p:tav>
                                        <p:tav tm="100000">
                                          <p:val>
                                            <p:strVal val="#ppt_x"/>
                                          </p:val>
                                        </p:tav>
                                      </p:tavLst>
                                    </p:anim>
                                    <p:anim calcmode="lin" valueType="num">
                                      <p:cBhvr>
                                        <p:cTn id="9" dur="5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6"/>
                                        </p:tgtEl>
                                        <p:attrNameLst>
                                          <p:attrName>style.visibility</p:attrName>
                                        </p:attrNameLst>
                                      </p:cBhvr>
                                      <p:to>
                                        <p:strVal val="visible"/>
                                      </p:to>
                                    </p:set>
                                    <p:animEffect transition="in" filter="barn(inVertical)">
                                      <p:cBhvr>
                                        <p:cTn id="14" dur="500"/>
                                        <p:tgtEl>
                                          <p:spTgt spid="4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83"/>
                                        </p:tgtEl>
                                        <p:attrNameLst>
                                          <p:attrName>style.visibility</p:attrName>
                                        </p:attrNameLst>
                                      </p:cBhvr>
                                      <p:to>
                                        <p:strVal val="visible"/>
                                      </p:to>
                                    </p:set>
                                    <p:animEffect transition="in" filter="wipe(up)">
                                      <p:cBhvr>
                                        <p:cTn id="19" dur="500"/>
                                        <p:tgtEl>
                                          <p:spTgt spid="83"/>
                                        </p:tgtEl>
                                      </p:cBhvr>
                                    </p:animEffect>
                                  </p:childTnLst>
                                </p:cTn>
                              </p:par>
                              <p:par>
                                <p:cTn id="20" presetID="22" presetClass="entr" presetSubtype="1" fill="hold" nodeType="with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47">
                                            <p:txEl>
                                              <p:pRg st="0" end="0"/>
                                            </p:txEl>
                                          </p:spTgt>
                                        </p:tgtEl>
                                        <p:attrNameLst>
                                          <p:attrName>style.visibility</p:attrName>
                                        </p:attrNameLst>
                                      </p:cBhvr>
                                      <p:to>
                                        <p:strVal val="visible"/>
                                      </p:to>
                                    </p:set>
                                    <p:animEffect transition="in" filter="fade">
                                      <p:cBhvr>
                                        <p:cTn id="27" dur="500"/>
                                        <p:tgtEl>
                                          <p:spTgt spid="47">
                                            <p:txEl>
                                              <p:pRg st="0" end="0"/>
                                            </p:txEl>
                                          </p:spTgt>
                                        </p:tgtEl>
                                      </p:cBhvr>
                                    </p:animEffect>
                                    <p:anim calcmode="lin" valueType="num">
                                      <p:cBhvr>
                                        <p:cTn id="28" dur="500" fill="hold"/>
                                        <p:tgtEl>
                                          <p:spTgt spid="47">
                                            <p:txEl>
                                              <p:pRg st="0" end="0"/>
                                            </p:txEl>
                                          </p:spTgt>
                                        </p:tgtEl>
                                        <p:attrNameLst>
                                          <p:attrName>ppt_x</p:attrName>
                                        </p:attrNameLst>
                                      </p:cBhvr>
                                      <p:tavLst>
                                        <p:tav tm="0">
                                          <p:val>
                                            <p:strVal val="#ppt_x"/>
                                          </p:val>
                                        </p:tav>
                                        <p:tav tm="100000">
                                          <p:val>
                                            <p:strVal val="#ppt_x"/>
                                          </p:val>
                                        </p:tav>
                                      </p:tavLst>
                                    </p:anim>
                                    <p:anim calcmode="lin" valueType="num">
                                      <p:cBhvr>
                                        <p:cTn id="29" dur="500" fill="hold"/>
                                        <p:tgtEl>
                                          <p:spTgt spid="47">
                                            <p:txEl>
                                              <p:pRg st="0" end="0"/>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7">
                                            <p:txEl>
                                              <p:pRg st="1" end="1"/>
                                            </p:txEl>
                                          </p:spTgt>
                                        </p:tgtEl>
                                        <p:attrNameLst>
                                          <p:attrName>style.visibility</p:attrName>
                                        </p:attrNameLst>
                                      </p:cBhvr>
                                      <p:to>
                                        <p:strVal val="visible"/>
                                      </p:to>
                                    </p:set>
                                    <p:animEffect transition="in" filter="fade">
                                      <p:cBhvr>
                                        <p:cTn id="32" dur="500"/>
                                        <p:tgtEl>
                                          <p:spTgt spid="47">
                                            <p:txEl>
                                              <p:pRg st="1" end="1"/>
                                            </p:txEl>
                                          </p:spTgt>
                                        </p:tgtEl>
                                      </p:cBhvr>
                                    </p:animEffect>
                                    <p:anim calcmode="lin" valueType="num">
                                      <p:cBhvr>
                                        <p:cTn id="33" dur="500" fill="hold"/>
                                        <p:tgtEl>
                                          <p:spTgt spid="47">
                                            <p:txEl>
                                              <p:pRg st="1" end="1"/>
                                            </p:txEl>
                                          </p:spTgt>
                                        </p:tgtEl>
                                        <p:attrNameLst>
                                          <p:attrName>ppt_x</p:attrName>
                                        </p:attrNameLst>
                                      </p:cBhvr>
                                      <p:tavLst>
                                        <p:tav tm="0">
                                          <p:val>
                                            <p:strVal val="#ppt_x"/>
                                          </p:val>
                                        </p:tav>
                                        <p:tav tm="100000">
                                          <p:val>
                                            <p:strVal val="#ppt_x"/>
                                          </p:val>
                                        </p:tav>
                                      </p:tavLst>
                                    </p:anim>
                                    <p:anim calcmode="lin" valueType="num">
                                      <p:cBhvr>
                                        <p:cTn id="34" dur="500" fill="hold"/>
                                        <p:tgtEl>
                                          <p:spTgt spid="4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47">
                                            <p:txEl>
                                              <p:pRg st="2" end="2"/>
                                            </p:txEl>
                                          </p:spTgt>
                                        </p:tgtEl>
                                        <p:attrNameLst>
                                          <p:attrName>style.visibility</p:attrName>
                                        </p:attrNameLst>
                                      </p:cBhvr>
                                      <p:to>
                                        <p:strVal val="visible"/>
                                      </p:to>
                                    </p:set>
                                    <p:animEffect transition="in" filter="randombar(horizontal)">
                                      <p:cBhvr>
                                        <p:cTn id="39" dur="500"/>
                                        <p:tgtEl>
                                          <p:spTgt spid="47">
                                            <p:txEl>
                                              <p:pRg st="2" end="2"/>
                                            </p:txEl>
                                          </p:spTgt>
                                        </p:tgtEl>
                                      </p:cBhvr>
                                    </p:animEffect>
                                  </p:childTnLst>
                                </p:cTn>
                              </p:par>
                              <p:par>
                                <p:cTn id="40" presetID="14" presetClass="entr" presetSubtype="10" fill="hold" nodeType="withEffect">
                                  <p:stCondLst>
                                    <p:cond delay="0"/>
                                  </p:stCondLst>
                                  <p:childTnLst>
                                    <p:set>
                                      <p:cBhvr>
                                        <p:cTn id="41" dur="1" fill="hold">
                                          <p:stCondLst>
                                            <p:cond delay="0"/>
                                          </p:stCondLst>
                                        </p:cTn>
                                        <p:tgtEl>
                                          <p:spTgt spid="47">
                                            <p:txEl>
                                              <p:pRg st="3" end="3"/>
                                            </p:txEl>
                                          </p:spTgt>
                                        </p:tgtEl>
                                        <p:attrNameLst>
                                          <p:attrName>style.visibility</p:attrName>
                                        </p:attrNameLst>
                                      </p:cBhvr>
                                      <p:to>
                                        <p:strVal val="visible"/>
                                      </p:to>
                                    </p:set>
                                    <p:animEffect transition="in" filter="randombar(horizontal)">
                                      <p:cBhvr>
                                        <p:cTn id="42" dur="500"/>
                                        <p:tgtEl>
                                          <p:spTgt spid="4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p:bldP spid="46" grpId="0"/>
    </p:bldLst>
  </p:timing>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159029" y="143123"/>
            <a:ext cx="8802092" cy="4834393"/>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62" name="Google Shape;2349;p37"/>
          <p:cNvGrpSpPr/>
          <p:nvPr/>
        </p:nvGrpSpPr>
        <p:grpSpPr>
          <a:xfrm rot="13138554" flipV="1">
            <a:off x="385987" y="4421757"/>
            <a:ext cx="683280" cy="600885"/>
            <a:chOff x="6745875" y="1386325"/>
            <a:chExt cx="1050850" cy="888425"/>
          </a:xfrm>
        </p:grpSpPr>
        <p:sp>
          <p:nvSpPr>
            <p:cNvPr id="63" name="Google Shape;2350;p37"/>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2351;p37"/>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2352;p37"/>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2353;p37"/>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2354;p37"/>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2355;p37"/>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2356;p37"/>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2357;p37"/>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2358;p37"/>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2359;p37"/>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2360;p37"/>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2361;p37"/>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2362;p37"/>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2363;p37"/>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2364;p37"/>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46" name="Rectangle 45"/>
          <p:cNvSpPr/>
          <p:nvPr/>
        </p:nvSpPr>
        <p:spPr>
          <a:xfrm>
            <a:off x="3814008" y="330422"/>
            <a:ext cx="697627"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800" b="0" i="0" u="none" strike="noStrike" kern="0" cap="none" spc="0" normalizeH="0" baseline="0" noProof="0">
              <a:ln>
                <a:noFill/>
              </a:ln>
              <a:solidFill>
                <a:srgbClr val="000000"/>
              </a:solidFill>
              <a:effectLst/>
              <a:uLnTx/>
              <a:uFillTx/>
              <a:latin typeface="Arial"/>
              <a:cs typeface="Arial"/>
              <a:sym typeface="Arial"/>
            </a:endParaRPr>
          </a:p>
        </p:txBody>
      </p:sp>
      <p:grpSp>
        <p:nvGrpSpPr>
          <p:cNvPr id="49" name="Google Shape;4008;p63"/>
          <p:cNvGrpSpPr/>
          <p:nvPr/>
        </p:nvGrpSpPr>
        <p:grpSpPr>
          <a:xfrm rot="253853">
            <a:off x="8485829" y="4532460"/>
            <a:ext cx="550822" cy="533494"/>
            <a:chOff x="7800600" y="4010855"/>
            <a:chExt cx="1158061" cy="1062778"/>
          </a:xfrm>
        </p:grpSpPr>
        <p:sp>
          <p:nvSpPr>
            <p:cNvPr id="50" name="Google Shape;4009;p63"/>
            <p:cNvSpPr/>
            <p:nvPr/>
          </p:nvSpPr>
          <p:spPr>
            <a:xfrm>
              <a:off x="7800600" y="4010855"/>
              <a:ext cx="1158061" cy="1062778"/>
            </a:xfrm>
            <a:custGeom>
              <a:avLst/>
              <a:gdLst/>
              <a:ahLst/>
              <a:cxnLst/>
              <a:rect l="l" t="t" r="r" b="b"/>
              <a:pathLst>
                <a:path w="33012" h="30298" extrusionOk="0">
                  <a:moveTo>
                    <a:pt x="15118" y="5480"/>
                  </a:moveTo>
                  <a:cubicBezTo>
                    <a:pt x="15394" y="5480"/>
                    <a:pt x="15683" y="5492"/>
                    <a:pt x="15972" y="5530"/>
                  </a:cubicBezTo>
                  <a:cubicBezTo>
                    <a:pt x="18623" y="5794"/>
                    <a:pt x="21187" y="7453"/>
                    <a:pt x="22180" y="9941"/>
                  </a:cubicBezTo>
                  <a:lnTo>
                    <a:pt x="22280" y="10079"/>
                  </a:lnTo>
                  <a:cubicBezTo>
                    <a:pt x="17367" y="13522"/>
                    <a:pt x="12491" y="17015"/>
                    <a:pt x="7653" y="20559"/>
                  </a:cubicBezTo>
                  <a:lnTo>
                    <a:pt x="7540" y="20408"/>
                  </a:lnTo>
                  <a:cubicBezTo>
                    <a:pt x="6007" y="19038"/>
                    <a:pt x="5479" y="16852"/>
                    <a:pt x="5391" y="14791"/>
                  </a:cubicBezTo>
                  <a:cubicBezTo>
                    <a:pt x="5341" y="13736"/>
                    <a:pt x="5391" y="12655"/>
                    <a:pt x="5718" y="11650"/>
                  </a:cubicBezTo>
                  <a:cubicBezTo>
                    <a:pt x="6208" y="10142"/>
                    <a:pt x="7289" y="8898"/>
                    <a:pt x="8533" y="7918"/>
                  </a:cubicBezTo>
                  <a:cubicBezTo>
                    <a:pt x="10405" y="6447"/>
                    <a:pt x="12743" y="5480"/>
                    <a:pt x="15118" y="5480"/>
                  </a:cubicBezTo>
                  <a:close/>
                  <a:moveTo>
                    <a:pt x="14653" y="1"/>
                  </a:moveTo>
                  <a:cubicBezTo>
                    <a:pt x="14326" y="1"/>
                    <a:pt x="14012" y="14"/>
                    <a:pt x="13685" y="39"/>
                  </a:cubicBezTo>
                  <a:cubicBezTo>
                    <a:pt x="13522" y="51"/>
                    <a:pt x="13358" y="64"/>
                    <a:pt x="13195" y="76"/>
                  </a:cubicBezTo>
                  <a:cubicBezTo>
                    <a:pt x="12881" y="114"/>
                    <a:pt x="12579" y="164"/>
                    <a:pt x="12278" y="215"/>
                  </a:cubicBezTo>
                  <a:cubicBezTo>
                    <a:pt x="12227" y="227"/>
                    <a:pt x="12165" y="227"/>
                    <a:pt x="12102" y="240"/>
                  </a:cubicBezTo>
                  <a:cubicBezTo>
                    <a:pt x="10870" y="478"/>
                    <a:pt x="9676" y="868"/>
                    <a:pt x="8533" y="1408"/>
                  </a:cubicBezTo>
                  <a:cubicBezTo>
                    <a:pt x="5329" y="2916"/>
                    <a:pt x="2640" y="5555"/>
                    <a:pt x="1207" y="8810"/>
                  </a:cubicBezTo>
                  <a:cubicBezTo>
                    <a:pt x="1132" y="8986"/>
                    <a:pt x="1056" y="9174"/>
                    <a:pt x="981" y="9350"/>
                  </a:cubicBezTo>
                  <a:cubicBezTo>
                    <a:pt x="968" y="9413"/>
                    <a:pt x="943" y="9463"/>
                    <a:pt x="918" y="9526"/>
                  </a:cubicBezTo>
                  <a:cubicBezTo>
                    <a:pt x="868" y="9652"/>
                    <a:pt x="830" y="9790"/>
                    <a:pt x="780" y="9928"/>
                  </a:cubicBezTo>
                  <a:cubicBezTo>
                    <a:pt x="755" y="9978"/>
                    <a:pt x="742" y="10041"/>
                    <a:pt x="717" y="10091"/>
                  </a:cubicBezTo>
                  <a:cubicBezTo>
                    <a:pt x="667" y="10255"/>
                    <a:pt x="616" y="10418"/>
                    <a:pt x="579" y="10569"/>
                  </a:cubicBezTo>
                  <a:cubicBezTo>
                    <a:pt x="566" y="10607"/>
                    <a:pt x="554" y="10632"/>
                    <a:pt x="541" y="10657"/>
                  </a:cubicBezTo>
                  <a:cubicBezTo>
                    <a:pt x="491" y="10858"/>
                    <a:pt x="440" y="11046"/>
                    <a:pt x="403" y="11235"/>
                  </a:cubicBezTo>
                  <a:cubicBezTo>
                    <a:pt x="390" y="11285"/>
                    <a:pt x="378" y="11323"/>
                    <a:pt x="365" y="11373"/>
                  </a:cubicBezTo>
                  <a:cubicBezTo>
                    <a:pt x="340" y="11524"/>
                    <a:pt x="302" y="11675"/>
                    <a:pt x="277" y="11826"/>
                  </a:cubicBezTo>
                  <a:cubicBezTo>
                    <a:pt x="265" y="11876"/>
                    <a:pt x="252" y="11939"/>
                    <a:pt x="239" y="11989"/>
                  </a:cubicBezTo>
                  <a:cubicBezTo>
                    <a:pt x="214" y="12152"/>
                    <a:pt x="189" y="12303"/>
                    <a:pt x="164" y="12466"/>
                  </a:cubicBezTo>
                  <a:cubicBezTo>
                    <a:pt x="164" y="12504"/>
                    <a:pt x="151" y="12542"/>
                    <a:pt x="151" y="12580"/>
                  </a:cubicBezTo>
                  <a:cubicBezTo>
                    <a:pt x="114" y="12781"/>
                    <a:pt x="89" y="12982"/>
                    <a:pt x="76" y="13183"/>
                  </a:cubicBezTo>
                  <a:lnTo>
                    <a:pt x="76" y="13220"/>
                  </a:lnTo>
                  <a:cubicBezTo>
                    <a:pt x="51" y="13409"/>
                    <a:pt x="38" y="13597"/>
                    <a:pt x="26" y="13786"/>
                  </a:cubicBezTo>
                  <a:cubicBezTo>
                    <a:pt x="26" y="13836"/>
                    <a:pt x="26" y="13874"/>
                    <a:pt x="26" y="13912"/>
                  </a:cubicBezTo>
                  <a:cubicBezTo>
                    <a:pt x="13" y="14087"/>
                    <a:pt x="13" y="14251"/>
                    <a:pt x="1" y="14427"/>
                  </a:cubicBezTo>
                  <a:cubicBezTo>
                    <a:pt x="1" y="14464"/>
                    <a:pt x="1" y="14490"/>
                    <a:pt x="1" y="14527"/>
                  </a:cubicBezTo>
                  <a:cubicBezTo>
                    <a:pt x="1" y="14942"/>
                    <a:pt x="13" y="15357"/>
                    <a:pt x="38" y="15771"/>
                  </a:cubicBezTo>
                  <a:cubicBezTo>
                    <a:pt x="38" y="15796"/>
                    <a:pt x="38" y="15822"/>
                    <a:pt x="51" y="15847"/>
                  </a:cubicBezTo>
                  <a:cubicBezTo>
                    <a:pt x="64" y="16023"/>
                    <a:pt x="76" y="16211"/>
                    <a:pt x="101" y="16387"/>
                  </a:cubicBezTo>
                  <a:cubicBezTo>
                    <a:pt x="101" y="16425"/>
                    <a:pt x="101" y="16450"/>
                    <a:pt x="101" y="16475"/>
                  </a:cubicBezTo>
                  <a:cubicBezTo>
                    <a:pt x="151" y="16890"/>
                    <a:pt x="227" y="17317"/>
                    <a:pt x="302" y="17719"/>
                  </a:cubicBezTo>
                  <a:lnTo>
                    <a:pt x="302" y="17732"/>
                  </a:lnTo>
                  <a:cubicBezTo>
                    <a:pt x="353" y="17933"/>
                    <a:pt x="390" y="18134"/>
                    <a:pt x="440" y="18322"/>
                  </a:cubicBezTo>
                  <a:cubicBezTo>
                    <a:pt x="440" y="18347"/>
                    <a:pt x="453" y="18372"/>
                    <a:pt x="453" y="18398"/>
                  </a:cubicBezTo>
                  <a:cubicBezTo>
                    <a:pt x="956" y="20408"/>
                    <a:pt x="1860" y="22318"/>
                    <a:pt x="3142" y="23939"/>
                  </a:cubicBezTo>
                  <a:lnTo>
                    <a:pt x="3243" y="24128"/>
                  </a:lnTo>
                  <a:cubicBezTo>
                    <a:pt x="2665" y="24417"/>
                    <a:pt x="2137" y="24794"/>
                    <a:pt x="1659" y="25221"/>
                  </a:cubicBezTo>
                  <a:lnTo>
                    <a:pt x="1609" y="25409"/>
                  </a:lnTo>
                  <a:cubicBezTo>
                    <a:pt x="2803" y="27043"/>
                    <a:pt x="3997" y="28677"/>
                    <a:pt x="5190" y="30298"/>
                  </a:cubicBezTo>
                  <a:cubicBezTo>
                    <a:pt x="7163" y="29053"/>
                    <a:pt x="9111" y="27797"/>
                    <a:pt x="11059" y="26503"/>
                  </a:cubicBezTo>
                  <a:cubicBezTo>
                    <a:pt x="13773" y="24681"/>
                    <a:pt x="16462" y="22821"/>
                    <a:pt x="19113" y="20911"/>
                  </a:cubicBezTo>
                  <a:cubicBezTo>
                    <a:pt x="20458" y="19943"/>
                    <a:pt x="21790" y="18976"/>
                    <a:pt x="23122" y="17983"/>
                  </a:cubicBezTo>
                  <a:cubicBezTo>
                    <a:pt x="23801" y="17468"/>
                    <a:pt x="24479" y="16952"/>
                    <a:pt x="25158" y="16437"/>
                  </a:cubicBezTo>
                  <a:cubicBezTo>
                    <a:pt x="25824" y="15935"/>
                    <a:pt x="26477" y="15432"/>
                    <a:pt x="27143" y="14917"/>
                  </a:cubicBezTo>
                  <a:cubicBezTo>
                    <a:pt x="27822" y="14389"/>
                    <a:pt x="28500" y="13849"/>
                    <a:pt x="29179" y="13321"/>
                  </a:cubicBezTo>
                  <a:cubicBezTo>
                    <a:pt x="29845" y="12793"/>
                    <a:pt x="30511" y="12265"/>
                    <a:pt x="31164" y="11725"/>
                  </a:cubicBezTo>
                  <a:cubicBezTo>
                    <a:pt x="31780" y="11235"/>
                    <a:pt x="32396" y="10732"/>
                    <a:pt x="32999" y="10230"/>
                  </a:cubicBezTo>
                  <a:lnTo>
                    <a:pt x="33011" y="10129"/>
                  </a:lnTo>
                  <a:cubicBezTo>
                    <a:pt x="31705" y="8646"/>
                    <a:pt x="30398" y="7151"/>
                    <a:pt x="29091" y="5668"/>
                  </a:cubicBezTo>
                  <a:lnTo>
                    <a:pt x="29015" y="5718"/>
                  </a:lnTo>
                  <a:cubicBezTo>
                    <a:pt x="28463" y="6121"/>
                    <a:pt x="27922" y="6510"/>
                    <a:pt x="27382" y="6912"/>
                  </a:cubicBezTo>
                  <a:lnTo>
                    <a:pt x="27269" y="6988"/>
                  </a:lnTo>
                  <a:cubicBezTo>
                    <a:pt x="26842" y="6297"/>
                    <a:pt x="26351" y="5656"/>
                    <a:pt x="25824" y="5053"/>
                  </a:cubicBezTo>
                  <a:cubicBezTo>
                    <a:pt x="25635" y="4839"/>
                    <a:pt x="25447" y="4638"/>
                    <a:pt x="25258" y="4449"/>
                  </a:cubicBezTo>
                  <a:cubicBezTo>
                    <a:pt x="25133" y="4324"/>
                    <a:pt x="25007" y="4211"/>
                    <a:pt x="24881" y="4085"/>
                  </a:cubicBezTo>
                  <a:cubicBezTo>
                    <a:pt x="24730" y="3947"/>
                    <a:pt x="24580" y="3821"/>
                    <a:pt x="24429" y="3683"/>
                  </a:cubicBezTo>
                  <a:cubicBezTo>
                    <a:pt x="24353" y="3620"/>
                    <a:pt x="24278" y="3557"/>
                    <a:pt x="24190" y="3482"/>
                  </a:cubicBezTo>
                  <a:cubicBezTo>
                    <a:pt x="23336" y="2778"/>
                    <a:pt x="22406" y="2175"/>
                    <a:pt x="21426" y="1672"/>
                  </a:cubicBezTo>
                  <a:lnTo>
                    <a:pt x="21413" y="1672"/>
                  </a:lnTo>
                  <a:cubicBezTo>
                    <a:pt x="20998" y="1459"/>
                    <a:pt x="20571" y="1258"/>
                    <a:pt x="20131" y="1082"/>
                  </a:cubicBezTo>
                  <a:cubicBezTo>
                    <a:pt x="20068" y="1057"/>
                    <a:pt x="20006" y="1031"/>
                    <a:pt x="19943" y="1006"/>
                  </a:cubicBezTo>
                  <a:cubicBezTo>
                    <a:pt x="18272" y="365"/>
                    <a:pt x="16487" y="14"/>
                    <a:pt x="14690"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51" name="Google Shape;4010;p63"/>
            <p:cNvGrpSpPr/>
            <p:nvPr/>
          </p:nvGrpSpPr>
          <p:grpSpPr>
            <a:xfrm>
              <a:off x="7987395" y="4351324"/>
              <a:ext cx="913843" cy="674798"/>
              <a:chOff x="7987395" y="4351324"/>
              <a:chExt cx="913843" cy="674798"/>
            </a:xfrm>
          </p:grpSpPr>
          <p:sp>
            <p:nvSpPr>
              <p:cNvPr id="52" name="Google Shape;4011;p63"/>
              <p:cNvSpPr/>
              <p:nvPr/>
            </p:nvSpPr>
            <p:spPr>
              <a:xfrm>
                <a:off x="7987395" y="4952916"/>
                <a:ext cx="75001" cy="73207"/>
              </a:xfrm>
              <a:custGeom>
                <a:avLst/>
                <a:gdLst/>
                <a:ahLst/>
                <a:cxnLst/>
                <a:rect l="l" t="t" r="r" b="b"/>
                <a:pathLst>
                  <a:path w="2138" h="2087" extrusionOk="0">
                    <a:moveTo>
                      <a:pt x="98" y="1"/>
                    </a:moveTo>
                    <a:cubicBezTo>
                      <a:pt x="51" y="1"/>
                      <a:pt x="1" y="58"/>
                      <a:pt x="41" y="99"/>
                    </a:cubicBezTo>
                    <a:cubicBezTo>
                      <a:pt x="355" y="451"/>
                      <a:pt x="682" y="778"/>
                      <a:pt x="1009" y="1117"/>
                    </a:cubicBezTo>
                    <a:cubicBezTo>
                      <a:pt x="1172" y="1293"/>
                      <a:pt x="1348" y="1456"/>
                      <a:pt x="1512" y="1619"/>
                    </a:cubicBezTo>
                    <a:cubicBezTo>
                      <a:pt x="1662" y="1770"/>
                      <a:pt x="1826" y="1996"/>
                      <a:pt x="2027" y="2084"/>
                    </a:cubicBezTo>
                    <a:cubicBezTo>
                      <a:pt x="2032" y="2086"/>
                      <a:pt x="2038" y="2086"/>
                      <a:pt x="2043" y="2086"/>
                    </a:cubicBezTo>
                    <a:cubicBezTo>
                      <a:pt x="2089" y="2086"/>
                      <a:pt x="2137" y="2041"/>
                      <a:pt x="2115" y="1996"/>
                    </a:cubicBezTo>
                    <a:cubicBezTo>
                      <a:pt x="2039" y="1808"/>
                      <a:pt x="1838" y="1657"/>
                      <a:pt x="1700" y="1519"/>
                    </a:cubicBezTo>
                    <a:cubicBezTo>
                      <a:pt x="1524" y="1343"/>
                      <a:pt x="1348" y="1167"/>
                      <a:pt x="1172" y="1004"/>
                    </a:cubicBezTo>
                    <a:cubicBezTo>
                      <a:pt x="833" y="664"/>
                      <a:pt x="494" y="325"/>
                      <a:pt x="129" y="11"/>
                    </a:cubicBezTo>
                    <a:cubicBezTo>
                      <a:pt x="120" y="4"/>
                      <a:pt x="109" y="1"/>
                      <a:pt x="98"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4012;p63"/>
              <p:cNvSpPr/>
              <p:nvPr/>
            </p:nvSpPr>
            <p:spPr>
              <a:xfrm>
                <a:off x="8118836" y="4870728"/>
                <a:ext cx="76474" cy="75697"/>
              </a:xfrm>
              <a:custGeom>
                <a:avLst/>
                <a:gdLst/>
                <a:ahLst/>
                <a:cxnLst/>
                <a:rect l="l" t="t" r="r" b="b"/>
                <a:pathLst>
                  <a:path w="2180" h="2158" extrusionOk="0">
                    <a:moveTo>
                      <a:pt x="89" y="0"/>
                    </a:moveTo>
                    <a:cubicBezTo>
                      <a:pt x="44" y="0"/>
                      <a:pt x="0" y="56"/>
                      <a:pt x="39" y="105"/>
                    </a:cubicBezTo>
                    <a:cubicBezTo>
                      <a:pt x="642" y="808"/>
                      <a:pt x="1296" y="1474"/>
                      <a:pt x="1962" y="2128"/>
                    </a:cubicBezTo>
                    <a:cubicBezTo>
                      <a:pt x="1983" y="2149"/>
                      <a:pt x="2005" y="2158"/>
                      <a:pt x="2027" y="2158"/>
                    </a:cubicBezTo>
                    <a:cubicBezTo>
                      <a:pt x="2110" y="2158"/>
                      <a:pt x="2179" y="2031"/>
                      <a:pt x="2100" y="1952"/>
                    </a:cubicBezTo>
                    <a:cubicBezTo>
                      <a:pt x="1472" y="1286"/>
                      <a:pt x="818" y="620"/>
                      <a:pt x="127" y="17"/>
                    </a:cubicBezTo>
                    <a:cubicBezTo>
                      <a:pt x="115" y="5"/>
                      <a:pt x="102" y="0"/>
                      <a:pt x="8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4013;p63"/>
              <p:cNvSpPr/>
              <p:nvPr/>
            </p:nvSpPr>
            <p:spPr>
              <a:xfrm>
                <a:off x="8271149" y="4767071"/>
                <a:ext cx="60513" cy="77135"/>
              </a:xfrm>
              <a:custGeom>
                <a:avLst/>
                <a:gdLst/>
                <a:ahLst/>
                <a:cxnLst/>
                <a:rect l="l" t="t" r="r" b="b"/>
                <a:pathLst>
                  <a:path w="1725" h="2199" extrusionOk="0">
                    <a:moveTo>
                      <a:pt x="74" y="0"/>
                    </a:moveTo>
                    <a:cubicBezTo>
                      <a:pt x="38" y="0"/>
                      <a:pt x="1" y="47"/>
                      <a:pt x="20" y="94"/>
                    </a:cubicBezTo>
                    <a:cubicBezTo>
                      <a:pt x="246" y="484"/>
                      <a:pt x="485" y="861"/>
                      <a:pt x="748" y="1225"/>
                    </a:cubicBezTo>
                    <a:cubicBezTo>
                      <a:pt x="887" y="1414"/>
                      <a:pt x="1025" y="1577"/>
                      <a:pt x="1163" y="1753"/>
                    </a:cubicBezTo>
                    <a:cubicBezTo>
                      <a:pt x="1301" y="1904"/>
                      <a:pt x="1427" y="2105"/>
                      <a:pt x="1616" y="2193"/>
                    </a:cubicBezTo>
                    <a:cubicBezTo>
                      <a:pt x="1623" y="2197"/>
                      <a:pt x="1632" y="2198"/>
                      <a:pt x="1640" y="2198"/>
                    </a:cubicBezTo>
                    <a:cubicBezTo>
                      <a:pt x="1683" y="2198"/>
                      <a:pt x="1725" y="2147"/>
                      <a:pt x="1704" y="2105"/>
                    </a:cubicBezTo>
                    <a:cubicBezTo>
                      <a:pt x="1628" y="1916"/>
                      <a:pt x="1452" y="1765"/>
                      <a:pt x="1327" y="1602"/>
                    </a:cubicBezTo>
                    <a:cubicBezTo>
                      <a:pt x="1176" y="1439"/>
                      <a:pt x="1038" y="1263"/>
                      <a:pt x="899" y="1087"/>
                    </a:cubicBezTo>
                    <a:cubicBezTo>
                      <a:pt x="623" y="748"/>
                      <a:pt x="359" y="383"/>
                      <a:pt x="108" y="19"/>
                    </a:cubicBezTo>
                    <a:cubicBezTo>
                      <a:pt x="98" y="6"/>
                      <a:pt x="86" y="0"/>
                      <a:pt x="74"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4014;p63"/>
              <p:cNvSpPr/>
              <p:nvPr/>
            </p:nvSpPr>
            <p:spPr>
              <a:xfrm>
                <a:off x="8401432" y="4666116"/>
                <a:ext cx="78579" cy="85554"/>
              </a:xfrm>
              <a:custGeom>
                <a:avLst/>
                <a:gdLst/>
                <a:ahLst/>
                <a:cxnLst/>
                <a:rect l="l" t="t" r="r" b="b"/>
                <a:pathLst>
                  <a:path w="2240" h="2439" extrusionOk="0">
                    <a:moveTo>
                      <a:pt x="83" y="1"/>
                    </a:moveTo>
                    <a:cubicBezTo>
                      <a:pt x="40" y="1"/>
                      <a:pt x="0" y="48"/>
                      <a:pt x="38" y="95"/>
                    </a:cubicBezTo>
                    <a:cubicBezTo>
                      <a:pt x="679" y="874"/>
                      <a:pt x="1332" y="1640"/>
                      <a:pt x="1998" y="2407"/>
                    </a:cubicBezTo>
                    <a:cubicBezTo>
                      <a:pt x="2020" y="2429"/>
                      <a:pt x="2048" y="2438"/>
                      <a:pt x="2076" y="2438"/>
                    </a:cubicBezTo>
                    <a:cubicBezTo>
                      <a:pt x="2158" y="2438"/>
                      <a:pt x="2240" y="2356"/>
                      <a:pt x="2174" y="2281"/>
                    </a:cubicBezTo>
                    <a:cubicBezTo>
                      <a:pt x="1495" y="1527"/>
                      <a:pt x="817" y="761"/>
                      <a:pt x="126" y="19"/>
                    </a:cubicBezTo>
                    <a:cubicBezTo>
                      <a:pt x="113" y="6"/>
                      <a:pt x="98" y="1"/>
                      <a:pt x="8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4015;p63"/>
              <p:cNvSpPr/>
              <p:nvPr/>
            </p:nvSpPr>
            <p:spPr>
              <a:xfrm>
                <a:off x="8556095" y="4566669"/>
                <a:ext cx="58619" cy="78118"/>
              </a:xfrm>
              <a:custGeom>
                <a:avLst/>
                <a:gdLst/>
                <a:ahLst/>
                <a:cxnLst/>
                <a:rect l="l" t="t" r="r" b="b"/>
                <a:pathLst>
                  <a:path w="1671" h="2227" extrusionOk="0">
                    <a:moveTo>
                      <a:pt x="73" y="1"/>
                    </a:moveTo>
                    <a:cubicBezTo>
                      <a:pt x="36" y="1"/>
                      <a:pt x="0" y="45"/>
                      <a:pt x="27" y="90"/>
                    </a:cubicBezTo>
                    <a:cubicBezTo>
                      <a:pt x="266" y="454"/>
                      <a:pt x="529" y="818"/>
                      <a:pt x="781" y="1170"/>
                    </a:cubicBezTo>
                    <a:cubicBezTo>
                      <a:pt x="906" y="1359"/>
                      <a:pt x="1032" y="1535"/>
                      <a:pt x="1158" y="1711"/>
                    </a:cubicBezTo>
                    <a:cubicBezTo>
                      <a:pt x="1271" y="1874"/>
                      <a:pt x="1384" y="2100"/>
                      <a:pt x="1547" y="2213"/>
                    </a:cubicBezTo>
                    <a:cubicBezTo>
                      <a:pt x="1562" y="2222"/>
                      <a:pt x="1577" y="2226"/>
                      <a:pt x="1590" y="2226"/>
                    </a:cubicBezTo>
                    <a:cubicBezTo>
                      <a:pt x="1635" y="2226"/>
                      <a:pt x="1670" y="2183"/>
                      <a:pt x="1660" y="2125"/>
                    </a:cubicBezTo>
                    <a:cubicBezTo>
                      <a:pt x="1610" y="1937"/>
                      <a:pt x="1434" y="1761"/>
                      <a:pt x="1309" y="1610"/>
                    </a:cubicBezTo>
                    <a:cubicBezTo>
                      <a:pt x="1183" y="1422"/>
                      <a:pt x="1045" y="1246"/>
                      <a:pt x="919" y="1070"/>
                    </a:cubicBezTo>
                    <a:cubicBezTo>
                      <a:pt x="655" y="718"/>
                      <a:pt x="404" y="354"/>
                      <a:pt x="115" y="27"/>
                    </a:cubicBezTo>
                    <a:cubicBezTo>
                      <a:pt x="104" y="8"/>
                      <a:pt x="88" y="1"/>
                      <a:pt x="7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4016;p63"/>
              <p:cNvSpPr/>
              <p:nvPr/>
            </p:nvSpPr>
            <p:spPr>
              <a:xfrm>
                <a:off x="8685115" y="4460137"/>
                <a:ext cx="73984" cy="80012"/>
              </a:xfrm>
              <a:custGeom>
                <a:avLst/>
                <a:gdLst/>
                <a:ahLst/>
                <a:cxnLst/>
                <a:rect l="l" t="t" r="r" b="b"/>
                <a:pathLst>
                  <a:path w="2109" h="2281" extrusionOk="0">
                    <a:moveTo>
                      <a:pt x="88" y="0"/>
                    </a:moveTo>
                    <a:cubicBezTo>
                      <a:pt x="44" y="0"/>
                      <a:pt x="0" y="57"/>
                      <a:pt x="31" y="98"/>
                    </a:cubicBezTo>
                    <a:cubicBezTo>
                      <a:pt x="345" y="475"/>
                      <a:pt x="672" y="840"/>
                      <a:pt x="998" y="1217"/>
                    </a:cubicBezTo>
                    <a:cubicBezTo>
                      <a:pt x="1162" y="1393"/>
                      <a:pt x="1325" y="1581"/>
                      <a:pt x="1488" y="1770"/>
                    </a:cubicBezTo>
                    <a:cubicBezTo>
                      <a:pt x="1639" y="1933"/>
                      <a:pt x="1790" y="2146"/>
                      <a:pt x="1978" y="2272"/>
                    </a:cubicBezTo>
                    <a:cubicBezTo>
                      <a:pt x="1989" y="2278"/>
                      <a:pt x="2002" y="2280"/>
                      <a:pt x="2014" y="2280"/>
                    </a:cubicBezTo>
                    <a:cubicBezTo>
                      <a:pt x="2060" y="2280"/>
                      <a:pt x="2109" y="2246"/>
                      <a:pt x="2079" y="2197"/>
                    </a:cubicBezTo>
                    <a:cubicBezTo>
                      <a:pt x="1991" y="1983"/>
                      <a:pt x="1790" y="1820"/>
                      <a:pt x="1639" y="1656"/>
                    </a:cubicBezTo>
                    <a:cubicBezTo>
                      <a:pt x="1463" y="1468"/>
                      <a:pt x="1300" y="1279"/>
                      <a:pt x="1124" y="1091"/>
                    </a:cubicBezTo>
                    <a:cubicBezTo>
                      <a:pt x="797" y="727"/>
                      <a:pt x="458" y="362"/>
                      <a:pt x="119" y="10"/>
                    </a:cubicBezTo>
                    <a:cubicBezTo>
                      <a:pt x="109" y="3"/>
                      <a:pt x="99" y="0"/>
                      <a:pt x="8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4017;p63"/>
              <p:cNvSpPr/>
              <p:nvPr/>
            </p:nvSpPr>
            <p:spPr>
              <a:xfrm>
                <a:off x="8836445" y="4351324"/>
                <a:ext cx="64793" cy="79065"/>
              </a:xfrm>
              <a:custGeom>
                <a:avLst/>
                <a:gdLst/>
                <a:ahLst/>
                <a:cxnLst/>
                <a:rect l="l" t="t" r="r" b="b"/>
                <a:pathLst>
                  <a:path w="1847" h="2254" extrusionOk="0">
                    <a:moveTo>
                      <a:pt x="63" y="0"/>
                    </a:moveTo>
                    <a:cubicBezTo>
                      <a:pt x="30" y="0"/>
                      <a:pt x="0" y="36"/>
                      <a:pt x="27" y="71"/>
                    </a:cubicBezTo>
                    <a:cubicBezTo>
                      <a:pt x="291" y="473"/>
                      <a:pt x="580" y="838"/>
                      <a:pt x="881" y="1215"/>
                    </a:cubicBezTo>
                    <a:cubicBezTo>
                      <a:pt x="1019" y="1403"/>
                      <a:pt x="1158" y="1579"/>
                      <a:pt x="1308" y="1768"/>
                    </a:cubicBezTo>
                    <a:cubicBezTo>
                      <a:pt x="1434" y="1919"/>
                      <a:pt x="1560" y="2170"/>
                      <a:pt x="1748" y="2245"/>
                    </a:cubicBezTo>
                    <a:cubicBezTo>
                      <a:pt x="1757" y="2251"/>
                      <a:pt x="1766" y="2253"/>
                      <a:pt x="1776" y="2253"/>
                    </a:cubicBezTo>
                    <a:cubicBezTo>
                      <a:pt x="1810" y="2253"/>
                      <a:pt x="1846" y="2222"/>
                      <a:pt x="1836" y="2182"/>
                    </a:cubicBezTo>
                    <a:cubicBezTo>
                      <a:pt x="1799" y="1981"/>
                      <a:pt x="1610" y="1818"/>
                      <a:pt x="1484" y="1667"/>
                    </a:cubicBezTo>
                    <a:cubicBezTo>
                      <a:pt x="1334" y="1479"/>
                      <a:pt x="1183" y="1290"/>
                      <a:pt x="1032" y="1102"/>
                    </a:cubicBezTo>
                    <a:cubicBezTo>
                      <a:pt x="730" y="737"/>
                      <a:pt x="429" y="360"/>
                      <a:pt x="102" y="21"/>
                    </a:cubicBezTo>
                    <a:cubicBezTo>
                      <a:pt x="91" y="6"/>
                      <a:pt x="77" y="0"/>
                      <a:pt x="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4018;p63"/>
              <p:cNvSpPr/>
              <p:nvPr/>
            </p:nvSpPr>
            <p:spPr>
              <a:xfrm>
                <a:off x="8085090" y="4934114"/>
                <a:ext cx="36834" cy="49670"/>
              </a:xfrm>
              <a:custGeom>
                <a:avLst/>
                <a:gdLst/>
                <a:ahLst/>
                <a:cxnLst/>
                <a:rect l="l" t="t" r="r" b="b"/>
                <a:pathLst>
                  <a:path w="1050" h="1416" extrusionOk="0">
                    <a:moveTo>
                      <a:pt x="45" y="1"/>
                    </a:moveTo>
                    <a:cubicBezTo>
                      <a:pt x="24" y="1"/>
                      <a:pt x="0" y="20"/>
                      <a:pt x="8" y="44"/>
                    </a:cubicBezTo>
                    <a:cubicBezTo>
                      <a:pt x="33" y="183"/>
                      <a:pt x="59" y="321"/>
                      <a:pt x="121" y="459"/>
                    </a:cubicBezTo>
                    <a:cubicBezTo>
                      <a:pt x="172" y="597"/>
                      <a:pt x="247" y="723"/>
                      <a:pt x="322" y="836"/>
                    </a:cubicBezTo>
                    <a:cubicBezTo>
                      <a:pt x="410" y="962"/>
                      <a:pt x="498" y="1062"/>
                      <a:pt x="611" y="1163"/>
                    </a:cubicBezTo>
                    <a:cubicBezTo>
                      <a:pt x="699" y="1263"/>
                      <a:pt x="825" y="1389"/>
                      <a:pt x="963" y="1414"/>
                    </a:cubicBezTo>
                    <a:cubicBezTo>
                      <a:pt x="967" y="1415"/>
                      <a:pt x="971" y="1415"/>
                      <a:pt x="974" y="1415"/>
                    </a:cubicBezTo>
                    <a:cubicBezTo>
                      <a:pt x="1019" y="1415"/>
                      <a:pt x="1049" y="1348"/>
                      <a:pt x="1026" y="1314"/>
                    </a:cubicBezTo>
                    <a:cubicBezTo>
                      <a:pt x="963" y="1200"/>
                      <a:pt x="825" y="1138"/>
                      <a:pt x="737" y="1050"/>
                    </a:cubicBezTo>
                    <a:cubicBezTo>
                      <a:pt x="637" y="962"/>
                      <a:pt x="536" y="849"/>
                      <a:pt x="461" y="748"/>
                    </a:cubicBezTo>
                    <a:cubicBezTo>
                      <a:pt x="297" y="534"/>
                      <a:pt x="147" y="283"/>
                      <a:pt x="71" y="19"/>
                    </a:cubicBezTo>
                    <a:cubicBezTo>
                      <a:pt x="67" y="6"/>
                      <a:pt x="56" y="1"/>
                      <a:pt x="4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4019;p63"/>
              <p:cNvSpPr/>
              <p:nvPr/>
            </p:nvSpPr>
            <p:spPr>
              <a:xfrm>
                <a:off x="8219968" y="4842875"/>
                <a:ext cx="47042" cy="48302"/>
              </a:xfrm>
              <a:custGeom>
                <a:avLst/>
                <a:gdLst/>
                <a:ahLst/>
                <a:cxnLst/>
                <a:rect l="l" t="t" r="r" b="b"/>
                <a:pathLst>
                  <a:path w="1341" h="1377" extrusionOk="0">
                    <a:moveTo>
                      <a:pt x="47" y="1"/>
                    </a:moveTo>
                    <a:cubicBezTo>
                      <a:pt x="25" y="1"/>
                      <a:pt x="0" y="23"/>
                      <a:pt x="8" y="57"/>
                    </a:cubicBezTo>
                    <a:cubicBezTo>
                      <a:pt x="134" y="333"/>
                      <a:pt x="310" y="597"/>
                      <a:pt x="524" y="823"/>
                    </a:cubicBezTo>
                    <a:cubicBezTo>
                      <a:pt x="637" y="936"/>
                      <a:pt x="750" y="1037"/>
                      <a:pt x="863" y="1137"/>
                    </a:cubicBezTo>
                    <a:cubicBezTo>
                      <a:pt x="976" y="1225"/>
                      <a:pt x="1114" y="1351"/>
                      <a:pt x="1252" y="1376"/>
                    </a:cubicBezTo>
                    <a:cubicBezTo>
                      <a:pt x="1303" y="1376"/>
                      <a:pt x="1340" y="1313"/>
                      <a:pt x="1315" y="1276"/>
                    </a:cubicBezTo>
                    <a:cubicBezTo>
                      <a:pt x="1227" y="1163"/>
                      <a:pt x="1089" y="1100"/>
                      <a:pt x="976" y="1012"/>
                    </a:cubicBezTo>
                    <a:cubicBezTo>
                      <a:pt x="863" y="924"/>
                      <a:pt x="750" y="823"/>
                      <a:pt x="637" y="723"/>
                    </a:cubicBezTo>
                    <a:cubicBezTo>
                      <a:pt x="423" y="509"/>
                      <a:pt x="235" y="270"/>
                      <a:pt x="71" y="19"/>
                    </a:cubicBezTo>
                    <a:cubicBezTo>
                      <a:pt x="67" y="7"/>
                      <a:pt x="57" y="1"/>
                      <a:pt x="4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4020;p63"/>
              <p:cNvSpPr/>
              <p:nvPr/>
            </p:nvSpPr>
            <p:spPr>
              <a:xfrm>
                <a:off x="8364143" y="4750129"/>
                <a:ext cx="41219" cy="39743"/>
              </a:xfrm>
              <a:custGeom>
                <a:avLst/>
                <a:gdLst/>
                <a:ahLst/>
                <a:cxnLst/>
                <a:rect l="l" t="t" r="r" b="b"/>
                <a:pathLst>
                  <a:path w="1175" h="1133" extrusionOk="0">
                    <a:moveTo>
                      <a:pt x="58" y="0"/>
                    </a:moveTo>
                    <a:cubicBezTo>
                      <a:pt x="27" y="0"/>
                      <a:pt x="0" y="45"/>
                      <a:pt x="20" y="75"/>
                    </a:cubicBezTo>
                    <a:cubicBezTo>
                      <a:pt x="183" y="276"/>
                      <a:pt x="347" y="464"/>
                      <a:pt x="535" y="653"/>
                    </a:cubicBezTo>
                    <a:cubicBezTo>
                      <a:pt x="623" y="740"/>
                      <a:pt x="711" y="828"/>
                      <a:pt x="812" y="916"/>
                    </a:cubicBezTo>
                    <a:cubicBezTo>
                      <a:pt x="887" y="992"/>
                      <a:pt x="988" y="1117"/>
                      <a:pt x="1101" y="1130"/>
                    </a:cubicBezTo>
                    <a:cubicBezTo>
                      <a:pt x="1106" y="1132"/>
                      <a:pt x="1111" y="1133"/>
                      <a:pt x="1116" y="1133"/>
                    </a:cubicBezTo>
                    <a:cubicBezTo>
                      <a:pt x="1148" y="1133"/>
                      <a:pt x="1174" y="1100"/>
                      <a:pt x="1164" y="1067"/>
                    </a:cubicBezTo>
                    <a:cubicBezTo>
                      <a:pt x="1138" y="1004"/>
                      <a:pt x="1088" y="979"/>
                      <a:pt x="1050" y="942"/>
                    </a:cubicBezTo>
                    <a:cubicBezTo>
                      <a:pt x="1000" y="891"/>
                      <a:pt x="950" y="854"/>
                      <a:pt x="900" y="803"/>
                    </a:cubicBezTo>
                    <a:cubicBezTo>
                      <a:pt x="812" y="728"/>
                      <a:pt x="711" y="640"/>
                      <a:pt x="623" y="552"/>
                    </a:cubicBezTo>
                    <a:cubicBezTo>
                      <a:pt x="435" y="376"/>
                      <a:pt x="259" y="200"/>
                      <a:pt x="83" y="12"/>
                    </a:cubicBezTo>
                    <a:cubicBezTo>
                      <a:pt x="75" y="3"/>
                      <a:pt x="66" y="0"/>
                      <a:pt x="5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4021;p63"/>
              <p:cNvSpPr/>
              <p:nvPr/>
            </p:nvSpPr>
            <p:spPr>
              <a:xfrm>
                <a:off x="8504458" y="4641877"/>
                <a:ext cx="35676" cy="45320"/>
              </a:xfrm>
              <a:custGeom>
                <a:avLst/>
                <a:gdLst/>
                <a:ahLst/>
                <a:cxnLst/>
                <a:rect l="l" t="t" r="r" b="b"/>
                <a:pathLst>
                  <a:path w="1017" h="1292" extrusionOk="0">
                    <a:moveTo>
                      <a:pt x="70" y="1"/>
                    </a:moveTo>
                    <a:cubicBezTo>
                      <a:pt x="35" y="1"/>
                      <a:pt x="1" y="45"/>
                      <a:pt x="29" y="82"/>
                    </a:cubicBezTo>
                    <a:cubicBezTo>
                      <a:pt x="293" y="471"/>
                      <a:pt x="569" y="873"/>
                      <a:pt x="858" y="1263"/>
                    </a:cubicBezTo>
                    <a:cubicBezTo>
                      <a:pt x="872" y="1283"/>
                      <a:pt x="891" y="1292"/>
                      <a:pt x="910" y="1292"/>
                    </a:cubicBezTo>
                    <a:cubicBezTo>
                      <a:pt x="962" y="1292"/>
                      <a:pt x="1017" y="1230"/>
                      <a:pt x="971" y="1175"/>
                    </a:cubicBezTo>
                    <a:cubicBezTo>
                      <a:pt x="695" y="773"/>
                      <a:pt x="406" y="396"/>
                      <a:pt x="104" y="19"/>
                    </a:cubicBezTo>
                    <a:cubicBezTo>
                      <a:pt x="94" y="6"/>
                      <a:pt x="82" y="1"/>
                      <a:pt x="7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4022;p63"/>
              <p:cNvSpPr/>
              <p:nvPr/>
            </p:nvSpPr>
            <p:spPr>
              <a:xfrm>
                <a:off x="8643160" y="4547797"/>
                <a:ext cx="45639" cy="44443"/>
              </a:xfrm>
              <a:custGeom>
                <a:avLst/>
                <a:gdLst/>
                <a:ahLst/>
                <a:cxnLst/>
                <a:rect l="l" t="t" r="r" b="b"/>
                <a:pathLst>
                  <a:path w="1301" h="1267" extrusionOk="0">
                    <a:moveTo>
                      <a:pt x="63" y="0"/>
                    </a:moveTo>
                    <a:cubicBezTo>
                      <a:pt x="35" y="0"/>
                      <a:pt x="1" y="45"/>
                      <a:pt x="20" y="75"/>
                    </a:cubicBezTo>
                    <a:cubicBezTo>
                      <a:pt x="385" y="477"/>
                      <a:pt x="774" y="854"/>
                      <a:pt x="1151" y="1243"/>
                    </a:cubicBezTo>
                    <a:cubicBezTo>
                      <a:pt x="1168" y="1260"/>
                      <a:pt x="1185" y="1267"/>
                      <a:pt x="1200" y="1267"/>
                    </a:cubicBezTo>
                    <a:cubicBezTo>
                      <a:pt x="1258" y="1267"/>
                      <a:pt x="1301" y="1177"/>
                      <a:pt x="1252" y="1118"/>
                    </a:cubicBezTo>
                    <a:cubicBezTo>
                      <a:pt x="862" y="741"/>
                      <a:pt x="485" y="364"/>
                      <a:pt x="83" y="12"/>
                    </a:cubicBezTo>
                    <a:cubicBezTo>
                      <a:pt x="78" y="4"/>
                      <a:pt x="70" y="0"/>
                      <a:pt x="6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4023;p63"/>
              <p:cNvSpPr/>
              <p:nvPr/>
            </p:nvSpPr>
            <p:spPr>
              <a:xfrm>
                <a:off x="8782634" y="4422042"/>
                <a:ext cx="46481" cy="61140"/>
              </a:xfrm>
              <a:custGeom>
                <a:avLst/>
                <a:gdLst/>
                <a:ahLst/>
                <a:cxnLst/>
                <a:rect l="l" t="t" r="r" b="b"/>
                <a:pathLst>
                  <a:path w="1325" h="1743" extrusionOk="0">
                    <a:moveTo>
                      <a:pt x="55" y="0"/>
                    </a:moveTo>
                    <a:cubicBezTo>
                      <a:pt x="25" y="0"/>
                      <a:pt x="1" y="30"/>
                      <a:pt x="28" y="66"/>
                    </a:cubicBezTo>
                    <a:cubicBezTo>
                      <a:pt x="204" y="355"/>
                      <a:pt x="405" y="631"/>
                      <a:pt x="593" y="920"/>
                    </a:cubicBezTo>
                    <a:cubicBezTo>
                      <a:pt x="694" y="1059"/>
                      <a:pt x="794" y="1197"/>
                      <a:pt x="895" y="1335"/>
                    </a:cubicBezTo>
                    <a:cubicBezTo>
                      <a:pt x="995" y="1473"/>
                      <a:pt x="1083" y="1611"/>
                      <a:pt x="1196" y="1725"/>
                    </a:cubicBezTo>
                    <a:cubicBezTo>
                      <a:pt x="1209" y="1737"/>
                      <a:pt x="1224" y="1743"/>
                      <a:pt x="1239" y="1743"/>
                    </a:cubicBezTo>
                    <a:cubicBezTo>
                      <a:pt x="1283" y="1743"/>
                      <a:pt x="1325" y="1696"/>
                      <a:pt x="1297" y="1649"/>
                    </a:cubicBezTo>
                    <a:cubicBezTo>
                      <a:pt x="1234" y="1511"/>
                      <a:pt x="1121" y="1373"/>
                      <a:pt x="1033" y="1247"/>
                    </a:cubicBezTo>
                    <a:cubicBezTo>
                      <a:pt x="920" y="1109"/>
                      <a:pt x="819" y="971"/>
                      <a:pt x="719" y="832"/>
                    </a:cubicBezTo>
                    <a:cubicBezTo>
                      <a:pt x="518" y="556"/>
                      <a:pt x="304" y="279"/>
                      <a:pt x="91" y="16"/>
                    </a:cubicBezTo>
                    <a:cubicBezTo>
                      <a:pt x="80" y="5"/>
                      <a:pt x="67" y="0"/>
                      <a:pt x="5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mc:AlternateContent xmlns:mc="http://schemas.openxmlformats.org/markup-compatibility/2006" xmlns:a14="http://schemas.microsoft.com/office/drawing/2010/main">
        <mc:Choice Requires="a14">
          <p:sp>
            <p:nvSpPr>
              <p:cNvPr id="3" name="Rectangle 2"/>
              <p:cNvSpPr/>
              <p:nvPr/>
            </p:nvSpPr>
            <p:spPr>
              <a:xfrm>
                <a:off x="3814008" y="860658"/>
                <a:ext cx="4916154" cy="3983270"/>
              </a:xfrm>
              <a:prstGeom prst="rect">
                <a:avLst/>
              </a:prstGeom>
            </p:spPr>
            <p:txBody>
              <a:bodyPr wrap="square">
                <a:spAutoFit/>
              </a:bodyPr>
              <a:lstStyle/>
              <a:p>
                <a:pPr algn="just">
                  <a:lnSpc>
                    <a:spcPct val="140000"/>
                  </a:lnSpc>
                </a:pPr>
                <a:r>
                  <a:rPr lang="nl-NL" sz="1800">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𝑀</m:t>
                    </m:r>
                    <m:r>
                      <a:rPr lang="nl-NL" sz="1800" i="1">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18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nl-NL" sz="1800" i="1">
                        <a:effectLst/>
                        <a:latin typeface="Cambria Math" panose="02040503050406030204" pitchFamily="18" charset="0"/>
                        <a:ea typeface="Calibri" panose="020F0502020204030204" pitchFamily="34" charset="0"/>
                        <a:cs typeface="Times New Roman" panose="02020603050405020304" pitchFamily="18" charset="0"/>
                      </a:rPr>
                      <m:t>∆</m:t>
                    </m:r>
                    <m:r>
                      <a:rPr lang="nl-NL" sz="1800" i="1">
                        <a:effectLst/>
                        <a:latin typeface="Cambria Math" panose="02040503050406030204" pitchFamily="18" charset="0"/>
                        <a:ea typeface="Calibri" panose="020F0502020204030204" pitchFamily="34" charset="0"/>
                        <a:cs typeface="Times New Roman" panose="02020603050405020304" pitchFamily="18" charset="0"/>
                      </a:rPr>
                      <m:t>𝐴𝐵𝑀</m:t>
                    </m:r>
                  </m:oMath>
                </a14:m>
                <a:r>
                  <a:rPr lang="nl-NL" sz="1800">
                    <a:effectLst/>
                    <a:latin typeface="Arial" panose="020B0604020202020204" pitchFamily="34" charset="0"/>
                    <a:ea typeface="Calibri" panose="020F0502020204030204" pitchFamily="34" charset="0"/>
                    <a:cs typeface="Arial" panose="020B0604020202020204" pitchFamily="34" charset="0"/>
                  </a:rPr>
                  <a:t> có:</a:t>
                </a:r>
                <a:endParaRPr lang="en-US" sz="1800">
                  <a:effectLst/>
                  <a:latin typeface="Arial" panose="020B0604020202020204" pitchFamily="34" charset="0"/>
                  <a:ea typeface="Arial" panose="020B0604020202020204" pitchFamily="34" charset="0"/>
                  <a:cs typeface="Arial" panose="020B0604020202020204" pitchFamily="34" charset="0"/>
                </a:endParaRPr>
              </a:p>
              <a:p>
                <a:pPr algn="ctr">
                  <a:lnSpc>
                    <a:spcPct val="140000"/>
                  </a:lnSpc>
                </a:pPr>
                <a14:m>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𝑀</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𝐵𝑀</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den>
                        </m:f>
                      </m:num>
                      <m:den>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1800" i="1">
                                <a:effectLst/>
                                <a:latin typeface="Cambria Math" panose="02040503050406030204" pitchFamily="18" charset="0"/>
                                <a:ea typeface="Calibri" panose="020F0502020204030204" pitchFamily="34" charset="0"/>
                                <a:cs typeface="Times New Roman" panose="02020603050405020304" pitchFamily="18" charset="0"/>
                              </a:rPr>
                              <m:t>𝐵𝐶</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2</m:t>
                            </m:r>
                          </m:den>
                        </m:f>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𝐵𝐶</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𝐵𝐴</m:t>
                        </m:r>
                      </m:den>
                    </m:f>
                  </m:oMath>
                </a14:m>
                <a:r>
                  <a:rPr lang="en-US" sz="1800">
                    <a:effectLst/>
                    <a:latin typeface="Arial" panose="020B0604020202020204" pitchFamily="34" charset="0"/>
                    <a:ea typeface="Calibri" panose="020F0502020204030204" pitchFamily="34" charset="0"/>
                    <a:cs typeface="Arial" panose="020B0604020202020204" pitchFamily="34" charset="0"/>
                  </a:rPr>
                  <a:t>  theo (1);</a:t>
                </a:r>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40000"/>
                  </a:lnSpc>
                </a:pPr>
                <a14:m>
                  <m:oMath xmlns:m="http://schemas.openxmlformats.org/officeDocument/2006/math">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𝑀</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en-US"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e>
                    </m:acc>
                    <m:r>
                      <a:rPr lang="en-US"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𝐴𝐵𝐶</m:t>
                        </m:r>
                      </m:e>
                    </m:acc>
                    <m:r>
                      <a:rPr lang="en-US" sz="18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acc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𝐴𝐵𝑀</m:t>
                        </m:r>
                      </m:e>
                    </m:acc>
                  </m:oMath>
                </a14:m>
                <a:r>
                  <a:rPr lang="en-US" sz="1800">
                    <a:effectLst/>
                    <a:latin typeface="Arial" panose="020B0604020202020204" pitchFamily="34" charset="0"/>
                    <a:ea typeface="Calibri" panose="020F0502020204030204" pitchFamily="34" charset="0"/>
                    <a:cs typeface="Arial" panose="020B0604020202020204" pitchFamily="34" charset="0"/>
                  </a:rPr>
                  <a:t> theo (2)</a:t>
                </a:r>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40000"/>
                  </a:lnSpc>
                </a:pPr>
                <a:r>
                  <a:rPr lang="en-US" sz="1800">
                    <a:effectLst/>
                    <a:latin typeface="Arial" panose="020B0604020202020204" pitchFamily="34" charset="0"/>
                    <a:ea typeface="Calibri" panose="020F0502020204030204" pitchFamily="34" charset="0"/>
                    <a:cs typeface="Arial" panose="020B0604020202020204" pitchFamily="34" charset="0"/>
                  </a:rPr>
                  <a:t>Suy ra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𝑀</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800" i="1">
                        <a:latin typeface="Cambria Math" panose="02040503050406030204" pitchFamily="18" charset="0"/>
                        <a:cs typeface="Arial" panose="020B0604020202020204" pitchFamily="34"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𝐴𝐵𝑀</m:t>
                    </m:r>
                    <m:r>
                      <a:rPr lang="nl-NL" sz="1800" i="1">
                        <a:effectLst/>
                        <a:latin typeface="Cambria Math" panose="02040503050406030204" pitchFamily="18" charset="0"/>
                        <a:ea typeface="Arial" panose="020B0604020202020204" pitchFamily="34" charset="0"/>
                        <a:cs typeface="Times New Roman" panose="02020603050405020304" pitchFamily="18" charset="0"/>
                      </a:rPr>
                      <m:t> </m:t>
                    </m:r>
                    <m:d>
                      <m:dPr>
                        <m:ctrlPr>
                          <a:rPr lang="en-US" sz="1800" i="1">
                            <a:effectLst/>
                            <a:latin typeface="Cambria Math" panose="02040503050406030204" pitchFamily="18" charset="0"/>
                            <a:ea typeface="Arial" panose="020B0604020202020204" pitchFamily="34" charset="0"/>
                            <a:cs typeface="Times New Roman" panose="02020603050405020304" pitchFamily="18" charset="0"/>
                          </a:rPr>
                        </m:ctrlPr>
                      </m:dPr>
                      <m:e>
                        <m:r>
                          <a:rPr lang="nl-NL" sz="1800" i="1">
                            <a:effectLst/>
                            <a:latin typeface="Cambria Math" panose="02040503050406030204" pitchFamily="18" charset="0"/>
                            <a:ea typeface="Arial" panose="020B0604020202020204" pitchFamily="34" charset="0"/>
                            <a:cs typeface="Times New Roman" panose="02020603050405020304" pitchFamily="18" charset="0"/>
                          </a:rPr>
                          <m:t>𝑐</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𝑐</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𝑐</m:t>
                        </m:r>
                      </m:e>
                    </m:d>
                  </m:oMath>
                </a14:m>
                <a:r>
                  <a:rPr lang="nl-NL" sz="1800">
                    <a:effectLst/>
                    <a:latin typeface="Arial" panose="020B0604020202020204" pitchFamily="34" charset="0"/>
                    <a:ea typeface="Calibri" panose="020F0502020204030204" pitchFamily="34" charset="0"/>
                    <a:cs typeface="Arial" panose="020B0604020202020204" pitchFamily="34" charset="0"/>
                  </a:rPr>
                  <a:t> </a:t>
                </a:r>
                <a:r>
                  <a:rPr lang="en-US" sz="1800">
                    <a:effectLst/>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𝑁</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𝐵𝑁</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𝐵𝐶</m:t>
                        </m:r>
                      </m:den>
                    </m:f>
                  </m:oMath>
                </a14:m>
                <a:r>
                  <a:rPr lang="en-US" sz="1800">
                    <a:effectLst/>
                    <a:latin typeface="Arial" panose="020B0604020202020204" pitchFamily="34" charset="0"/>
                    <a:ea typeface="Calibri" panose="020F0502020204030204" pitchFamily="34" charset="0"/>
                    <a:cs typeface="Arial" panose="020B0604020202020204" pitchFamily="34" charset="0"/>
                  </a:rPr>
                  <a:t>; </a:t>
                </a:r>
                <a:r>
                  <a:rPr lang="en-US" sz="1800">
                    <a:latin typeface="Arial" panose="020B0604020202020204" pitchFamily="34" charset="0"/>
                    <a:ea typeface="Calibri" panose="020F0502020204030204" pitchFamily="34" charset="0"/>
                    <a:cs typeface="Arial" panose="020B0604020202020204" pitchFamily="34" charset="0"/>
                  </a:rPr>
                  <a:t>     </a:t>
                </a:r>
              </a:p>
              <a:p>
                <a:pPr algn="just">
                  <a:lnSpc>
                    <a:spcPct val="140000"/>
                  </a:lnSpc>
                </a:pPr>
                <a:r>
                  <a:rPr lang="en-US" sz="18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𝑃</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r>
                      <a:rPr lang="vi-VN" sz="1800" i="1">
                        <a:latin typeface="Cambria Math" panose="02040503050406030204" pitchFamily="18" charset="0"/>
                        <a:cs typeface="Arial" panose="020B0604020202020204" pitchFamily="34" charset="0"/>
                      </a:rPr>
                      <m:t>∽</m:t>
                    </m:r>
                    <m:r>
                      <a:rPr lang="en-US" sz="1800" i="1">
                        <a:effectLst/>
                        <a:latin typeface="Cambria Math" panose="02040503050406030204" pitchFamily="18" charset="0"/>
                        <a:ea typeface="Arial" panose="020B0604020202020204" pitchFamily="34" charset="0"/>
                        <a:cs typeface="Times New Roman" panose="02020603050405020304" pitchFamily="18" charset="0"/>
                      </a:rPr>
                      <m:t>∆</m:t>
                    </m:r>
                    <m:r>
                      <a:rPr lang="nl-NL" sz="1800" i="1">
                        <a:effectLst/>
                        <a:latin typeface="Cambria Math" panose="02040503050406030204" pitchFamily="18" charset="0"/>
                        <a:ea typeface="Arial" panose="020B0604020202020204" pitchFamily="34" charset="0"/>
                        <a:cs typeface="Times New Roman" panose="02020603050405020304" pitchFamily="18" charset="0"/>
                      </a:rPr>
                      <m:t>𝐶𝐴𝑃</m:t>
                    </m:r>
                  </m:oMath>
                </a14:m>
                <a:r>
                  <a:rPr lang="nl-NL" sz="1800">
                    <a:effectLst/>
                    <a:latin typeface="Arial" panose="020B0604020202020204" pitchFamily="34" charset="0"/>
                    <a:ea typeface="Calibri" panose="020F0502020204030204" pitchFamily="34" charset="0"/>
                    <a:cs typeface="Arial" panose="020B0604020202020204" pitchFamily="34" charset="0"/>
                  </a:rPr>
                  <a:t> </a:t>
                </a:r>
                <a:r>
                  <a:rPr lang="en-US" sz="1800">
                    <a:effectLst/>
                    <a:latin typeface="Arial" panose="020B0604020202020204" pitchFamily="34" charset="0"/>
                    <a:ea typeface="Calibri" panose="020F0502020204030204" pitchFamily="34" charset="0"/>
                    <a:cs typeface="Arial" panose="020B0604020202020204" pitchFamily="34" charset="0"/>
                  </a:rPr>
                  <a:t>và </a:t>
                </a:r>
                <a14:m>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𝑃</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𝐶𝑃</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𝐴𝐶</m:t>
                        </m:r>
                      </m:den>
                    </m:f>
                  </m:oMath>
                </a14:m>
                <a:endParaRPr lang="en-US" sz="1800">
                  <a:effectLst/>
                  <a:latin typeface="Arial" panose="020B0604020202020204" pitchFamily="34" charset="0"/>
                  <a:ea typeface="Arial" panose="020B0604020202020204" pitchFamily="34" charset="0"/>
                  <a:cs typeface="Arial" panose="020B0604020202020204" pitchFamily="34" charset="0"/>
                </a:endParaRPr>
              </a:p>
              <a:p>
                <a:pPr algn="just">
                  <a:lnSpc>
                    <a:spcPct val="140000"/>
                  </a:lnSpc>
                </a:pPr>
                <a:r>
                  <a:rPr lang="en-US" sz="1800">
                    <a:effectLst/>
                    <a:latin typeface="Arial" panose="020B0604020202020204" pitchFamily="34" charset="0"/>
                    <a:ea typeface="Calibri" panose="020F0502020204030204" pitchFamily="34" charset="0"/>
                    <a:cs typeface="Arial" panose="020B0604020202020204" pitchFamily="34" charset="0"/>
                  </a:rPr>
                  <a:t>Từ các đằng thức trên và từ (1) </a:t>
                </a:r>
              </a:p>
              <a:p>
                <a:pPr algn="just">
                  <a:lnSpc>
                    <a:spcPct val="140000"/>
                  </a:lnSpc>
                </a:pPr>
                <a14:m>
                  <m:oMath xmlns:m="http://schemas.openxmlformats.org/officeDocument/2006/math">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𝑀</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𝐴𝑀</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𝑁</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𝐵𝑁</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800" i="1">
                                <a:effectLst/>
                                <a:latin typeface="Cambria Math" panose="02040503050406030204" pitchFamily="18" charset="0"/>
                                <a:ea typeface="Calibri" panose="020F0502020204030204" pitchFamily="34" charset="0"/>
                                <a:cs typeface="Times New Roman" panose="02020603050405020304" pitchFamily="18" charset="0"/>
                              </a:rPr>
                              <m:t>𝑃</m:t>
                            </m:r>
                          </m:e>
                          <m:sup>
                            <m:r>
                              <a:rPr lang="en-US" sz="1800" i="1">
                                <a:effectLst/>
                                <a:latin typeface="Cambria Math" panose="02040503050406030204" pitchFamily="18" charset="0"/>
                                <a:ea typeface="Calibri" panose="020F0502020204030204" pitchFamily="34" charset="0"/>
                                <a:cs typeface="Times New Roman" panose="02020603050405020304" pitchFamily="18" charset="0"/>
                              </a:rPr>
                              <m:t>′</m:t>
                            </m:r>
                          </m:sup>
                        </m:sSup>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𝐶𝑃</m:t>
                        </m:r>
                      </m:den>
                    </m:f>
                  </m:oMath>
                </a14:m>
                <a:r>
                  <a:rPr lang="en-US" sz="1800">
                    <a:effectLst/>
                    <a:latin typeface="Arial" panose="020B0604020202020204" pitchFamily="34" charset="0"/>
                    <a:ea typeface="Arial" panose="020B0604020202020204" pitchFamily="34" charset="0"/>
                    <a:cs typeface="Arial" panose="020B0604020202020204" pitchFamily="34" charset="0"/>
                  </a:rPr>
                  <a:t> </a:t>
                </a:r>
              </a:p>
            </p:txBody>
          </p:sp>
        </mc:Choice>
        <mc:Fallback xmlns="">
          <p:sp>
            <p:nvSpPr>
              <p:cNvPr id="3" name="Rectangle 2"/>
              <p:cNvSpPr>
                <a:spLocks noRot="1" noChangeAspect="1" noMove="1" noResize="1" noEditPoints="1" noAdjustHandles="1" noChangeArrowheads="1" noChangeShapeType="1" noTextEdit="1"/>
              </p:cNvSpPr>
              <p:nvPr/>
            </p:nvSpPr>
            <p:spPr>
              <a:xfrm>
                <a:off x="3814008" y="860658"/>
                <a:ext cx="4916154" cy="3983270"/>
              </a:xfrm>
              <a:prstGeom prst="rect">
                <a:avLst/>
              </a:prstGeom>
              <a:blipFill>
                <a:blip r:embed="rId3"/>
                <a:stretch>
                  <a:fillRect l="-1117" r="-620"/>
                </a:stretch>
              </a:blipFill>
            </p:spPr>
            <p:txBody>
              <a:bodyPr/>
              <a:lstStyle/>
              <a:p>
                <a:r>
                  <a:rPr lang="en-US">
                    <a:noFill/>
                  </a:rPr>
                  <a:t> </a:t>
                </a:r>
              </a:p>
            </p:txBody>
          </p:sp>
        </mc:Fallback>
      </mc:AlternateContent>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400000"/>
                    </a14:imgEffect>
                  </a14:imgLayer>
                </a14:imgProps>
              </a:ext>
            </a:extLst>
          </a:blip>
          <a:stretch>
            <a:fillRect/>
          </a:stretch>
        </p:blipFill>
        <p:spPr>
          <a:xfrm>
            <a:off x="335533" y="499186"/>
            <a:ext cx="2752361" cy="2321480"/>
          </a:xfrm>
          <a:prstGeom prst="rect">
            <a:avLst/>
          </a:prstGeom>
        </p:spPr>
      </p:pic>
      <p:pic>
        <p:nvPicPr>
          <p:cNvPr id="6" name="Picture 5"/>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400000"/>
                    </a14:imgEffect>
                  </a14:imgLayer>
                </a14:imgProps>
              </a:ext>
            </a:extLst>
          </a:blip>
          <a:stretch>
            <a:fillRect/>
          </a:stretch>
        </p:blipFill>
        <p:spPr>
          <a:xfrm>
            <a:off x="1038590" y="2648443"/>
            <a:ext cx="2433193" cy="1928191"/>
          </a:xfrm>
          <a:prstGeom prst="rect">
            <a:avLst/>
          </a:prstGeom>
        </p:spPr>
      </p:pic>
    </p:spTree>
    <p:extLst>
      <p:ext uri="{BB962C8B-B14F-4D97-AF65-F5344CB8AC3E}">
        <p14:creationId xmlns:p14="http://schemas.microsoft.com/office/powerpoint/2010/main" val="1834334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par>
                                <p:cTn id="8" presetID="22" presetClass="entr" presetSubtype="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up)">
                                      <p:cBhvr>
                                        <p:cTn id="10" dur="500"/>
                                        <p:tgtEl>
                                          <p:spTgt spid="5"/>
                                        </p:tgtEl>
                                      </p:cBhvr>
                                    </p:animEffect>
                                  </p:childTnLst>
                                </p:cTn>
                              </p:par>
                              <p:par>
                                <p:cTn id="11" presetID="22" presetClass="entr" presetSubtype="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up)">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circle(in)">
                                      <p:cBhvr>
                                        <p:cTn id="18" dur="500"/>
                                        <p:tgtEl>
                                          <p:spTgt spid="3">
                                            <p:txEl>
                                              <p:pRg st="0" end="0"/>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circle(in)">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5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wipe(left)">
                                      <p:cBhvr>
                                        <p:cTn id="31" dur="5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wipe(left)">
                                      <p:cBhvr>
                                        <p:cTn id="36" dur="5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randombar(horizontal)">
                                      <p:cBhvr>
                                        <p:cTn id="41" dur="500"/>
                                        <p:tgtEl>
                                          <p:spTgt spid="3">
                                            <p:txEl>
                                              <p:pRg st="5" end="5"/>
                                            </p:txEl>
                                          </p:spTgt>
                                        </p:tgtEl>
                                      </p:cBhvr>
                                    </p:animEffect>
                                  </p:childTnLst>
                                </p:cTn>
                              </p:par>
                              <p:par>
                                <p:cTn id="42" presetID="14" presetClass="entr" presetSubtype="10" fill="hold" nodeType="withEffect">
                                  <p:stCondLst>
                                    <p:cond delay="0"/>
                                  </p:stCondLst>
                                  <p:childTnLst>
                                    <p:set>
                                      <p:cBhvr>
                                        <p:cTn id="43" dur="1" fill="hold">
                                          <p:stCondLst>
                                            <p:cond delay="0"/>
                                          </p:stCondLst>
                                        </p:cTn>
                                        <p:tgtEl>
                                          <p:spTgt spid="3">
                                            <p:txEl>
                                              <p:pRg st="6" end="6"/>
                                            </p:txEl>
                                          </p:spTgt>
                                        </p:tgtEl>
                                        <p:attrNameLst>
                                          <p:attrName>style.visibility</p:attrName>
                                        </p:attrNameLst>
                                      </p:cBhvr>
                                      <p:to>
                                        <p:strVal val="visible"/>
                                      </p:to>
                                    </p:set>
                                    <p:animEffect transition="in" filter="randombar(horizontal)">
                                      <p:cBhvr>
                                        <p:cTn id="44"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033"/>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7" name="Rectangle 26"/>
              <p:cNvSpPr/>
              <p:nvPr/>
            </p:nvSpPr>
            <p:spPr>
              <a:xfrm>
                <a:off x="916322" y="310240"/>
                <a:ext cx="7340208" cy="1408078"/>
              </a:xfrm>
              <a:prstGeom prst="rect">
                <a:avLst/>
              </a:prstGeom>
            </p:spPr>
            <p:txBody>
              <a:bodyPr wrap="square">
                <a:spAutoFit/>
              </a:bodyPr>
              <a:lstStyle/>
              <a:p>
                <a:pPr algn="just">
                  <a:lnSpc>
                    <a:spcPct val="150000"/>
                  </a:lnSpc>
                </a:pPr>
                <a:r>
                  <a:rPr lang="en-US" sz="19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Bài tập 9.8 (SGK – tr90)</a:t>
                </a:r>
                <a:r>
                  <a:rPr lang="en-US" sz="1900" b="1" kern="1200">
                    <a:solidFill>
                      <a:srgbClr val="1F497D"/>
                    </a:solidFill>
                    <a:latin typeface="Arial" panose="020B0604020202020204" pitchFamily="34" charset="0"/>
                    <a:ea typeface="+mn-ea"/>
                    <a:cs typeface="Arial" panose="020B0604020202020204" pitchFamily="34" charset="0"/>
                  </a:rPr>
                  <a:t> </a:t>
                </a:r>
                <a:r>
                  <a:rPr lang="vi-VN" sz="1900">
                    <a:latin typeface="Arial" panose="020B0604020202020204" pitchFamily="34" charset="0"/>
                    <a:cs typeface="Arial" panose="020B0604020202020204" pitchFamily="34" charset="0"/>
                  </a:rPr>
                  <a:t>Cho tam giác </a:t>
                </a:r>
                <a14:m>
                  <m:oMath xmlns:m="http://schemas.openxmlformats.org/officeDocument/2006/math">
                    <m:r>
                      <a:rPr lang="vi-VN" sz="1900" i="1" smtClean="0">
                        <a:latin typeface="Cambria Math" panose="02040503050406030204" pitchFamily="18" charset="0"/>
                        <a:cs typeface="Arial" panose="020B0604020202020204" pitchFamily="34" charset="0"/>
                      </a:rPr>
                      <m:t>𝐴𝐵𝐶</m:t>
                    </m:r>
                  </m:oMath>
                </a14:m>
                <a:r>
                  <a:rPr lang="vi-VN" sz="1900">
                    <a:latin typeface="Arial" panose="020B0604020202020204" pitchFamily="34" charset="0"/>
                    <a:cs typeface="Arial" panose="020B0604020202020204" pitchFamily="34" charset="0"/>
                  </a:rPr>
                  <a:t> có </a:t>
                </a:r>
                <a14:m>
                  <m:oMath xmlns:m="http://schemas.openxmlformats.org/officeDocument/2006/math">
                    <m:r>
                      <a:rPr lang="vi-VN" sz="1900" i="1" smtClean="0">
                        <a:latin typeface="Cambria Math" panose="02040503050406030204" pitchFamily="18" charset="0"/>
                        <a:cs typeface="Arial" panose="020B0604020202020204" pitchFamily="34" charset="0"/>
                      </a:rPr>
                      <m:t>𝐴𝐵</m:t>
                    </m:r>
                    <m:r>
                      <a:rPr lang="vi-VN" sz="1900" i="1" smtClean="0">
                        <a:latin typeface="Cambria Math" panose="02040503050406030204" pitchFamily="18" charset="0"/>
                        <a:cs typeface="Arial" panose="020B0604020202020204" pitchFamily="34" charset="0"/>
                      </a:rPr>
                      <m:t>=12</m:t>
                    </m:r>
                    <m:r>
                      <a:rPr lang="vi-VN" sz="1900" i="1" smtClean="0">
                        <a:latin typeface="Cambria Math" panose="02040503050406030204" pitchFamily="18" charset="0"/>
                        <a:cs typeface="Arial" panose="020B0604020202020204" pitchFamily="34" charset="0"/>
                      </a:rPr>
                      <m:t>𝑐𝑚</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𝐴𝐶</m:t>
                    </m:r>
                    <m:r>
                      <a:rPr lang="vi-VN" sz="1900" i="1" smtClean="0">
                        <a:latin typeface="Cambria Math" panose="02040503050406030204" pitchFamily="18" charset="0"/>
                        <a:cs typeface="Arial" panose="020B0604020202020204" pitchFamily="34" charset="0"/>
                      </a:rPr>
                      <m:t>=15</m:t>
                    </m:r>
                    <m:r>
                      <a:rPr lang="vi-VN" sz="1900" i="1" smtClean="0">
                        <a:latin typeface="Cambria Math" panose="02040503050406030204" pitchFamily="18" charset="0"/>
                        <a:cs typeface="Arial" panose="020B0604020202020204" pitchFamily="34" charset="0"/>
                      </a:rPr>
                      <m:t>𝑐𝑚</m:t>
                    </m:r>
                  </m:oMath>
                </a14:m>
                <a:r>
                  <a:rPr lang="vi-VN" sz="1900">
                    <a:latin typeface="Arial" panose="020B0604020202020204" pitchFamily="34" charset="0"/>
                    <a:cs typeface="Arial" panose="020B0604020202020204" pitchFamily="34" charset="0"/>
                  </a:rPr>
                  <a:t>. Trên các tia </a:t>
                </a:r>
                <a14:m>
                  <m:oMath xmlns:m="http://schemas.openxmlformats.org/officeDocument/2006/math">
                    <m:r>
                      <a:rPr lang="vi-VN" sz="1900" i="1" smtClean="0">
                        <a:latin typeface="Cambria Math" panose="02040503050406030204" pitchFamily="18" charset="0"/>
                        <a:cs typeface="Arial" panose="020B0604020202020204" pitchFamily="34" charset="0"/>
                      </a:rPr>
                      <m:t>𝐴𝐵</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𝐴𝐶</m:t>
                    </m:r>
                    <m:r>
                      <a:rPr lang="vi-VN" sz="1900" i="1" smtClean="0">
                        <a:latin typeface="Cambria Math" panose="02040503050406030204" pitchFamily="18" charset="0"/>
                        <a:cs typeface="Arial" panose="020B0604020202020204" pitchFamily="34" charset="0"/>
                      </a:rPr>
                      <m:t> </m:t>
                    </m:r>
                  </m:oMath>
                </a14:m>
                <a:r>
                  <a:rPr lang="vi-VN" sz="1900">
                    <a:latin typeface="Arial" panose="020B0604020202020204" pitchFamily="34" charset="0"/>
                    <a:cs typeface="Arial" panose="020B0604020202020204" pitchFamily="34" charset="0"/>
                  </a:rPr>
                  <a:t>lần lượt lấy các điểm </a:t>
                </a:r>
                <a14:m>
                  <m:oMath xmlns:m="http://schemas.openxmlformats.org/officeDocument/2006/math">
                    <m:r>
                      <a:rPr lang="vi-VN" sz="1900" i="1" smtClean="0">
                        <a:latin typeface="Cambria Math" panose="02040503050406030204" pitchFamily="18" charset="0"/>
                        <a:cs typeface="Arial" panose="020B0604020202020204" pitchFamily="34" charset="0"/>
                      </a:rPr>
                      <m:t>𝑀</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𝑁</m:t>
                    </m:r>
                    <m:r>
                      <a:rPr lang="vi-VN" sz="1900" i="1" smtClean="0">
                        <a:latin typeface="Cambria Math" panose="02040503050406030204" pitchFamily="18" charset="0"/>
                        <a:cs typeface="Arial" panose="020B0604020202020204" pitchFamily="34" charset="0"/>
                      </a:rPr>
                      <m:t> </m:t>
                    </m:r>
                  </m:oMath>
                </a14:m>
                <a:r>
                  <a:rPr lang="vi-VN" sz="1900">
                    <a:latin typeface="Arial" panose="020B0604020202020204" pitchFamily="34" charset="0"/>
                    <a:cs typeface="Arial" panose="020B0604020202020204" pitchFamily="34" charset="0"/>
                  </a:rPr>
                  <a:t>sao cho </a:t>
                </a:r>
                <a14:m>
                  <m:oMath xmlns:m="http://schemas.openxmlformats.org/officeDocument/2006/math">
                    <m:r>
                      <a:rPr lang="vi-VN" sz="1900" i="1" smtClean="0">
                        <a:latin typeface="Cambria Math" panose="02040503050406030204" pitchFamily="18" charset="0"/>
                        <a:cs typeface="Arial" panose="020B0604020202020204" pitchFamily="34" charset="0"/>
                      </a:rPr>
                      <m:t>𝐴𝑀</m:t>
                    </m:r>
                    <m:r>
                      <a:rPr lang="vi-VN" sz="1900" i="1" smtClean="0">
                        <a:latin typeface="Cambria Math" panose="02040503050406030204" pitchFamily="18" charset="0"/>
                        <a:cs typeface="Arial" panose="020B0604020202020204" pitchFamily="34" charset="0"/>
                      </a:rPr>
                      <m:t>=10</m:t>
                    </m:r>
                    <m:r>
                      <a:rPr lang="vi-VN" sz="1900" i="1" smtClean="0">
                        <a:latin typeface="Cambria Math" panose="02040503050406030204" pitchFamily="18" charset="0"/>
                        <a:cs typeface="Arial" panose="020B0604020202020204" pitchFamily="34" charset="0"/>
                      </a:rPr>
                      <m:t>𝑐𝑚</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𝐴𝑁</m:t>
                    </m:r>
                    <m:r>
                      <a:rPr lang="vi-VN" sz="1900" i="1" smtClean="0">
                        <a:latin typeface="Cambria Math" panose="02040503050406030204" pitchFamily="18" charset="0"/>
                        <a:cs typeface="Arial" panose="020B0604020202020204" pitchFamily="34" charset="0"/>
                      </a:rPr>
                      <m:t>=8</m:t>
                    </m:r>
                    <m:r>
                      <a:rPr lang="vi-VN" sz="1900" i="1" smtClean="0">
                        <a:latin typeface="Cambria Math" panose="02040503050406030204" pitchFamily="18" charset="0"/>
                        <a:cs typeface="Arial" panose="020B0604020202020204" pitchFamily="34" charset="0"/>
                      </a:rPr>
                      <m:t>𝑐𝑚</m:t>
                    </m:r>
                    <m:r>
                      <a:rPr lang="vi-VN" sz="1900" i="1" smtClean="0">
                        <a:latin typeface="Cambria Math" panose="02040503050406030204" pitchFamily="18" charset="0"/>
                        <a:cs typeface="Arial" panose="020B0604020202020204" pitchFamily="34" charset="0"/>
                      </a:rPr>
                      <m:t>.</m:t>
                    </m:r>
                  </m:oMath>
                </a14:m>
                <a:r>
                  <a:rPr lang="vi-VN" sz="1900">
                    <a:latin typeface="Arial" panose="020B0604020202020204" pitchFamily="34" charset="0"/>
                    <a:cs typeface="Arial" panose="020B0604020202020204" pitchFamily="34" charset="0"/>
                  </a:rPr>
                  <a:t> Chứng minh rằng </a:t>
                </a:r>
                <a14:m>
                  <m:oMath xmlns:m="http://schemas.openxmlformats.org/officeDocument/2006/math">
                    <m:r>
                      <m:rPr>
                        <m:sty m:val="p"/>
                      </m:rPr>
                      <a:rPr lang="el-GR" sz="1900" i="0" smtClean="0">
                        <a:latin typeface="Cambria Math" panose="02040503050406030204" pitchFamily="18" charset="0"/>
                        <a:cs typeface="Arial" panose="020B0604020202020204" pitchFamily="34" charset="0"/>
                      </a:rPr>
                      <m:t>Δ</m:t>
                    </m:r>
                    <m:r>
                      <a:rPr lang="vi-VN" sz="1900" i="1">
                        <a:latin typeface="Cambria Math" panose="02040503050406030204" pitchFamily="18" charset="0"/>
                        <a:cs typeface="Arial" panose="020B0604020202020204" pitchFamily="34" charset="0"/>
                      </a:rPr>
                      <m:t>𝐴𝐵𝐶</m:t>
                    </m:r>
                    <m:r>
                      <a:rPr lang="vi-VN" sz="1900" i="1">
                        <a:latin typeface="Cambria Math" panose="02040503050406030204" pitchFamily="18" charset="0"/>
                        <a:cs typeface="Arial" panose="020B0604020202020204" pitchFamily="34" charset="0"/>
                      </a:rPr>
                      <m:t> ∽ </m:t>
                    </m:r>
                    <m:r>
                      <m:rPr>
                        <m:sty m:val="p"/>
                      </m:rPr>
                      <a:rPr lang="el-GR" sz="1900" i="0">
                        <a:latin typeface="Cambria Math" panose="02040503050406030204" pitchFamily="18" charset="0"/>
                        <a:cs typeface="Arial" panose="020B0604020202020204" pitchFamily="34" charset="0"/>
                      </a:rPr>
                      <m:t>Δ</m:t>
                    </m:r>
                    <m:r>
                      <a:rPr lang="vi-VN" sz="1900" i="1">
                        <a:latin typeface="Cambria Math" panose="02040503050406030204" pitchFamily="18" charset="0"/>
                        <a:cs typeface="Arial" panose="020B0604020202020204" pitchFamily="34" charset="0"/>
                      </a:rPr>
                      <m:t>𝐴𝑁𝑀</m:t>
                    </m:r>
                  </m:oMath>
                </a14:m>
                <a:r>
                  <a:rPr lang="vi-VN" sz="1900">
                    <a:latin typeface="Arial" panose="020B0604020202020204" pitchFamily="34" charset="0"/>
                    <a:cs typeface="Arial" panose="020B0604020202020204" pitchFamily="34" charset="0"/>
                  </a:rPr>
                  <a:t>.</a:t>
                </a:r>
              </a:p>
            </p:txBody>
          </p:sp>
        </mc:Choice>
        <mc:Fallback xmlns="">
          <p:sp>
            <p:nvSpPr>
              <p:cNvPr id="27" name="Rectangle 26"/>
              <p:cNvSpPr>
                <a:spLocks noRot="1" noChangeAspect="1" noMove="1" noResize="1" noEditPoints="1" noAdjustHandles="1" noChangeArrowheads="1" noChangeShapeType="1" noTextEdit="1"/>
              </p:cNvSpPr>
              <p:nvPr/>
            </p:nvSpPr>
            <p:spPr>
              <a:xfrm>
                <a:off x="916322" y="310240"/>
                <a:ext cx="7340208" cy="1408078"/>
              </a:xfrm>
              <a:prstGeom prst="rect">
                <a:avLst/>
              </a:prstGeom>
              <a:blipFill>
                <a:blip r:embed="rId3"/>
                <a:stretch>
                  <a:fillRect l="-748" r="-831" b="-2597"/>
                </a:stretch>
              </a:blipFill>
            </p:spPr>
            <p:txBody>
              <a:bodyPr/>
              <a:lstStyle/>
              <a:p>
                <a:r>
                  <a:rPr lang="en-US">
                    <a:noFill/>
                  </a:rPr>
                  <a:t> </a:t>
                </a:r>
              </a:p>
            </p:txBody>
          </p:sp>
        </mc:Fallback>
      </mc:AlternateContent>
      <p:pic>
        <p:nvPicPr>
          <p:cNvPr id="28" name="Picture 27"/>
          <p:cNvPicPr>
            <a:picLocks noChangeAspect="1"/>
          </p:cNvPicPr>
          <p:nvPr/>
        </p:nvPicPr>
        <p:blipFill>
          <a:blip r:embed="rId4"/>
          <a:stretch>
            <a:fillRect/>
          </a:stretch>
        </p:blipFill>
        <p:spPr>
          <a:xfrm rot="18646259" flipH="1">
            <a:off x="7854232" y="4242255"/>
            <a:ext cx="1048604" cy="705327"/>
          </a:xfrm>
          <a:prstGeom prst="rect">
            <a:avLst/>
          </a:prstGeom>
        </p:spPr>
      </p:pic>
      <p:pic>
        <p:nvPicPr>
          <p:cNvPr id="24" name="Picture 2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1059445" y="2424554"/>
            <a:ext cx="2981202" cy="2170364"/>
          </a:xfrm>
          <a:prstGeom prst="rect">
            <a:avLst/>
          </a:prstGeom>
        </p:spPr>
      </p:pic>
      <p:sp>
        <p:nvSpPr>
          <p:cNvPr id="29" name="Rectangle 28"/>
          <p:cNvSpPr/>
          <p:nvPr/>
        </p:nvSpPr>
        <p:spPr>
          <a:xfrm>
            <a:off x="4223185" y="1799765"/>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0" i="0" u="none" strike="noStrike" kern="0" cap="none" spc="0" normalizeH="0" baseline="0" noProof="0">
              <a:ln>
                <a:noFill/>
              </a:ln>
              <a:solidFill>
                <a:srgbClr val="000000"/>
              </a:solidFill>
              <a:effectLst/>
              <a:uLnTx/>
              <a:uFillTx/>
              <a:latin typeface="Arial"/>
              <a:sym typeface="Arial"/>
            </a:endParaRPr>
          </a:p>
        </p:txBody>
      </p:sp>
      <mc:AlternateContent xmlns:mc="http://schemas.openxmlformats.org/markup-compatibility/2006" xmlns:a14="http://schemas.microsoft.com/office/drawing/2010/main">
        <mc:Choice Requires="a14">
          <p:sp>
            <p:nvSpPr>
              <p:cNvPr id="30" name="Rectangle 29"/>
              <p:cNvSpPr/>
              <p:nvPr/>
            </p:nvSpPr>
            <p:spPr>
              <a:xfrm>
                <a:off x="4673228" y="2383861"/>
                <a:ext cx="2912317" cy="2244012"/>
              </a:xfrm>
              <a:prstGeom prst="rect">
                <a:avLst/>
              </a:prstGeom>
            </p:spPr>
            <p:txBody>
              <a:bodyPr wrap="square">
                <a:spAutoFit/>
              </a:bodyPr>
              <a:lstStyle/>
              <a:p>
                <a:pPr algn="just">
                  <a:lnSpc>
                    <a:spcPct val="150000"/>
                  </a:lnSpc>
                </a:pPr>
                <a:r>
                  <a:rPr lang="fr-FR" sz="1900">
                    <a:latin typeface="Arial" panose="020B0604020202020204" pitchFamily="34" charset="0"/>
                    <a:ea typeface="Calibri" panose="020F0502020204030204" pitchFamily="34" charset="0"/>
                    <a:cs typeface="Arial" panose="020B0604020202020204" pitchFamily="34" charset="0"/>
                  </a:rPr>
                  <a:t>Xét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fr-FR" sz="19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𝐴𝑁𝑀</m:t>
                    </m:r>
                  </m:oMath>
                </a14:m>
                <a:r>
                  <a:rPr lang="fr-FR" sz="1900">
                    <a:effectLst/>
                    <a:latin typeface="Arial" panose="020B0604020202020204" pitchFamily="34" charset="0"/>
                    <a:ea typeface="Calibri" panose="020F0502020204030204" pitchFamily="34" charset="0"/>
                    <a:cs typeface="Arial" panose="020B0604020202020204" pitchFamily="34" charset="0"/>
                  </a:rPr>
                  <a:t> có:</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m:t>
                          </m:r>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𝐴𝑁</m:t>
                          </m:r>
                        </m:den>
                      </m:f>
                      <m:r>
                        <a:rPr lang="fr-FR" sz="19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𝐴𝐶</m:t>
                          </m:r>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𝐴𝑀</m:t>
                          </m:r>
                        </m:den>
                      </m:f>
                      <m:r>
                        <a:rPr lang="fr-FR" sz="19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3</m:t>
                          </m:r>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2</m:t>
                          </m:r>
                        </m:den>
                      </m:f>
                      <m:r>
                        <a:rPr lang="fr-FR" sz="1900" i="1">
                          <a:effectLst/>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en-US" sz="1900">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fr-FR" sz="19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𝐴</m:t>
                        </m:r>
                      </m:e>
                    </m:acc>
                  </m:oMath>
                </a14:m>
                <a:r>
                  <a:rPr lang="fr-FR" sz="1900">
                    <a:effectLst/>
                    <a:latin typeface="Arial" panose="020B0604020202020204" pitchFamily="34" charset="0"/>
                    <a:ea typeface="Calibri" panose="020F0502020204030204" pitchFamily="34" charset="0"/>
                    <a:cs typeface="Arial" panose="020B0604020202020204" pitchFamily="34" charset="0"/>
                  </a:rPr>
                  <a:t> chung</a:t>
                </a:r>
                <a:endParaRPr lang="en-US" sz="1900">
                  <a:effectLst/>
                  <a:latin typeface="Arial" panose="020B0604020202020204" pitchFamily="34" charset="0"/>
                  <a:ea typeface="Arial" panose="020B0604020202020204" pitchFamily="34" charset="0"/>
                  <a:cs typeface="Arial" panose="020B0604020202020204" pitchFamily="34" charset="0"/>
                </a:endParaRPr>
              </a:p>
              <a:p>
                <a:pPr>
                  <a:lnSpc>
                    <a:spcPct val="150000"/>
                  </a:lnSpc>
                </a:pPr>
                <a14:m>
                  <m:oMath xmlns:m="http://schemas.openxmlformats.org/officeDocument/2006/math">
                    <m:r>
                      <a:rPr lang="en-US" sz="19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𝐴𝐵𝐶</m:t>
                    </m:r>
                    <m:r>
                      <a:rPr lang="vi-VN" sz="1900" i="1">
                        <a:latin typeface="Cambria Math" panose="02040503050406030204" pitchFamily="18" charset="0"/>
                        <a:cs typeface="Arial" panose="020B0604020202020204" pitchFamily="34"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𝐴𝑁𝑀</m:t>
                    </m:r>
                  </m:oMath>
                </a14:m>
                <a:r>
                  <a:rPr lang="en-US" sz="1900">
                    <a:effectLst/>
                    <a:latin typeface="Arial" panose="020B0604020202020204" pitchFamily="34" charset="0"/>
                    <a:ea typeface="Calibri" panose="020F0502020204030204" pitchFamily="34" charset="0"/>
                    <a:cs typeface="Arial" panose="020B0604020202020204" pitchFamily="34" charset="0"/>
                  </a:rPr>
                  <a:t> (c.g.c)</a:t>
                </a:r>
                <a:endParaRPr lang="en-US" sz="19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30" name="Rectangle 29"/>
              <p:cNvSpPr>
                <a:spLocks noRot="1" noChangeAspect="1" noMove="1" noResize="1" noEditPoints="1" noAdjustHandles="1" noChangeArrowheads="1" noChangeShapeType="1" noTextEdit="1"/>
              </p:cNvSpPr>
              <p:nvPr/>
            </p:nvSpPr>
            <p:spPr>
              <a:xfrm>
                <a:off x="4673228" y="2383861"/>
                <a:ext cx="2912317" cy="2244012"/>
              </a:xfrm>
              <a:prstGeom prst="rect">
                <a:avLst/>
              </a:prstGeom>
              <a:blipFill>
                <a:blip r:embed="rId7"/>
                <a:stretch>
                  <a:fillRect l="-2096" b="-1359"/>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anim calcmode="lin" valueType="num">
                                      <p:cBhvr>
                                        <p:cTn id="8" dur="500" fill="hold"/>
                                        <p:tgtEl>
                                          <p:spTgt spid="27"/>
                                        </p:tgtEl>
                                        <p:attrNameLst>
                                          <p:attrName>ppt_x</p:attrName>
                                        </p:attrNameLst>
                                      </p:cBhvr>
                                      <p:tavLst>
                                        <p:tav tm="0">
                                          <p:val>
                                            <p:strVal val="#ppt_x"/>
                                          </p:val>
                                        </p:tav>
                                        <p:tav tm="100000">
                                          <p:val>
                                            <p:strVal val="#ppt_x"/>
                                          </p:val>
                                        </p:tav>
                                      </p:tavLst>
                                    </p:anim>
                                    <p:anim calcmode="lin" valueType="num">
                                      <p:cBhvr>
                                        <p:cTn id="9" dur="5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barn(inVertical)">
                                      <p:cBhvr>
                                        <p:cTn id="14" dur="500"/>
                                        <p:tgtEl>
                                          <p:spTgt spid="29"/>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0">
                                            <p:txEl>
                                              <p:pRg st="0" end="0"/>
                                            </p:txEl>
                                          </p:spTgt>
                                        </p:tgtEl>
                                        <p:attrNameLst>
                                          <p:attrName>style.visibility</p:attrName>
                                        </p:attrNameLst>
                                      </p:cBhvr>
                                      <p:to>
                                        <p:strVal val="visible"/>
                                      </p:to>
                                    </p:set>
                                    <p:animEffect transition="in" filter="fade">
                                      <p:cBhvr>
                                        <p:cTn id="24" dur="500"/>
                                        <p:tgtEl>
                                          <p:spTgt spid="3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0">
                                            <p:txEl>
                                              <p:pRg st="1" end="1"/>
                                            </p:txEl>
                                          </p:spTgt>
                                        </p:tgtEl>
                                        <p:attrNameLst>
                                          <p:attrName>style.visibility</p:attrName>
                                        </p:attrNameLst>
                                      </p:cBhvr>
                                      <p:to>
                                        <p:strVal val="visible"/>
                                      </p:to>
                                    </p:set>
                                    <p:animEffect transition="in" filter="wipe(up)">
                                      <p:cBhvr>
                                        <p:cTn id="29" dur="500"/>
                                        <p:tgtEl>
                                          <p:spTgt spid="30">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30">
                                            <p:txEl>
                                              <p:pRg st="2" end="2"/>
                                            </p:txEl>
                                          </p:spTgt>
                                        </p:tgtEl>
                                        <p:attrNameLst>
                                          <p:attrName>style.visibility</p:attrName>
                                        </p:attrNameLst>
                                      </p:cBhvr>
                                      <p:to>
                                        <p:strVal val="visible"/>
                                      </p:to>
                                    </p:set>
                                    <p:animEffect transition="in" filter="wipe(up)">
                                      <p:cBhvr>
                                        <p:cTn id="34" dur="500"/>
                                        <p:tgtEl>
                                          <p:spTgt spid="30">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0">
                                            <p:txEl>
                                              <p:pRg st="3" end="3"/>
                                            </p:txEl>
                                          </p:spTgt>
                                        </p:tgtEl>
                                        <p:attrNameLst>
                                          <p:attrName>style.visibility</p:attrName>
                                        </p:attrNameLst>
                                      </p:cBhvr>
                                      <p:to>
                                        <p:strVal val="visible"/>
                                      </p:to>
                                    </p:set>
                                    <p:animEffect transition="in" filter="wipe(left)">
                                      <p:cBhvr>
                                        <p:cTn id="39" dur="500"/>
                                        <p:tgtEl>
                                          <p:spTgt spid="3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9"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254"/>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6"/>
              <p:cNvSpPr/>
              <p:nvPr/>
            </p:nvSpPr>
            <p:spPr>
              <a:xfrm>
                <a:off x="836809" y="310240"/>
                <a:ext cx="7679038" cy="1861407"/>
              </a:xfrm>
              <a:prstGeom prst="rect">
                <a:avLst/>
              </a:prstGeom>
            </p:spPr>
            <p:txBody>
              <a:bodyPr wrap="square">
                <a:spAutoFit/>
              </a:bodyPr>
              <a:lstStyle/>
              <a:p>
                <a:pPr algn="just">
                  <a:lnSpc>
                    <a:spcPct val="150000"/>
                  </a:lnSpc>
                </a:pPr>
                <a:r>
                  <a:rPr lang="en-US" sz="19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Bài tập 9.9 (SGK – tr90)</a:t>
                </a:r>
                <a:r>
                  <a:rPr lang="en-US" sz="1900" b="1" kern="1200">
                    <a:solidFill>
                      <a:srgbClr val="1F497D"/>
                    </a:solidFill>
                    <a:latin typeface="Arial" panose="020B0604020202020204" pitchFamily="34" charset="0"/>
                    <a:ea typeface="+mn-ea"/>
                    <a:cs typeface="Arial" panose="020B0604020202020204" pitchFamily="34" charset="0"/>
                  </a:rPr>
                  <a:t> </a:t>
                </a:r>
                <a:r>
                  <a:rPr lang="vi-VN" sz="1900">
                    <a:latin typeface="Arial" panose="020B0604020202020204" pitchFamily="34" charset="0"/>
                    <a:cs typeface="Arial" panose="020B0604020202020204" pitchFamily="34" charset="0"/>
                  </a:rPr>
                  <a:t>Cho góc </a:t>
                </a:r>
                <a14:m>
                  <m:oMath xmlns:m="http://schemas.openxmlformats.org/officeDocument/2006/math">
                    <m:r>
                      <a:rPr lang="vi-VN" sz="1900" i="1" smtClean="0">
                        <a:latin typeface="Cambria Math" panose="02040503050406030204" pitchFamily="18" charset="0"/>
                        <a:cs typeface="Arial" panose="020B0604020202020204" pitchFamily="34" charset="0"/>
                      </a:rPr>
                      <m:t>𝐵𝐴𝐶</m:t>
                    </m:r>
                  </m:oMath>
                </a14:m>
                <a:r>
                  <a:rPr lang="vi-VN" sz="1900">
                    <a:latin typeface="Arial" panose="020B0604020202020204" pitchFamily="34" charset="0"/>
                    <a:cs typeface="Arial" panose="020B0604020202020204" pitchFamily="34" charset="0"/>
                  </a:rPr>
                  <a:t> và các điểm </a:t>
                </a:r>
                <a14:m>
                  <m:oMath xmlns:m="http://schemas.openxmlformats.org/officeDocument/2006/math">
                    <m:r>
                      <a:rPr lang="vi-VN" sz="1900" i="1" smtClean="0">
                        <a:latin typeface="Cambria Math" panose="02040503050406030204" pitchFamily="18" charset="0"/>
                        <a:cs typeface="Arial" panose="020B0604020202020204" pitchFamily="34" charset="0"/>
                      </a:rPr>
                      <m:t>𝑀</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𝑁</m:t>
                    </m:r>
                    <m:r>
                      <a:rPr lang="vi-VN" sz="1900" i="1" smtClean="0">
                        <a:latin typeface="Cambria Math" panose="02040503050406030204" pitchFamily="18" charset="0"/>
                        <a:cs typeface="Arial" panose="020B0604020202020204" pitchFamily="34" charset="0"/>
                      </a:rPr>
                      <m:t> </m:t>
                    </m:r>
                  </m:oMath>
                </a14:m>
                <a:r>
                  <a:rPr lang="vi-VN" sz="1900">
                    <a:latin typeface="Arial" panose="020B0604020202020204" pitchFamily="34" charset="0"/>
                    <a:cs typeface="Arial" panose="020B0604020202020204" pitchFamily="34" charset="0"/>
                  </a:rPr>
                  <a:t>lần lượt trên các đoạn thẳng </a:t>
                </a:r>
                <a14:m>
                  <m:oMath xmlns:m="http://schemas.openxmlformats.org/officeDocument/2006/math">
                    <m:r>
                      <a:rPr lang="vi-VN" sz="1900" i="1" smtClean="0">
                        <a:latin typeface="Cambria Math" panose="02040503050406030204" pitchFamily="18" charset="0"/>
                        <a:cs typeface="Arial" panose="020B0604020202020204" pitchFamily="34" charset="0"/>
                      </a:rPr>
                      <m:t>𝐴𝐵</m:t>
                    </m:r>
                    <m:r>
                      <a:rPr lang="vi-VN" sz="1900" i="1" smtClean="0">
                        <a:latin typeface="Cambria Math" panose="02040503050406030204" pitchFamily="18" charset="0"/>
                        <a:cs typeface="Arial" panose="020B0604020202020204" pitchFamily="34" charset="0"/>
                      </a:rPr>
                      <m:t>, </m:t>
                    </m:r>
                    <m:r>
                      <a:rPr lang="vi-VN" sz="1900" i="1" smtClean="0">
                        <a:latin typeface="Cambria Math" panose="02040503050406030204" pitchFamily="18" charset="0"/>
                        <a:cs typeface="Arial" panose="020B0604020202020204" pitchFamily="34" charset="0"/>
                      </a:rPr>
                      <m:t>𝐴𝐶</m:t>
                    </m:r>
                    <m:r>
                      <a:rPr lang="vi-VN" sz="1900" i="1" smtClean="0">
                        <a:latin typeface="Cambria Math" panose="02040503050406030204" pitchFamily="18" charset="0"/>
                        <a:cs typeface="Arial" panose="020B0604020202020204" pitchFamily="34" charset="0"/>
                      </a:rPr>
                      <m:t> </m:t>
                    </m:r>
                  </m:oMath>
                </a14:m>
                <a:r>
                  <a:rPr lang="vi-VN" sz="1900">
                    <a:latin typeface="Arial" panose="020B0604020202020204" pitchFamily="34" charset="0"/>
                    <a:cs typeface="Arial" panose="020B0604020202020204" pitchFamily="34" charset="0"/>
                  </a:rPr>
                  <a:t>sao cho </a:t>
                </a:r>
                <a14:m>
                  <m:oMath xmlns:m="http://schemas.openxmlformats.org/officeDocument/2006/math">
                    <m:acc>
                      <m:accPr>
                        <m:chr m:val="̂"/>
                        <m:ctrlPr>
                          <a:rPr lang="vi-VN" sz="1900" i="1" smtClean="0">
                            <a:latin typeface="Cambria Math" panose="02040503050406030204" pitchFamily="18" charset="0"/>
                            <a:cs typeface="Arial" panose="020B0604020202020204" pitchFamily="34" charset="0"/>
                          </a:rPr>
                        </m:ctrlPr>
                      </m:accPr>
                      <m:e>
                        <m:r>
                          <a:rPr lang="en-US" sz="1900" b="0" i="1" smtClean="0">
                            <a:latin typeface="Cambria Math" panose="02040503050406030204" pitchFamily="18" charset="0"/>
                            <a:cs typeface="Arial" panose="020B0604020202020204" pitchFamily="34" charset="0"/>
                          </a:rPr>
                          <m:t>𝐴𝐵𝑁</m:t>
                        </m:r>
                      </m:e>
                    </m:acc>
                    <m:r>
                      <a:rPr lang="en-US" sz="1900" b="0" i="1" smtClean="0">
                        <a:latin typeface="Cambria Math" panose="02040503050406030204" pitchFamily="18" charset="0"/>
                        <a:cs typeface="Arial" panose="020B0604020202020204" pitchFamily="34" charset="0"/>
                      </a:rPr>
                      <m:t>=</m:t>
                    </m:r>
                    <m:acc>
                      <m:accPr>
                        <m:chr m:val="̂"/>
                        <m:ctrlPr>
                          <a:rPr lang="en-US" sz="1900" b="0" i="1" smtClean="0">
                            <a:latin typeface="Cambria Math" panose="02040503050406030204" pitchFamily="18" charset="0"/>
                            <a:cs typeface="Arial" panose="020B0604020202020204" pitchFamily="34" charset="0"/>
                          </a:rPr>
                        </m:ctrlPr>
                      </m:accPr>
                      <m:e>
                        <m:r>
                          <a:rPr lang="en-US" sz="1900" b="0" i="1" smtClean="0">
                            <a:latin typeface="Cambria Math" panose="02040503050406030204" pitchFamily="18" charset="0"/>
                            <a:cs typeface="Arial" panose="020B0604020202020204" pitchFamily="34" charset="0"/>
                          </a:rPr>
                          <m:t>𝐴𝐶𝑀</m:t>
                        </m:r>
                      </m:e>
                    </m:acc>
                    <m:r>
                      <a:rPr lang="en-US" sz="1900" b="0" i="1" smtClean="0">
                        <a:latin typeface="Cambria Math" panose="02040503050406030204" pitchFamily="18" charset="0"/>
                        <a:cs typeface="Arial" panose="020B0604020202020204" pitchFamily="34" charset="0"/>
                      </a:rPr>
                      <m:t>.</m:t>
                    </m:r>
                  </m:oMath>
                </a14:m>
                <a:endParaRPr lang="vi-VN" sz="1900">
                  <a:latin typeface="Arial" panose="020B0604020202020204" pitchFamily="34" charset="0"/>
                  <a:cs typeface="Arial" panose="020B0604020202020204" pitchFamily="34" charset="0"/>
                </a:endParaRPr>
              </a:p>
              <a:p>
                <a:pPr algn="just">
                  <a:lnSpc>
                    <a:spcPct val="150000"/>
                  </a:lnSpc>
                </a:pPr>
                <a:r>
                  <a:rPr lang="vi-VN" sz="1900">
                    <a:latin typeface="Arial" panose="020B0604020202020204" pitchFamily="34" charset="0"/>
                    <a:cs typeface="Arial" panose="020B0604020202020204" pitchFamily="34" charset="0"/>
                  </a:rPr>
                  <a:t>a) Chứng minh rằng </a:t>
                </a:r>
                <a14:m>
                  <m:oMath xmlns:m="http://schemas.openxmlformats.org/officeDocument/2006/math">
                    <m:r>
                      <m:rPr>
                        <m:sty m:val="p"/>
                      </m:rPr>
                      <a:rPr lang="el-GR" sz="1900" i="0" smtClean="0">
                        <a:latin typeface="Cambria Math" panose="02040503050406030204" pitchFamily="18" charset="0"/>
                        <a:cs typeface="Arial" panose="020B0604020202020204" pitchFamily="34" charset="0"/>
                      </a:rPr>
                      <m:t>Δ</m:t>
                    </m:r>
                    <m:r>
                      <a:rPr lang="vi-VN" sz="1900" i="1">
                        <a:latin typeface="Cambria Math" panose="02040503050406030204" pitchFamily="18" charset="0"/>
                        <a:cs typeface="Arial" panose="020B0604020202020204" pitchFamily="34" charset="0"/>
                      </a:rPr>
                      <m:t>𝐴𝐵𝑁</m:t>
                    </m:r>
                    <m:r>
                      <a:rPr lang="vi-VN" sz="1900" i="1">
                        <a:latin typeface="Cambria Math" panose="02040503050406030204" pitchFamily="18" charset="0"/>
                        <a:cs typeface="Arial" panose="020B0604020202020204" pitchFamily="34" charset="0"/>
                      </a:rPr>
                      <m:t> ∽ </m:t>
                    </m:r>
                    <m:r>
                      <m:rPr>
                        <m:sty m:val="p"/>
                      </m:rPr>
                      <a:rPr lang="el-GR" sz="1900" i="0">
                        <a:latin typeface="Cambria Math" panose="02040503050406030204" pitchFamily="18" charset="0"/>
                        <a:cs typeface="Arial" panose="020B0604020202020204" pitchFamily="34" charset="0"/>
                      </a:rPr>
                      <m:t>Δ</m:t>
                    </m:r>
                    <m:r>
                      <a:rPr lang="vi-VN" sz="1900" i="1" smtClean="0">
                        <a:latin typeface="Cambria Math" panose="02040503050406030204" pitchFamily="18" charset="0"/>
                        <a:cs typeface="Arial" panose="020B0604020202020204" pitchFamily="34" charset="0"/>
                      </a:rPr>
                      <m:t>𝐴𝐶𝑀</m:t>
                    </m:r>
                  </m:oMath>
                </a14:m>
                <a:r>
                  <a:rPr lang="en-US" sz="1900">
                    <a:latin typeface="Arial" panose="020B0604020202020204" pitchFamily="34" charset="0"/>
                    <a:cs typeface="Arial" panose="020B0604020202020204" pitchFamily="34" charset="0"/>
                  </a:rPr>
                  <a:t>.</a:t>
                </a:r>
                <a:endParaRPr lang="vi-VN" sz="1900">
                  <a:latin typeface="Arial" panose="020B0604020202020204" pitchFamily="34" charset="0"/>
                  <a:cs typeface="Arial" panose="020B0604020202020204" pitchFamily="34" charset="0"/>
                </a:endParaRPr>
              </a:p>
              <a:p>
                <a:pPr algn="just">
                  <a:lnSpc>
                    <a:spcPct val="150000"/>
                  </a:lnSpc>
                </a:pPr>
                <a:r>
                  <a:rPr lang="vi-VN" sz="1900">
                    <a:latin typeface="Arial" panose="020B0604020202020204" pitchFamily="34" charset="0"/>
                    <a:cs typeface="Arial" panose="020B0604020202020204" pitchFamily="34" charset="0"/>
                  </a:rPr>
                  <a:t>b) Gọi </a:t>
                </a:r>
                <a14:m>
                  <m:oMath xmlns:m="http://schemas.openxmlformats.org/officeDocument/2006/math">
                    <m:r>
                      <a:rPr lang="vi-VN" sz="1900" i="1" smtClean="0">
                        <a:latin typeface="Cambria Math" panose="02040503050406030204" pitchFamily="18" charset="0"/>
                        <a:cs typeface="Arial" panose="020B0604020202020204" pitchFamily="34" charset="0"/>
                      </a:rPr>
                      <m:t>𝐼</m:t>
                    </m:r>
                  </m:oMath>
                </a14:m>
                <a:r>
                  <a:rPr lang="vi-VN" sz="1900">
                    <a:latin typeface="Arial" panose="020B0604020202020204" pitchFamily="34" charset="0"/>
                    <a:cs typeface="Arial" panose="020B0604020202020204" pitchFamily="34" charset="0"/>
                  </a:rPr>
                  <a:t> là giao điểm của </a:t>
                </a:r>
                <a14:m>
                  <m:oMath xmlns:m="http://schemas.openxmlformats.org/officeDocument/2006/math">
                    <m:r>
                      <a:rPr lang="vi-VN" sz="1900" i="1" smtClean="0">
                        <a:latin typeface="Cambria Math" panose="02040503050406030204" pitchFamily="18" charset="0"/>
                        <a:cs typeface="Arial" panose="020B0604020202020204" pitchFamily="34" charset="0"/>
                      </a:rPr>
                      <m:t>𝐵𝑁</m:t>
                    </m:r>
                  </m:oMath>
                </a14:m>
                <a:r>
                  <a:rPr lang="vi-VN" sz="1900">
                    <a:latin typeface="Arial" panose="020B0604020202020204" pitchFamily="34" charset="0"/>
                    <a:cs typeface="Arial" panose="020B0604020202020204" pitchFamily="34" charset="0"/>
                  </a:rPr>
                  <a:t> và </a:t>
                </a:r>
                <a14:m>
                  <m:oMath xmlns:m="http://schemas.openxmlformats.org/officeDocument/2006/math">
                    <m:r>
                      <a:rPr lang="vi-VN" sz="1900" i="1" smtClean="0">
                        <a:latin typeface="Cambria Math" panose="02040503050406030204" pitchFamily="18" charset="0"/>
                        <a:cs typeface="Arial" panose="020B0604020202020204" pitchFamily="34" charset="0"/>
                      </a:rPr>
                      <m:t>𝐶𝑀</m:t>
                    </m:r>
                  </m:oMath>
                </a14:m>
                <a:r>
                  <a:rPr lang="vi-VN" sz="1900">
                    <a:latin typeface="Arial" panose="020B0604020202020204" pitchFamily="34" charset="0"/>
                    <a:cs typeface="Arial" panose="020B0604020202020204" pitchFamily="34" charset="0"/>
                  </a:rPr>
                  <a:t>. Chứng minh rằng </a:t>
                </a:r>
                <a14:m>
                  <m:oMath xmlns:m="http://schemas.openxmlformats.org/officeDocument/2006/math">
                    <m:r>
                      <a:rPr lang="vi-VN" sz="1900" i="1" smtClean="0">
                        <a:latin typeface="Cambria Math" panose="02040503050406030204" pitchFamily="18" charset="0"/>
                        <a:cs typeface="Arial" panose="020B0604020202020204" pitchFamily="34" charset="0"/>
                      </a:rPr>
                      <m:t>𝐼𝐵</m:t>
                    </m:r>
                    <m:r>
                      <a:rPr lang="vi-VN" sz="1900" i="1" smtClean="0">
                        <a:latin typeface="Cambria Math" panose="02040503050406030204" pitchFamily="18" charset="0"/>
                        <a:cs typeface="Arial" panose="020B0604020202020204" pitchFamily="34" charset="0"/>
                      </a:rPr>
                      <m:t>.</m:t>
                    </m:r>
                    <m:r>
                      <a:rPr lang="vi-VN" sz="1900" i="1" smtClean="0">
                        <a:latin typeface="Cambria Math" panose="02040503050406030204" pitchFamily="18" charset="0"/>
                        <a:cs typeface="Arial" panose="020B0604020202020204" pitchFamily="34" charset="0"/>
                      </a:rPr>
                      <m:t>𝐼𝑁</m:t>
                    </m:r>
                    <m:r>
                      <a:rPr lang="vi-VN" sz="1900" i="1" smtClean="0">
                        <a:latin typeface="Cambria Math" panose="02040503050406030204" pitchFamily="18" charset="0"/>
                        <a:cs typeface="Arial" panose="020B0604020202020204" pitchFamily="34" charset="0"/>
                      </a:rPr>
                      <m:t>=</m:t>
                    </m:r>
                    <m:r>
                      <a:rPr lang="vi-VN" sz="1900" i="1" smtClean="0">
                        <a:latin typeface="Cambria Math" panose="02040503050406030204" pitchFamily="18" charset="0"/>
                        <a:cs typeface="Arial" panose="020B0604020202020204" pitchFamily="34" charset="0"/>
                      </a:rPr>
                      <m:t>𝐼𝐶</m:t>
                    </m:r>
                    <m:r>
                      <a:rPr lang="vi-VN" sz="1900" i="1" smtClean="0">
                        <a:latin typeface="Cambria Math" panose="02040503050406030204" pitchFamily="18" charset="0"/>
                        <a:cs typeface="Arial" panose="020B0604020202020204" pitchFamily="34" charset="0"/>
                      </a:rPr>
                      <m:t>.</m:t>
                    </m:r>
                    <m:r>
                      <a:rPr lang="vi-VN" sz="1900" i="1" smtClean="0">
                        <a:latin typeface="Cambria Math" panose="02040503050406030204" pitchFamily="18" charset="0"/>
                        <a:cs typeface="Arial" panose="020B0604020202020204" pitchFamily="34" charset="0"/>
                      </a:rPr>
                      <m:t>𝐼𝑀</m:t>
                    </m:r>
                  </m:oMath>
                </a14:m>
                <a:endParaRPr lang="vi-VN" sz="1900">
                  <a:latin typeface="Arial" panose="020B0604020202020204" pitchFamily="34" charset="0"/>
                  <a:cs typeface="Arial" panose="020B060402020202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36809" y="310240"/>
                <a:ext cx="7679038" cy="1861407"/>
              </a:xfrm>
              <a:prstGeom prst="rect">
                <a:avLst/>
              </a:prstGeom>
              <a:blipFill>
                <a:blip r:embed="rId3"/>
                <a:stretch>
                  <a:fillRect l="-714" r="-714" b="-1967"/>
                </a:stretch>
              </a:blipFill>
            </p:spPr>
            <p:txBody>
              <a:bodyPr/>
              <a:lstStyle/>
              <a:p>
                <a:r>
                  <a:rPr lang="en-US">
                    <a:noFill/>
                  </a:rPr>
                  <a:t> </a:t>
                </a:r>
              </a:p>
            </p:txBody>
          </p:sp>
        </mc:Fallback>
      </mc:AlternateContent>
      <p:sp>
        <p:nvSpPr>
          <p:cNvPr id="8" name="Rectangle 7"/>
          <p:cNvSpPr/>
          <p:nvPr/>
        </p:nvSpPr>
        <p:spPr>
          <a:xfrm>
            <a:off x="4162012" y="2181636"/>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a:ea typeface="Calibri" panose="020F0502020204030204" pitchFamily="34" charset="0"/>
                <a:cs typeface="Times New Roman" panose="02020603050405020304" pitchFamily="18" charset="0"/>
                <a:sym typeface="Arial"/>
              </a:rPr>
              <a:t>Giải:</a:t>
            </a:r>
            <a:endParaRPr kumimoji="0" lang="en-US" sz="1900" b="0" i="0" u="none" strike="noStrike" kern="0" cap="none" spc="0" normalizeH="0" baseline="0" noProof="0">
              <a:ln>
                <a:noFill/>
              </a:ln>
              <a:solidFill>
                <a:srgbClr val="000000"/>
              </a:solidFill>
              <a:effectLst/>
              <a:uLnTx/>
              <a:uFillTx/>
              <a:latin typeface="Arial"/>
              <a:sym typeface="Arial"/>
            </a:endParaRPr>
          </a:p>
        </p:txBody>
      </p:sp>
      <p:grpSp>
        <p:nvGrpSpPr>
          <p:cNvPr id="28" name="Group 27"/>
          <p:cNvGrpSpPr/>
          <p:nvPr/>
        </p:nvGrpSpPr>
        <p:grpSpPr>
          <a:xfrm>
            <a:off x="907497" y="2648520"/>
            <a:ext cx="3114753" cy="2169229"/>
            <a:chOff x="4835441" y="2576961"/>
            <a:chExt cx="3114753" cy="2169229"/>
          </a:xfrm>
        </p:grpSpPr>
        <p:grpSp>
          <p:nvGrpSpPr>
            <p:cNvPr id="10" name="Group 9"/>
            <p:cNvGrpSpPr/>
            <p:nvPr/>
          </p:nvGrpSpPr>
          <p:grpSpPr>
            <a:xfrm>
              <a:off x="4835441" y="2576961"/>
              <a:ext cx="3114753" cy="1923781"/>
              <a:chOff x="4835441" y="2576961"/>
              <a:chExt cx="3114753" cy="1923781"/>
            </a:xfrm>
          </p:grpSpPr>
          <p:sp>
            <p:nvSpPr>
              <p:cNvPr id="4" name="Isosceles Triangle 3"/>
              <p:cNvSpPr/>
              <p:nvPr/>
            </p:nvSpPr>
            <p:spPr>
              <a:xfrm>
                <a:off x="5184251" y="2910177"/>
                <a:ext cx="2401293" cy="1502797"/>
              </a:xfrm>
              <a:prstGeom prst="triangle">
                <a:avLst>
                  <a:gd name="adj" fmla="val 33282"/>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9" name="Rectangle 8"/>
                  <p:cNvSpPr/>
                  <p:nvPr/>
                </p:nvSpPr>
                <p:spPr>
                  <a:xfrm>
                    <a:off x="5674548" y="2576961"/>
                    <a:ext cx="418833"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vi-VN" sz="1900" i="1">
                              <a:latin typeface="Cambria Math" panose="02040503050406030204" pitchFamily="18" charset="0"/>
                              <a:cs typeface="Arial" panose="020B0604020202020204" pitchFamily="34" charset="0"/>
                            </a:rPr>
                            <m:t>𝐵</m:t>
                          </m:r>
                        </m:oMath>
                      </m:oMathPara>
                    </a14:m>
                    <a:endParaRPr lang="en-US"/>
                  </a:p>
                </p:txBody>
              </p:sp>
            </mc:Choice>
            <mc:Fallback xmlns="">
              <p:sp>
                <p:nvSpPr>
                  <p:cNvPr id="9" name="Rectangle 8"/>
                  <p:cNvSpPr>
                    <a:spLocks noRot="1" noChangeAspect="1" noMove="1" noResize="1" noEditPoints="1" noAdjustHandles="1" noChangeArrowheads="1" noChangeShapeType="1" noTextEdit="1"/>
                  </p:cNvSpPr>
                  <p:nvPr/>
                </p:nvSpPr>
                <p:spPr>
                  <a:xfrm>
                    <a:off x="5674548" y="2576961"/>
                    <a:ext cx="418833" cy="38472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835441" y="4101850"/>
                    <a:ext cx="408253"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𝐴</m:t>
                          </m:r>
                        </m:oMath>
                      </m:oMathPara>
                    </a14:m>
                    <a:endParaRPr lang="en-US"/>
                  </a:p>
                </p:txBody>
              </p:sp>
            </mc:Choice>
            <mc:Fallback xmlns="">
              <p:sp>
                <p:nvSpPr>
                  <p:cNvPr id="12" name="Rectangle 11"/>
                  <p:cNvSpPr>
                    <a:spLocks noRot="1" noChangeAspect="1" noMove="1" noResize="1" noEditPoints="1" noAdjustHandles="1" noChangeArrowheads="1" noChangeShapeType="1" noTextEdit="1"/>
                  </p:cNvSpPr>
                  <p:nvPr/>
                </p:nvSpPr>
                <p:spPr>
                  <a:xfrm>
                    <a:off x="4835441" y="4101850"/>
                    <a:ext cx="408253" cy="38472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7541621" y="4116021"/>
                    <a:ext cx="408573" cy="38472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𝐶</m:t>
                          </m:r>
                        </m:oMath>
                      </m:oMathPara>
                    </a14:m>
                    <a:endParaRPr lang="en-US"/>
                  </a:p>
                </p:txBody>
              </p:sp>
            </mc:Choice>
            <mc:Fallback xmlns="">
              <p:sp>
                <p:nvSpPr>
                  <p:cNvPr id="13" name="Rectangle 12"/>
                  <p:cNvSpPr>
                    <a:spLocks noRot="1" noChangeAspect="1" noMove="1" noResize="1" noEditPoints="1" noAdjustHandles="1" noChangeArrowheads="1" noChangeShapeType="1" noTextEdit="1"/>
                  </p:cNvSpPr>
                  <p:nvPr/>
                </p:nvSpPr>
                <p:spPr>
                  <a:xfrm>
                    <a:off x="7541621" y="4116021"/>
                    <a:ext cx="408573" cy="384721"/>
                  </a:xfrm>
                  <a:prstGeom prst="rect">
                    <a:avLst/>
                  </a:prstGeom>
                  <a:blipFill>
                    <a:blip r:embed="rId6"/>
                    <a:stretch>
                      <a:fillRect/>
                    </a:stretch>
                  </a:blipFill>
                </p:spPr>
                <p:txBody>
                  <a:bodyPr/>
                  <a:lstStyle/>
                  <a:p>
                    <a:r>
                      <a:rPr lang="en-US">
                        <a:noFill/>
                      </a:rPr>
                      <a:t> </a:t>
                    </a:r>
                  </a:p>
                </p:txBody>
              </p:sp>
            </mc:Fallback>
          </mc:AlternateContent>
        </p:grpSp>
        <p:cxnSp>
          <p:nvCxnSpPr>
            <p:cNvPr id="14" name="Straight Connector 13"/>
            <p:cNvCxnSpPr>
              <a:stCxn id="4" idx="0"/>
            </p:cNvCxnSpPr>
            <p:nvPr/>
          </p:nvCxnSpPr>
          <p:spPr>
            <a:xfrm>
              <a:off x="5983449" y="2910177"/>
              <a:ext cx="544572" cy="150279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Rectangle 16"/>
                <p:cNvSpPr/>
                <p:nvPr/>
              </p:nvSpPr>
              <p:spPr>
                <a:xfrm>
                  <a:off x="6307939" y="4361469"/>
                  <a:ext cx="440163" cy="38472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𝑁</m:t>
                        </m:r>
                      </m:oMath>
                    </m:oMathPara>
                  </a14:m>
                  <a:endParaRPr lang="en-US"/>
                </a:p>
              </p:txBody>
            </p:sp>
          </mc:Choice>
          <mc:Fallback xmlns="">
            <p:sp>
              <p:nvSpPr>
                <p:cNvPr id="17" name="Rectangle 16"/>
                <p:cNvSpPr>
                  <a:spLocks noRot="1" noChangeAspect="1" noMove="1" noResize="1" noEditPoints="1" noAdjustHandles="1" noChangeArrowheads="1" noChangeShapeType="1" noTextEdit="1"/>
                </p:cNvSpPr>
                <p:nvPr/>
              </p:nvSpPr>
              <p:spPr>
                <a:xfrm>
                  <a:off x="6307939" y="4361469"/>
                  <a:ext cx="440163" cy="384721"/>
                </a:xfrm>
                <a:prstGeom prst="rect">
                  <a:avLst/>
                </a:prstGeom>
                <a:blipFill>
                  <a:blip r:embed="rId7"/>
                  <a:stretch>
                    <a:fillRect/>
                  </a:stretch>
                </a:blipFill>
              </p:spPr>
              <p:txBody>
                <a:bodyPr/>
                <a:lstStyle/>
                <a:p>
                  <a:r>
                    <a:rPr lang="en-US">
                      <a:noFill/>
                    </a:rPr>
                    <a:t> </a:t>
                  </a:r>
                </a:p>
              </p:txBody>
            </p:sp>
          </mc:Fallback>
        </mc:AlternateContent>
        <p:cxnSp>
          <p:nvCxnSpPr>
            <p:cNvPr id="16" name="Straight Connector 15"/>
            <p:cNvCxnSpPr>
              <a:stCxn id="4" idx="4"/>
            </p:cNvCxnSpPr>
            <p:nvPr/>
          </p:nvCxnSpPr>
          <p:spPr>
            <a:xfrm flipH="1" flipV="1">
              <a:off x="5740842" y="3377492"/>
              <a:ext cx="1844702" cy="103548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Rectangle 23"/>
                <p:cNvSpPr/>
                <p:nvPr/>
              </p:nvSpPr>
              <p:spPr>
                <a:xfrm>
                  <a:off x="5300679" y="3111533"/>
                  <a:ext cx="440163" cy="38472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𝑀</m:t>
                        </m:r>
                      </m:oMath>
                    </m:oMathPara>
                  </a14:m>
                  <a:endParaRPr lang="en-US"/>
                </a:p>
              </p:txBody>
            </p:sp>
          </mc:Choice>
          <mc:Fallback xmlns="">
            <p:sp>
              <p:nvSpPr>
                <p:cNvPr id="24" name="Rectangle 23"/>
                <p:cNvSpPr>
                  <a:spLocks noRot="1" noChangeAspect="1" noMove="1" noResize="1" noEditPoints="1" noAdjustHandles="1" noChangeArrowheads="1" noChangeShapeType="1" noTextEdit="1"/>
                </p:cNvSpPr>
                <p:nvPr/>
              </p:nvSpPr>
              <p:spPr>
                <a:xfrm>
                  <a:off x="5300679" y="3111533"/>
                  <a:ext cx="440163" cy="38472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5912643" y="3593337"/>
                  <a:ext cx="440163" cy="384721"/>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900" b="0" i="1" smtClean="0">
                            <a:latin typeface="Cambria Math" panose="02040503050406030204" pitchFamily="18" charset="0"/>
                            <a:cs typeface="Arial" panose="020B0604020202020204" pitchFamily="34" charset="0"/>
                          </a:rPr>
                          <m:t>𝐼</m:t>
                        </m:r>
                      </m:oMath>
                    </m:oMathPara>
                  </a14:m>
                  <a:endParaRPr lang="en-US"/>
                </a:p>
              </p:txBody>
            </p:sp>
          </mc:Choice>
          <mc:Fallback xmlns="">
            <p:sp>
              <p:nvSpPr>
                <p:cNvPr id="25" name="Rectangle 24"/>
                <p:cNvSpPr>
                  <a:spLocks noRot="1" noChangeAspect="1" noMove="1" noResize="1" noEditPoints="1" noAdjustHandles="1" noChangeArrowheads="1" noChangeShapeType="1" noTextEdit="1"/>
                </p:cNvSpPr>
                <p:nvPr/>
              </p:nvSpPr>
              <p:spPr>
                <a:xfrm>
                  <a:off x="5912643" y="3593337"/>
                  <a:ext cx="440163" cy="384721"/>
                </a:xfrm>
                <a:prstGeom prst="rect">
                  <a:avLst/>
                </a:prstGeom>
                <a:blipFill>
                  <a:blip r:embed="rId9"/>
                  <a:stretch>
                    <a:fillRect/>
                  </a:stretch>
                </a:blipFill>
              </p:spPr>
              <p:txBody>
                <a:bodyPr/>
                <a:lstStyle/>
                <a:p>
                  <a:r>
                    <a:rPr lang="en-US">
                      <a:noFill/>
                    </a:rPr>
                    <a:t> </a:t>
                  </a:r>
                </a:p>
              </p:txBody>
            </p:sp>
          </mc:Fallback>
        </mc:AlternateContent>
        <p:sp>
          <p:nvSpPr>
            <p:cNvPr id="21" name="Arc 20"/>
            <p:cNvSpPr/>
            <p:nvPr/>
          </p:nvSpPr>
          <p:spPr>
            <a:xfrm rot="8895718">
              <a:off x="5873570" y="2932604"/>
              <a:ext cx="248760" cy="19236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p:cNvSpPr/>
            <p:nvPr/>
          </p:nvSpPr>
          <p:spPr>
            <a:xfrm rot="14468147">
              <a:off x="7229458" y="4265288"/>
              <a:ext cx="248760" cy="19236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9" name="Rectangle 28"/>
              <p:cNvSpPr/>
              <p:nvPr/>
            </p:nvSpPr>
            <p:spPr>
              <a:xfrm>
                <a:off x="4721845" y="2629709"/>
                <a:ext cx="3627025" cy="2107052"/>
              </a:xfrm>
              <a:prstGeom prst="rect">
                <a:avLst/>
              </a:prstGeom>
            </p:spPr>
            <p:txBody>
              <a:bodyPr wrap="square">
                <a:spAutoFit/>
              </a:bodyPr>
              <a:lstStyle/>
              <a:p>
                <a:pPr algn="just">
                  <a:lnSpc>
                    <a:spcPct val="150000"/>
                  </a:lnSpc>
                  <a:spcBef>
                    <a:spcPts val="300"/>
                  </a:spcBef>
                  <a:spcAft>
                    <a:spcPts val="300"/>
                  </a:spcAft>
                </a:pPr>
                <a:r>
                  <a:rPr lang="fr-FR" sz="1900">
                    <a:latin typeface="Arial" panose="020B0604020202020204" pitchFamily="34" charset="0"/>
                    <a:ea typeface="Calibri" panose="020F0502020204030204" pitchFamily="34" charset="0"/>
                    <a:cs typeface="Arial" panose="020B0604020202020204" pitchFamily="34" charset="0"/>
                  </a:rPr>
                  <a:t>a) Xét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𝐴𝐵𝑁</m:t>
                    </m:r>
                  </m:oMath>
                </a14:m>
                <a:r>
                  <a:rPr lang="fr-FR" sz="19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𝐴𝐶𝑀</m:t>
                    </m:r>
                  </m:oMath>
                </a14:m>
                <a:r>
                  <a:rPr lang="fr-FR" sz="1900">
                    <a:effectLst/>
                    <a:latin typeface="Arial" panose="020B0604020202020204" pitchFamily="34" charset="0"/>
                    <a:ea typeface="Calibri" panose="020F0502020204030204" pitchFamily="34" charset="0"/>
                    <a:cs typeface="Arial" panose="020B0604020202020204" pitchFamily="34" charset="0"/>
                  </a:rPr>
                  <a:t> có: </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𝐴𝐵𝑁</m:t>
                        </m:r>
                      </m:e>
                    </m:acc>
                    <m:r>
                      <a:rPr lang="fr-FR" sz="19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𝐴𝐶𝑀</m:t>
                        </m:r>
                      </m:e>
                    </m:acc>
                  </m:oMath>
                </a14:m>
                <a:r>
                  <a:rPr lang="fr-FR" sz="1900">
                    <a:effectLst/>
                    <a:latin typeface="Arial" panose="020B0604020202020204" pitchFamily="34" charset="0"/>
                    <a:ea typeface="Calibri" panose="020F0502020204030204" pitchFamily="34" charset="0"/>
                    <a:cs typeface="Arial" panose="020B0604020202020204" pitchFamily="34" charset="0"/>
                  </a:rPr>
                  <a:t> (giả thiết)</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𝐴</m:t>
                        </m:r>
                      </m:e>
                    </m:acc>
                  </m:oMath>
                </a14:m>
                <a:r>
                  <a:rPr lang="fr-FR" sz="1900">
                    <a:effectLst/>
                    <a:latin typeface="Arial" panose="020B0604020202020204" pitchFamily="34" charset="0"/>
                    <a:ea typeface="Calibri" panose="020F0502020204030204" pitchFamily="34" charset="0"/>
                    <a:cs typeface="Arial" panose="020B0604020202020204" pitchFamily="34" charset="0"/>
                  </a:rPr>
                  <a:t> chung</a:t>
                </a:r>
                <a:endParaRPr lang="en-US" sz="1900">
                  <a:effectLst/>
                  <a:latin typeface="Arial" panose="020B0604020202020204" pitchFamily="34" charset="0"/>
                  <a:ea typeface="Arial" panose="020B0604020202020204" pitchFamily="34" charset="0"/>
                  <a:cs typeface="Arial" panose="020B0604020202020204" pitchFamily="34" charset="0"/>
                </a:endParaRPr>
              </a:p>
              <a:p>
                <a:pPr algn="just">
                  <a:lnSpc>
                    <a:spcPct val="150000"/>
                  </a:lnSpc>
                  <a:spcBef>
                    <a:spcPts val="300"/>
                  </a:spcBef>
                  <a:spcAft>
                    <a:spcPts val="300"/>
                  </a:spcAft>
                </a:pPr>
                <a14:m>
                  <m:oMath xmlns:m="http://schemas.openxmlformats.org/officeDocument/2006/math">
                    <m:r>
                      <a:rPr lang="en-US" sz="19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𝐴𝐵𝑁</m:t>
                    </m:r>
                    <m:r>
                      <a:rPr lang="vi-VN" sz="2000" i="1">
                        <a:latin typeface="Cambria Math" panose="02040503050406030204" pitchFamily="18" charset="0"/>
                        <a:cs typeface="Arial" panose="020B0604020202020204" pitchFamily="34" charset="0"/>
                      </a:rPr>
                      <m:t>∽</m:t>
                    </m:r>
                    <m:r>
                      <a:rPr lang="fr-FR"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𝐴𝐶𝑀</m:t>
                    </m:r>
                  </m:oMath>
                </a14:m>
                <a:r>
                  <a:rPr lang="fr-FR" sz="1900">
                    <a:effectLst/>
                    <a:latin typeface="Arial" panose="020B0604020202020204" pitchFamily="34" charset="0"/>
                    <a:ea typeface="Calibri" panose="020F0502020204030204" pitchFamily="34" charset="0"/>
                    <a:cs typeface="Arial" panose="020B0604020202020204" pitchFamily="34" charset="0"/>
                  </a:rPr>
                  <a:t> (g.g)</a:t>
                </a:r>
                <a:endParaRPr lang="en-US" sz="1900">
                  <a:effectLst/>
                  <a:latin typeface="Arial" panose="020B0604020202020204" pitchFamily="34" charset="0"/>
                  <a:ea typeface="Arial" panose="020B0604020202020204" pitchFamily="34" charset="0"/>
                  <a:cs typeface="Arial" panose="020B0604020202020204" pitchFamily="34" charset="0"/>
                </a:endParaRPr>
              </a:p>
            </p:txBody>
          </p:sp>
        </mc:Choice>
        <mc:Fallback xmlns="">
          <p:sp>
            <p:nvSpPr>
              <p:cNvPr id="29" name="Rectangle 28"/>
              <p:cNvSpPr>
                <a:spLocks noRot="1" noChangeAspect="1" noMove="1" noResize="1" noEditPoints="1" noAdjustHandles="1" noChangeArrowheads="1" noChangeShapeType="1" noTextEdit="1"/>
              </p:cNvSpPr>
              <p:nvPr/>
            </p:nvSpPr>
            <p:spPr>
              <a:xfrm>
                <a:off x="4721845" y="2629709"/>
                <a:ext cx="3627025" cy="2107052"/>
              </a:xfrm>
              <a:prstGeom prst="rect">
                <a:avLst/>
              </a:prstGeom>
              <a:blipFill>
                <a:blip r:embed="rId10"/>
                <a:stretch>
                  <a:fillRect l="-1681" b="-115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9">
                                            <p:txEl>
                                              <p:pRg st="0" end="0"/>
                                            </p:txEl>
                                          </p:spTgt>
                                        </p:tgtEl>
                                        <p:attrNameLst>
                                          <p:attrName>style.visibility</p:attrName>
                                        </p:attrNameLst>
                                      </p:cBhvr>
                                      <p:to>
                                        <p:strVal val="visible"/>
                                      </p:to>
                                    </p:set>
                                    <p:animEffect transition="in" filter="fade">
                                      <p:cBhvr>
                                        <p:cTn id="24" dur="500"/>
                                        <p:tgtEl>
                                          <p:spTgt spid="29">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9">
                                            <p:txEl>
                                              <p:pRg st="1" end="1"/>
                                            </p:txEl>
                                          </p:spTgt>
                                        </p:tgtEl>
                                        <p:attrNameLst>
                                          <p:attrName>style.visibility</p:attrName>
                                        </p:attrNameLst>
                                      </p:cBhvr>
                                      <p:to>
                                        <p:strVal val="visible"/>
                                      </p:to>
                                    </p:set>
                                    <p:animEffect transition="in" filter="wipe(left)">
                                      <p:cBhvr>
                                        <p:cTn id="29" dur="500"/>
                                        <p:tgtEl>
                                          <p:spTgt spid="29">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9">
                                            <p:txEl>
                                              <p:pRg st="2" end="2"/>
                                            </p:txEl>
                                          </p:spTgt>
                                        </p:tgtEl>
                                        <p:attrNameLst>
                                          <p:attrName>style.visibility</p:attrName>
                                        </p:attrNameLst>
                                      </p:cBhvr>
                                      <p:to>
                                        <p:strVal val="visible"/>
                                      </p:to>
                                    </p:set>
                                    <p:animEffect transition="in" filter="fade">
                                      <p:cBhvr>
                                        <p:cTn id="34" dur="500"/>
                                        <p:tgtEl>
                                          <p:spTgt spid="29">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9">
                                            <p:txEl>
                                              <p:pRg st="3" end="3"/>
                                            </p:txEl>
                                          </p:spTgt>
                                        </p:tgtEl>
                                        <p:attrNameLst>
                                          <p:attrName>style.visibility</p:attrName>
                                        </p:attrNameLst>
                                      </p:cBhvr>
                                      <p:to>
                                        <p:strVal val="visible"/>
                                      </p:to>
                                    </p:set>
                                    <p:animEffect transition="in" filter="wipe(down)">
                                      <p:cBhvr>
                                        <p:cTn id="39" dur="500"/>
                                        <p:tgtEl>
                                          <p:spTgt spid="2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254"/>
        <p:cNvGrpSpPr/>
        <p:nvPr/>
      </p:nvGrpSpPr>
      <p:grpSpPr>
        <a:xfrm>
          <a:off x="0" y="0"/>
          <a:ext cx="0" cy="0"/>
          <a:chOff x="0" y="0"/>
          <a:chExt cx="0" cy="0"/>
        </a:xfrm>
      </p:grpSpPr>
      <p:sp>
        <p:nvSpPr>
          <p:cNvPr id="8" name="Rectangle 7"/>
          <p:cNvSpPr/>
          <p:nvPr/>
        </p:nvSpPr>
        <p:spPr>
          <a:xfrm>
            <a:off x="1091685" y="521667"/>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p:grpSp>
        <p:nvGrpSpPr>
          <p:cNvPr id="28" name="Group 27"/>
          <p:cNvGrpSpPr/>
          <p:nvPr/>
        </p:nvGrpSpPr>
        <p:grpSpPr>
          <a:xfrm>
            <a:off x="979059" y="1288145"/>
            <a:ext cx="3114753" cy="2169229"/>
            <a:chOff x="4835441" y="2576961"/>
            <a:chExt cx="3114753" cy="2169229"/>
          </a:xfrm>
        </p:grpSpPr>
        <p:grpSp>
          <p:nvGrpSpPr>
            <p:cNvPr id="10" name="Group 9"/>
            <p:cNvGrpSpPr/>
            <p:nvPr/>
          </p:nvGrpSpPr>
          <p:grpSpPr>
            <a:xfrm>
              <a:off x="4835441" y="2576961"/>
              <a:ext cx="3114753" cy="1923781"/>
              <a:chOff x="4835441" y="2576961"/>
              <a:chExt cx="3114753" cy="1923781"/>
            </a:xfrm>
          </p:grpSpPr>
          <p:sp>
            <p:nvSpPr>
              <p:cNvPr id="4" name="Isosceles Triangle 3"/>
              <p:cNvSpPr/>
              <p:nvPr/>
            </p:nvSpPr>
            <p:spPr>
              <a:xfrm>
                <a:off x="5184251" y="2910177"/>
                <a:ext cx="2401293" cy="1502797"/>
              </a:xfrm>
              <a:prstGeom prst="triangle">
                <a:avLst>
                  <a:gd name="adj" fmla="val 33282"/>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9" name="Rectangle 8"/>
                  <p:cNvSpPr/>
                  <p:nvPr/>
                </p:nvSpPr>
                <p:spPr>
                  <a:xfrm>
                    <a:off x="5674548" y="2576961"/>
                    <a:ext cx="41883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vi-VN" sz="1900" b="0" i="1" u="none" strike="noStrike" kern="0" cap="none" spc="0" normalizeH="0" baseline="0" noProof="0">
                              <a:ln>
                                <a:noFill/>
                              </a:ln>
                              <a:solidFill>
                                <a:srgbClr val="000000"/>
                              </a:solidFill>
                              <a:effectLst/>
                              <a:uLnTx/>
                              <a:uFillTx/>
                              <a:latin typeface="Cambria Math" panose="02040503050406030204" pitchFamily="18" charset="0"/>
                              <a:cs typeface="Arial" panose="020B0604020202020204" pitchFamily="34" charset="0"/>
                              <a:sym typeface="Arial"/>
                            </a:rPr>
                            <m:t>𝐵</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9" name="Rectangle 8"/>
                  <p:cNvSpPr>
                    <a:spLocks noRot="1" noChangeAspect="1" noMove="1" noResize="1" noEditPoints="1" noAdjustHandles="1" noChangeArrowheads="1" noChangeShapeType="1" noTextEdit="1"/>
                  </p:cNvSpPr>
                  <p:nvPr/>
                </p:nvSpPr>
                <p:spPr>
                  <a:xfrm>
                    <a:off x="5674548" y="2576961"/>
                    <a:ext cx="418833" cy="38472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Rectangle 11"/>
                  <p:cNvSpPr/>
                  <p:nvPr/>
                </p:nvSpPr>
                <p:spPr>
                  <a:xfrm>
                    <a:off x="4835441" y="4101850"/>
                    <a:ext cx="40825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𝐴</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12" name="Rectangle 11"/>
                  <p:cNvSpPr>
                    <a:spLocks noRot="1" noChangeAspect="1" noMove="1" noResize="1" noEditPoints="1" noAdjustHandles="1" noChangeArrowheads="1" noChangeShapeType="1" noTextEdit="1"/>
                  </p:cNvSpPr>
                  <p:nvPr/>
                </p:nvSpPr>
                <p:spPr>
                  <a:xfrm>
                    <a:off x="4835441" y="4101850"/>
                    <a:ext cx="408253" cy="384721"/>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Rectangle 12"/>
                  <p:cNvSpPr/>
                  <p:nvPr/>
                </p:nvSpPr>
                <p:spPr>
                  <a:xfrm>
                    <a:off x="7541621" y="4116021"/>
                    <a:ext cx="408573"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𝐶</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13" name="Rectangle 12"/>
                  <p:cNvSpPr>
                    <a:spLocks noRot="1" noChangeAspect="1" noMove="1" noResize="1" noEditPoints="1" noAdjustHandles="1" noChangeArrowheads="1" noChangeShapeType="1" noTextEdit="1"/>
                  </p:cNvSpPr>
                  <p:nvPr/>
                </p:nvSpPr>
                <p:spPr>
                  <a:xfrm>
                    <a:off x="7541621" y="4116021"/>
                    <a:ext cx="408573" cy="384721"/>
                  </a:xfrm>
                  <a:prstGeom prst="rect">
                    <a:avLst/>
                  </a:prstGeom>
                  <a:blipFill>
                    <a:blip r:embed="rId5"/>
                    <a:stretch>
                      <a:fillRect/>
                    </a:stretch>
                  </a:blipFill>
                </p:spPr>
                <p:txBody>
                  <a:bodyPr/>
                  <a:lstStyle/>
                  <a:p>
                    <a:r>
                      <a:rPr lang="en-US">
                        <a:noFill/>
                      </a:rPr>
                      <a:t> </a:t>
                    </a:r>
                  </a:p>
                </p:txBody>
              </p:sp>
            </mc:Fallback>
          </mc:AlternateContent>
        </p:grpSp>
        <p:cxnSp>
          <p:nvCxnSpPr>
            <p:cNvPr id="14" name="Straight Connector 13"/>
            <p:cNvCxnSpPr>
              <a:stCxn id="4" idx="0"/>
            </p:cNvCxnSpPr>
            <p:nvPr/>
          </p:nvCxnSpPr>
          <p:spPr>
            <a:xfrm>
              <a:off x="5983449" y="2910177"/>
              <a:ext cx="544572" cy="1502797"/>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 name="Rectangle 16"/>
                <p:cNvSpPr/>
                <p:nvPr/>
              </p:nvSpPr>
              <p:spPr>
                <a:xfrm>
                  <a:off x="6307939" y="4361469"/>
                  <a:ext cx="440163"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𝑁</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17" name="Rectangle 16"/>
                <p:cNvSpPr>
                  <a:spLocks noRot="1" noChangeAspect="1" noMove="1" noResize="1" noEditPoints="1" noAdjustHandles="1" noChangeArrowheads="1" noChangeShapeType="1" noTextEdit="1"/>
                </p:cNvSpPr>
                <p:nvPr/>
              </p:nvSpPr>
              <p:spPr>
                <a:xfrm>
                  <a:off x="6307939" y="4361469"/>
                  <a:ext cx="440163" cy="384721"/>
                </a:xfrm>
                <a:prstGeom prst="rect">
                  <a:avLst/>
                </a:prstGeom>
                <a:blipFill>
                  <a:blip r:embed="rId6"/>
                  <a:stretch>
                    <a:fillRect/>
                  </a:stretch>
                </a:blipFill>
              </p:spPr>
              <p:txBody>
                <a:bodyPr/>
                <a:lstStyle/>
                <a:p>
                  <a:r>
                    <a:rPr lang="en-US">
                      <a:noFill/>
                    </a:rPr>
                    <a:t> </a:t>
                  </a:r>
                </a:p>
              </p:txBody>
            </p:sp>
          </mc:Fallback>
        </mc:AlternateContent>
        <p:cxnSp>
          <p:nvCxnSpPr>
            <p:cNvPr id="16" name="Straight Connector 15"/>
            <p:cNvCxnSpPr>
              <a:stCxn id="4" idx="4"/>
            </p:cNvCxnSpPr>
            <p:nvPr/>
          </p:nvCxnSpPr>
          <p:spPr>
            <a:xfrm flipH="1" flipV="1">
              <a:off x="5740842" y="3377492"/>
              <a:ext cx="1844702" cy="1035482"/>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4" name="Rectangle 23"/>
                <p:cNvSpPr/>
                <p:nvPr/>
              </p:nvSpPr>
              <p:spPr>
                <a:xfrm>
                  <a:off x="5300679" y="3111533"/>
                  <a:ext cx="440163"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𝑀</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24" name="Rectangle 23"/>
                <p:cNvSpPr>
                  <a:spLocks noRot="1" noChangeAspect="1" noMove="1" noResize="1" noEditPoints="1" noAdjustHandles="1" noChangeArrowheads="1" noChangeShapeType="1" noTextEdit="1"/>
                </p:cNvSpPr>
                <p:nvPr/>
              </p:nvSpPr>
              <p:spPr>
                <a:xfrm>
                  <a:off x="5300679" y="3111533"/>
                  <a:ext cx="440163" cy="38472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p:cNvSpPr/>
                <p:nvPr/>
              </p:nvSpPr>
              <p:spPr>
                <a:xfrm>
                  <a:off x="5912643" y="3593337"/>
                  <a:ext cx="440163" cy="38472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r>
                          <a:rPr kumimoji="0" lang="en-US" sz="1900" b="0" i="1" u="none" strike="noStrike" kern="0" cap="none" spc="0" normalizeH="0" baseline="0" noProof="0" smtClean="0">
                            <a:ln>
                              <a:noFill/>
                            </a:ln>
                            <a:solidFill>
                              <a:srgbClr val="000000"/>
                            </a:solidFill>
                            <a:effectLst/>
                            <a:uLnTx/>
                            <a:uFillTx/>
                            <a:latin typeface="Cambria Math" panose="02040503050406030204" pitchFamily="18" charset="0"/>
                            <a:cs typeface="Arial" panose="020B0604020202020204" pitchFamily="34" charset="0"/>
                            <a:sym typeface="Arial"/>
                          </a:rPr>
                          <m:t>𝐼</m:t>
                        </m:r>
                      </m:oMath>
                    </m:oMathPara>
                  </a14:m>
                  <a:endParaRPr kumimoji="0" lang="en-US" sz="1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Choice>
          <mc:Fallback xmlns="">
            <p:sp>
              <p:nvSpPr>
                <p:cNvPr id="25" name="Rectangle 24"/>
                <p:cNvSpPr>
                  <a:spLocks noRot="1" noChangeAspect="1" noMove="1" noResize="1" noEditPoints="1" noAdjustHandles="1" noChangeArrowheads="1" noChangeShapeType="1" noTextEdit="1"/>
                </p:cNvSpPr>
                <p:nvPr/>
              </p:nvSpPr>
              <p:spPr>
                <a:xfrm>
                  <a:off x="5912643" y="3593337"/>
                  <a:ext cx="440163" cy="384721"/>
                </a:xfrm>
                <a:prstGeom prst="rect">
                  <a:avLst/>
                </a:prstGeom>
                <a:blipFill>
                  <a:blip r:embed="rId8"/>
                  <a:stretch>
                    <a:fillRect/>
                  </a:stretch>
                </a:blipFill>
              </p:spPr>
              <p:txBody>
                <a:bodyPr/>
                <a:lstStyle/>
                <a:p>
                  <a:r>
                    <a:rPr lang="en-US">
                      <a:noFill/>
                    </a:rPr>
                    <a:t> </a:t>
                  </a:r>
                </a:p>
              </p:txBody>
            </p:sp>
          </mc:Fallback>
        </mc:AlternateContent>
        <p:sp>
          <p:nvSpPr>
            <p:cNvPr id="21" name="Arc 20"/>
            <p:cNvSpPr/>
            <p:nvPr/>
          </p:nvSpPr>
          <p:spPr>
            <a:xfrm rot="8895718">
              <a:off x="5873570" y="2932604"/>
              <a:ext cx="248760" cy="19236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F7C"/>
                </a:solidFill>
                <a:effectLst/>
                <a:uLnTx/>
                <a:uFillTx/>
                <a:latin typeface="Arial" panose="020B0604020202020204" pitchFamily="34" charset="0"/>
                <a:cs typeface="Arial" panose="020B0604020202020204" pitchFamily="34" charset="0"/>
                <a:sym typeface="Arial"/>
              </a:endParaRPr>
            </a:p>
          </p:txBody>
        </p:sp>
        <p:sp>
          <p:nvSpPr>
            <p:cNvPr id="27" name="Arc 26"/>
            <p:cNvSpPr/>
            <p:nvPr/>
          </p:nvSpPr>
          <p:spPr>
            <a:xfrm rot="14468147">
              <a:off x="7229458" y="4265288"/>
              <a:ext cx="248760" cy="19236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000F7C"/>
                </a:solidFill>
                <a:effectLst/>
                <a:uLnTx/>
                <a:uFillTx/>
                <a:latin typeface="Arial" panose="020B0604020202020204" pitchFamily="34" charset="0"/>
                <a:cs typeface="Arial" panose="020B0604020202020204" pitchFamily="34" charset="0"/>
                <a:sym typeface="Arial"/>
              </a:endParaRPr>
            </a:p>
          </p:txBody>
        </p:sp>
      </p:grpSp>
      <mc:AlternateContent xmlns:mc="http://schemas.openxmlformats.org/markup-compatibility/2006" xmlns:a14="http://schemas.microsoft.com/office/drawing/2010/main">
        <mc:Choice Requires="a14">
          <p:sp>
            <p:nvSpPr>
              <p:cNvPr id="2" name="Rectangle 1"/>
              <p:cNvSpPr/>
              <p:nvPr/>
            </p:nvSpPr>
            <p:spPr>
              <a:xfrm>
                <a:off x="4312161" y="1186852"/>
                <a:ext cx="4572000" cy="3312510"/>
              </a:xfrm>
              <a:prstGeom prst="rect">
                <a:avLst/>
              </a:prstGeom>
            </p:spPr>
            <p:txBody>
              <a:bodyPr>
                <a:spAutoFit/>
              </a:bodyPr>
              <a:lstStyle/>
              <a:p>
                <a:pPr algn="just">
                  <a:lnSpc>
                    <a:spcPct val="150000"/>
                  </a:lnSpc>
                  <a:spcBef>
                    <a:spcPts val="600"/>
                  </a:spcBef>
                  <a:spcAft>
                    <a:spcPts val="600"/>
                  </a:spcAft>
                </a:pPr>
                <a:r>
                  <a:rPr lang="fr-FR" sz="1900">
                    <a:latin typeface="+mn-lt"/>
                    <a:ea typeface="Calibri" panose="020F0502020204030204" pitchFamily="34" charset="0"/>
                    <a:cs typeface="Arial" panose="020B0604020202020204" pitchFamily="34" charset="0"/>
                  </a:rPr>
                  <a:t>b) Xét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en-US" sz="1900" i="1">
                        <a:effectLst/>
                        <a:latin typeface="Cambria Math" panose="02040503050406030204" pitchFamily="18" charset="0"/>
                        <a:ea typeface="Calibri" panose="020F0502020204030204" pitchFamily="34" charset="0"/>
                        <a:cs typeface="Times New Roman" panose="02020603050405020304" pitchFamily="18" charset="0"/>
                      </a:rPr>
                      <m:t>𝐼𝐵𝑀</m:t>
                    </m:r>
                  </m:oMath>
                </a14:m>
                <a:r>
                  <a:rPr lang="fr-FR" sz="1900">
                    <a:effectLst/>
                    <a:latin typeface="+mn-lt"/>
                    <a:ea typeface="Calibri" panose="020F0502020204030204" pitchFamily="34" charset="0"/>
                    <a:cs typeface="Arial" panose="020B0604020202020204" pitchFamily="34" charset="0"/>
                  </a:rPr>
                  <a:t> và </a:t>
                </a:r>
                <a14:m>
                  <m:oMath xmlns:m="http://schemas.openxmlformats.org/officeDocument/2006/math">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en-US" sz="1900" i="1">
                        <a:effectLst/>
                        <a:latin typeface="Cambria Math" panose="02040503050406030204" pitchFamily="18" charset="0"/>
                        <a:ea typeface="Calibri" panose="020F0502020204030204" pitchFamily="34" charset="0"/>
                        <a:cs typeface="Times New Roman" panose="02020603050405020304" pitchFamily="18" charset="0"/>
                      </a:rPr>
                      <m:t>𝐼𝐶𝑁</m:t>
                    </m:r>
                  </m:oMath>
                </a14:m>
                <a:r>
                  <a:rPr lang="fr-FR" sz="1900">
                    <a:effectLst/>
                    <a:latin typeface="+mn-lt"/>
                    <a:ea typeface="Calibri" panose="020F0502020204030204" pitchFamily="34" charset="0"/>
                    <a:cs typeface="Arial" panose="020B0604020202020204" pitchFamily="34" charset="0"/>
                  </a:rPr>
                  <a:t> có:</a:t>
                </a:r>
                <a:endParaRPr lang="en-US" sz="1900">
                  <a:effectLst/>
                  <a:latin typeface="+mn-lt"/>
                  <a:ea typeface="Arial" panose="020B060402020202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𝐼𝐵𝑀</m:t>
                        </m:r>
                      </m:e>
                    </m:acc>
                    <m:r>
                      <a:rPr lang="fr-FR" sz="19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𝐴𝐵𝑁</m:t>
                        </m:r>
                      </m:e>
                    </m:acc>
                    <m:r>
                      <a:rPr lang="fr-FR" sz="19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𝐴𝐶𝑀</m:t>
                        </m:r>
                      </m:e>
                    </m:acc>
                    <m:r>
                      <a:rPr lang="fr-FR" sz="19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𝐼𝐶𝑁</m:t>
                        </m:r>
                      </m:e>
                    </m:acc>
                  </m:oMath>
                </a14:m>
                <a:r>
                  <a:rPr lang="fr-FR" sz="1900" i="1">
                    <a:effectLst/>
                    <a:latin typeface="+mn-lt"/>
                    <a:ea typeface="Calibri" panose="020F0502020204030204" pitchFamily="34" charset="0"/>
                    <a:cs typeface="Arial" panose="020B0604020202020204" pitchFamily="34" charset="0"/>
                  </a:rPr>
                  <a:t> </a:t>
                </a:r>
                <a:r>
                  <a:rPr lang="fr-FR" sz="1900">
                    <a:effectLst/>
                    <a:latin typeface="+mn-lt"/>
                    <a:ea typeface="Calibri" panose="020F0502020204030204" pitchFamily="34" charset="0"/>
                    <a:cs typeface="Arial" panose="020B0604020202020204" pitchFamily="34" charset="0"/>
                  </a:rPr>
                  <a:t>(giả thiết)</a:t>
                </a:r>
                <a:endParaRPr lang="en-US" sz="1900">
                  <a:effectLst/>
                  <a:latin typeface="+mn-lt"/>
                  <a:ea typeface="Arial" panose="020B060402020202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𝐵𝐼𝑀</m:t>
                        </m:r>
                      </m:e>
                    </m:acc>
                    <m:r>
                      <a:rPr lang="fr-FR" sz="1900" i="1">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accPr>
                      <m:e>
                        <m:r>
                          <a:rPr lang="fr-FR" sz="1900" i="1">
                            <a:effectLst/>
                            <a:latin typeface="Cambria Math" panose="02040503050406030204" pitchFamily="18" charset="0"/>
                            <a:ea typeface="Calibri" panose="020F0502020204030204" pitchFamily="34" charset="0"/>
                            <a:cs typeface="Times New Roman" panose="02020603050405020304" pitchFamily="18" charset="0"/>
                          </a:rPr>
                          <m:t>𝐶𝐼𝑁</m:t>
                        </m:r>
                      </m:e>
                    </m:acc>
                  </m:oMath>
                </a14:m>
                <a:r>
                  <a:rPr lang="fr-FR" sz="1900">
                    <a:effectLst/>
                    <a:latin typeface="+mn-lt"/>
                    <a:ea typeface="Calibri" panose="020F0502020204030204" pitchFamily="34" charset="0"/>
                    <a:cs typeface="Arial" panose="020B0604020202020204" pitchFamily="34" charset="0"/>
                  </a:rPr>
                  <a:t> (đối đỉnh)</a:t>
                </a:r>
                <a:endParaRPr lang="en-US" sz="1900">
                  <a:effectLst/>
                  <a:latin typeface="+mn-lt"/>
                  <a:ea typeface="Arial" panose="020B0604020202020204" pitchFamily="34" charset="0"/>
                  <a:cs typeface="Arial" panose="020B0604020202020204" pitchFamily="34" charset="0"/>
                </a:endParaRPr>
              </a:p>
              <a:p>
                <a:pPr algn="just">
                  <a:lnSpc>
                    <a:spcPct val="150000"/>
                  </a:lnSpc>
                  <a:spcBef>
                    <a:spcPts val="600"/>
                  </a:spcBef>
                  <a:spcAft>
                    <a:spcPts val="600"/>
                  </a:spcAft>
                </a:pPr>
                <a14:m>
                  <m:oMath xmlns:m="http://schemas.openxmlformats.org/officeDocument/2006/math">
                    <m:r>
                      <a:rPr lang="en-US" sz="1900" b="0" i="1"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𝐼𝐵𝑀</m:t>
                    </m:r>
                    <m:r>
                      <a:rPr lang="vi-VN" sz="1900" i="1">
                        <a:latin typeface="Cambria Math" panose="02040503050406030204" pitchFamily="18" charset="0"/>
                        <a:cs typeface="Arial" panose="020B0604020202020204" pitchFamily="34" charset="0"/>
                      </a:rPr>
                      <m:t>∽</m:t>
                    </m:r>
                    <m:r>
                      <a:rPr lang="fr-FR" sz="1900" i="1">
                        <a:effectLst/>
                        <a:latin typeface="Cambria Math" panose="02040503050406030204" pitchFamily="18" charset="0"/>
                        <a:ea typeface="Arial" panose="020B0604020202020204" pitchFamily="34" charset="0"/>
                        <a:cs typeface="Times New Roman" panose="02020603050405020304" pitchFamily="18" charset="0"/>
                      </a:rPr>
                      <m:t>∆</m:t>
                    </m:r>
                    <m:r>
                      <a:rPr lang="en-US" sz="1900" i="1">
                        <a:effectLst/>
                        <a:latin typeface="Cambria Math" panose="02040503050406030204" pitchFamily="18" charset="0"/>
                        <a:ea typeface="Arial" panose="020B0604020202020204" pitchFamily="34" charset="0"/>
                        <a:cs typeface="Times New Roman" panose="02020603050405020304" pitchFamily="18" charset="0"/>
                      </a:rPr>
                      <m:t>𝐼𝐶𝑁</m:t>
                    </m:r>
                    <m:r>
                      <a:rPr lang="en-US" sz="1900">
                        <a:effectLst/>
                        <a:latin typeface="Cambria Math" panose="02040503050406030204" pitchFamily="18" charset="0"/>
                        <a:ea typeface="Arial" panose="020B0604020202020204" pitchFamily="34" charset="0"/>
                        <a:cs typeface="Times New Roman" panose="02020603050405020304" pitchFamily="18" charset="0"/>
                      </a:rPr>
                      <m:t> </m:t>
                    </m:r>
                  </m:oMath>
                </a14:m>
                <a:r>
                  <a:rPr lang="fr-FR" sz="1900">
                    <a:effectLst/>
                    <a:latin typeface="+mn-lt"/>
                    <a:ea typeface="Calibri" panose="020F0502020204030204" pitchFamily="34" charset="0"/>
                    <a:cs typeface="Arial" panose="020B0604020202020204" pitchFamily="34" charset="0"/>
                  </a:rPr>
                  <a:t>(g.g)</a:t>
                </a:r>
                <a:endParaRPr lang="en-US" sz="1900">
                  <a:effectLst/>
                  <a:latin typeface="+mn-lt"/>
                  <a:ea typeface="Arial" panose="020B0604020202020204" pitchFamily="34" charset="0"/>
                  <a:cs typeface="Arial" panose="020B0604020202020204" pitchFamily="34" charset="0"/>
                </a:endParaRPr>
              </a:p>
              <a:p>
                <a:pPr algn="just">
                  <a:lnSpc>
                    <a:spcPct val="150000"/>
                  </a:lnSpc>
                  <a:spcBef>
                    <a:spcPts val="600"/>
                  </a:spcBef>
                  <a:spcAft>
                    <a:spcPts val="600"/>
                  </a:spcAft>
                </a:pPr>
                <a14:m>
                  <m:oMathPara xmlns:m="http://schemas.openxmlformats.org/officeDocument/2006/math">
                    <m:oMathParaPr>
                      <m:jc m:val="left"/>
                    </m:oMathParaPr>
                    <m:oMath xmlns:m="http://schemas.openxmlformats.org/officeDocument/2006/math">
                      <m:r>
                        <a:rPr lang="en-US" sz="1900" i="1">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𝐼𝐵</m:t>
                          </m:r>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𝐼𝐶</m:t>
                          </m:r>
                        </m:den>
                      </m:f>
                      <m:r>
                        <a:rPr lang="fr-FR" sz="19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900" i="1">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1900" i="1">
                              <a:effectLst/>
                              <a:latin typeface="Cambria Math" panose="02040503050406030204" pitchFamily="18" charset="0"/>
                              <a:ea typeface="Calibri" panose="020F0502020204030204" pitchFamily="34" charset="0"/>
                              <a:cs typeface="Times New Roman" panose="02020603050405020304" pitchFamily="18" charset="0"/>
                            </a:rPr>
                            <m:t>𝐼𝑀</m:t>
                          </m:r>
                        </m:num>
                        <m:den>
                          <m:r>
                            <a:rPr lang="fr-FR" sz="1900" i="1">
                              <a:effectLst/>
                              <a:latin typeface="Cambria Math" panose="02040503050406030204" pitchFamily="18" charset="0"/>
                              <a:ea typeface="Calibri" panose="020F0502020204030204" pitchFamily="34" charset="0"/>
                              <a:cs typeface="Times New Roman" panose="02020603050405020304" pitchFamily="18" charset="0"/>
                            </a:rPr>
                            <m:t>𝐼𝑁</m:t>
                          </m:r>
                        </m:den>
                      </m:f>
                      <m:r>
                        <a:rPr lang="en-US" sz="1900" i="1">
                          <a:latin typeface="Cambria Math" panose="02040503050406030204" pitchFamily="18" charset="0"/>
                          <a:ea typeface="Calibri" panose="020F0502020204030204" pitchFamily="34" charset="0"/>
                          <a:cs typeface="Times New Roman" panose="02020603050405020304" pitchFamily="18" charset="0"/>
                        </a:rPr>
                        <m:t>⇒ </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𝐼𝐵</m:t>
                      </m:r>
                      <m:r>
                        <a:rPr lang="fr-FR" sz="1900" i="1">
                          <a:effectLst/>
                          <a:latin typeface="Cambria Math" panose="02040503050406030204" pitchFamily="18" charset="0"/>
                          <a:ea typeface="Calibri" panose="020F0502020204030204" pitchFamily="34" charset="0"/>
                          <a:cs typeface="Times New Roman" panose="02020603050405020304" pitchFamily="18" charset="0"/>
                        </a:rPr>
                        <m:t> . </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𝐼𝑁</m:t>
                      </m:r>
                      <m:r>
                        <a:rPr lang="fr-FR" sz="1900" i="1">
                          <a:effectLst/>
                          <a:latin typeface="Cambria Math" panose="02040503050406030204" pitchFamily="18" charset="0"/>
                          <a:ea typeface="Calibri" panose="020F0502020204030204" pitchFamily="34" charset="0"/>
                          <a:cs typeface="Times New Roman" panose="02020603050405020304" pitchFamily="18" charset="0"/>
                        </a:rPr>
                        <m:t>=</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𝐼𝐶</m:t>
                      </m:r>
                      <m:r>
                        <a:rPr lang="fr-FR" sz="1900" i="1">
                          <a:effectLst/>
                          <a:latin typeface="Cambria Math" panose="02040503050406030204" pitchFamily="18" charset="0"/>
                          <a:ea typeface="Calibri" panose="020F0502020204030204" pitchFamily="34" charset="0"/>
                          <a:cs typeface="Times New Roman" panose="02020603050405020304" pitchFamily="18" charset="0"/>
                        </a:rPr>
                        <m:t> . </m:t>
                      </m:r>
                      <m:r>
                        <a:rPr lang="fr-FR" sz="1900" i="1">
                          <a:effectLst/>
                          <a:latin typeface="Cambria Math" panose="02040503050406030204" pitchFamily="18" charset="0"/>
                          <a:ea typeface="Calibri" panose="020F0502020204030204" pitchFamily="34" charset="0"/>
                          <a:cs typeface="Times New Roman" panose="02020603050405020304" pitchFamily="18" charset="0"/>
                        </a:rPr>
                        <m:t>𝐼𝑀</m:t>
                      </m:r>
                    </m:oMath>
                  </m:oMathPara>
                </a14:m>
                <a:endParaRPr lang="en-US" sz="1900">
                  <a:effectLst/>
                  <a:latin typeface="+mn-lt"/>
                  <a:ea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4312161" y="1186852"/>
                <a:ext cx="4572000" cy="3312510"/>
              </a:xfrm>
              <a:prstGeom prst="rect">
                <a:avLst/>
              </a:prstGeom>
              <a:blipFill>
                <a:blip r:embed="rId9"/>
                <a:stretch>
                  <a:fillRect l="-1200"/>
                </a:stretch>
              </a:blipFill>
            </p:spPr>
            <p:txBody>
              <a:bodyPr/>
              <a:lstStyle/>
              <a:p>
                <a:r>
                  <a:rPr lang="en-US">
                    <a:noFill/>
                  </a:rPr>
                  <a:t> </a:t>
                </a:r>
              </a:p>
            </p:txBody>
          </p:sp>
        </mc:Fallback>
      </mc:AlternateContent>
    </p:spTree>
    <p:extLst>
      <p:ext uri="{BB962C8B-B14F-4D97-AF65-F5344CB8AC3E}">
        <p14:creationId xmlns:p14="http://schemas.microsoft.com/office/powerpoint/2010/main" val="646927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wipe(left)">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wipe(up)">
                                      <p:cBhvr>
                                        <p:cTn id="2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6" name="Rectangle 25"/>
          <p:cNvSpPr/>
          <p:nvPr/>
        </p:nvSpPr>
        <p:spPr>
          <a:xfrm>
            <a:off x="0" y="1"/>
            <a:ext cx="9143999" cy="497751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27" name="Rectangle 26"/>
          <p:cNvSpPr/>
          <p:nvPr/>
        </p:nvSpPr>
        <p:spPr>
          <a:xfrm>
            <a:off x="40809" y="108685"/>
            <a:ext cx="9062379" cy="1338828"/>
          </a:xfrm>
          <a:prstGeom prst="rect">
            <a:avLst/>
          </a:prstGeom>
        </p:spPr>
        <p:txBody>
          <a:bodyPr wrap="square">
            <a:spAutoFit/>
          </a:bodyPr>
          <a:lstStyle/>
          <a:p>
            <a:pPr algn="just">
              <a:lnSpc>
                <a:spcPct val="150000"/>
              </a:lnSpc>
            </a:pPr>
            <a:r>
              <a:rPr lang="en-US" sz="1800" b="1" kern="1200">
                <a:solidFill>
                  <a:srgbClr val="1F497D"/>
                </a:solidFill>
                <a:latin typeface="Arial" panose="020B0604020202020204" pitchFamily="34" charset="0"/>
                <a:ea typeface="Times New Roman" panose="02020603050405020304" pitchFamily="18" charset="0"/>
                <a:cs typeface="Arial" panose="020B0604020202020204" pitchFamily="34" charset="0"/>
              </a:rPr>
              <a:t>Bài tập 9.10 (SGK – tr90)</a:t>
            </a:r>
            <a:r>
              <a:rPr lang="en-US" sz="1800" b="1" kern="1200">
                <a:solidFill>
                  <a:srgbClr val="1F497D"/>
                </a:solidFill>
                <a:latin typeface="Arial" panose="020B0604020202020204" pitchFamily="34" charset="0"/>
                <a:ea typeface="+mn-ea"/>
                <a:cs typeface="Arial" panose="020B0604020202020204" pitchFamily="34" charset="0"/>
              </a:rPr>
              <a:t> </a:t>
            </a:r>
            <a:r>
              <a:rPr lang="vi-VN" sz="1800">
                <a:latin typeface="Arial" panose="020B0604020202020204" pitchFamily="34" charset="0"/>
                <a:cs typeface="Arial" panose="020B0604020202020204" pitchFamily="34" charset="0"/>
              </a:rPr>
              <a:t>Có hai chiếc cột dựng thẳng đứng trên mặt đất với chiều cao lần lượt là 3m và 2m. Người ta nối hai sợi dây từ đỉnh cột này đến chân cột kia và hai sợi dây cắt nhau tại một điểm (H.9.25), hãy tính độ cao h của điểm đó so với mặt đất.</a:t>
            </a:r>
          </a:p>
        </p:txBody>
      </p:sp>
      <p:grpSp>
        <p:nvGrpSpPr>
          <p:cNvPr id="28" name="Google Shape;2365;p37"/>
          <p:cNvGrpSpPr/>
          <p:nvPr/>
        </p:nvGrpSpPr>
        <p:grpSpPr>
          <a:xfrm rot="306833">
            <a:off x="276292" y="4256389"/>
            <a:ext cx="908792" cy="848296"/>
            <a:chOff x="182650" y="97825"/>
            <a:chExt cx="1411249" cy="1317305"/>
          </a:xfrm>
        </p:grpSpPr>
        <p:sp>
          <p:nvSpPr>
            <p:cNvPr id="29"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0" name="Google Shape;2367;p37"/>
            <p:cNvGrpSpPr/>
            <p:nvPr/>
          </p:nvGrpSpPr>
          <p:grpSpPr>
            <a:xfrm>
              <a:off x="238818" y="149796"/>
              <a:ext cx="1261444" cy="779205"/>
              <a:chOff x="238818" y="149796"/>
              <a:chExt cx="1261444" cy="779205"/>
            </a:xfrm>
          </p:grpSpPr>
          <p:sp>
            <p:nvSpPr>
              <p:cNvPr id="31"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434997" y="2238318"/>
            <a:ext cx="3788934" cy="2018516"/>
          </a:xfrm>
          <a:prstGeom prst="rect">
            <a:avLst/>
          </a:prstGeom>
        </p:spPr>
      </p:pic>
      <p:sp>
        <p:nvSpPr>
          <p:cNvPr id="3" name="Rectangle 2"/>
          <p:cNvSpPr/>
          <p:nvPr/>
        </p:nvSpPr>
        <p:spPr>
          <a:xfrm>
            <a:off x="4361993" y="1580938"/>
            <a:ext cx="4246675" cy="456535"/>
          </a:xfrm>
          <a:prstGeom prst="rect">
            <a:avLst/>
          </a:prstGeom>
        </p:spPr>
        <p:txBody>
          <a:bodyPr wrap="none">
            <a:spAutoFit/>
          </a:bodyPr>
          <a:lstStyle/>
          <a:p>
            <a:pPr algn="just">
              <a:lnSpc>
                <a:spcPct val="150000"/>
              </a:lnSpc>
              <a:spcBef>
                <a:spcPts val="600"/>
              </a:spcBef>
              <a:spcAft>
                <a:spcPts val="600"/>
              </a:spcAft>
            </a:pPr>
            <a:r>
              <a:rPr lang="fr-FR" sz="1800">
                <a:latin typeface="+mj-lt"/>
                <a:ea typeface="Calibri" panose="020F0502020204030204" pitchFamily="34" charset="0"/>
                <a:cs typeface="Times New Roman" panose="02020603050405020304" pitchFamily="18" charset="0"/>
              </a:rPr>
              <a:t>Kí hiệu các điểm như hình vẽ bên dưới.</a:t>
            </a:r>
            <a:endParaRPr lang="en-US" sz="1800">
              <a:effectLst/>
              <a:latin typeface="+mj-lt"/>
              <a:ea typeface="Arial" panose="020B0604020202020204" pitchFamily="34" charset="0"/>
              <a:cs typeface="Times New Roman" panose="02020603050405020304" pitchFamily="18" charset="0"/>
            </a:endParaRPr>
          </a:p>
        </p:txBody>
      </p:sp>
      <p:pic>
        <p:nvPicPr>
          <p:cNvPr id="4" name="Picture 3"/>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5435768" y="2330591"/>
            <a:ext cx="2871465" cy="2024047"/>
          </a:xfrm>
          <a:prstGeom prst="rect">
            <a:avLst/>
          </a:prstGeom>
        </p:spPr>
      </p:pic>
      <p:sp>
        <p:nvSpPr>
          <p:cNvPr id="5" name="Right Arrow 4"/>
          <p:cNvSpPr/>
          <p:nvPr/>
        </p:nvSpPr>
        <p:spPr>
          <a:xfrm>
            <a:off x="4454533" y="3266095"/>
            <a:ext cx="408790" cy="2226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par>
                                <p:cTn id="23" presetID="22" presetClass="entr" presetSubtype="1"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up)">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3" grpId="0"/>
      <p:bldP spid="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338"/>
        <p:cNvGrpSpPr/>
        <p:nvPr/>
      </p:nvGrpSpPr>
      <p:grpSpPr>
        <a:xfrm>
          <a:off x="0" y="0"/>
          <a:ext cx="0" cy="0"/>
          <a:chOff x="0" y="0"/>
          <a:chExt cx="0" cy="0"/>
        </a:xfrm>
      </p:grpSpPr>
      <p:sp>
        <p:nvSpPr>
          <p:cNvPr id="26" name="Rectangle 25"/>
          <p:cNvSpPr/>
          <p:nvPr/>
        </p:nvSpPr>
        <p:spPr>
          <a:xfrm>
            <a:off x="0" y="1"/>
            <a:ext cx="9143999" cy="497751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grpSp>
        <p:nvGrpSpPr>
          <p:cNvPr id="28" name="Google Shape;2365;p37"/>
          <p:cNvGrpSpPr/>
          <p:nvPr/>
        </p:nvGrpSpPr>
        <p:grpSpPr>
          <a:xfrm rot="306833">
            <a:off x="232385" y="4174589"/>
            <a:ext cx="1081575" cy="977034"/>
            <a:chOff x="182650" y="97825"/>
            <a:chExt cx="1411249" cy="1317305"/>
          </a:xfrm>
        </p:grpSpPr>
        <p:sp>
          <p:nvSpPr>
            <p:cNvPr id="29" name="Google Shape;2366;p37"/>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nvGrpSpPr>
            <p:cNvPr id="30" name="Google Shape;2367;p37"/>
            <p:cNvGrpSpPr/>
            <p:nvPr/>
          </p:nvGrpSpPr>
          <p:grpSpPr>
            <a:xfrm>
              <a:off x="238818" y="149796"/>
              <a:ext cx="1261444" cy="779205"/>
              <a:chOff x="238818" y="149796"/>
              <a:chExt cx="1261444" cy="779205"/>
            </a:xfrm>
          </p:grpSpPr>
          <p:sp>
            <p:nvSpPr>
              <p:cNvPr id="31" name="Google Shape;2368;p37"/>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2369;p37"/>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2370;p37"/>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2371;p37"/>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2372;p37"/>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2373;p37"/>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2374;p37"/>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2375;p37"/>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2376;p37"/>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2377;p37"/>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2378;p37"/>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2" name="Google Shape;2379;p37"/>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2380;p37"/>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2381;p37"/>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2382;p37"/>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240294" y="931129"/>
            <a:ext cx="3133690" cy="2208885"/>
          </a:xfrm>
          <a:prstGeom prst="rect">
            <a:avLst/>
          </a:prstGeom>
        </p:spPr>
      </p:pic>
      <p:sp>
        <p:nvSpPr>
          <p:cNvPr id="46" name="Rectangle 45"/>
          <p:cNvSpPr/>
          <p:nvPr/>
        </p:nvSpPr>
        <p:spPr>
          <a:xfrm>
            <a:off x="409933" y="220367"/>
            <a:ext cx="726481" cy="38472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900" b="1" i="1" u="sng" strike="noStrike" kern="0" cap="none" spc="0" normalizeH="0" baseline="0" noProof="0">
                <a:ln>
                  <a:noFill/>
                </a:ln>
                <a:solidFill>
                  <a:srgbClr val="C00000"/>
                </a:solidFill>
                <a:effectLst/>
                <a:uLnTx/>
                <a:uFillTx/>
                <a:latin typeface="Arial" panose="020B0604020202020204" pitchFamily="34" charset="0"/>
                <a:ea typeface="Calibri" panose="020F0502020204030204" pitchFamily="34" charset="0"/>
                <a:cs typeface="Arial" panose="020B0604020202020204" pitchFamily="34" charset="0"/>
                <a:sym typeface="Arial"/>
              </a:rPr>
              <a:t>Giải:</a:t>
            </a:r>
            <a:endParaRPr kumimoji="0" lang="en-US" sz="1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6" name="Rectangle 5"/>
              <p:cNvSpPr/>
              <p:nvPr/>
            </p:nvSpPr>
            <p:spPr>
              <a:xfrm>
                <a:off x="3642508" y="855420"/>
                <a:ext cx="5397724" cy="3710503"/>
              </a:xfrm>
              <a:prstGeom prst="rect">
                <a:avLst/>
              </a:prstGeom>
            </p:spPr>
            <p:txBody>
              <a:bodyPr wrap="square">
                <a:spAutoFit/>
              </a:bodyPr>
              <a:lstStyle/>
              <a:p>
                <a:pPr algn="just">
                  <a:lnSpc>
                    <a:spcPct val="150000"/>
                  </a:lnSpc>
                </a:pPr>
                <a:r>
                  <a:rPr lang="fr-FR" sz="1800">
                    <a:effectLst/>
                    <a:latin typeface="+mn-lt"/>
                    <a:ea typeface="Calibri" panose="020F0502020204030204" pitchFamily="34" charset="0"/>
                    <a:cs typeface="Times New Roman" panose="02020603050405020304" pitchFamily="18" charset="0"/>
                  </a:rPr>
                  <a:t>Ta có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𝐴𝐵</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𝐸𝐹</m:t>
                    </m:r>
                    <m:r>
                      <a:rPr lang="fr-FR" sz="18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𝐸𝐹</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𝐶𝐷</m:t>
                    </m:r>
                    <m:r>
                      <a:rPr lang="fr-FR" sz="18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𝐴𝐵</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𝐶𝐷</m:t>
                    </m:r>
                  </m:oMath>
                </a14:m>
                <a:r>
                  <a:rPr lang="fr-FR" sz="1800">
                    <a:effectLst/>
                    <a:latin typeface="+mn-lt"/>
                    <a:ea typeface="Calibri" panose="020F0502020204030204" pitchFamily="34" charset="0"/>
                    <a:cs typeface="Times New Roman" panose="02020603050405020304" pitchFamily="18" charset="0"/>
                  </a:rPr>
                  <a:t> (vì cùng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𝐵𝐷</m:t>
                    </m:r>
                  </m:oMath>
                </a14:m>
                <a:r>
                  <a:rPr lang="fr-FR" sz="1800">
                    <a:effectLst/>
                    <a:latin typeface="+mn-lt"/>
                    <a:ea typeface="Calibri" panose="020F0502020204030204" pitchFamily="34" charset="0"/>
                    <a:cs typeface="Times New Roman" panose="02020603050405020304" pitchFamily="18" charset="0"/>
                  </a:rPr>
                  <a:t>)</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fr-FR" sz="1800">
                    <a:effectLst/>
                    <a:latin typeface="+mn-lt"/>
                    <a:ea typeface="Calibri" panose="020F0502020204030204" pitchFamily="34" charset="0"/>
                    <a:cs typeface="Times New Roman" panose="02020603050405020304" pitchFamily="18" charset="0"/>
                  </a:rPr>
                  <a:t> </a:t>
                </a:r>
                <a14:m>
                  <m:oMath xmlns:m="http://schemas.openxmlformats.org/officeDocument/2006/math">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𝐷𝐸𝐹</m:t>
                    </m:r>
                    <m:r>
                      <a:rPr lang="fr-FR" sz="1800" i="1">
                        <a:effectLst/>
                        <a:latin typeface="Cambria Math" panose="02040503050406030204" pitchFamily="18" charset="0"/>
                        <a:ea typeface="Calibri" panose="020F050202020403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𝐷𝐴𝐵</m:t>
                    </m:r>
                    <m:r>
                      <a:rPr lang="en-US" sz="1800" i="1">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1800">
                    <a:effectLst/>
                    <a:latin typeface="+mn-lt"/>
                    <a:ea typeface="Calibri" panose="020F0502020204030204" pitchFamily="34" charset="0"/>
                    <a:cs typeface="Times New Roman" panose="02020603050405020304" pitchFamily="18" charset="0"/>
                  </a:rPr>
                  <a:t>và </a:t>
                </a:r>
                <a14:m>
                  <m:oMath xmlns:m="http://schemas.openxmlformats.org/officeDocument/2006/math">
                    <m:r>
                      <a:rPr lang="fr-FR" sz="1800" i="1">
                        <a:effectLst/>
                        <a:latin typeface="Cambria Math" panose="02040503050406030204" pitchFamily="18" charset="0"/>
                        <a:ea typeface="Calibri" panose="020F0502020204030204" pitchFamily="34" charset="0"/>
                        <a:cs typeface="Times New Roman" panose="02020603050405020304" pitchFamily="18" charset="0"/>
                      </a:rPr>
                      <m:t>∆</m:t>
                    </m:r>
                    <m:r>
                      <a:rPr lang="fr-FR" sz="1800" i="1">
                        <a:effectLst/>
                        <a:latin typeface="Cambria Math" panose="02040503050406030204" pitchFamily="18" charset="0"/>
                        <a:ea typeface="Calibri" panose="020F0502020204030204" pitchFamily="34" charset="0"/>
                        <a:cs typeface="Times New Roman" panose="02020603050405020304" pitchFamily="18" charset="0"/>
                      </a:rPr>
                      <m:t>𝐵𝐸𝐹</m:t>
                    </m:r>
                    <m:r>
                      <a:rPr lang="fr-FR" sz="1800" i="1">
                        <a:effectLst/>
                        <a:latin typeface="Cambria Math" panose="02040503050406030204" pitchFamily="18" charset="0"/>
                        <a:ea typeface="Calibri" panose="020F0502020204030204" pitchFamily="34" charset="0"/>
                        <a:cs typeface="Times New Roman" panose="02020603050405020304" pitchFamily="18" charset="0"/>
                      </a:rPr>
                      <m:t> ∆</m:t>
                    </m:r>
                    <m:r>
                      <a:rPr lang="en-US" sz="1800" i="1">
                        <a:effectLst/>
                        <a:latin typeface="Cambria Math" panose="02040503050406030204" pitchFamily="18" charset="0"/>
                        <a:ea typeface="Arial" panose="020B0604020202020204" pitchFamily="34" charset="0"/>
                        <a:cs typeface="Times New Roman" panose="02020603050405020304" pitchFamily="18" charset="0"/>
                      </a:rPr>
                      <m:t>𝐵𝐶𝐷</m:t>
                    </m:r>
                  </m:oMath>
                </a14:m>
                <a:r>
                  <a:rPr lang="en-US" sz="1800">
                    <a:effectLst/>
                    <a:latin typeface="+mn-lt"/>
                    <a:ea typeface="Calibri" panose="020F0502020204030204" pitchFamily="34" charset="0"/>
                    <a:cs typeface="Times New Roman" panose="02020603050405020304" pitchFamily="18" charset="0"/>
                  </a:rPr>
                  <a:t> </a:t>
                </a:r>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left"/>
                    </m:oMathParaPr>
                    <m:oMath xmlns:m="http://schemas.openxmlformats.org/officeDocument/2006/math">
                      <m:r>
                        <a:rPr lang="en-US" sz="1800">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𝐸𝐹</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𝐶𝐷</m:t>
                          </m:r>
                        </m:den>
                      </m:f>
                      <m:r>
                        <a:rPr lang="nl-NL"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𝐵𝐹</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𝐵𝐷</m:t>
                          </m:r>
                        </m:den>
                      </m:f>
                      <m: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 </m:t>
                      </m:r>
                      <m:r>
                        <m:rPr>
                          <m:sty m:val="p"/>
                        </m:rPr>
                        <a:rPr lang="en-US" sz="1800" b="0" i="0" smtClean="0">
                          <a:effectLst/>
                          <a:latin typeface="Cambria Math" panose="02040503050406030204" pitchFamily="18" charset="0"/>
                          <a:ea typeface="Calibri" panose="020F0502020204030204" pitchFamily="34" charset="0"/>
                          <a:cs typeface="Times New Roman" panose="02020603050405020304" pitchFamily="18" charset="0"/>
                        </a:rPr>
                        <m:t>v</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à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1800" i="1">
                              <a:effectLst/>
                              <a:latin typeface="Cambria Math" panose="02040503050406030204" pitchFamily="18" charset="0"/>
                              <a:ea typeface="Calibri" panose="020F0502020204030204" pitchFamily="34" charset="0"/>
                              <a:cs typeface="Times New Roman" panose="02020603050405020304" pitchFamily="18" charset="0"/>
                            </a:rPr>
                            <m:t>𝐸𝐹</m:t>
                          </m:r>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𝐴𝐵</m:t>
                          </m:r>
                        </m:den>
                      </m:f>
                      <m:r>
                        <a:rPr lang="nl-NL"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1800" i="1">
                              <a:effectLst/>
                              <a:latin typeface="Cambria Math" panose="02040503050406030204" pitchFamily="18" charset="0"/>
                              <a:ea typeface="Calibri" panose="020F0502020204030204" pitchFamily="34" charset="0"/>
                              <a:cs typeface="Times New Roman" panose="02020603050405020304" pitchFamily="18" charset="0"/>
                            </a:rPr>
                            <m:t>𝐷𝐹</m:t>
                          </m:r>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𝐷𝐵</m:t>
                          </m:r>
                        </m:den>
                      </m:f>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r>
                  <a:rPr lang="en-US" sz="1800">
                    <a:effectLst/>
                    <a:latin typeface="+mn-lt"/>
                    <a:ea typeface="Calibri" panose="020F0502020204030204" pitchFamily="34" charset="0"/>
                    <a:cs typeface="Times New Roman" panose="02020603050405020304" pitchFamily="18" charset="0"/>
                  </a:rPr>
                  <a:t>Do đó</a:t>
                </a:r>
              </a:p>
              <a:p>
                <a:pPr algn="just">
                  <a:lnSpc>
                    <a:spcPct val="150000"/>
                  </a:lnSpc>
                </a:pPr>
                <a14:m>
                  <m:oMathPara xmlns:m="http://schemas.openxmlformats.org/officeDocument/2006/math">
                    <m:oMathParaPr>
                      <m:jc m:val="centerGroup"/>
                    </m:oMathParaPr>
                    <m:oMath xmlns:m="http://schemas.openxmlformats.org/officeDocument/2006/math">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1800" i="1">
                              <a:effectLst/>
                              <a:latin typeface="Cambria Math" panose="02040503050406030204" pitchFamily="18" charset="0"/>
                              <a:ea typeface="Calibri" panose="020F0502020204030204" pitchFamily="34" charset="0"/>
                              <a:cs typeface="Times New Roman" panose="02020603050405020304" pitchFamily="18" charset="0"/>
                            </a:rPr>
                            <m:t>𝐸𝐹</m:t>
                          </m:r>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𝐶𝐷</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1800" i="1">
                              <a:effectLst/>
                              <a:latin typeface="Cambria Math" panose="02040503050406030204" pitchFamily="18" charset="0"/>
                              <a:ea typeface="Calibri" panose="020F0502020204030204" pitchFamily="34" charset="0"/>
                              <a:cs typeface="Times New Roman" panose="02020603050405020304" pitchFamily="18" charset="0"/>
                            </a:rPr>
                            <m:t>𝐸𝐹</m:t>
                          </m:r>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𝐴𝐵</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1800" i="1">
                              <a:effectLst/>
                              <a:latin typeface="Cambria Math" panose="02040503050406030204" pitchFamily="18" charset="0"/>
                              <a:ea typeface="Calibri" panose="020F0502020204030204" pitchFamily="34" charset="0"/>
                              <a:cs typeface="Times New Roman" panose="02020603050405020304" pitchFamily="18" charset="0"/>
                            </a:rPr>
                            <m:t>𝐵𝐹</m:t>
                          </m:r>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𝐵𝐷</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nl-NL" sz="1800" i="1">
                              <a:effectLst/>
                              <a:latin typeface="Cambria Math" panose="02040503050406030204" pitchFamily="18" charset="0"/>
                              <a:ea typeface="Calibri" panose="020F0502020204030204" pitchFamily="34" charset="0"/>
                              <a:cs typeface="Times New Roman" panose="02020603050405020304" pitchFamily="18" charset="0"/>
                            </a:rPr>
                            <m:t>𝐷𝐹</m:t>
                          </m:r>
                        </m:num>
                        <m:den>
                          <m:r>
                            <a:rPr lang="nl-NL" sz="1800" i="1">
                              <a:effectLst/>
                              <a:latin typeface="Cambria Math" panose="02040503050406030204" pitchFamily="18" charset="0"/>
                              <a:ea typeface="Calibri" panose="020F0502020204030204" pitchFamily="34" charset="0"/>
                              <a:cs typeface="Times New Roman" panose="02020603050405020304" pitchFamily="18" charset="0"/>
                            </a:rPr>
                            <m:t>𝐷𝐵</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r>
                        <a:rPr lang="en-US" sz="1800">
                          <a:latin typeface="Cambria Math" panose="02040503050406030204" pitchFamily="18" charset="0"/>
                          <a:ea typeface="Calibri" panose="020F0502020204030204" pitchFamily="34" charset="0"/>
                          <a:cs typeface="Times New Roman" panose="02020603050405020304" pitchFamily="18" charset="0"/>
                        </a:rPr>
                        <m:t>⇒</m:t>
                      </m:r>
                      <m:r>
                        <a:rPr lang="en-US" sz="1800" i="1">
                          <a:latin typeface="Cambria Math" panose="02040503050406030204" pitchFamily="18" charset="0"/>
                          <a:ea typeface="Calibri" panose="020F0502020204030204" pitchFamily="34" charset="0"/>
                          <a:cs typeface="Times New Roman" panose="02020603050405020304" pitchFamily="18" charset="0"/>
                        </a:rPr>
                        <m:t> </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𝐸𝐹</m:t>
                          </m:r>
                          <m:d>
                            <m:d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dPr>
                            <m:e>
                              <m:r>
                                <a:rPr lang="en-US" sz="1800" i="1">
                                  <a:effectLst/>
                                  <a:latin typeface="Cambria Math" panose="02040503050406030204" pitchFamily="18" charset="0"/>
                                  <a:ea typeface="Calibri" panose="020F0502020204030204" pitchFamily="34" charset="0"/>
                                  <a:cs typeface="Times New Roman" panose="02020603050405020304" pitchFamily="18" charset="0"/>
                                </a:rPr>
                                <m:t>𝐴𝐵</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𝐶𝐷</m:t>
                              </m:r>
                            </m:e>
                          </m:d>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𝐶𝐷</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𝐴𝐵</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=1</m:t>
                      </m:r>
                    </m:oMath>
                  </m:oMathPara>
                </a14:m>
                <a:endParaRPr lang="en-US" sz="1800">
                  <a:effectLst/>
                  <a:latin typeface="+mn-lt"/>
                  <a:ea typeface="Arial" panose="020B060402020202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1800" i="1">
                          <a:effectLst/>
                          <a:latin typeface="Cambria Math" panose="02040503050406030204" pitchFamily="18" charset="0"/>
                          <a:ea typeface="Calibri" panose="020F0502020204030204" pitchFamily="34" charset="0"/>
                          <a:cs typeface="Times New Roman" panose="02020603050405020304" pitchFamily="18" charset="0"/>
                        </a:rPr>
                        <m:t>h</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𝐸𝐹</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𝐶𝐷</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𝐴𝐵</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𝐴𝐵</m:t>
                          </m:r>
                          <m:r>
                            <a:rPr lang="en-US" sz="1800" i="1">
                              <a:effectLst/>
                              <a:latin typeface="Cambria Math" panose="02040503050406030204" pitchFamily="18" charset="0"/>
                              <a:ea typeface="Calibri" panose="020F0502020204030204" pitchFamily="34" charset="0"/>
                              <a:cs typeface="Times New Roman" panose="02020603050405020304" pitchFamily="18" charset="0"/>
                            </a:rPr>
                            <m:t>+</m:t>
                          </m:r>
                          <m:r>
                            <a:rPr lang="en-US" sz="1800" i="1">
                              <a:effectLst/>
                              <a:latin typeface="Cambria Math" panose="02040503050406030204" pitchFamily="18" charset="0"/>
                              <a:ea typeface="Calibri" panose="020F0502020204030204" pitchFamily="34" charset="0"/>
                              <a:cs typeface="Times New Roman" panose="02020603050405020304" pitchFamily="18" charset="0"/>
                            </a:rPr>
                            <m:t>𝐶𝐷</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1800" i="1">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1800" i="1">
                              <a:effectLst/>
                              <a:latin typeface="Cambria Math" panose="02040503050406030204" pitchFamily="18" charset="0"/>
                              <a:ea typeface="Calibri" panose="020F0502020204030204" pitchFamily="34" charset="0"/>
                              <a:cs typeface="Times New Roman" panose="02020603050405020304" pitchFamily="18" charset="0"/>
                            </a:rPr>
                            <m:t>6</m:t>
                          </m:r>
                        </m:num>
                        <m:den>
                          <m:r>
                            <a:rPr lang="en-US" sz="1800" i="1">
                              <a:effectLst/>
                              <a:latin typeface="Cambria Math" panose="02040503050406030204" pitchFamily="18" charset="0"/>
                              <a:ea typeface="Calibri" panose="020F0502020204030204" pitchFamily="34" charset="0"/>
                              <a:cs typeface="Times New Roman" panose="02020603050405020304" pitchFamily="18" charset="0"/>
                            </a:rPr>
                            <m:t>5</m:t>
                          </m:r>
                        </m:den>
                      </m:f>
                      <m:r>
                        <a:rPr lang="en-US" sz="1800" i="1">
                          <a:effectLst/>
                          <a:latin typeface="Cambria Math" panose="02040503050406030204" pitchFamily="18" charset="0"/>
                          <a:ea typeface="Calibri" panose="020F0502020204030204" pitchFamily="34" charset="0"/>
                          <a:cs typeface="Times New Roman" panose="02020603050405020304" pitchFamily="18" charset="0"/>
                        </a:rPr>
                        <m:t>=1,2</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 (</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𝑚</m:t>
                      </m:r>
                      <m:r>
                        <a:rPr lang="en-US" sz="1800" b="0" i="1" smtClean="0">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1800">
                  <a:effectLst/>
                  <a:latin typeface="+mn-lt"/>
                  <a:ea typeface="Arial" panose="020B0604020202020204" pitchFamily="34" charset="0"/>
                  <a:cs typeface="Times New Roman" panose="02020603050405020304" pitchFamily="18"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3642508" y="855420"/>
                <a:ext cx="5397724" cy="3710503"/>
              </a:xfrm>
              <a:prstGeom prst="rect">
                <a:avLst/>
              </a:prstGeom>
              <a:blipFill>
                <a:blip r:embed="rId5"/>
                <a:stretch>
                  <a:fillRect l="-1017"/>
                </a:stretch>
              </a:blipFill>
            </p:spPr>
            <p:txBody>
              <a:bodyPr/>
              <a:lstStyle/>
              <a:p>
                <a:r>
                  <a:rPr lang="en-US">
                    <a:noFill/>
                  </a:rPr>
                  <a:t> </a:t>
                </a:r>
              </a:p>
            </p:txBody>
          </p:sp>
        </mc:Fallback>
      </mc:AlternateContent>
    </p:spTree>
    <p:extLst>
      <p:ext uri="{BB962C8B-B14F-4D97-AF65-F5344CB8AC3E}">
        <p14:creationId xmlns:p14="http://schemas.microsoft.com/office/powerpoint/2010/main" val="380693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barn(inVertical)">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1" end="1"/>
                                            </p:txEl>
                                          </p:spTgt>
                                        </p:tgtEl>
                                        <p:attrNameLst>
                                          <p:attrName>style.visibility</p:attrName>
                                        </p:attrNameLst>
                                      </p:cBhvr>
                                      <p:to>
                                        <p:strVal val="visible"/>
                                      </p:to>
                                    </p:set>
                                    <p:animEffect transition="in" filter="wipe(down)">
                                      <p:cBhvr>
                                        <p:cTn id="22" dur="500"/>
                                        <p:tgtEl>
                                          <p:spTgt spid="6">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wipe(left)">
                                      <p:cBhvr>
                                        <p:cTn id="27" dur="500"/>
                                        <p:tgtEl>
                                          <p:spTgt spid="6">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6">
                                            <p:txEl>
                                              <p:pRg st="3" end="3"/>
                                            </p:txEl>
                                          </p:spTgt>
                                        </p:tgtEl>
                                        <p:attrNameLst>
                                          <p:attrName>style.visibility</p:attrName>
                                        </p:attrNameLst>
                                      </p:cBhvr>
                                      <p:to>
                                        <p:strVal val="visible"/>
                                      </p:to>
                                    </p:set>
                                    <p:animEffect transition="in" filter="randombar(horizontal)">
                                      <p:cBhvr>
                                        <p:cTn id="32" dur="500"/>
                                        <p:tgtEl>
                                          <p:spTgt spid="6">
                                            <p:txEl>
                                              <p:pRg st="3" end="3"/>
                                            </p:txEl>
                                          </p:spTgt>
                                        </p:tgtEl>
                                      </p:cBhvr>
                                    </p:animEffect>
                                  </p:childTnLst>
                                </p:cTn>
                              </p:par>
                              <p:par>
                                <p:cTn id="33" presetID="14" presetClass="entr" presetSubtype="10" fill="hold" nodeType="with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randombar(horizontal)">
                                      <p:cBhvr>
                                        <p:cTn id="35" dur="500"/>
                                        <p:tgtEl>
                                          <p:spTgt spid="6">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6">
                                            <p:txEl>
                                              <p:pRg st="5" end="5"/>
                                            </p:txEl>
                                          </p:spTgt>
                                        </p:tgtEl>
                                        <p:attrNameLst>
                                          <p:attrName>style.visibility</p:attrName>
                                        </p:attrNameLst>
                                      </p:cBhvr>
                                      <p:to>
                                        <p:strVal val="visible"/>
                                      </p:to>
                                    </p:set>
                                    <p:animEffect transition="in" filter="fade">
                                      <p:cBhvr>
                                        <p:cTn id="40" dur="500"/>
                                        <p:tgtEl>
                                          <p:spTgt spid="6">
                                            <p:txEl>
                                              <p:pRg st="5" end="5"/>
                                            </p:txEl>
                                          </p:spTgt>
                                        </p:tgtEl>
                                      </p:cBhvr>
                                    </p:animEffect>
                                    <p:anim calcmode="lin" valueType="num">
                                      <p:cBhvr>
                                        <p:cTn id="41"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2" dur="5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830"/>
        <p:cNvGrpSpPr/>
        <p:nvPr/>
      </p:nvGrpSpPr>
      <p:grpSpPr>
        <a:xfrm>
          <a:off x="0" y="0"/>
          <a:ext cx="0" cy="0"/>
          <a:chOff x="0" y="0"/>
          <a:chExt cx="0" cy="0"/>
        </a:xfrm>
      </p:grpSpPr>
      <p:sp>
        <p:nvSpPr>
          <p:cNvPr id="2831" name="Google Shape;2831;p46"/>
          <p:cNvSpPr txBox="1">
            <a:spLocks noGrp="1"/>
          </p:cNvSpPr>
          <p:nvPr>
            <p:ph type="title"/>
          </p:nvPr>
        </p:nvSpPr>
        <p:spPr>
          <a:xfrm>
            <a:off x="1295661" y="1783808"/>
            <a:ext cx="6504389" cy="1036800"/>
          </a:xfrm>
          <a:prstGeom prst="rect">
            <a:avLst/>
          </a:prstGeom>
        </p:spPr>
        <p:txBody>
          <a:bodyPr spcFirstLastPara="1" wrap="square" lIns="91425" tIns="91425" rIns="91425" bIns="91425" anchor="ctr" anchorCtr="0">
            <a:noAutofit/>
          </a:bodyPr>
          <a:lstStyle/>
          <a:p>
            <a:pPr lvl="0">
              <a:lnSpc>
                <a:spcPct val="150000"/>
              </a:lnSpc>
            </a:pPr>
            <a:r>
              <a:rPr lang="vi-VN" sz="4500" b="1">
                <a:latin typeface="+mn-lt"/>
              </a:rPr>
              <a:t>CẢM ƠN CÁC EM ĐÃ CHÚ Ý LẮNG NGHE!</a:t>
            </a:r>
          </a:p>
        </p:txBody>
      </p:sp>
      <p:grpSp>
        <p:nvGrpSpPr>
          <p:cNvPr id="2832" name="Google Shape;2832;p46"/>
          <p:cNvGrpSpPr/>
          <p:nvPr/>
        </p:nvGrpSpPr>
        <p:grpSpPr>
          <a:xfrm>
            <a:off x="6546030" y="3064260"/>
            <a:ext cx="3304777" cy="2465326"/>
            <a:chOff x="6546030" y="3064260"/>
            <a:chExt cx="3304777" cy="2465326"/>
          </a:xfrm>
        </p:grpSpPr>
        <p:grpSp>
          <p:nvGrpSpPr>
            <p:cNvPr id="2833" name="Google Shape;2833;p46"/>
            <p:cNvGrpSpPr/>
            <p:nvPr/>
          </p:nvGrpSpPr>
          <p:grpSpPr>
            <a:xfrm>
              <a:off x="7385481" y="3064260"/>
              <a:ext cx="2465326" cy="2465326"/>
              <a:chOff x="7385481" y="3081910"/>
              <a:chExt cx="2465326" cy="2465326"/>
            </a:xfrm>
          </p:grpSpPr>
          <p:grpSp>
            <p:nvGrpSpPr>
              <p:cNvPr id="2834" name="Google Shape;2834;p46"/>
              <p:cNvGrpSpPr/>
              <p:nvPr/>
            </p:nvGrpSpPr>
            <p:grpSpPr>
              <a:xfrm rot="1902070">
                <a:off x="7722502" y="3418931"/>
                <a:ext cx="1791284" cy="1791284"/>
                <a:chOff x="7910987" y="28700"/>
                <a:chExt cx="1619581" cy="1619581"/>
              </a:xfrm>
            </p:grpSpPr>
            <p:sp>
              <p:nvSpPr>
                <p:cNvPr id="2835" name="Google Shape;2835;p46"/>
                <p:cNvSpPr/>
                <p:nvPr/>
              </p:nvSpPr>
              <p:spPr>
                <a:xfrm rot="2700000">
                  <a:off x="8051309" y="362742"/>
                  <a:ext cx="1338935" cy="951497"/>
                </a:xfrm>
                <a:custGeom>
                  <a:avLst/>
                  <a:gdLst/>
                  <a:ahLst/>
                  <a:cxnLst/>
                  <a:rect l="l" t="t" r="r" b="b"/>
                  <a:pathLst>
                    <a:path w="42210" h="29996" extrusionOk="0">
                      <a:moveTo>
                        <a:pt x="4549" y="4248"/>
                      </a:moveTo>
                      <a:cubicBezTo>
                        <a:pt x="4587" y="4248"/>
                        <a:pt x="4637" y="4248"/>
                        <a:pt x="4675" y="4261"/>
                      </a:cubicBezTo>
                      <a:cubicBezTo>
                        <a:pt x="5190" y="4361"/>
                        <a:pt x="5454" y="5040"/>
                        <a:pt x="5202" y="5467"/>
                      </a:cubicBezTo>
                      <a:lnTo>
                        <a:pt x="5064" y="5630"/>
                      </a:lnTo>
                      <a:cubicBezTo>
                        <a:pt x="4926" y="5756"/>
                        <a:pt x="4750" y="5819"/>
                        <a:pt x="4562" y="5819"/>
                      </a:cubicBezTo>
                      <a:cubicBezTo>
                        <a:pt x="4210" y="5819"/>
                        <a:pt x="3845" y="5605"/>
                        <a:pt x="3757" y="5253"/>
                      </a:cubicBezTo>
                      <a:cubicBezTo>
                        <a:pt x="3619" y="4776"/>
                        <a:pt x="4059" y="4248"/>
                        <a:pt x="4549" y="4248"/>
                      </a:cubicBezTo>
                      <a:close/>
                      <a:moveTo>
                        <a:pt x="4122" y="1"/>
                      </a:moveTo>
                      <a:cubicBezTo>
                        <a:pt x="3971" y="302"/>
                        <a:pt x="3808" y="616"/>
                        <a:pt x="3657" y="918"/>
                      </a:cubicBezTo>
                      <a:cubicBezTo>
                        <a:pt x="2551" y="3079"/>
                        <a:pt x="1345" y="5178"/>
                        <a:pt x="25" y="7214"/>
                      </a:cubicBezTo>
                      <a:lnTo>
                        <a:pt x="0" y="7264"/>
                      </a:lnTo>
                      <a:cubicBezTo>
                        <a:pt x="9626" y="12705"/>
                        <a:pt x="19151" y="18322"/>
                        <a:pt x="28588" y="24090"/>
                      </a:cubicBezTo>
                      <a:cubicBezTo>
                        <a:pt x="31729" y="26012"/>
                        <a:pt x="34858" y="27960"/>
                        <a:pt x="37974" y="29920"/>
                      </a:cubicBezTo>
                      <a:lnTo>
                        <a:pt x="38100" y="29996"/>
                      </a:lnTo>
                      <a:cubicBezTo>
                        <a:pt x="39507" y="27897"/>
                        <a:pt x="40852" y="25761"/>
                        <a:pt x="42134" y="23587"/>
                      </a:cubicBezTo>
                      <a:lnTo>
                        <a:pt x="42209" y="23474"/>
                      </a:lnTo>
                      <a:cubicBezTo>
                        <a:pt x="39935" y="22016"/>
                        <a:pt x="37660" y="20559"/>
                        <a:pt x="35373" y="19126"/>
                      </a:cubicBezTo>
                      <a:cubicBezTo>
                        <a:pt x="34707" y="18699"/>
                        <a:pt x="34029" y="18272"/>
                        <a:pt x="33363" y="17857"/>
                      </a:cubicBezTo>
                      <a:cubicBezTo>
                        <a:pt x="32684" y="17430"/>
                        <a:pt x="32018" y="17015"/>
                        <a:pt x="31340" y="16588"/>
                      </a:cubicBezTo>
                      <a:cubicBezTo>
                        <a:pt x="29216" y="15256"/>
                        <a:pt x="27092" y="13924"/>
                        <a:pt x="24956" y="12604"/>
                      </a:cubicBezTo>
                      <a:cubicBezTo>
                        <a:pt x="24328" y="12227"/>
                        <a:pt x="23699" y="11838"/>
                        <a:pt x="23084" y="11448"/>
                      </a:cubicBezTo>
                      <a:cubicBezTo>
                        <a:pt x="21789" y="10657"/>
                        <a:pt x="20483" y="9852"/>
                        <a:pt x="19188" y="9061"/>
                      </a:cubicBezTo>
                      <a:cubicBezTo>
                        <a:pt x="17919" y="8294"/>
                        <a:pt x="16650" y="7515"/>
                        <a:pt x="15393" y="6749"/>
                      </a:cubicBezTo>
                      <a:cubicBezTo>
                        <a:pt x="14124" y="5982"/>
                        <a:pt x="12868" y="5228"/>
                        <a:pt x="11611" y="4462"/>
                      </a:cubicBezTo>
                      <a:cubicBezTo>
                        <a:pt x="10367" y="3720"/>
                        <a:pt x="9136" y="2979"/>
                        <a:pt x="7904" y="2237"/>
                      </a:cubicBezTo>
                      <a:cubicBezTo>
                        <a:pt x="6673" y="1509"/>
                        <a:pt x="5441" y="767"/>
                        <a:pt x="4197" y="38"/>
                      </a:cubicBezTo>
                      <a:lnTo>
                        <a:pt x="4122" y="1"/>
                      </a:ln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36" name="Google Shape;2836;p46"/>
                <p:cNvGrpSpPr/>
                <p:nvPr/>
              </p:nvGrpSpPr>
              <p:grpSpPr>
                <a:xfrm>
                  <a:off x="8643129" y="226316"/>
                  <a:ext cx="344065" cy="1232036"/>
                  <a:chOff x="8643129" y="226316"/>
                  <a:chExt cx="344065" cy="1232036"/>
                </a:xfrm>
              </p:grpSpPr>
              <p:sp>
                <p:nvSpPr>
                  <p:cNvPr id="2837" name="Google Shape;2837;p46"/>
                  <p:cNvSpPr/>
                  <p:nvPr/>
                </p:nvSpPr>
                <p:spPr>
                  <a:xfrm rot="2700000">
                    <a:off x="8659998" y="231100"/>
                    <a:ext cx="40190" cy="64362"/>
                  </a:xfrm>
                  <a:custGeom>
                    <a:avLst/>
                    <a:gdLst/>
                    <a:ahLst/>
                    <a:cxnLst/>
                    <a:rect l="l" t="t" r="r" b="b"/>
                    <a:pathLst>
                      <a:path w="1267" h="2029" extrusionOk="0">
                        <a:moveTo>
                          <a:pt x="1205" y="1"/>
                        </a:moveTo>
                        <a:cubicBezTo>
                          <a:pt x="1191" y="1"/>
                          <a:pt x="1179" y="6"/>
                          <a:pt x="1175" y="19"/>
                        </a:cubicBezTo>
                        <a:cubicBezTo>
                          <a:pt x="873" y="685"/>
                          <a:pt x="509" y="1313"/>
                          <a:pt x="56" y="1866"/>
                        </a:cubicBezTo>
                        <a:cubicBezTo>
                          <a:pt x="0" y="1940"/>
                          <a:pt x="55" y="2028"/>
                          <a:pt x="117" y="2028"/>
                        </a:cubicBezTo>
                        <a:cubicBezTo>
                          <a:pt x="139" y="2028"/>
                          <a:pt x="162" y="2018"/>
                          <a:pt x="182" y="1992"/>
                        </a:cubicBezTo>
                        <a:cubicBezTo>
                          <a:pt x="421" y="1715"/>
                          <a:pt x="634" y="1401"/>
                          <a:pt x="823" y="1074"/>
                        </a:cubicBezTo>
                        <a:cubicBezTo>
                          <a:pt x="1011" y="747"/>
                          <a:pt x="1137" y="408"/>
                          <a:pt x="1250" y="56"/>
                        </a:cubicBezTo>
                        <a:cubicBezTo>
                          <a:pt x="1267" y="23"/>
                          <a:pt x="1233" y="1"/>
                          <a:pt x="120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46"/>
                  <p:cNvSpPr/>
                  <p:nvPr/>
                </p:nvSpPr>
                <p:spPr>
                  <a:xfrm rot="2700000">
                    <a:off x="8695086" y="364120"/>
                    <a:ext cx="37240" cy="68231"/>
                  </a:xfrm>
                  <a:custGeom>
                    <a:avLst/>
                    <a:gdLst/>
                    <a:ahLst/>
                    <a:cxnLst/>
                    <a:rect l="l" t="t" r="r" b="b"/>
                    <a:pathLst>
                      <a:path w="1174" h="2151" extrusionOk="0">
                        <a:moveTo>
                          <a:pt x="1100" y="0"/>
                        </a:moveTo>
                        <a:cubicBezTo>
                          <a:pt x="1075" y="0"/>
                          <a:pt x="1050" y="14"/>
                          <a:pt x="1040" y="45"/>
                        </a:cubicBezTo>
                        <a:cubicBezTo>
                          <a:pt x="814" y="749"/>
                          <a:pt x="474" y="1402"/>
                          <a:pt x="47" y="2005"/>
                        </a:cubicBezTo>
                        <a:cubicBezTo>
                          <a:pt x="0" y="2071"/>
                          <a:pt x="72" y="2150"/>
                          <a:pt x="143" y="2150"/>
                        </a:cubicBezTo>
                        <a:cubicBezTo>
                          <a:pt x="167" y="2150"/>
                          <a:pt x="191" y="2141"/>
                          <a:pt x="211" y="2118"/>
                        </a:cubicBezTo>
                        <a:cubicBezTo>
                          <a:pt x="650" y="1502"/>
                          <a:pt x="977" y="811"/>
                          <a:pt x="1166" y="83"/>
                        </a:cubicBezTo>
                        <a:cubicBezTo>
                          <a:pt x="1173" y="30"/>
                          <a:pt x="1136" y="0"/>
                          <a:pt x="11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46"/>
                  <p:cNvSpPr/>
                  <p:nvPr/>
                </p:nvSpPr>
                <p:spPr>
                  <a:xfrm rot="2700000">
                    <a:off x="8728806" y="500959"/>
                    <a:ext cx="38192" cy="68009"/>
                  </a:xfrm>
                  <a:custGeom>
                    <a:avLst/>
                    <a:gdLst/>
                    <a:ahLst/>
                    <a:cxnLst/>
                    <a:rect l="l" t="t" r="r" b="b"/>
                    <a:pathLst>
                      <a:path w="1204" h="2144" extrusionOk="0">
                        <a:moveTo>
                          <a:pt x="1106" y="1"/>
                        </a:moveTo>
                        <a:cubicBezTo>
                          <a:pt x="1082" y="1"/>
                          <a:pt x="1057" y="14"/>
                          <a:pt x="1040" y="43"/>
                        </a:cubicBezTo>
                        <a:cubicBezTo>
                          <a:pt x="688" y="684"/>
                          <a:pt x="361" y="1350"/>
                          <a:pt x="35" y="2003"/>
                        </a:cubicBezTo>
                        <a:cubicBezTo>
                          <a:pt x="1" y="2079"/>
                          <a:pt x="69" y="2144"/>
                          <a:pt x="133" y="2144"/>
                        </a:cubicBezTo>
                        <a:cubicBezTo>
                          <a:pt x="164" y="2144"/>
                          <a:pt x="194" y="2128"/>
                          <a:pt x="210" y="2091"/>
                        </a:cubicBezTo>
                        <a:cubicBezTo>
                          <a:pt x="537" y="1438"/>
                          <a:pt x="876" y="784"/>
                          <a:pt x="1178" y="118"/>
                        </a:cubicBezTo>
                        <a:cubicBezTo>
                          <a:pt x="1203" y="51"/>
                          <a:pt x="1156" y="1"/>
                          <a:pt x="11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46"/>
                  <p:cNvSpPr/>
                  <p:nvPr/>
                </p:nvSpPr>
                <p:spPr>
                  <a:xfrm rot="2700000">
                    <a:off x="8756871" y="638656"/>
                    <a:ext cx="36479" cy="78160"/>
                  </a:xfrm>
                  <a:custGeom>
                    <a:avLst/>
                    <a:gdLst/>
                    <a:ahLst/>
                    <a:cxnLst/>
                    <a:rect l="l" t="t" r="r" b="b"/>
                    <a:pathLst>
                      <a:path w="1150" h="2464" extrusionOk="0">
                        <a:moveTo>
                          <a:pt x="1042" y="0"/>
                        </a:moveTo>
                        <a:cubicBezTo>
                          <a:pt x="1016" y="0"/>
                          <a:pt x="988" y="12"/>
                          <a:pt x="968" y="40"/>
                        </a:cubicBezTo>
                        <a:cubicBezTo>
                          <a:pt x="730" y="391"/>
                          <a:pt x="516" y="781"/>
                          <a:pt x="353" y="1196"/>
                        </a:cubicBezTo>
                        <a:cubicBezTo>
                          <a:pt x="277" y="1384"/>
                          <a:pt x="202" y="1585"/>
                          <a:pt x="139" y="1786"/>
                        </a:cubicBezTo>
                        <a:cubicBezTo>
                          <a:pt x="101" y="1887"/>
                          <a:pt x="76" y="2000"/>
                          <a:pt x="51" y="2100"/>
                        </a:cubicBezTo>
                        <a:cubicBezTo>
                          <a:pt x="39" y="2151"/>
                          <a:pt x="26" y="2188"/>
                          <a:pt x="13" y="2239"/>
                        </a:cubicBezTo>
                        <a:cubicBezTo>
                          <a:pt x="1" y="2301"/>
                          <a:pt x="13" y="2339"/>
                          <a:pt x="13" y="2402"/>
                        </a:cubicBezTo>
                        <a:cubicBezTo>
                          <a:pt x="13" y="2439"/>
                          <a:pt x="49" y="2463"/>
                          <a:pt x="83" y="2463"/>
                        </a:cubicBezTo>
                        <a:cubicBezTo>
                          <a:pt x="107" y="2463"/>
                          <a:pt x="129" y="2452"/>
                          <a:pt x="139" y="2427"/>
                        </a:cubicBezTo>
                        <a:cubicBezTo>
                          <a:pt x="164" y="2377"/>
                          <a:pt x="189" y="2339"/>
                          <a:pt x="215" y="2289"/>
                        </a:cubicBezTo>
                        <a:cubicBezTo>
                          <a:pt x="227" y="2239"/>
                          <a:pt x="227" y="2188"/>
                          <a:pt x="240" y="2151"/>
                        </a:cubicBezTo>
                        <a:cubicBezTo>
                          <a:pt x="265" y="2037"/>
                          <a:pt x="302" y="1937"/>
                          <a:pt x="328" y="1836"/>
                        </a:cubicBezTo>
                        <a:cubicBezTo>
                          <a:pt x="390" y="1635"/>
                          <a:pt x="453" y="1434"/>
                          <a:pt x="541" y="1233"/>
                        </a:cubicBezTo>
                        <a:cubicBezTo>
                          <a:pt x="692" y="844"/>
                          <a:pt x="893" y="467"/>
                          <a:pt x="1107" y="115"/>
                        </a:cubicBezTo>
                        <a:cubicBezTo>
                          <a:pt x="1150" y="55"/>
                          <a:pt x="1098" y="0"/>
                          <a:pt x="104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46"/>
                  <p:cNvSpPr/>
                  <p:nvPr/>
                </p:nvSpPr>
                <p:spPr>
                  <a:xfrm rot="2700000">
                    <a:off x="8793895" y="780479"/>
                    <a:ext cx="39302" cy="60523"/>
                  </a:xfrm>
                  <a:custGeom>
                    <a:avLst/>
                    <a:gdLst/>
                    <a:ahLst/>
                    <a:cxnLst/>
                    <a:rect l="l" t="t" r="r" b="b"/>
                    <a:pathLst>
                      <a:path w="1239" h="1908" extrusionOk="0">
                        <a:moveTo>
                          <a:pt x="1156" y="0"/>
                        </a:moveTo>
                        <a:cubicBezTo>
                          <a:pt x="1136" y="0"/>
                          <a:pt x="1115" y="9"/>
                          <a:pt x="1099" y="28"/>
                        </a:cubicBezTo>
                        <a:cubicBezTo>
                          <a:pt x="722" y="594"/>
                          <a:pt x="396" y="1185"/>
                          <a:pt x="44" y="1775"/>
                        </a:cubicBezTo>
                        <a:cubicBezTo>
                          <a:pt x="1" y="1844"/>
                          <a:pt x="65" y="1907"/>
                          <a:pt x="129" y="1907"/>
                        </a:cubicBezTo>
                        <a:cubicBezTo>
                          <a:pt x="158" y="1907"/>
                          <a:pt x="188" y="1894"/>
                          <a:pt x="207" y="1863"/>
                        </a:cubicBezTo>
                        <a:cubicBezTo>
                          <a:pt x="559" y="1273"/>
                          <a:pt x="911" y="694"/>
                          <a:pt x="1213" y="91"/>
                        </a:cubicBezTo>
                        <a:cubicBezTo>
                          <a:pt x="1238" y="40"/>
                          <a:pt x="1200" y="0"/>
                          <a:pt x="115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46"/>
                  <p:cNvSpPr/>
                  <p:nvPr/>
                </p:nvSpPr>
                <p:spPr>
                  <a:xfrm rot="2700000">
                    <a:off x="8826198" y="923286"/>
                    <a:ext cx="36606" cy="62966"/>
                  </a:xfrm>
                  <a:custGeom>
                    <a:avLst/>
                    <a:gdLst/>
                    <a:ahLst/>
                    <a:cxnLst/>
                    <a:rect l="l" t="t" r="r" b="b"/>
                    <a:pathLst>
                      <a:path w="1154" h="1985" extrusionOk="0">
                        <a:moveTo>
                          <a:pt x="1061" y="1"/>
                        </a:moveTo>
                        <a:cubicBezTo>
                          <a:pt x="1039" y="1"/>
                          <a:pt x="1017" y="11"/>
                          <a:pt x="1002" y="35"/>
                        </a:cubicBezTo>
                        <a:cubicBezTo>
                          <a:pt x="662" y="625"/>
                          <a:pt x="348" y="1241"/>
                          <a:pt x="34" y="1844"/>
                        </a:cubicBezTo>
                        <a:cubicBezTo>
                          <a:pt x="0" y="1920"/>
                          <a:pt x="57" y="1985"/>
                          <a:pt x="117" y="1985"/>
                        </a:cubicBezTo>
                        <a:cubicBezTo>
                          <a:pt x="147" y="1985"/>
                          <a:pt x="177" y="1969"/>
                          <a:pt x="197" y="1932"/>
                        </a:cubicBezTo>
                        <a:cubicBezTo>
                          <a:pt x="512" y="1329"/>
                          <a:pt x="838" y="726"/>
                          <a:pt x="1127" y="110"/>
                        </a:cubicBezTo>
                        <a:cubicBezTo>
                          <a:pt x="1153" y="49"/>
                          <a:pt x="1108" y="1"/>
                          <a:pt x="1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46"/>
                  <p:cNvSpPr/>
                  <p:nvPr/>
                </p:nvSpPr>
                <p:spPr>
                  <a:xfrm rot="2700000">
                    <a:off x="8869697" y="1083018"/>
                    <a:ext cx="33117" cy="60967"/>
                  </a:xfrm>
                  <a:custGeom>
                    <a:avLst/>
                    <a:gdLst/>
                    <a:ahLst/>
                    <a:cxnLst/>
                    <a:rect l="l" t="t" r="r" b="b"/>
                    <a:pathLst>
                      <a:path w="1044" h="1922" extrusionOk="0">
                        <a:moveTo>
                          <a:pt x="959" y="0"/>
                        </a:moveTo>
                        <a:cubicBezTo>
                          <a:pt x="938" y="0"/>
                          <a:pt x="917" y="10"/>
                          <a:pt x="901" y="34"/>
                        </a:cubicBezTo>
                        <a:cubicBezTo>
                          <a:pt x="599" y="612"/>
                          <a:pt x="323" y="1203"/>
                          <a:pt x="34" y="1781"/>
                        </a:cubicBezTo>
                        <a:cubicBezTo>
                          <a:pt x="0" y="1857"/>
                          <a:pt x="63" y="1922"/>
                          <a:pt x="126" y="1922"/>
                        </a:cubicBezTo>
                        <a:cubicBezTo>
                          <a:pt x="158" y="1922"/>
                          <a:pt x="189" y="1906"/>
                          <a:pt x="210" y="1869"/>
                        </a:cubicBezTo>
                        <a:cubicBezTo>
                          <a:pt x="486" y="1278"/>
                          <a:pt x="763" y="700"/>
                          <a:pt x="1027" y="97"/>
                        </a:cubicBezTo>
                        <a:cubicBezTo>
                          <a:pt x="1044" y="46"/>
                          <a:pt x="1002" y="0"/>
                          <a:pt x="9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46"/>
                  <p:cNvSpPr/>
                  <p:nvPr/>
                </p:nvSpPr>
                <p:spPr>
                  <a:xfrm rot="2700000">
                    <a:off x="8902929" y="1230158"/>
                    <a:ext cx="34798" cy="59096"/>
                  </a:xfrm>
                  <a:custGeom>
                    <a:avLst/>
                    <a:gdLst/>
                    <a:ahLst/>
                    <a:cxnLst/>
                    <a:rect l="l" t="t" r="r" b="b"/>
                    <a:pathLst>
                      <a:path w="1097" h="1863" extrusionOk="0">
                        <a:moveTo>
                          <a:pt x="1027" y="0"/>
                        </a:moveTo>
                        <a:cubicBezTo>
                          <a:pt x="1015" y="0"/>
                          <a:pt x="1003" y="6"/>
                          <a:pt x="993" y="19"/>
                        </a:cubicBezTo>
                        <a:cubicBezTo>
                          <a:pt x="566" y="521"/>
                          <a:pt x="239" y="1124"/>
                          <a:pt x="25" y="1740"/>
                        </a:cubicBezTo>
                        <a:cubicBezTo>
                          <a:pt x="0" y="1807"/>
                          <a:pt x="75" y="1863"/>
                          <a:pt x="140" y="1863"/>
                        </a:cubicBezTo>
                        <a:cubicBezTo>
                          <a:pt x="172" y="1863"/>
                          <a:pt x="201" y="1849"/>
                          <a:pt x="214" y="1816"/>
                        </a:cubicBezTo>
                        <a:cubicBezTo>
                          <a:pt x="339" y="1514"/>
                          <a:pt x="452" y="1212"/>
                          <a:pt x="603" y="923"/>
                        </a:cubicBezTo>
                        <a:cubicBezTo>
                          <a:pt x="741" y="634"/>
                          <a:pt x="905" y="358"/>
                          <a:pt x="1068" y="81"/>
                        </a:cubicBezTo>
                        <a:cubicBezTo>
                          <a:pt x="1096" y="44"/>
                          <a:pt x="1062" y="0"/>
                          <a:pt x="102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46"/>
                  <p:cNvSpPr/>
                  <p:nvPr/>
                </p:nvSpPr>
                <p:spPr>
                  <a:xfrm rot="2700000">
                    <a:off x="8931236" y="1391436"/>
                    <a:ext cx="39937" cy="61856"/>
                  </a:xfrm>
                  <a:custGeom>
                    <a:avLst/>
                    <a:gdLst/>
                    <a:ahLst/>
                    <a:cxnLst/>
                    <a:rect l="l" t="t" r="r" b="b"/>
                    <a:pathLst>
                      <a:path w="1259" h="1950" extrusionOk="0">
                        <a:moveTo>
                          <a:pt x="1168" y="0"/>
                        </a:moveTo>
                        <a:cubicBezTo>
                          <a:pt x="1146" y="0"/>
                          <a:pt x="1124" y="12"/>
                          <a:pt x="1108" y="40"/>
                        </a:cubicBezTo>
                        <a:cubicBezTo>
                          <a:pt x="793" y="643"/>
                          <a:pt x="454" y="1246"/>
                          <a:pt x="52" y="1812"/>
                        </a:cubicBezTo>
                        <a:cubicBezTo>
                          <a:pt x="0" y="1881"/>
                          <a:pt x="73" y="1950"/>
                          <a:pt x="148" y="1950"/>
                        </a:cubicBezTo>
                        <a:cubicBezTo>
                          <a:pt x="182" y="1950"/>
                          <a:pt x="217" y="1935"/>
                          <a:pt x="241" y="1900"/>
                        </a:cubicBezTo>
                        <a:cubicBezTo>
                          <a:pt x="630" y="1347"/>
                          <a:pt x="982" y="744"/>
                          <a:pt x="1233" y="103"/>
                        </a:cubicBezTo>
                        <a:cubicBezTo>
                          <a:pt x="1259" y="51"/>
                          <a:pt x="1215" y="0"/>
                          <a:pt x="116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46"/>
                  <p:cNvSpPr/>
                  <p:nvPr/>
                </p:nvSpPr>
                <p:spPr>
                  <a:xfrm rot="2700000">
                    <a:off x="8934765" y="1326683"/>
                    <a:ext cx="26328" cy="38160"/>
                  </a:xfrm>
                  <a:custGeom>
                    <a:avLst/>
                    <a:gdLst/>
                    <a:ahLst/>
                    <a:cxnLst/>
                    <a:rect l="l" t="t" r="r" b="b"/>
                    <a:pathLst>
                      <a:path w="830" h="1203" extrusionOk="0">
                        <a:moveTo>
                          <a:pt x="750" y="1"/>
                        </a:moveTo>
                        <a:cubicBezTo>
                          <a:pt x="736" y="1"/>
                          <a:pt x="723" y="6"/>
                          <a:pt x="713" y="19"/>
                        </a:cubicBezTo>
                        <a:cubicBezTo>
                          <a:pt x="588" y="195"/>
                          <a:pt x="475" y="371"/>
                          <a:pt x="349" y="559"/>
                        </a:cubicBezTo>
                        <a:cubicBezTo>
                          <a:pt x="299" y="647"/>
                          <a:pt x="236" y="735"/>
                          <a:pt x="173" y="823"/>
                        </a:cubicBezTo>
                        <a:cubicBezTo>
                          <a:pt x="123" y="911"/>
                          <a:pt x="35" y="1012"/>
                          <a:pt x="10" y="1112"/>
                        </a:cubicBezTo>
                        <a:cubicBezTo>
                          <a:pt x="0" y="1168"/>
                          <a:pt x="45" y="1203"/>
                          <a:pt x="89" y="1203"/>
                        </a:cubicBezTo>
                        <a:cubicBezTo>
                          <a:pt x="106" y="1203"/>
                          <a:pt x="122" y="1198"/>
                          <a:pt x="135" y="1188"/>
                        </a:cubicBezTo>
                        <a:cubicBezTo>
                          <a:pt x="186" y="1150"/>
                          <a:pt x="211" y="1087"/>
                          <a:pt x="236" y="1050"/>
                        </a:cubicBezTo>
                        <a:cubicBezTo>
                          <a:pt x="261" y="999"/>
                          <a:pt x="286" y="962"/>
                          <a:pt x="311" y="924"/>
                        </a:cubicBezTo>
                        <a:cubicBezTo>
                          <a:pt x="374" y="823"/>
                          <a:pt x="424" y="735"/>
                          <a:pt x="487" y="647"/>
                        </a:cubicBezTo>
                        <a:cubicBezTo>
                          <a:pt x="600" y="459"/>
                          <a:pt x="713" y="270"/>
                          <a:pt x="801" y="82"/>
                        </a:cubicBezTo>
                        <a:cubicBezTo>
                          <a:pt x="829" y="45"/>
                          <a:pt x="788" y="1"/>
                          <a:pt x="75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46"/>
                  <p:cNvSpPr/>
                  <p:nvPr/>
                </p:nvSpPr>
                <p:spPr>
                  <a:xfrm rot="2700000">
                    <a:off x="8901462" y="1161534"/>
                    <a:ext cx="24901" cy="42918"/>
                  </a:xfrm>
                  <a:custGeom>
                    <a:avLst/>
                    <a:gdLst/>
                    <a:ahLst/>
                    <a:cxnLst/>
                    <a:rect l="l" t="t" r="r" b="b"/>
                    <a:pathLst>
                      <a:path w="785" h="1353" extrusionOk="0">
                        <a:moveTo>
                          <a:pt x="717" y="0"/>
                        </a:moveTo>
                        <a:cubicBezTo>
                          <a:pt x="702" y="0"/>
                          <a:pt x="687" y="7"/>
                          <a:pt x="679" y="24"/>
                        </a:cubicBezTo>
                        <a:cubicBezTo>
                          <a:pt x="541" y="237"/>
                          <a:pt x="428" y="451"/>
                          <a:pt x="315" y="665"/>
                        </a:cubicBezTo>
                        <a:cubicBezTo>
                          <a:pt x="252" y="765"/>
                          <a:pt x="189" y="866"/>
                          <a:pt x="139" y="979"/>
                        </a:cubicBezTo>
                        <a:cubicBezTo>
                          <a:pt x="89" y="1067"/>
                          <a:pt x="1" y="1192"/>
                          <a:pt x="1" y="1293"/>
                        </a:cubicBezTo>
                        <a:cubicBezTo>
                          <a:pt x="1" y="1330"/>
                          <a:pt x="28" y="1353"/>
                          <a:pt x="57" y="1353"/>
                        </a:cubicBezTo>
                        <a:cubicBezTo>
                          <a:pt x="68" y="1353"/>
                          <a:pt x="79" y="1350"/>
                          <a:pt x="89" y="1343"/>
                        </a:cubicBezTo>
                        <a:cubicBezTo>
                          <a:pt x="177" y="1280"/>
                          <a:pt x="227" y="1155"/>
                          <a:pt x="265" y="1067"/>
                        </a:cubicBezTo>
                        <a:cubicBezTo>
                          <a:pt x="327" y="954"/>
                          <a:pt x="390" y="841"/>
                          <a:pt x="440" y="727"/>
                        </a:cubicBezTo>
                        <a:cubicBezTo>
                          <a:pt x="554" y="514"/>
                          <a:pt x="667" y="300"/>
                          <a:pt x="767" y="74"/>
                        </a:cubicBezTo>
                        <a:cubicBezTo>
                          <a:pt x="784" y="31"/>
                          <a:pt x="749" y="0"/>
                          <a:pt x="7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46"/>
                  <p:cNvSpPr/>
                  <p:nvPr/>
                </p:nvSpPr>
                <p:spPr>
                  <a:xfrm rot="2700000">
                    <a:off x="8868767" y="1022986"/>
                    <a:ext cx="24837" cy="28009"/>
                  </a:xfrm>
                  <a:custGeom>
                    <a:avLst/>
                    <a:gdLst/>
                    <a:ahLst/>
                    <a:cxnLst/>
                    <a:rect l="l" t="t" r="r" b="b"/>
                    <a:pathLst>
                      <a:path w="783" h="883" extrusionOk="0">
                        <a:moveTo>
                          <a:pt x="706" y="1"/>
                        </a:moveTo>
                        <a:cubicBezTo>
                          <a:pt x="692" y="1"/>
                          <a:pt x="679" y="5"/>
                          <a:pt x="666" y="14"/>
                        </a:cubicBezTo>
                        <a:cubicBezTo>
                          <a:pt x="541" y="140"/>
                          <a:pt x="428" y="278"/>
                          <a:pt x="314" y="416"/>
                        </a:cubicBezTo>
                        <a:cubicBezTo>
                          <a:pt x="252" y="492"/>
                          <a:pt x="201" y="554"/>
                          <a:pt x="139" y="630"/>
                        </a:cubicBezTo>
                        <a:cubicBezTo>
                          <a:pt x="101" y="680"/>
                          <a:pt x="0" y="768"/>
                          <a:pt x="25" y="844"/>
                        </a:cubicBezTo>
                        <a:cubicBezTo>
                          <a:pt x="25" y="869"/>
                          <a:pt x="51" y="881"/>
                          <a:pt x="76" y="881"/>
                        </a:cubicBezTo>
                        <a:cubicBezTo>
                          <a:pt x="79" y="882"/>
                          <a:pt x="83" y="882"/>
                          <a:pt x="86" y="882"/>
                        </a:cubicBezTo>
                        <a:cubicBezTo>
                          <a:pt x="158" y="882"/>
                          <a:pt x="228" y="766"/>
                          <a:pt x="264" y="718"/>
                        </a:cubicBezTo>
                        <a:cubicBezTo>
                          <a:pt x="327" y="655"/>
                          <a:pt x="377" y="580"/>
                          <a:pt x="428" y="504"/>
                        </a:cubicBezTo>
                        <a:cubicBezTo>
                          <a:pt x="541" y="366"/>
                          <a:pt x="654" y="228"/>
                          <a:pt x="754" y="77"/>
                        </a:cubicBezTo>
                        <a:cubicBezTo>
                          <a:pt x="783" y="39"/>
                          <a:pt x="747" y="1"/>
                          <a:pt x="7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46"/>
                  <p:cNvSpPr/>
                  <p:nvPr/>
                </p:nvSpPr>
                <p:spPr>
                  <a:xfrm rot="2700000">
                    <a:off x="8832816" y="858750"/>
                    <a:ext cx="20587" cy="35337"/>
                  </a:xfrm>
                  <a:custGeom>
                    <a:avLst/>
                    <a:gdLst/>
                    <a:ahLst/>
                    <a:cxnLst/>
                    <a:rect l="l" t="t" r="r" b="b"/>
                    <a:pathLst>
                      <a:path w="649" h="1114" extrusionOk="0">
                        <a:moveTo>
                          <a:pt x="606" y="1"/>
                        </a:moveTo>
                        <a:cubicBezTo>
                          <a:pt x="589" y="1"/>
                          <a:pt x="572" y="11"/>
                          <a:pt x="566" y="33"/>
                        </a:cubicBezTo>
                        <a:cubicBezTo>
                          <a:pt x="554" y="58"/>
                          <a:pt x="529" y="83"/>
                          <a:pt x="516" y="108"/>
                        </a:cubicBezTo>
                        <a:cubicBezTo>
                          <a:pt x="504" y="133"/>
                          <a:pt x="491" y="158"/>
                          <a:pt x="491" y="171"/>
                        </a:cubicBezTo>
                        <a:cubicBezTo>
                          <a:pt x="466" y="221"/>
                          <a:pt x="453" y="272"/>
                          <a:pt x="428" y="322"/>
                        </a:cubicBezTo>
                        <a:cubicBezTo>
                          <a:pt x="390" y="410"/>
                          <a:pt x="340" y="498"/>
                          <a:pt x="302" y="573"/>
                        </a:cubicBezTo>
                        <a:cubicBezTo>
                          <a:pt x="252" y="661"/>
                          <a:pt x="202" y="736"/>
                          <a:pt x="139" y="824"/>
                        </a:cubicBezTo>
                        <a:cubicBezTo>
                          <a:pt x="89" y="887"/>
                          <a:pt x="1" y="975"/>
                          <a:pt x="13" y="1076"/>
                        </a:cubicBezTo>
                        <a:cubicBezTo>
                          <a:pt x="13" y="1088"/>
                          <a:pt x="26" y="1113"/>
                          <a:pt x="51" y="1113"/>
                        </a:cubicBezTo>
                        <a:cubicBezTo>
                          <a:pt x="152" y="1113"/>
                          <a:pt x="215" y="988"/>
                          <a:pt x="265" y="912"/>
                        </a:cubicBezTo>
                        <a:cubicBezTo>
                          <a:pt x="328" y="824"/>
                          <a:pt x="378" y="736"/>
                          <a:pt x="428" y="649"/>
                        </a:cubicBezTo>
                        <a:cubicBezTo>
                          <a:pt x="478" y="561"/>
                          <a:pt x="529" y="460"/>
                          <a:pt x="566" y="372"/>
                        </a:cubicBezTo>
                        <a:cubicBezTo>
                          <a:pt x="579" y="322"/>
                          <a:pt x="604" y="272"/>
                          <a:pt x="617" y="221"/>
                        </a:cubicBezTo>
                        <a:cubicBezTo>
                          <a:pt x="629" y="158"/>
                          <a:pt x="629" y="108"/>
                          <a:pt x="642" y="45"/>
                        </a:cubicBezTo>
                        <a:cubicBezTo>
                          <a:pt x="649" y="17"/>
                          <a:pt x="628" y="1"/>
                          <a:pt x="6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46"/>
                  <p:cNvSpPr/>
                  <p:nvPr/>
                </p:nvSpPr>
                <p:spPr>
                  <a:xfrm rot="2700000">
                    <a:off x="8796307" y="720735"/>
                    <a:ext cx="20682" cy="35400"/>
                  </a:xfrm>
                  <a:custGeom>
                    <a:avLst/>
                    <a:gdLst/>
                    <a:ahLst/>
                    <a:cxnLst/>
                    <a:rect l="l" t="t" r="r" b="b"/>
                    <a:pathLst>
                      <a:path w="652" h="1116" extrusionOk="0">
                        <a:moveTo>
                          <a:pt x="559" y="1"/>
                        </a:moveTo>
                        <a:cubicBezTo>
                          <a:pt x="527" y="1"/>
                          <a:pt x="496" y="19"/>
                          <a:pt x="486" y="60"/>
                        </a:cubicBezTo>
                        <a:cubicBezTo>
                          <a:pt x="435" y="399"/>
                          <a:pt x="284" y="713"/>
                          <a:pt x="58" y="965"/>
                        </a:cubicBezTo>
                        <a:cubicBezTo>
                          <a:pt x="0" y="1033"/>
                          <a:pt x="61" y="1115"/>
                          <a:pt x="127" y="1115"/>
                        </a:cubicBezTo>
                        <a:cubicBezTo>
                          <a:pt x="147" y="1115"/>
                          <a:pt x="167" y="1108"/>
                          <a:pt x="184" y="1090"/>
                        </a:cubicBezTo>
                        <a:cubicBezTo>
                          <a:pt x="423" y="801"/>
                          <a:pt x="586" y="462"/>
                          <a:pt x="636" y="98"/>
                        </a:cubicBezTo>
                        <a:cubicBezTo>
                          <a:pt x="651" y="38"/>
                          <a:pt x="605" y="1"/>
                          <a:pt x="5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46"/>
                  <p:cNvSpPr/>
                  <p:nvPr/>
                </p:nvSpPr>
                <p:spPr>
                  <a:xfrm rot="2700000">
                    <a:off x="8763701" y="578511"/>
                    <a:ext cx="22236" cy="37399"/>
                  </a:xfrm>
                  <a:custGeom>
                    <a:avLst/>
                    <a:gdLst/>
                    <a:ahLst/>
                    <a:cxnLst/>
                    <a:rect l="l" t="t" r="r" b="b"/>
                    <a:pathLst>
                      <a:path w="701" h="1179" extrusionOk="0">
                        <a:moveTo>
                          <a:pt x="618" y="1"/>
                        </a:moveTo>
                        <a:cubicBezTo>
                          <a:pt x="588" y="1"/>
                          <a:pt x="558" y="18"/>
                          <a:pt x="547" y="55"/>
                        </a:cubicBezTo>
                        <a:cubicBezTo>
                          <a:pt x="510" y="243"/>
                          <a:pt x="447" y="432"/>
                          <a:pt x="359" y="595"/>
                        </a:cubicBezTo>
                        <a:cubicBezTo>
                          <a:pt x="309" y="683"/>
                          <a:pt x="271" y="771"/>
                          <a:pt x="208" y="846"/>
                        </a:cubicBezTo>
                        <a:cubicBezTo>
                          <a:pt x="183" y="884"/>
                          <a:pt x="145" y="922"/>
                          <a:pt x="120" y="959"/>
                        </a:cubicBezTo>
                        <a:cubicBezTo>
                          <a:pt x="83" y="997"/>
                          <a:pt x="45" y="1035"/>
                          <a:pt x="32" y="1072"/>
                        </a:cubicBezTo>
                        <a:cubicBezTo>
                          <a:pt x="0" y="1126"/>
                          <a:pt x="49" y="1179"/>
                          <a:pt x="103" y="1179"/>
                        </a:cubicBezTo>
                        <a:cubicBezTo>
                          <a:pt x="113" y="1179"/>
                          <a:pt x="123" y="1177"/>
                          <a:pt x="133" y="1173"/>
                        </a:cubicBezTo>
                        <a:cubicBezTo>
                          <a:pt x="208" y="1123"/>
                          <a:pt x="271" y="1010"/>
                          <a:pt x="334" y="934"/>
                        </a:cubicBezTo>
                        <a:cubicBezTo>
                          <a:pt x="397" y="846"/>
                          <a:pt x="447" y="758"/>
                          <a:pt x="497" y="670"/>
                        </a:cubicBezTo>
                        <a:cubicBezTo>
                          <a:pt x="585" y="494"/>
                          <a:pt x="648" y="293"/>
                          <a:pt x="686" y="92"/>
                        </a:cubicBezTo>
                        <a:cubicBezTo>
                          <a:pt x="700" y="34"/>
                          <a:pt x="660" y="1"/>
                          <a:pt x="61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46"/>
                  <p:cNvSpPr/>
                  <p:nvPr/>
                </p:nvSpPr>
                <p:spPr>
                  <a:xfrm rot="2700000">
                    <a:off x="8731363" y="453621"/>
                    <a:ext cx="21190" cy="36669"/>
                  </a:xfrm>
                  <a:custGeom>
                    <a:avLst/>
                    <a:gdLst/>
                    <a:ahLst/>
                    <a:cxnLst/>
                    <a:rect l="l" t="t" r="r" b="b"/>
                    <a:pathLst>
                      <a:path w="668" h="1156" extrusionOk="0">
                        <a:moveTo>
                          <a:pt x="597" y="0"/>
                        </a:moveTo>
                        <a:cubicBezTo>
                          <a:pt x="579" y="0"/>
                          <a:pt x="562" y="9"/>
                          <a:pt x="550" y="29"/>
                        </a:cubicBezTo>
                        <a:cubicBezTo>
                          <a:pt x="449" y="193"/>
                          <a:pt x="361" y="368"/>
                          <a:pt x="261" y="544"/>
                        </a:cubicBezTo>
                        <a:cubicBezTo>
                          <a:pt x="223" y="632"/>
                          <a:pt x="173" y="720"/>
                          <a:pt x="122" y="808"/>
                        </a:cubicBezTo>
                        <a:cubicBezTo>
                          <a:pt x="85" y="884"/>
                          <a:pt x="22" y="984"/>
                          <a:pt x="9" y="1072"/>
                        </a:cubicBezTo>
                        <a:cubicBezTo>
                          <a:pt x="0" y="1117"/>
                          <a:pt x="36" y="1156"/>
                          <a:pt x="76" y="1156"/>
                        </a:cubicBezTo>
                        <a:cubicBezTo>
                          <a:pt x="92" y="1156"/>
                          <a:pt x="108" y="1149"/>
                          <a:pt x="122" y="1135"/>
                        </a:cubicBezTo>
                        <a:cubicBezTo>
                          <a:pt x="185" y="1072"/>
                          <a:pt x="223" y="959"/>
                          <a:pt x="261" y="884"/>
                        </a:cubicBezTo>
                        <a:cubicBezTo>
                          <a:pt x="311" y="796"/>
                          <a:pt x="349" y="708"/>
                          <a:pt x="399" y="607"/>
                        </a:cubicBezTo>
                        <a:cubicBezTo>
                          <a:pt x="487" y="431"/>
                          <a:pt x="575" y="255"/>
                          <a:pt x="650" y="79"/>
                        </a:cubicBezTo>
                        <a:cubicBezTo>
                          <a:pt x="667" y="37"/>
                          <a:pt x="632" y="0"/>
                          <a:pt x="5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46"/>
                  <p:cNvSpPr/>
                  <p:nvPr/>
                </p:nvSpPr>
                <p:spPr>
                  <a:xfrm rot="2700000">
                    <a:off x="8692225" y="315856"/>
                    <a:ext cx="21316" cy="36479"/>
                  </a:xfrm>
                  <a:custGeom>
                    <a:avLst/>
                    <a:gdLst/>
                    <a:ahLst/>
                    <a:cxnLst/>
                    <a:rect l="l" t="t" r="r" b="b"/>
                    <a:pathLst>
                      <a:path w="672" h="1150" extrusionOk="0">
                        <a:moveTo>
                          <a:pt x="636" y="1"/>
                        </a:moveTo>
                        <a:cubicBezTo>
                          <a:pt x="629" y="1"/>
                          <a:pt x="620" y="6"/>
                          <a:pt x="613" y="17"/>
                        </a:cubicBezTo>
                        <a:lnTo>
                          <a:pt x="575" y="67"/>
                        </a:lnTo>
                        <a:cubicBezTo>
                          <a:pt x="550" y="79"/>
                          <a:pt x="550" y="79"/>
                          <a:pt x="525" y="105"/>
                        </a:cubicBezTo>
                        <a:cubicBezTo>
                          <a:pt x="500" y="142"/>
                          <a:pt x="487" y="180"/>
                          <a:pt x="462" y="230"/>
                        </a:cubicBezTo>
                        <a:cubicBezTo>
                          <a:pt x="412" y="318"/>
                          <a:pt x="361" y="406"/>
                          <a:pt x="324" y="494"/>
                        </a:cubicBezTo>
                        <a:cubicBezTo>
                          <a:pt x="223" y="670"/>
                          <a:pt x="135" y="846"/>
                          <a:pt x="35" y="1034"/>
                        </a:cubicBezTo>
                        <a:cubicBezTo>
                          <a:pt x="0" y="1095"/>
                          <a:pt x="60" y="1149"/>
                          <a:pt x="117" y="1149"/>
                        </a:cubicBezTo>
                        <a:cubicBezTo>
                          <a:pt x="144" y="1149"/>
                          <a:pt x="170" y="1138"/>
                          <a:pt x="185" y="1110"/>
                        </a:cubicBezTo>
                        <a:cubicBezTo>
                          <a:pt x="273" y="921"/>
                          <a:pt x="361" y="745"/>
                          <a:pt x="449" y="569"/>
                        </a:cubicBezTo>
                        <a:cubicBezTo>
                          <a:pt x="500" y="482"/>
                          <a:pt x="537" y="394"/>
                          <a:pt x="575" y="306"/>
                        </a:cubicBezTo>
                        <a:cubicBezTo>
                          <a:pt x="600" y="255"/>
                          <a:pt x="625" y="218"/>
                          <a:pt x="650" y="167"/>
                        </a:cubicBezTo>
                        <a:cubicBezTo>
                          <a:pt x="650" y="142"/>
                          <a:pt x="650" y="130"/>
                          <a:pt x="650" y="117"/>
                        </a:cubicBezTo>
                        <a:lnTo>
                          <a:pt x="650" y="92"/>
                        </a:lnTo>
                        <a:lnTo>
                          <a:pt x="663" y="54"/>
                        </a:lnTo>
                        <a:cubicBezTo>
                          <a:pt x="672" y="28"/>
                          <a:pt x="656" y="1"/>
                          <a:pt x="6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54" name="Google Shape;2854;p46"/>
              <p:cNvSpPr/>
              <p:nvPr/>
            </p:nvSpPr>
            <p:spPr>
              <a:xfrm>
                <a:off x="7826075" y="4236825"/>
                <a:ext cx="25" cy="3475"/>
              </a:xfrm>
              <a:custGeom>
                <a:avLst/>
                <a:gdLst/>
                <a:ahLst/>
                <a:cxnLst/>
                <a:rect l="l" t="t" r="r" b="b"/>
                <a:pathLst>
                  <a:path w="1" h="139" extrusionOk="0">
                    <a:moveTo>
                      <a:pt x="0" y="138"/>
                    </a:moveTo>
                    <a:cubicBezTo>
                      <a:pt x="0" y="138"/>
                      <a:pt x="0" y="138"/>
                      <a:pt x="0" y="126"/>
                    </a:cubicBezTo>
                    <a:cubicBezTo>
                      <a:pt x="0" y="138"/>
                      <a:pt x="0" y="138"/>
                      <a:pt x="0" y="138"/>
                    </a:cubicBezTo>
                    <a:close/>
                    <a:moveTo>
                      <a:pt x="0" y="126"/>
                    </a:moveTo>
                    <a:cubicBezTo>
                      <a:pt x="0" y="126"/>
                      <a:pt x="0" y="113"/>
                      <a:pt x="0" y="113"/>
                    </a:cubicBezTo>
                    <a:cubicBezTo>
                      <a:pt x="0" y="113"/>
                      <a:pt x="0" y="126"/>
                      <a:pt x="0" y="126"/>
                    </a:cubicBezTo>
                    <a:close/>
                    <a:moveTo>
                      <a:pt x="0" y="101"/>
                    </a:moveTo>
                    <a:cubicBezTo>
                      <a:pt x="0" y="101"/>
                      <a:pt x="0" y="101"/>
                      <a:pt x="0" y="101"/>
                    </a:cubicBezTo>
                    <a:cubicBezTo>
                      <a:pt x="0" y="101"/>
                      <a:pt x="0" y="101"/>
                      <a:pt x="0" y="101"/>
                    </a:cubicBezTo>
                    <a:close/>
                    <a:moveTo>
                      <a:pt x="0" y="88"/>
                    </a:moveTo>
                    <a:cubicBezTo>
                      <a:pt x="0" y="88"/>
                      <a:pt x="0" y="76"/>
                      <a:pt x="0" y="76"/>
                    </a:cubicBezTo>
                    <a:cubicBezTo>
                      <a:pt x="0" y="76"/>
                      <a:pt x="0" y="88"/>
                      <a:pt x="0" y="88"/>
                    </a:cubicBezTo>
                    <a:close/>
                    <a:moveTo>
                      <a:pt x="0" y="76"/>
                    </a:moveTo>
                    <a:cubicBezTo>
                      <a:pt x="0" y="63"/>
                      <a:pt x="0" y="63"/>
                      <a:pt x="0" y="63"/>
                    </a:cubicBezTo>
                    <a:cubicBezTo>
                      <a:pt x="0" y="63"/>
                      <a:pt x="0" y="63"/>
                      <a:pt x="0" y="76"/>
                    </a:cubicBezTo>
                    <a:close/>
                    <a:moveTo>
                      <a:pt x="0" y="50"/>
                    </a:moveTo>
                    <a:cubicBezTo>
                      <a:pt x="0" y="50"/>
                      <a:pt x="0" y="50"/>
                      <a:pt x="0" y="50"/>
                    </a:cubicBezTo>
                    <a:cubicBezTo>
                      <a:pt x="0" y="50"/>
                      <a:pt x="0" y="50"/>
                      <a:pt x="0" y="50"/>
                    </a:cubicBezTo>
                    <a:close/>
                    <a:moveTo>
                      <a:pt x="0" y="38"/>
                    </a:moveTo>
                    <a:cubicBezTo>
                      <a:pt x="0" y="38"/>
                      <a:pt x="0" y="25"/>
                      <a:pt x="0" y="25"/>
                    </a:cubicBezTo>
                    <a:cubicBezTo>
                      <a:pt x="0" y="25"/>
                      <a:pt x="0" y="38"/>
                      <a:pt x="0" y="38"/>
                    </a:cubicBezTo>
                    <a:close/>
                    <a:moveTo>
                      <a:pt x="0" y="13"/>
                    </a:moveTo>
                    <a:cubicBezTo>
                      <a:pt x="0" y="13"/>
                      <a:pt x="0" y="13"/>
                      <a:pt x="0" y="13"/>
                    </a:cubicBezTo>
                    <a:cubicBezTo>
                      <a:pt x="0" y="13"/>
                      <a:pt x="0" y="13"/>
                      <a:pt x="0" y="13"/>
                    </a:cubicBezTo>
                    <a:close/>
                    <a:moveTo>
                      <a:pt x="0" y="0"/>
                    </a:moveTo>
                    <a:cubicBezTo>
                      <a:pt x="0" y="0"/>
                      <a:pt x="0" y="0"/>
                      <a:pt x="0" y="0"/>
                    </a:cubicBezTo>
                    <a:cubicBezTo>
                      <a:pt x="0" y="0"/>
                      <a:pt x="0" y="0"/>
                      <a:pt x="0" y="0"/>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5" name="Google Shape;2855;p46"/>
              <p:cNvGrpSpPr/>
              <p:nvPr/>
            </p:nvGrpSpPr>
            <p:grpSpPr>
              <a:xfrm>
                <a:off x="7800050" y="4041563"/>
                <a:ext cx="546000" cy="546000"/>
                <a:chOff x="7807225" y="3947400"/>
                <a:chExt cx="546000" cy="546000"/>
              </a:xfrm>
            </p:grpSpPr>
            <p:sp>
              <p:nvSpPr>
                <p:cNvPr id="2856" name="Google Shape;2856;p46"/>
                <p:cNvSpPr/>
                <p:nvPr/>
              </p:nvSpPr>
              <p:spPr>
                <a:xfrm>
                  <a:off x="7807225" y="3947400"/>
                  <a:ext cx="546000" cy="546000"/>
                </a:xfrm>
                <a:prstGeom prst="ellipse">
                  <a:avLst/>
                </a:pr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Quicksand Medium"/>
                    <a:ea typeface="Quicksand Medium"/>
                    <a:cs typeface="Quicksand Medium"/>
                    <a:sym typeface="Quicksand Medium"/>
                  </a:endParaRPr>
                </a:p>
              </p:txBody>
            </p:sp>
            <p:sp>
              <p:nvSpPr>
                <p:cNvPr id="2857" name="Google Shape;2857;p46"/>
                <p:cNvSpPr/>
                <p:nvPr/>
              </p:nvSpPr>
              <p:spPr>
                <a:xfrm>
                  <a:off x="7872250" y="3998375"/>
                  <a:ext cx="426625" cy="451450"/>
                </a:xfrm>
                <a:custGeom>
                  <a:avLst/>
                  <a:gdLst/>
                  <a:ahLst/>
                  <a:cxnLst/>
                  <a:rect l="l" t="t" r="r" b="b"/>
                  <a:pathLst>
                    <a:path w="17065" h="18058" extrusionOk="0">
                      <a:moveTo>
                        <a:pt x="9078" y="8385"/>
                      </a:moveTo>
                      <a:cubicBezTo>
                        <a:pt x="9139" y="8385"/>
                        <a:pt x="9200" y="8388"/>
                        <a:pt x="9261" y="8395"/>
                      </a:cubicBezTo>
                      <a:cubicBezTo>
                        <a:pt x="9513" y="8420"/>
                        <a:pt x="9777" y="8508"/>
                        <a:pt x="10003" y="8659"/>
                      </a:cubicBezTo>
                      <a:cubicBezTo>
                        <a:pt x="10191" y="8784"/>
                        <a:pt x="10342" y="8960"/>
                        <a:pt x="10468" y="9161"/>
                      </a:cubicBezTo>
                      <a:cubicBezTo>
                        <a:pt x="10782" y="9702"/>
                        <a:pt x="10794" y="10430"/>
                        <a:pt x="10455" y="10958"/>
                      </a:cubicBezTo>
                      <a:cubicBezTo>
                        <a:pt x="10142" y="11434"/>
                        <a:pt x="9568" y="11695"/>
                        <a:pt x="8998" y="11695"/>
                      </a:cubicBezTo>
                      <a:cubicBezTo>
                        <a:pt x="8905" y="11695"/>
                        <a:pt x="8812" y="11688"/>
                        <a:pt x="8721" y="11674"/>
                      </a:cubicBezTo>
                      <a:cubicBezTo>
                        <a:pt x="8532" y="11637"/>
                        <a:pt x="8344" y="11561"/>
                        <a:pt x="8168" y="11461"/>
                      </a:cubicBezTo>
                      <a:cubicBezTo>
                        <a:pt x="7716" y="11184"/>
                        <a:pt x="7452" y="10669"/>
                        <a:pt x="7402" y="10141"/>
                      </a:cubicBezTo>
                      <a:cubicBezTo>
                        <a:pt x="7376" y="9815"/>
                        <a:pt x="7439" y="9475"/>
                        <a:pt x="7615" y="9186"/>
                      </a:cubicBezTo>
                      <a:lnTo>
                        <a:pt x="7691" y="9073"/>
                      </a:lnTo>
                      <a:cubicBezTo>
                        <a:pt x="8007" y="8633"/>
                        <a:pt x="8536" y="8385"/>
                        <a:pt x="9078" y="8385"/>
                      </a:cubicBezTo>
                      <a:close/>
                      <a:moveTo>
                        <a:pt x="11511" y="1"/>
                      </a:moveTo>
                      <a:lnTo>
                        <a:pt x="11511" y="13"/>
                      </a:lnTo>
                      <a:cubicBezTo>
                        <a:pt x="7590" y="4260"/>
                        <a:pt x="3833" y="8633"/>
                        <a:pt x="214" y="13132"/>
                      </a:cubicBezTo>
                      <a:lnTo>
                        <a:pt x="0" y="13434"/>
                      </a:lnTo>
                      <a:cubicBezTo>
                        <a:pt x="339" y="14049"/>
                        <a:pt x="767" y="14627"/>
                        <a:pt x="1244" y="15143"/>
                      </a:cubicBezTo>
                      <a:cubicBezTo>
                        <a:pt x="2526" y="16512"/>
                        <a:pt x="4222" y="17442"/>
                        <a:pt x="6007" y="18008"/>
                      </a:cubicBezTo>
                      <a:cubicBezTo>
                        <a:pt x="6070" y="18020"/>
                        <a:pt x="6120" y="18045"/>
                        <a:pt x="6183" y="18058"/>
                      </a:cubicBezTo>
                      <a:lnTo>
                        <a:pt x="6233" y="17869"/>
                      </a:lnTo>
                      <a:cubicBezTo>
                        <a:pt x="9965" y="13660"/>
                        <a:pt x="13584" y="9325"/>
                        <a:pt x="17065" y="4901"/>
                      </a:cubicBezTo>
                      <a:cubicBezTo>
                        <a:pt x="16851" y="4436"/>
                        <a:pt x="16600" y="3997"/>
                        <a:pt x="16311" y="3569"/>
                      </a:cubicBezTo>
                      <a:cubicBezTo>
                        <a:pt x="15167" y="1886"/>
                        <a:pt x="13446" y="641"/>
                        <a:pt x="11511" y="1"/>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46"/>
                <p:cNvSpPr/>
                <p:nvPr/>
              </p:nvSpPr>
              <p:spPr>
                <a:xfrm>
                  <a:off x="8057275" y="4246250"/>
                  <a:ext cx="42425" cy="44000"/>
                </a:xfrm>
                <a:custGeom>
                  <a:avLst/>
                  <a:gdLst/>
                  <a:ahLst/>
                  <a:cxnLst/>
                  <a:rect l="l" t="t" r="r" b="b"/>
                  <a:pathLst>
                    <a:path w="1697" h="1760" extrusionOk="0">
                      <a:moveTo>
                        <a:pt x="1697" y="0"/>
                      </a:moveTo>
                      <a:lnTo>
                        <a:pt x="1697" y="0"/>
                      </a:lnTo>
                      <a:cubicBezTo>
                        <a:pt x="1358" y="25"/>
                        <a:pt x="1018" y="101"/>
                        <a:pt x="704" y="201"/>
                      </a:cubicBezTo>
                      <a:lnTo>
                        <a:pt x="1" y="226"/>
                      </a:lnTo>
                      <a:cubicBezTo>
                        <a:pt x="51" y="754"/>
                        <a:pt x="315" y="1269"/>
                        <a:pt x="767" y="1546"/>
                      </a:cubicBezTo>
                      <a:cubicBezTo>
                        <a:pt x="943" y="1646"/>
                        <a:pt x="1131" y="1722"/>
                        <a:pt x="1320" y="1759"/>
                      </a:cubicBezTo>
                      <a:lnTo>
                        <a:pt x="1446" y="1294"/>
                      </a:lnTo>
                      <a:cubicBezTo>
                        <a:pt x="1571" y="867"/>
                        <a:pt x="1659" y="440"/>
                        <a:pt x="16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46"/>
                <p:cNvSpPr/>
                <p:nvPr/>
              </p:nvSpPr>
              <p:spPr>
                <a:xfrm>
                  <a:off x="8090250" y="4227400"/>
                  <a:ext cx="51875" cy="63375"/>
                </a:xfrm>
                <a:custGeom>
                  <a:avLst/>
                  <a:gdLst/>
                  <a:ahLst/>
                  <a:cxnLst/>
                  <a:rect l="l" t="t" r="r" b="b"/>
                  <a:pathLst>
                    <a:path w="2075" h="2535" extrusionOk="0">
                      <a:moveTo>
                        <a:pt x="1748" y="0"/>
                      </a:moveTo>
                      <a:lnTo>
                        <a:pt x="1408" y="767"/>
                      </a:lnTo>
                      <a:cubicBezTo>
                        <a:pt x="1227" y="740"/>
                        <a:pt x="1041" y="727"/>
                        <a:pt x="856" y="727"/>
                      </a:cubicBezTo>
                      <a:cubicBezTo>
                        <a:pt x="696" y="727"/>
                        <a:pt x="535" y="737"/>
                        <a:pt x="378" y="754"/>
                      </a:cubicBezTo>
                      <a:cubicBezTo>
                        <a:pt x="340" y="1194"/>
                        <a:pt x="252" y="1621"/>
                        <a:pt x="127" y="2048"/>
                      </a:cubicBezTo>
                      <a:lnTo>
                        <a:pt x="1" y="2513"/>
                      </a:lnTo>
                      <a:cubicBezTo>
                        <a:pt x="92" y="2527"/>
                        <a:pt x="185" y="2534"/>
                        <a:pt x="278" y="2534"/>
                      </a:cubicBezTo>
                      <a:cubicBezTo>
                        <a:pt x="848" y="2534"/>
                        <a:pt x="1422" y="2273"/>
                        <a:pt x="1735" y="1797"/>
                      </a:cubicBezTo>
                      <a:cubicBezTo>
                        <a:pt x="2074" y="1269"/>
                        <a:pt x="2062" y="541"/>
                        <a:pt x="17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46"/>
                <p:cNvSpPr/>
                <p:nvPr/>
              </p:nvSpPr>
              <p:spPr>
                <a:xfrm>
                  <a:off x="8056650" y="4208000"/>
                  <a:ext cx="47150" cy="43925"/>
                </a:xfrm>
                <a:custGeom>
                  <a:avLst/>
                  <a:gdLst/>
                  <a:ahLst/>
                  <a:cxnLst/>
                  <a:rect l="l" t="t" r="r" b="b"/>
                  <a:pathLst>
                    <a:path w="1886" h="1757" extrusionOk="0">
                      <a:moveTo>
                        <a:pt x="1702" y="0"/>
                      </a:moveTo>
                      <a:cubicBezTo>
                        <a:pt x="1160" y="0"/>
                        <a:pt x="631" y="248"/>
                        <a:pt x="315" y="688"/>
                      </a:cubicBezTo>
                      <a:lnTo>
                        <a:pt x="239" y="801"/>
                      </a:lnTo>
                      <a:cubicBezTo>
                        <a:pt x="63" y="1090"/>
                        <a:pt x="0" y="1430"/>
                        <a:pt x="26" y="1756"/>
                      </a:cubicBezTo>
                      <a:lnTo>
                        <a:pt x="729" y="1731"/>
                      </a:lnTo>
                      <a:cubicBezTo>
                        <a:pt x="1043" y="1631"/>
                        <a:pt x="1383" y="1555"/>
                        <a:pt x="1722" y="1530"/>
                      </a:cubicBezTo>
                      <a:cubicBezTo>
                        <a:pt x="1747" y="1178"/>
                        <a:pt x="1747" y="826"/>
                        <a:pt x="1709" y="487"/>
                      </a:cubicBezTo>
                      <a:lnTo>
                        <a:pt x="1885" y="10"/>
                      </a:lnTo>
                      <a:cubicBezTo>
                        <a:pt x="1824" y="3"/>
                        <a:pt x="1763" y="0"/>
                        <a:pt x="170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46"/>
                <p:cNvSpPr/>
                <p:nvPr/>
              </p:nvSpPr>
              <p:spPr>
                <a:xfrm>
                  <a:off x="8099375" y="4208225"/>
                  <a:ext cx="34575" cy="38350"/>
                </a:xfrm>
                <a:custGeom>
                  <a:avLst/>
                  <a:gdLst/>
                  <a:ahLst/>
                  <a:cxnLst/>
                  <a:rect l="l" t="t" r="r" b="b"/>
                  <a:pathLst>
                    <a:path w="1383" h="1534" extrusionOk="0">
                      <a:moveTo>
                        <a:pt x="176" y="1"/>
                      </a:moveTo>
                      <a:lnTo>
                        <a:pt x="0" y="478"/>
                      </a:lnTo>
                      <a:cubicBezTo>
                        <a:pt x="38" y="817"/>
                        <a:pt x="38" y="1169"/>
                        <a:pt x="13" y="1521"/>
                      </a:cubicBezTo>
                      <a:cubicBezTo>
                        <a:pt x="170" y="1504"/>
                        <a:pt x="331" y="1494"/>
                        <a:pt x="491" y="1494"/>
                      </a:cubicBezTo>
                      <a:cubicBezTo>
                        <a:pt x="676" y="1494"/>
                        <a:pt x="862" y="1507"/>
                        <a:pt x="1043" y="1534"/>
                      </a:cubicBezTo>
                      <a:lnTo>
                        <a:pt x="1383" y="767"/>
                      </a:lnTo>
                      <a:cubicBezTo>
                        <a:pt x="1257" y="566"/>
                        <a:pt x="1106" y="390"/>
                        <a:pt x="918" y="265"/>
                      </a:cubicBezTo>
                      <a:cubicBezTo>
                        <a:pt x="692" y="114"/>
                        <a:pt x="428" y="26"/>
                        <a:pt x="1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46"/>
                <p:cNvSpPr/>
                <p:nvPr/>
              </p:nvSpPr>
              <p:spPr>
                <a:xfrm>
                  <a:off x="8027125" y="4450125"/>
                  <a:ext cx="128200" cy="24525"/>
                </a:xfrm>
                <a:custGeom>
                  <a:avLst/>
                  <a:gdLst/>
                  <a:ahLst/>
                  <a:cxnLst/>
                  <a:rect l="l" t="t" r="r" b="b"/>
                  <a:pathLst>
                    <a:path w="5128" h="981" extrusionOk="0">
                      <a:moveTo>
                        <a:pt x="5115" y="981"/>
                      </a:moveTo>
                      <a:lnTo>
                        <a:pt x="5127" y="151"/>
                      </a:lnTo>
                      <a:lnTo>
                        <a:pt x="5127" y="151"/>
                      </a:lnTo>
                      <a:lnTo>
                        <a:pt x="5115" y="981"/>
                      </a:lnTo>
                      <a:lnTo>
                        <a:pt x="5115" y="981"/>
                      </a:lnTo>
                      <a:close/>
                      <a:moveTo>
                        <a:pt x="2966" y="440"/>
                      </a:moveTo>
                      <a:lnTo>
                        <a:pt x="2966" y="440"/>
                      </a:lnTo>
                      <a:lnTo>
                        <a:pt x="2966" y="440"/>
                      </a:lnTo>
                      <a:lnTo>
                        <a:pt x="2966" y="440"/>
                      </a:lnTo>
                      <a:close/>
                      <a:moveTo>
                        <a:pt x="2966" y="440"/>
                      </a:moveTo>
                      <a:cubicBezTo>
                        <a:pt x="1961" y="440"/>
                        <a:pt x="955" y="277"/>
                        <a:pt x="0" y="0"/>
                      </a:cubicBezTo>
                      <a:cubicBezTo>
                        <a:pt x="955" y="277"/>
                        <a:pt x="1961" y="440"/>
                        <a:pt x="2966" y="440"/>
                      </a:cubicBezTo>
                      <a:close/>
                      <a:moveTo>
                        <a:pt x="5089" y="164"/>
                      </a:moveTo>
                      <a:cubicBezTo>
                        <a:pt x="5102" y="164"/>
                        <a:pt x="5115" y="151"/>
                        <a:pt x="5127" y="151"/>
                      </a:cubicBezTo>
                      <a:cubicBezTo>
                        <a:pt x="5115" y="151"/>
                        <a:pt x="5102" y="164"/>
                        <a:pt x="5089" y="164"/>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46"/>
                <p:cNvSpPr/>
                <p:nvPr/>
              </p:nvSpPr>
              <p:spPr>
                <a:xfrm>
                  <a:off x="7881675" y="4252525"/>
                  <a:ext cx="56575" cy="69125"/>
                </a:xfrm>
                <a:custGeom>
                  <a:avLst/>
                  <a:gdLst/>
                  <a:ahLst/>
                  <a:cxnLst/>
                  <a:rect l="l" t="t" r="r" b="b"/>
                  <a:pathLst>
                    <a:path w="2263" h="2765" extrusionOk="0">
                      <a:moveTo>
                        <a:pt x="0" y="2765"/>
                      </a:moveTo>
                      <a:cubicBezTo>
                        <a:pt x="742" y="1835"/>
                        <a:pt x="1496" y="918"/>
                        <a:pt x="2262" y="0"/>
                      </a:cubicBezTo>
                      <a:cubicBezTo>
                        <a:pt x="2262" y="0"/>
                        <a:pt x="2262" y="0"/>
                        <a:pt x="2262" y="0"/>
                      </a:cubicBezTo>
                      <a:cubicBezTo>
                        <a:pt x="1496" y="918"/>
                        <a:pt x="742" y="1835"/>
                        <a:pt x="0" y="2765"/>
                      </a:cubicBezTo>
                    </a:path>
                  </a:pathLst>
                </a:custGeom>
                <a:solidFill>
                  <a:srgbClr val="F8A6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46"/>
                <p:cNvSpPr/>
                <p:nvPr/>
              </p:nvSpPr>
              <p:spPr>
                <a:xfrm>
                  <a:off x="7865325" y="4320075"/>
                  <a:ext cx="6950" cy="14150"/>
                </a:xfrm>
                <a:custGeom>
                  <a:avLst/>
                  <a:gdLst/>
                  <a:ahLst/>
                  <a:cxnLst/>
                  <a:rect l="l" t="t" r="r" b="b"/>
                  <a:pathLst>
                    <a:path w="278" h="566" extrusionOk="0">
                      <a:moveTo>
                        <a:pt x="277" y="566"/>
                      </a:moveTo>
                      <a:cubicBezTo>
                        <a:pt x="177" y="390"/>
                        <a:pt x="89" y="201"/>
                        <a:pt x="1" y="0"/>
                      </a:cubicBezTo>
                      <a:cubicBezTo>
                        <a:pt x="89" y="201"/>
                        <a:pt x="177" y="390"/>
                        <a:pt x="277" y="566"/>
                      </a:cubicBezTo>
                      <a:lnTo>
                        <a:pt x="277" y="566"/>
                      </a:lnTo>
                      <a:close/>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5" name="Google Shape;2865;p46"/>
                <p:cNvSpPr/>
                <p:nvPr/>
              </p:nvSpPr>
              <p:spPr>
                <a:xfrm>
                  <a:off x="7845550" y="4310325"/>
                  <a:ext cx="18550" cy="13525"/>
                </a:xfrm>
                <a:custGeom>
                  <a:avLst/>
                  <a:gdLst/>
                  <a:ahLst/>
                  <a:cxnLst/>
                  <a:rect l="l" t="t" r="r" b="b"/>
                  <a:pathLst>
                    <a:path w="742" h="541" extrusionOk="0">
                      <a:moveTo>
                        <a:pt x="0" y="541"/>
                      </a:moveTo>
                      <a:lnTo>
                        <a:pt x="0" y="541"/>
                      </a:lnTo>
                      <a:lnTo>
                        <a:pt x="628" y="1"/>
                      </a:lnTo>
                      <a:cubicBezTo>
                        <a:pt x="666" y="101"/>
                        <a:pt x="704" y="189"/>
                        <a:pt x="741" y="290"/>
                      </a:cubicBezTo>
                      <a:cubicBezTo>
                        <a:pt x="704" y="189"/>
                        <a:pt x="666" y="101"/>
                        <a:pt x="628" y="1"/>
                      </a:cubicBezTo>
                      <a:lnTo>
                        <a:pt x="0" y="541"/>
                      </a:lnTo>
                    </a:path>
                  </a:pathLst>
                </a:custGeom>
                <a:solidFill>
                  <a:srgbClr val="EE26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6" name="Google Shape;2866;p46"/>
                <p:cNvSpPr/>
                <p:nvPr/>
              </p:nvSpPr>
              <p:spPr>
                <a:xfrm>
                  <a:off x="8297925" y="4287400"/>
                  <a:ext cx="39900" cy="87050"/>
                </a:xfrm>
                <a:custGeom>
                  <a:avLst/>
                  <a:gdLst/>
                  <a:ahLst/>
                  <a:cxnLst/>
                  <a:rect l="l" t="t" r="r" b="b"/>
                  <a:pathLst>
                    <a:path w="1596" h="3482" extrusionOk="0">
                      <a:moveTo>
                        <a:pt x="0" y="3481"/>
                      </a:moveTo>
                      <a:cubicBezTo>
                        <a:pt x="264" y="3129"/>
                        <a:pt x="490" y="2752"/>
                        <a:pt x="704" y="2363"/>
                      </a:cubicBezTo>
                      <a:cubicBezTo>
                        <a:pt x="1093" y="1609"/>
                        <a:pt x="1395" y="817"/>
                        <a:pt x="1596" y="0"/>
                      </a:cubicBezTo>
                      <a:cubicBezTo>
                        <a:pt x="1395" y="817"/>
                        <a:pt x="1093" y="1609"/>
                        <a:pt x="704" y="2363"/>
                      </a:cubicBezTo>
                      <a:cubicBezTo>
                        <a:pt x="490" y="2752"/>
                        <a:pt x="264" y="3129"/>
                        <a:pt x="0" y="3481"/>
                      </a:cubicBezTo>
                      <a:close/>
                    </a:path>
                  </a:pathLst>
                </a:custGeom>
                <a:solidFill>
                  <a:srgbClr val="F8A5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7" name="Google Shape;2867;p46"/>
                <p:cNvSpPr/>
                <p:nvPr/>
              </p:nvSpPr>
              <p:spPr>
                <a:xfrm>
                  <a:off x="8275925" y="4262575"/>
                  <a:ext cx="42750" cy="113425"/>
                </a:xfrm>
                <a:custGeom>
                  <a:avLst/>
                  <a:gdLst/>
                  <a:ahLst/>
                  <a:cxnLst/>
                  <a:rect l="l" t="t" r="r" b="b"/>
                  <a:pathLst>
                    <a:path w="1710" h="4537" extrusionOk="0">
                      <a:moveTo>
                        <a:pt x="1709" y="1"/>
                      </a:moveTo>
                      <a:cubicBezTo>
                        <a:pt x="1698" y="84"/>
                        <a:pt x="1687" y="167"/>
                        <a:pt x="1674" y="250"/>
                      </a:cubicBezTo>
                      <a:lnTo>
                        <a:pt x="1674" y="250"/>
                      </a:lnTo>
                      <a:cubicBezTo>
                        <a:pt x="1686" y="171"/>
                        <a:pt x="1698" y="92"/>
                        <a:pt x="1709" y="13"/>
                      </a:cubicBezTo>
                      <a:cubicBezTo>
                        <a:pt x="1709" y="1"/>
                        <a:pt x="1709" y="1"/>
                        <a:pt x="1709" y="1"/>
                      </a:cubicBezTo>
                      <a:close/>
                      <a:moveTo>
                        <a:pt x="1674" y="250"/>
                      </a:moveTo>
                      <a:cubicBezTo>
                        <a:pt x="1427" y="1775"/>
                        <a:pt x="873" y="3258"/>
                        <a:pt x="0" y="4537"/>
                      </a:cubicBezTo>
                      <a:cubicBezTo>
                        <a:pt x="871" y="3261"/>
                        <a:pt x="1436" y="1782"/>
                        <a:pt x="1674" y="250"/>
                      </a:cubicBezTo>
                      <a:close/>
                    </a:path>
                  </a:pathLst>
                </a:custGeom>
                <a:solidFill>
                  <a:srgbClr val="EE27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68" name="Google Shape;2868;p46"/>
                <p:cNvGrpSpPr/>
                <p:nvPr/>
              </p:nvGrpSpPr>
              <p:grpSpPr>
                <a:xfrm>
                  <a:off x="7846500" y="3983675"/>
                  <a:ext cx="490400" cy="480150"/>
                  <a:chOff x="7846500" y="3983675"/>
                  <a:chExt cx="490400" cy="480150"/>
                </a:xfrm>
              </p:grpSpPr>
              <p:sp>
                <p:nvSpPr>
                  <p:cNvPr id="2869" name="Google Shape;2869;p46"/>
                  <p:cNvSpPr/>
                  <p:nvPr/>
                </p:nvSpPr>
                <p:spPr>
                  <a:xfrm>
                    <a:off x="8005750" y="3983675"/>
                    <a:ext cx="331150" cy="398650"/>
                  </a:xfrm>
                  <a:custGeom>
                    <a:avLst/>
                    <a:gdLst/>
                    <a:ahLst/>
                    <a:cxnLst/>
                    <a:rect l="l" t="t" r="r" b="b"/>
                    <a:pathLst>
                      <a:path w="13246" h="15946" extrusionOk="0">
                        <a:moveTo>
                          <a:pt x="3169" y="1"/>
                        </a:moveTo>
                        <a:cubicBezTo>
                          <a:pt x="2072" y="1"/>
                          <a:pt x="970" y="199"/>
                          <a:pt x="1" y="677"/>
                        </a:cubicBezTo>
                        <a:lnTo>
                          <a:pt x="13" y="702"/>
                        </a:lnTo>
                        <a:cubicBezTo>
                          <a:pt x="1075" y="374"/>
                          <a:pt x="2130" y="178"/>
                          <a:pt x="3210" y="178"/>
                        </a:cubicBezTo>
                        <a:cubicBezTo>
                          <a:pt x="3664" y="178"/>
                          <a:pt x="4122" y="213"/>
                          <a:pt x="4587" y="287"/>
                        </a:cubicBezTo>
                        <a:cubicBezTo>
                          <a:pt x="6183" y="551"/>
                          <a:pt x="7729" y="1217"/>
                          <a:pt x="8998" y="2210"/>
                        </a:cubicBezTo>
                        <a:cubicBezTo>
                          <a:pt x="11599" y="4233"/>
                          <a:pt x="12780" y="7538"/>
                          <a:pt x="12454" y="10767"/>
                        </a:cubicBezTo>
                        <a:cubicBezTo>
                          <a:pt x="12278" y="12564"/>
                          <a:pt x="11649" y="14298"/>
                          <a:pt x="10619" y="15781"/>
                        </a:cubicBezTo>
                        <a:cubicBezTo>
                          <a:pt x="10564" y="15863"/>
                          <a:pt x="10636" y="15945"/>
                          <a:pt x="10708" y="15945"/>
                        </a:cubicBezTo>
                        <a:cubicBezTo>
                          <a:pt x="10735" y="15945"/>
                          <a:pt x="10762" y="15934"/>
                          <a:pt x="10782" y="15907"/>
                        </a:cubicBezTo>
                        <a:cubicBezTo>
                          <a:pt x="12680" y="13180"/>
                          <a:pt x="13245" y="9586"/>
                          <a:pt x="12202" y="6432"/>
                        </a:cubicBezTo>
                        <a:cubicBezTo>
                          <a:pt x="11172" y="3290"/>
                          <a:pt x="8508" y="966"/>
                          <a:pt x="5291" y="237"/>
                        </a:cubicBezTo>
                        <a:cubicBezTo>
                          <a:pt x="4612" y="87"/>
                          <a:pt x="3892" y="1"/>
                          <a:pt x="3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0" name="Google Shape;2870;p46"/>
                  <p:cNvSpPr/>
                  <p:nvPr/>
                </p:nvSpPr>
                <p:spPr>
                  <a:xfrm>
                    <a:off x="7846500" y="4248000"/>
                    <a:ext cx="369250" cy="215825"/>
                  </a:xfrm>
                  <a:custGeom>
                    <a:avLst/>
                    <a:gdLst/>
                    <a:ahLst/>
                    <a:cxnLst/>
                    <a:rect l="l" t="t" r="r" b="b"/>
                    <a:pathLst>
                      <a:path w="14770" h="8633" extrusionOk="0">
                        <a:moveTo>
                          <a:pt x="102" y="0"/>
                        </a:moveTo>
                        <a:cubicBezTo>
                          <a:pt x="56" y="0"/>
                          <a:pt x="12" y="29"/>
                          <a:pt x="12" y="94"/>
                        </a:cubicBezTo>
                        <a:cubicBezTo>
                          <a:pt x="1" y="5076"/>
                          <a:pt x="5370" y="8633"/>
                          <a:pt x="10074" y="8633"/>
                        </a:cubicBezTo>
                        <a:cubicBezTo>
                          <a:pt x="10484" y="8633"/>
                          <a:pt x="10888" y="8606"/>
                          <a:pt x="11284" y="8550"/>
                        </a:cubicBezTo>
                        <a:cubicBezTo>
                          <a:pt x="12553" y="8374"/>
                          <a:pt x="13847" y="7897"/>
                          <a:pt x="14740" y="6929"/>
                        </a:cubicBezTo>
                        <a:cubicBezTo>
                          <a:pt x="14769" y="6900"/>
                          <a:pt x="14745" y="6855"/>
                          <a:pt x="14709" y="6855"/>
                        </a:cubicBezTo>
                        <a:cubicBezTo>
                          <a:pt x="14699" y="6855"/>
                          <a:pt x="14688" y="6858"/>
                          <a:pt x="14677" y="6867"/>
                        </a:cubicBezTo>
                        <a:cubicBezTo>
                          <a:pt x="13343" y="7963"/>
                          <a:pt x="11761" y="8415"/>
                          <a:pt x="10140" y="8415"/>
                        </a:cubicBezTo>
                        <a:cubicBezTo>
                          <a:pt x="8844" y="8415"/>
                          <a:pt x="7522" y="8126"/>
                          <a:pt x="6283" y="7646"/>
                        </a:cubicBezTo>
                        <a:cubicBezTo>
                          <a:pt x="3028" y="6377"/>
                          <a:pt x="414" y="3713"/>
                          <a:pt x="213" y="106"/>
                        </a:cubicBezTo>
                        <a:cubicBezTo>
                          <a:pt x="213" y="39"/>
                          <a:pt x="156" y="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46"/>
                  <p:cNvSpPr/>
                  <p:nvPr/>
                </p:nvSpPr>
                <p:spPr>
                  <a:xfrm>
                    <a:off x="7899450" y="4068475"/>
                    <a:ext cx="259850" cy="303850"/>
                  </a:xfrm>
                  <a:custGeom>
                    <a:avLst/>
                    <a:gdLst/>
                    <a:ahLst/>
                    <a:cxnLst/>
                    <a:rect l="l" t="t" r="r" b="b"/>
                    <a:pathLst>
                      <a:path w="10394" h="12154" extrusionOk="0">
                        <a:moveTo>
                          <a:pt x="10358" y="1"/>
                        </a:moveTo>
                        <a:cubicBezTo>
                          <a:pt x="10350" y="1"/>
                          <a:pt x="10342" y="4"/>
                          <a:pt x="10335" y="11"/>
                        </a:cubicBezTo>
                        <a:cubicBezTo>
                          <a:pt x="6804" y="3919"/>
                          <a:pt x="3461" y="8016"/>
                          <a:pt x="56" y="12024"/>
                        </a:cubicBezTo>
                        <a:cubicBezTo>
                          <a:pt x="0" y="12089"/>
                          <a:pt x="60" y="12154"/>
                          <a:pt x="121" y="12154"/>
                        </a:cubicBezTo>
                        <a:cubicBezTo>
                          <a:pt x="143" y="12154"/>
                          <a:pt x="165" y="12145"/>
                          <a:pt x="181" y="12125"/>
                        </a:cubicBezTo>
                        <a:cubicBezTo>
                          <a:pt x="3587" y="8104"/>
                          <a:pt x="7093" y="4158"/>
                          <a:pt x="10385" y="37"/>
                        </a:cubicBezTo>
                        <a:cubicBezTo>
                          <a:pt x="10394" y="19"/>
                          <a:pt x="10378" y="1"/>
                          <a:pt x="1035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46"/>
                  <p:cNvSpPr/>
                  <p:nvPr/>
                </p:nvSpPr>
                <p:spPr>
                  <a:xfrm>
                    <a:off x="8050050" y="4205650"/>
                    <a:ext cx="92375" cy="87600"/>
                  </a:xfrm>
                  <a:custGeom>
                    <a:avLst/>
                    <a:gdLst/>
                    <a:ahLst/>
                    <a:cxnLst/>
                    <a:rect l="l" t="t" r="r" b="b"/>
                    <a:pathLst>
                      <a:path w="3695" h="3504" extrusionOk="0">
                        <a:moveTo>
                          <a:pt x="1969" y="1"/>
                        </a:moveTo>
                        <a:cubicBezTo>
                          <a:pt x="1395" y="1"/>
                          <a:pt x="799" y="245"/>
                          <a:pt x="516" y="732"/>
                        </a:cubicBezTo>
                        <a:cubicBezTo>
                          <a:pt x="480" y="795"/>
                          <a:pt x="528" y="845"/>
                          <a:pt x="581" y="845"/>
                        </a:cubicBezTo>
                        <a:cubicBezTo>
                          <a:pt x="602" y="845"/>
                          <a:pt x="624" y="838"/>
                          <a:pt x="641" y="820"/>
                        </a:cubicBezTo>
                        <a:cubicBezTo>
                          <a:pt x="990" y="431"/>
                          <a:pt x="1472" y="192"/>
                          <a:pt x="1985" y="192"/>
                        </a:cubicBezTo>
                        <a:cubicBezTo>
                          <a:pt x="2102" y="192"/>
                          <a:pt x="2220" y="204"/>
                          <a:pt x="2338" y="229"/>
                        </a:cubicBezTo>
                        <a:cubicBezTo>
                          <a:pt x="2979" y="380"/>
                          <a:pt x="3406" y="933"/>
                          <a:pt x="3481" y="1574"/>
                        </a:cubicBezTo>
                        <a:cubicBezTo>
                          <a:pt x="3557" y="2227"/>
                          <a:pt x="3243" y="2843"/>
                          <a:pt x="2652" y="3132"/>
                        </a:cubicBezTo>
                        <a:cubicBezTo>
                          <a:pt x="2423" y="3242"/>
                          <a:pt x="2171" y="3298"/>
                          <a:pt x="1920" y="3298"/>
                        </a:cubicBezTo>
                        <a:cubicBezTo>
                          <a:pt x="1538" y="3298"/>
                          <a:pt x="1161" y="3167"/>
                          <a:pt x="880" y="2893"/>
                        </a:cubicBezTo>
                        <a:cubicBezTo>
                          <a:pt x="327" y="2366"/>
                          <a:pt x="302" y="1586"/>
                          <a:pt x="553" y="908"/>
                        </a:cubicBezTo>
                        <a:cubicBezTo>
                          <a:pt x="570" y="865"/>
                          <a:pt x="541" y="834"/>
                          <a:pt x="505" y="834"/>
                        </a:cubicBezTo>
                        <a:cubicBezTo>
                          <a:pt x="488" y="834"/>
                          <a:pt x="469" y="841"/>
                          <a:pt x="453" y="858"/>
                        </a:cubicBezTo>
                        <a:cubicBezTo>
                          <a:pt x="1" y="1423"/>
                          <a:pt x="164" y="2328"/>
                          <a:pt x="566" y="2868"/>
                        </a:cubicBezTo>
                        <a:cubicBezTo>
                          <a:pt x="892" y="3293"/>
                          <a:pt x="1393" y="3504"/>
                          <a:pt x="1907" y="3504"/>
                        </a:cubicBezTo>
                        <a:cubicBezTo>
                          <a:pt x="2106" y="3504"/>
                          <a:pt x="2308" y="3472"/>
                          <a:pt x="2501" y="3409"/>
                        </a:cubicBezTo>
                        <a:cubicBezTo>
                          <a:pt x="3205" y="3182"/>
                          <a:pt x="3695" y="2554"/>
                          <a:pt x="3695" y="1800"/>
                        </a:cubicBezTo>
                        <a:cubicBezTo>
                          <a:pt x="3695" y="1096"/>
                          <a:pt x="3318" y="405"/>
                          <a:pt x="2652" y="129"/>
                        </a:cubicBezTo>
                        <a:cubicBezTo>
                          <a:pt x="2444" y="44"/>
                          <a:pt x="2209" y="1"/>
                          <a:pt x="19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46"/>
                  <p:cNvSpPr/>
                  <p:nvPr/>
                </p:nvSpPr>
                <p:spPr>
                  <a:xfrm>
                    <a:off x="8072975" y="4243725"/>
                    <a:ext cx="54700" cy="8950"/>
                  </a:xfrm>
                  <a:custGeom>
                    <a:avLst/>
                    <a:gdLst/>
                    <a:ahLst/>
                    <a:cxnLst/>
                    <a:rect l="l" t="t" r="r" b="b"/>
                    <a:pathLst>
                      <a:path w="2188" h="358" extrusionOk="0">
                        <a:moveTo>
                          <a:pt x="1399" y="1"/>
                        </a:moveTo>
                        <a:cubicBezTo>
                          <a:pt x="1280" y="1"/>
                          <a:pt x="1161" y="5"/>
                          <a:pt x="1044" y="13"/>
                        </a:cubicBezTo>
                        <a:cubicBezTo>
                          <a:pt x="868" y="26"/>
                          <a:pt x="692" y="51"/>
                          <a:pt x="516" y="89"/>
                        </a:cubicBezTo>
                        <a:cubicBezTo>
                          <a:pt x="365" y="114"/>
                          <a:pt x="152" y="139"/>
                          <a:pt x="39" y="252"/>
                        </a:cubicBezTo>
                        <a:cubicBezTo>
                          <a:pt x="1" y="290"/>
                          <a:pt x="13" y="352"/>
                          <a:pt x="64" y="352"/>
                        </a:cubicBezTo>
                        <a:cubicBezTo>
                          <a:pt x="86" y="356"/>
                          <a:pt x="109" y="358"/>
                          <a:pt x="132" y="358"/>
                        </a:cubicBezTo>
                        <a:cubicBezTo>
                          <a:pt x="275" y="358"/>
                          <a:pt x="424" y="297"/>
                          <a:pt x="554" y="265"/>
                        </a:cubicBezTo>
                        <a:cubicBezTo>
                          <a:pt x="717" y="227"/>
                          <a:pt x="893" y="202"/>
                          <a:pt x="1056" y="177"/>
                        </a:cubicBezTo>
                        <a:cubicBezTo>
                          <a:pt x="1215" y="160"/>
                          <a:pt x="1374" y="153"/>
                          <a:pt x="1532" y="153"/>
                        </a:cubicBezTo>
                        <a:cubicBezTo>
                          <a:pt x="1723" y="153"/>
                          <a:pt x="1913" y="163"/>
                          <a:pt x="2099" y="177"/>
                        </a:cubicBezTo>
                        <a:cubicBezTo>
                          <a:pt x="2175" y="177"/>
                          <a:pt x="2187" y="63"/>
                          <a:pt x="2112" y="51"/>
                        </a:cubicBezTo>
                        <a:cubicBezTo>
                          <a:pt x="1877" y="17"/>
                          <a:pt x="1637" y="1"/>
                          <a:pt x="13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46"/>
                  <p:cNvSpPr/>
                  <p:nvPr/>
                </p:nvSpPr>
                <p:spPr>
                  <a:xfrm>
                    <a:off x="8090925" y="4218700"/>
                    <a:ext cx="12550" cy="62050"/>
                  </a:xfrm>
                  <a:custGeom>
                    <a:avLst/>
                    <a:gdLst/>
                    <a:ahLst/>
                    <a:cxnLst/>
                    <a:rect l="l" t="t" r="r" b="b"/>
                    <a:pathLst>
                      <a:path w="502" h="2482" extrusionOk="0">
                        <a:moveTo>
                          <a:pt x="338" y="1"/>
                        </a:moveTo>
                        <a:cubicBezTo>
                          <a:pt x="306" y="1"/>
                          <a:pt x="276" y="20"/>
                          <a:pt x="276" y="59"/>
                        </a:cubicBezTo>
                        <a:cubicBezTo>
                          <a:pt x="326" y="838"/>
                          <a:pt x="238" y="1605"/>
                          <a:pt x="24" y="2371"/>
                        </a:cubicBezTo>
                        <a:cubicBezTo>
                          <a:pt x="1" y="2434"/>
                          <a:pt x="55" y="2482"/>
                          <a:pt x="106" y="2482"/>
                        </a:cubicBezTo>
                        <a:cubicBezTo>
                          <a:pt x="136" y="2482"/>
                          <a:pt x="166" y="2464"/>
                          <a:pt x="175" y="2422"/>
                        </a:cubicBezTo>
                        <a:cubicBezTo>
                          <a:pt x="426" y="1668"/>
                          <a:pt x="502" y="838"/>
                          <a:pt x="401" y="47"/>
                        </a:cubicBezTo>
                        <a:cubicBezTo>
                          <a:pt x="395" y="17"/>
                          <a:pt x="366" y="1"/>
                          <a:pt x="33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5" name="Google Shape;2875;p46"/>
              <p:cNvGrpSpPr/>
              <p:nvPr/>
            </p:nvGrpSpPr>
            <p:grpSpPr>
              <a:xfrm>
                <a:off x="8240700" y="3515275"/>
                <a:ext cx="507323" cy="521794"/>
                <a:chOff x="8498350" y="3464975"/>
                <a:chExt cx="507323" cy="521794"/>
              </a:xfrm>
            </p:grpSpPr>
            <p:sp>
              <p:nvSpPr>
                <p:cNvPr id="2876" name="Google Shape;2876;p46"/>
                <p:cNvSpPr/>
                <p:nvPr/>
              </p:nvSpPr>
              <p:spPr>
                <a:xfrm>
                  <a:off x="8498350" y="3464975"/>
                  <a:ext cx="507323" cy="521794"/>
                </a:xfrm>
                <a:custGeom>
                  <a:avLst/>
                  <a:gdLst/>
                  <a:ahLst/>
                  <a:cxnLst/>
                  <a:rect l="l" t="t" r="r" b="b"/>
                  <a:pathLst>
                    <a:path w="11674" h="12007" extrusionOk="0">
                      <a:moveTo>
                        <a:pt x="4140" y="1"/>
                      </a:moveTo>
                      <a:cubicBezTo>
                        <a:pt x="3823" y="1"/>
                        <a:pt x="3500" y="66"/>
                        <a:pt x="3192" y="203"/>
                      </a:cubicBezTo>
                      <a:cubicBezTo>
                        <a:pt x="2752" y="404"/>
                        <a:pt x="2363" y="693"/>
                        <a:pt x="2061" y="1058"/>
                      </a:cubicBezTo>
                      <a:cubicBezTo>
                        <a:pt x="1320" y="1950"/>
                        <a:pt x="0" y="3684"/>
                        <a:pt x="239" y="4375"/>
                      </a:cubicBezTo>
                      <a:lnTo>
                        <a:pt x="603" y="5192"/>
                      </a:lnTo>
                      <a:cubicBezTo>
                        <a:pt x="616" y="5242"/>
                        <a:pt x="641" y="5292"/>
                        <a:pt x="679" y="5330"/>
                      </a:cubicBezTo>
                      <a:cubicBezTo>
                        <a:pt x="866" y="5632"/>
                        <a:pt x="1186" y="5777"/>
                        <a:pt x="1514" y="5777"/>
                      </a:cubicBezTo>
                      <a:cubicBezTo>
                        <a:pt x="1870" y="5777"/>
                        <a:pt x="2235" y="5607"/>
                        <a:pt x="2451" y="5280"/>
                      </a:cubicBezTo>
                      <a:lnTo>
                        <a:pt x="3142" y="4287"/>
                      </a:lnTo>
                      <a:lnTo>
                        <a:pt x="5127" y="8773"/>
                      </a:lnTo>
                      <a:lnTo>
                        <a:pt x="4248" y="9163"/>
                      </a:lnTo>
                      <a:cubicBezTo>
                        <a:pt x="3519" y="9489"/>
                        <a:pt x="3192" y="10319"/>
                        <a:pt x="3506" y="11023"/>
                      </a:cubicBezTo>
                      <a:lnTo>
                        <a:pt x="3569" y="11186"/>
                      </a:lnTo>
                      <a:cubicBezTo>
                        <a:pt x="3799" y="11700"/>
                        <a:pt x="4310" y="12006"/>
                        <a:pt x="4853" y="12006"/>
                      </a:cubicBezTo>
                      <a:cubicBezTo>
                        <a:pt x="5053" y="12006"/>
                        <a:pt x="5258" y="11965"/>
                        <a:pt x="5454" y="11877"/>
                      </a:cubicBezTo>
                      <a:lnTo>
                        <a:pt x="10581" y="9615"/>
                      </a:lnTo>
                      <a:cubicBezTo>
                        <a:pt x="11322" y="9276"/>
                        <a:pt x="11674" y="8421"/>
                        <a:pt x="11347" y="7680"/>
                      </a:cubicBezTo>
                      <a:lnTo>
                        <a:pt x="11322" y="7617"/>
                      </a:lnTo>
                      <a:cubicBezTo>
                        <a:pt x="11083" y="7084"/>
                        <a:pt x="10556" y="6767"/>
                        <a:pt x="9995" y="6767"/>
                      </a:cubicBezTo>
                      <a:cubicBezTo>
                        <a:pt x="9788" y="6767"/>
                        <a:pt x="9577" y="6810"/>
                        <a:pt x="9374" y="6901"/>
                      </a:cubicBezTo>
                      <a:lnTo>
                        <a:pt x="8784" y="7152"/>
                      </a:lnTo>
                      <a:lnTo>
                        <a:pt x="6208" y="1322"/>
                      </a:lnTo>
                      <a:cubicBezTo>
                        <a:pt x="5839" y="492"/>
                        <a:pt x="5011" y="1"/>
                        <a:pt x="4140" y="1"/>
                      </a:cubicBezTo>
                      <a:close/>
                    </a:path>
                  </a:pathLst>
                </a:custGeom>
                <a:solidFill>
                  <a:schemeClr val="accen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46"/>
                <p:cNvSpPr/>
                <p:nvPr/>
              </p:nvSpPr>
              <p:spPr>
                <a:xfrm>
                  <a:off x="8686739" y="3511866"/>
                  <a:ext cx="107079" cy="152797"/>
                </a:xfrm>
                <a:custGeom>
                  <a:avLst/>
                  <a:gdLst/>
                  <a:ahLst/>
                  <a:cxnLst/>
                  <a:rect l="l" t="t" r="r" b="b"/>
                  <a:pathLst>
                    <a:path w="2464" h="3516" extrusionOk="0">
                      <a:moveTo>
                        <a:pt x="120" y="1"/>
                      </a:moveTo>
                      <a:cubicBezTo>
                        <a:pt x="72" y="1"/>
                        <a:pt x="34" y="25"/>
                        <a:pt x="13" y="67"/>
                      </a:cubicBezTo>
                      <a:cubicBezTo>
                        <a:pt x="1" y="130"/>
                        <a:pt x="26" y="192"/>
                        <a:pt x="76" y="205"/>
                      </a:cubicBezTo>
                      <a:cubicBezTo>
                        <a:pt x="692" y="419"/>
                        <a:pt x="1131" y="984"/>
                        <a:pt x="1420" y="1587"/>
                      </a:cubicBezTo>
                      <a:cubicBezTo>
                        <a:pt x="1709" y="2190"/>
                        <a:pt x="1898" y="2856"/>
                        <a:pt x="2250" y="3460"/>
                      </a:cubicBezTo>
                      <a:cubicBezTo>
                        <a:pt x="2275" y="3493"/>
                        <a:pt x="2311" y="3515"/>
                        <a:pt x="2348" y="3515"/>
                      </a:cubicBezTo>
                      <a:cubicBezTo>
                        <a:pt x="2366" y="3515"/>
                        <a:pt x="2384" y="3510"/>
                        <a:pt x="2401" y="3497"/>
                      </a:cubicBezTo>
                      <a:cubicBezTo>
                        <a:pt x="2451" y="3472"/>
                        <a:pt x="2463" y="3409"/>
                        <a:pt x="2438" y="3359"/>
                      </a:cubicBezTo>
                      <a:cubicBezTo>
                        <a:pt x="2086" y="2781"/>
                        <a:pt x="1911" y="2128"/>
                        <a:pt x="1609" y="1499"/>
                      </a:cubicBezTo>
                      <a:cubicBezTo>
                        <a:pt x="1307" y="871"/>
                        <a:pt x="842" y="243"/>
                        <a:pt x="151" y="4"/>
                      </a:cubicBezTo>
                      <a:cubicBezTo>
                        <a:pt x="141" y="2"/>
                        <a:pt x="130" y="1"/>
                        <a:pt x="1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878" name="Google Shape;2878;p46"/>
            <p:cNvGrpSpPr/>
            <p:nvPr/>
          </p:nvGrpSpPr>
          <p:grpSpPr>
            <a:xfrm rot="-594874" flipH="1">
              <a:off x="6624801" y="3932616"/>
              <a:ext cx="1205997" cy="1019591"/>
              <a:chOff x="6745875" y="1386325"/>
              <a:chExt cx="1050850" cy="888425"/>
            </a:xfrm>
          </p:grpSpPr>
          <p:sp>
            <p:nvSpPr>
              <p:cNvPr id="2879" name="Google Shape;2879;p46"/>
              <p:cNvSpPr/>
              <p:nvPr/>
            </p:nvSpPr>
            <p:spPr>
              <a:xfrm>
                <a:off x="7547900" y="2019425"/>
                <a:ext cx="199825" cy="229650"/>
              </a:xfrm>
              <a:custGeom>
                <a:avLst/>
                <a:gdLst/>
                <a:ahLst/>
                <a:cxnLst/>
                <a:rect l="l" t="t" r="r" b="b"/>
                <a:pathLst>
                  <a:path w="7993" h="9186" extrusionOk="0">
                    <a:moveTo>
                      <a:pt x="6891" y="1"/>
                    </a:moveTo>
                    <a:cubicBezTo>
                      <a:pt x="6732" y="1"/>
                      <a:pt x="6577" y="43"/>
                      <a:pt x="6447" y="135"/>
                    </a:cubicBezTo>
                    <a:lnTo>
                      <a:pt x="6309" y="97"/>
                    </a:lnTo>
                    <a:cubicBezTo>
                      <a:pt x="6233" y="336"/>
                      <a:pt x="6095" y="587"/>
                      <a:pt x="5944" y="801"/>
                    </a:cubicBezTo>
                    <a:cubicBezTo>
                      <a:pt x="4411" y="3012"/>
                      <a:pt x="2664" y="5061"/>
                      <a:pt x="918" y="7109"/>
                    </a:cubicBezTo>
                    <a:cubicBezTo>
                      <a:pt x="717" y="7360"/>
                      <a:pt x="503" y="7612"/>
                      <a:pt x="214" y="7762"/>
                    </a:cubicBezTo>
                    <a:lnTo>
                      <a:pt x="239" y="7825"/>
                    </a:lnTo>
                    <a:cubicBezTo>
                      <a:pt x="0" y="8303"/>
                      <a:pt x="340" y="8931"/>
                      <a:pt x="842" y="9107"/>
                    </a:cubicBezTo>
                    <a:cubicBezTo>
                      <a:pt x="984" y="9161"/>
                      <a:pt x="1129" y="9186"/>
                      <a:pt x="1276" y="9186"/>
                    </a:cubicBezTo>
                    <a:cubicBezTo>
                      <a:pt x="1403" y="9186"/>
                      <a:pt x="1531" y="9167"/>
                      <a:pt x="1659" y="9132"/>
                    </a:cubicBezTo>
                    <a:cubicBezTo>
                      <a:pt x="1898" y="9057"/>
                      <a:pt x="2137" y="8944"/>
                      <a:pt x="2338" y="8780"/>
                    </a:cubicBezTo>
                    <a:cubicBezTo>
                      <a:pt x="2765" y="8454"/>
                      <a:pt x="3067" y="8001"/>
                      <a:pt x="3368" y="7561"/>
                    </a:cubicBezTo>
                    <a:cubicBezTo>
                      <a:pt x="4424" y="6016"/>
                      <a:pt x="5580" y="4546"/>
                      <a:pt x="6836" y="3151"/>
                    </a:cubicBezTo>
                    <a:cubicBezTo>
                      <a:pt x="7188" y="2774"/>
                      <a:pt x="7540" y="2384"/>
                      <a:pt x="7754" y="1919"/>
                    </a:cubicBezTo>
                    <a:cubicBezTo>
                      <a:pt x="7766" y="1894"/>
                      <a:pt x="7779" y="1856"/>
                      <a:pt x="7791" y="1831"/>
                    </a:cubicBezTo>
                    <a:cubicBezTo>
                      <a:pt x="7967" y="1379"/>
                      <a:pt x="7992" y="839"/>
                      <a:pt x="7729" y="436"/>
                    </a:cubicBezTo>
                    <a:cubicBezTo>
                      <a:pt x="7544" y="168"/>
                      <a:pt x="7209" y="1"/>
                      <a:pt x="6891" y="1"/>
                    </a:cubicBezTo>
                    <a:close/>
                  </a:path>
                </a:pathLst>
              </a:custGeom>
              <a:solidFill>
                <a:schemeClr val="l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46"/>
              <p:cNvSpPr/>
              <p:nvPr/>
            </p:nvSpPr>
            <p:spPr>
              <a:xfrm>
                <a:off x="6859275" y="1458575"/>
                <a:ext cx="812100" cy="732925"/>
              </a:xfrm>
              <a:custGeom>
                <a:avLst/>
                <a:gdLst/>
                <a:ahLst/>
                <a:cxnLst/>
                <a:rect l="l" t="t" r="r" b="b"/>
                <a:pathLst>
                  <a:path w="32484" h="29317" extrusionOk="0">
                    <a:moveTo>
                      <a:pt x="6234" y="0"/>
                    </a:moveTo>
                    <a:lnTo>
                      <a:pt x="6158" y="51"/>
                    </a:lnTo>
                    <a:lnTo>
                      <a:pt x="6146" y="151"/>
                    </a:lnTo>
                    <a:cubicBezTo>
                      <a:pt x="6636" y="377"/>
                      <a:pt x="6950" y="918"/>
                      <a:pt x="6950" y="1458"/>
                    </a:cubicBezTo>
                    <a:cubicBezTo>
                      <a:pt x="6950" y="1533"/>
                      <a:pt x="6937" y="1609"/>
                      <a:pt x="6925" y="1684"/>
                    </a:cubicBezTo>
                    <a:cubicBezTo>
                      <a:pt x="6824" y="2287"/>
                      <a:pt x="6347" y="2803"/>
                      <a:pt x="5769" y="2991"/>
                    </a:cubicBezTo>
                    <a:cubicBezTo>
                      <a:pt x="5693" y="3016"/>
                      <a:pt x="5605" y="3041"/>
                      <a:pt x="5530" y="3054"/>
                    </a:cubicBezTo>
                    <a:cubicBezTo>
                      <a:pt x="5404" y="3079"/>
                      <a:pt x="5266" y="3092"/>
                      <a:pt x="5140" y="3092"/>
                    </a:cubicBezTo>
                    <a:cubicBezTo>
                      <a:pt x="4889" y="3092"/>
                      <a:pt x="4638" y="3054"/>
                      <a:pt x="4412" y="2966"/>
                    </a:cubicBezTo>
                    <a:cubicBezTo>
                      <a:pt x="4273" y="2928"/>
                      <a:pt x="4148" y="2865"/>
                      <a:pt x="4022" y="2803"/>
                    </a:cubicBezTo>
                    <a:lnTo>
                      <a:pt x="4022" y="2803"/>
                    </a:lnTo>
                    <a:cubicBezTo>
                      <a:pt x="4437" y="3041"/>
                      <a:pt x="4650" y="3519"/>
                      <a:pt x="4650" y="3996"/>
                    </a:cubicBezTo>
                    <a:cubicBezTo>
                      <a:pt x="4650" y="4323"/>
                      <a:pt x="4550" y="4662"/>
                      <a:pt x="4336" y="4914"/>
                    </a:cubicBezTo>
                    <a:cubicBezTo>
                      <a:pt x="4035" y="5253"/>
                      <a:pt x="3595" y="5416"/>
                      <a:pt x="3155" y="5416"/>
                    </a:cubicBezTo>
                    <a:lnTo>
                      <a:pt x="3142" y="5416"/>
                    </a:lnTo>
                    <a:cubicBezTo>
                      <a:pt x="2954" y="5416"/>
                      <a:pt x="2765" y="5391"/>
                      <a:pt x="2590" y="5328"/>
                    </a:cubicBezTo>
                    <a:lnTo>
                      <a:pt x="2577" y="5328"/>
                    </a:lnTo>
                    <a:cubicBezTo>
                      <a:pt x="2577" y="5328"/>
                      <a:pt x="2564" y="5316"/>
                      <a:pt x="2564" y="5316"/>
                    </a:cubicBezTo>
                    <a:lnTo>
                      <a:pt x="2552" y="5316"/>
                    </a:lnTo>
                    <a:cubicBezTo>
                      <a:pt x="2414" y="5266"/>
                      <a:pt x="2288" y="5203"/>
                      <a:pt x="2175" y="5115"/>
                    </a:cubicBezTo>
                    <a:lnTo>
                      <a:pt x="2125" y="5178"/>
                    </a:lnTo>
                    <a:cubicBezTo>
                      <a:pt x="2539" y="5467"/>
                      <a:pt x="2765" y="5969"/>
                      <a:pt x="2765" y="6472"/>
                    </a:cubicBezTo>
                    <a:cubicBezTo>
                      <a:pt x="2765" y="6836"/>
                      <a:pt x="2652" y="7188"/>
                      <a:pt x="2414" y="7465"/>
                    </a:cubicBezTo>
                    <a:cubicBezTo>
                      <a:pt x="2099" y="7829"/>
                      <a:pt x="1635" y="8005"/>
                      <a:pt x="1170" y="8005"/>
                    </a:cubicBezTo>
                    <a:lnTo>
                      <a:pt x="1157" y="8005"/>
                    </a:lnTo>
                    <a:cubicBezTo>
                      <a:pt x="780" y="8005"/>
                      <a:pt x="390" y="7892"/>
                      <a:pt x="89" y="7653"/>
                    </a:cubicBezTo>
                    <a:lnTo>
                      <a:pt x="1" y="7766"/>
                    </a:lnTo>
                    <a:cubicBezTo>
                      <a:pt x="8835" y="14941"/>
                      <a:pt x="17656" y="22129"/>
                      <a:pt x="26490" y="29317"/>
                    </a:cubicBezTo>
                    <a:lnTo>
                      <a:pt x="26528" y="29317"/>
                    </a:lnTo>
                    <a:cubicBezTo>
                      <a:pt x="26540" y="29292"/>
                      <a:pt x="26540" y="29267"/>
                      <a:pt x="26553" y="29241"/>
                    </a:cubicBezTo>
                    <a:cubicBezTo>
                      <a:pt x="26628" y="28902"/>
                      <a:pt x="26854" y="28601"/>
                      <a:pt x="27081" y="28312"/>
                    </a:cubicBezTo>
                    <a:cubicBezTo>
                      <a:pt x="27608" y="27620"/>
                      <a:pt x="28136" y="26929"/>
                      <a:pt x="28664" y="26251"/>
                    </a:cubicBezTo>
                    <a:cubicBezTo>
                      <a:pt x="29267" y="25459"/>
                      <a:pt x="29883" y="24680"/>
                      <a:pt x="30498" y="23913"/>
                    </a:cubicBezTo>
                    <a:cubicBezTo>
                      <a:pt x="30901" y="23423"/>
                      <a:pt x="31290" y="22933"/>
                      <a:pt x="31705" y="22443"/>
                    </a:cubicBezTo>
                    <a:cubicBezTo>
                      <a:pt x="31956" y="22142"/>
                      <a:pt x="32220" y="21827"/>
                      <a:pt x="32484" y="21526"/>
                    </a:cubicBezTo>
                    <a:lnTo>
                      <a:pt x="32434" y="21488"/>
                    </a:lnTo>
                    <a:cubicBezTo>
                      <a:pt x="23700" y="14326"/>
                      <a:pt x="14967" y="7163"/>
                      <a:pt x="6234" y="0"/>
                    </a:cubicBezTo>
                    <a:close/>
                  </a:path>
                </a:pathLst>
              </a:custGeom>
              <a:solidFill>
                <a:schemeClr val="lt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46"/>
              <p:cNvSpPr/>
              <p:nvPr/>
            </p:nvSpPr>
            <p:spPr>
              <a:xfrm>
                <a:off x="6777600" y="1410200"/>
                <a:ext cx="255425" cy="248500"/>
              </a:xfrm>
              <a:custGeom>
                <a:avLst/>
                <a:gdLst/>
                <a:ahLst/>
                <a:cxnLst/>
                <a:rect l="l" t="t" r="r" b="b"/>
                <a:pathLst>
                  <a:path w="10217" h="9940" extrusionOk="0">
                    <a:moveTo>
                      <a:pt x="3042" y="0"/>
                    </a:moveTo>
                    <a:cubicBezTo>
                      <a:pt x="3042" y="88"/>
                      <a:pt x="3029" y="164"/>
                      <a:pt x="3017" y="252"/>
                    </a:cubicBezTo>
                    <a:cubicBezTo>
                      <a:pt x="3004" y="264"/>
                      <a:pt x="3004" y="277"/>
                      <a:pt x="3004" y="289"/>
                    </a:cubicBezTo>
                    <a:lnTo>
                      <a:pt x="2991" y="327"/>
                    </a:lnTo>
                    <a:cubicBezTo>
                      <a:pt x="2991" y="352"/>
                      <a:pt x="2979" y="390"/>
                      <a:pt x="2979" y="415"/>
                    </a:cubicBezTo>
                    <a:cubicBezTo>
                      <a:pt x="2966" y="440"/>
                      <a:pt x="2966" y="465"/>
                      <a:pt x="2954" y="503"/>
                    </a:cubicBezTo>
                    <a:cubicBezTo>
                      <a:pt x="2941" y="528"/>
                      <a:pt x="2941" y="553"/>
                      <a:pt x="2929" y="591"/>
                    </a:cubicBezTo>
                    <a:cubicBezTo>
                      <a:pt x="2929" y="603"/>
                      <a:pt x="2916" y="629"/>
                      <a:pt x="2916" y="641"/>
                    </a:cubicBezTo>
                    <a:cubicBezTo>
                      <a:pt x="2904" y="679"/>
                      <a:pt x="2891" y="717"/>
                      <a:pt x="2866" y="754"/>
                    </a:cubicBezTo>
                    <a:cubicBezTo>
                      <a:pt x="2866" y="779"/>
                      <a:pt x="2853" y="804"/>
                      <a:pt x="2841" y="830"/>
                    </a:cubicBezTo>
                    <a:cubicBezTo>
                      <a:pt x="2828" y="867"/>
                      <a:pt x="2816" y="892"/>
                      <a:pt x="2803" y="930"/>
                    </a:cubicBezTo>
                    <a:cubicBezTo>
                      <a:pt x="2778" y="968"/>
                      <a:pt x="2765" y="1006"/>
                      <a:pt x="2753" y="1043"/>
                    </a:cubicBezTo>
                    <a:cubicBezTo>
                      <a:pt x="2740" y="1043"/>
                      <a:pt x="2740" y="1056"/>
                      <a:pt x="2728" y="1068"/>
                    </a:cubicBezTo>
                    <a:cubicBezTo>
                      <a:pt x="2715" y="1093"/>
                      <a:pt x="2702" y="1119"/>
                      <a:pt x="2690" y="1144"/>
                    </a:cubicBezTo>
                    <a:cubicBezTo>
                      <a:pt x="2665" y="1181"/>
                      <a:pt x="2652" y="1219"/>
                      <a:pt x="2627" y="1257"/>
                    </a:cubicBezTo>
                    <a:cubicBezTo>
                      <a:pt x="2615" y="1269"/>
                      <a:pt x="2615" y="1282"/>
                      <a:pt x="2602" y="1295"/>
                    </a:cubicBezTo>
                    <a:cubicBezTo>
                      <a:pt x="2589" y="1307"/>
                      <a:pt x="2577" y="1332"/>
                      <a:pt x="2552" y="1357"/>
                    </a:cubicBezTo>
                    <a:cubicBezTo>
                      <a:pt x="2539" y="1395"/>
                      <a:pt x="2514" y="1420"/>
                      <a:pt x="2489" y="1458"/>
                    </a:cubicBezTo>
                    <a:cubicBezTo>
                      <a:pt x="2464" y="1496"/>
                      <a:pt x="2439" y="1533"/>
                      <a:pt x="2413" y="1558"/>
                    </a:cubicBezTo>
                    <a:cubicBezTo>
                      <a:pt x="1861" y="2250"/>
                      <a:pt x="1031" y="2727"/>
                      <a:pt x="139" y="2752"/>
                    </a:cubicBezTo>
                    <a:lnTo>
                      <a:pt x="1" y="2752"/>
                    </a:lnTo>
                    <a:cubicBezTo>
                      <a:pt x="893" y="4989"/>
                      <a:pt x="1861" y="7175"/>
                      <a:pt x="2891" y="9349"/>
                    </a:cubicBezTo>
                    <a:lnTo>
                      <a:pt x="2904" y="9400"/>
                    </a:lnTo>
                    <a:cubicBezTo>
                      <a:pt x="3029" y="9500"/>
                      <a:pt x="3155" y="9601"/>
                      <a:pt x="3268" y="9701"/>
                    </a:cubicBezTo>
                    <a:lnTo>
                      <a:pt x="3356" y="9588"/>
                    </a:lnTo>
                    <a:cubicBezTo>
                      <a:pt x="3657" y="9827"/>
                      <a:pt x="4047" y="9940"/>
                      <a:pt x="4424" y="9940"/>
                    </a:cubicBezTo>
                    <a:lnTo>
                      <a:pt x="4437" y="9940"/>
                    </a:lnTo>
                    <a:cubicBezTo>
                      <a:pt x="4902" y="9940"/>
                      <a:pt x="5366" y="9764"/>
                      <a:pt x="5681" y="9400"/>
                    </a:cubicBezTo>
                    <a:cubicBezTo>
                      <a:pt x="5919" y="9123"/>
                      <a:pt x="6032" y="8771"/>
                      <a:pt x="6032" y="8407"/>
                    </a:cubicBezTo>
                    <a:cubicBezTo>
                      <a:pt x="6032" y="7904"/>
                      <a:pt x="5806" y="7402"/>
                      <a:pt x="5392" y="7113"/>
                    </a:cubicBezTo>
                    <a:lnTo>
                      <a:pt x="5442" y="7050"/>
                    </a:lnTo>
                    <a:cubicBezTo>
                      <a:pt x="5555" y="7138"/>
                      <a:pt x="5681" y="7201"/>
                      <a:pt x="5819" y="7251"/>
                    </a:cubicBezTo>
                    <a:lnTo>
                      <a:pt x="5831" y="7251"/>
                    </a:lnTo>
                    <a:cubicBezTo>
                      <a:pt x="5831" y="7251"/>
                      <a:pt x="5844" y="7263"/>
                      <a:pt x="5844" y="7263"/>
                    </a:cubicBezTo>
                    <a:lnTo>
                      <a:pt x="5857" y="7263"/>
                    </a:lnTo>
                    <a:cubicBezTo>
                      <a:pt x="6032" y="7326"/>
                      <a:pt x="6221" y="7351"/>
                      <a:pt x="6409" y="7351"/>
                    </a:cubicBezTo>
                    <a:lnTo>
                      <a:pt x="6422" y="7351"/>
                    </a:lnTo>
                    <a:cubicBezTo>
                      <a:pt x="6862" y="7351"/>
                      <a:pt x="7302" y="7188"/>
                      <a:pt x="7603" y="6849"/>
                    </a:cubicBezTo>
                    <a:cubicBezTo>
                      <a:pt x="7817" y="6597"/>
                      <a:pt x="7917" y="6258"/>
                      <a:pt x="7917" y="5931"/>
                    </a:cubicBezTo>
                    <a:cubicBezTo>
                      <a:pt x="7917" y="5454"/>
                      <a:pt x="7704" y="4976"/>
                      <a:pt x="7289" y="4738"/>
                    </a:cubicBezTo>
                    <a:lnTo>
                      <a:pt x="7289" y="4738"/>
                    </a:lnTo>
                    <a:cubicBezTo>
                      <a:pt x="7415" y="4800"/>
                      <a:pt x="7540" y="4863"/>
                      <a:pt x="7679" y="4901"/>
                    </a:cubicBezTo>
                    <a:cubicBezTo>
                      <a:pt x="7905" y="4989"/>
                      <a:pt x="8156" y="5027"/>
                      <a:pt x="8407" y="5027"/>
                    </a:cubicBezTo>
                    <a:cubicBezTo>
                      <a:pt x="8533" y="5027"/>
                      <a:pt x="8671" y="5014"/>
                      <a:pt x="8797" y="4989"/>
                    </a:cubicBezTo>
                    <a:cubicBezTo>
                      <a:pt x="8872" y="4976"/>
                      <a:pt x="8960" y="4951"/>
                      <a:pt x="9036" y="4926"/>
                    </a:cubicBezTo>
                    <a:cubicBezTo>
                      <a:pt x="9614" y="4738"/>
                      <a:pt x="10091" y="4222"/>
                      <a:pt x="10192" y="3619"/>
                    </a:cubicBezTo>
                    <a:cubicBezTo>
                      <a:pt x="10204" y="3544"/>
                      <a:pt x="10217" y="3468"/>
                      <a:pt x="10217" y="3393"/>
                    </a:cubicBezTo>
                    <a:cubicBezTo>
                      <a:pt x="10217" y="2853"/>
                      <a:pt x="9903" y="2312"/>
                      <a:pt x="9413" y="2086"/>
                    </a:cubicBezTo>
                    <a:lnTo>
                      <a:pt x="9425" y="1986"/>
                    </a:lnTo>
                    <a:cubicBezTo>
                      <a:pt x="8370" y="1621"/>
                      <a:pt x="7314" y="1269"/>
                      <a:pt x="6246" y="943"/>
                    </a:cubicBezTo>
                    <a:cubicBezTo>
                      <a:pt x="5178" y="616"/>
                      <a:pt x="4122" y="302"/>
                      <a:pt x="3042" y="0"/>
                    </a:cubicBezTo>
                    <a:close/>
                  </a:path>
                </a:pathLst>
              </a:custGeom>
              <a:solidFill>
                <a:schemeClr val="dk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46"/>
              <p:cNvSpPr/>
              <p:nvPr/>
            </p:nvSpPr>
            <p:spPr>
              <a:xfrm>
                <a:off x="6859275" y="1459825"/>
                <a:ext cx="173750" cy="198875"/>
              </a:xfrm>
              <a:custGeom>
                <a:avLst/>
                <a:gdLst/>
                <a:ahLst/>
                <a:cxnLst/>
                <a:rect l="l" t="t" r="r" b="b"/>
                <a:pathLst>
                  <a:path w="6950" h="7955" extrusionOk="0">
                    <a:moveTo>
                      <a:pt x="1157" y="7955"/>
                    </a:moveTo>
                    <a:lnTo>
                      <a:pt x="1157" y="7955"/>
                    </a:lnTo>
                    <a:lnTo>
                      <a:pt x="1157" y="7955"/>
                    </a:lnTo>
                    <a:lnTo>
                      <a:pt x="1157" y="7955"/>
                    </a:lnTo>
                    <a:close/>
                    <a:moveTo>
                      <a:pt x="1170" y="7955"/>
                    </a:moveTo>
                    <a:cubicBezTo>
                      <a:pt x="1635" y="7955"/>
                      <a:pt x="2099" y="7779"/>
                      <a:pt x="2414" y="7415"/>
                    </a:cubicBezTo>
                    <a:cubicBezTo>
                      <a:pt x="2652" y="7138"/>
                      <a:pt x="2765" y="6786"/>
                      <a:pt x="2765" y="6422"/>
                    </a:cubicBezTo>
                    <a:cubicBezTo>
                      <a:pt x="2765" y="6786"/>
                      <a:pt x="2652" y="7138"/>
                      <a:pt x="2414" y="7415"/>
                    </a:cubicBezTo>
                    <a:cubicBezTo>
                      <a:pt x="2099" y="7779"/>
                      <a:pt x="1635" y="7955"/>
                      <a:pt x="1170" y="7955"/>
                    </a:cubicBezTo>
                    <a:close/>
                    <a:moveTo>
                      <a:pt x="1" y="7716"/>
                    </a:moveTo>
                    <a:lnTo>
                      <a:pt x="1" y="7716"/>
                    </a:lnTo>
                    <a:lnTo>
                      <a:pt x="89" y="7603"/>
                    </a:lnTo>
                    <a:lnTo>
                      <a:pt x="89" y="7603"/>
                    </a:lnTo>
                    <a:lnTo>
                      <a:pt x="89" y="7603"/>
                    </a:lnTo>
                    <a:lnTo>
                      <a:pt x="1" y="7716"/>
                    </a:lnTo>
                    <a:close/>
                    <a:moveTo>
                      <a:pt x="3155" y="5366"/>
                    </a:moveTo>
                    <a:lnTo>
                      <a:pt x="3142" y="5366"/>
                    </a:lnTo>
                    <a:lnTo>
                      <a:pt x="3155" y="5366"/>
                    </a:lnTo>
                    <a:lnTo>
                      <a:pt x="3155" y="5366"/>
                    </a:lnTo>
                    <a:close/>
                    <a:moveTo>
                      <a:pt x="3155" y="5366"/>
                    </a:moveTo>
                    <a:cubicBezTo>
                      <a:pt x="3595" y="5366"/>
                      <a:pt x="4035" y="5203"/>
                      <a:pt x="4336" y="4864"/>
                    </a:cubicBezTo>
                    <a:cubicBezTo>
                      <a:pt x="4550" y="4612"/>
                      <a:pt x="4650" y="4273"/>
                      <a:pt x="4650" y="3946"/>
                    </a:cubicBezTo>
                    <a:cubicBezTo>
                      <a:pt x="4650" y="4273"/>
                      <a:pt x="4550" y="4612"/>
                      <a:pt x="4336" y="4864"/>
                    </a:cubicBezTo>
                    <a:cubicBezTo>
                      <a:pt x="4035" y="5203"/>
                      <a:pt x="3595" y="5366"/>
                      <a:pt x="3155" y="5366"/>
                    </a:cubicBezTo>
                    <a:close/>
                    <a:moveTo>
                      <a:pt x="2590" y="5278"/>
                    </a:moveTo>
                    <a:cubicBezTo>
                      <a:pt x="2577" y="5278"/>
                      <a:pt x="2577" y="5278"/>
                      <a:pt x="2577" y="5278"/>
                    </a:cubicBezTo>
                    <a:cubicBezTo>
                      <a:pt x="2577" y="5278"/>
                      <a:pt x="2577" y="5278"/>
                      <a:pt x="2590" y="5278"/>
                    </a:cubicBezTo>
                    <a:close/>
                    <a:moveTo>
                      <a:pt x="2564" y="5266"/>
                    </a:moveTo>
                    <a:cubicBezTo>
                      <a:pt x="2564" y="5266"/>
                      <a:pt x="2564" y="5266"/>
                      <a:pt x="2552" y="5266"/>
                    </a:cubicBezTo>
                    <a:cubicBezTo>
                      <a:pt x="2414" y="5216"/>
                      <a:pt x="2288" y="5153"/>
                      <a:pt x="2175" y="5065"/>
                    </a:cubicBezTo>
                    <a:lnTo>
                      <a:pt x="2125" y="5128"/>
                    </a:lnTo>
                    <a:lnTo>
                      <a:pt x="2125" y="5128"/>
                    </a:lnTo>
                    <a:lnTo>
                      <a:pt x="2175" y="5065"/>
                    </a:lnTo>
                    <a:cubicBezTo>
                      <a:pt x="2288" y="5153"/>
                      <a:pt x="2414" y="5216"/>
                      <a:pt x="2552" y="5266"/>
                    </a:cubicBezTo>
                    <a:cubicBezTo>
                      <a:pt x="2564" y="5266"/>
                      <a:pt x="2564" y="5266"/>
                      <a:pt x="2564" y="5266"/>
                    </a:cubicBezTo>
                    <a:close/>
                    <a:moveTo>
                      <a:pt x="5530" y="3004"/>
                    </a:moveTo>
                    <a:lnTo>
                      <a:pt x="5530" y="3004"/>
                    </a:lnTo>
                    <a:lnTo>
                      <a:pt x="5530" y="3004"/>
                    </a:lnTo>
                    <a:cubicBezTo>
                      <a:pt x="5605" y="2991"/>
                      <a:pt x="5693" y="2966"/>
                      <a:pt x="5769" y="2941"/>
                    </a:cubicBezTo>
                    <a:cubicBezTo>
                      <a:pt x="6347" y="2753"/>
                      <a:pt x="6824" y="2237"/>
                      <a:pt x="6925" y="1634"/>
                    </a:cubicBezTo>
                    <a:cubicBezTo>
                      <a:pt x="6937" y="1559"/>
                      <a:pt x="6950" y="1483"/>
                      <a:pt x="6950" y="1408"/>
                    </a:cubicBezTo>
                    <a:cubicBezTo>
                      <a:pt x="6950" y="1483"/>
                      <a:pt x="6937" y="1559"/>
                      <a:pt x="6925" y="1634"/>
                    </a:cubicBezTo>
                    <a:cubicBezTo>
                      <a:pt x="6824" y="2237"/>
                      <a:pt x="6347" y="2753"/>
                      <a:pt x="5769" y="2941"/>
                    </a:cubicBezTo>
                    <a:cubicBezTo>
                      <a:pt x="5693" y="2966"/>
                      <a:pt x="5605" y="2991"/>
                      <a:pt x="5530" y="3004"/>
                    </a:cubicBezTo>
                    <a:close/>
                    <a:moveTo>
                      <a:pt x="4412" y="2916"/>
                    </a:moveTo>
                    <a:lnTo>
                      <a:pt x="4412" y="2916"/>
                    </a:lnTo>
                    <a:cubicBezTo>
                      <a:pt x="4273" y="2878"/>
                      <a:pt x="4148" y="2815"/>
                      <a:pt x="4022" y="2753"/>
                    </a:cubicBezTo>
                    <a:lnTo>
                      <a:pt x="4022" y="2753"/>
                    </a:lnTo>
                    <a:cubicBezTo>
                      <a:pt x="4148" y="2815"/>
                      <a:pt x="4273" y="2878"/>
                      <a:pt x="4412" y="2916"/>
                    </a:cubicBezTo>
                    <a:lnTo>
                      <a:pt x="4412" y="2916"/>
                    </a:lnTo>
                    <a:close/>
                    <a:moveTo>
                      <a:pt x="4022" y="2753"/>
                    </a:moveTo>
                    <a:cubicBezTo>
                      <a:pt x="4009" y="2740"/>
                      <a:pt x="3997" y="2727"/>
                      <a:pt x="3984" y="2727"/>
                    </a:cubicBezTo>
                    <a:cubicBezTo>
                      <a:pt x="3997" y="2727"/>
                      <a:pt x="4009" y="2740"/>
                      <a:pt x="4022" y="2753"/>
                    </a:cubicBezTo>
                    <a:close/>
                    <a:moveTo>
                      <a:pt x="6146" y="101"/>
                    </a:moveTo>
                    <a:lnTo>
                      <a:pt x="6146" y="101"/>
                    </a:lnTo>
                    <a:lnTo>
                      <a:pt x="6158" y="1"/>
                    </a:lnTo>
                    <a:lnTo>
                      <a:pt x="6158" y="1"/>
                    </a:lnTo>
                    <a:lnTo>
                      <a:pt x="6146" y="101"/>
                    </a:lnTo>
                    <a:close/>
                  </a:path>
                </a:pathLst>
              </a:custGeom>
              <a:solidFill>
                <a:srgbClr val="FCD9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46"/>
              <p:cNvSpPr/>
              <p:nvPr/>
            </p:nvSpPr>
            <p:spPr>
              <a:xfrm>
                <a:off x="7670725" y="2039425"/>
                <a:ext cx="65700" cy="78875"/>
              </a:xfrm>
              <a:custGeom>
                <a:avLst/>
                <a:gdLst/>
                <a:ahLst/>
                <a:cxnLst/>
                <a:rect l="l" t="t" r="r" b="b"/>
                <a:pathLst>
                  <a:path w="2628" h="3155" extrusionOk="0">
                    <a:moveTo>
                      <a:pt x="1031" y="1"/>
                    </a:moveTo>
                    <a:cubicBezTo>
                      <a:pt x="798" y="341"/>
                      <a:pt x="553" y="681"/>
                      <a:pt x="304" y="1017"/>
                    </a:cubicBezTo>
                    <a:lnTo>
                      <a:pt x="304" y="1017"/>
                    </a:lnTo>
                    <a:cubicBezTo>
                      <a:pt x="353" y="951"/>
                      <a:pt x="403" y="884"/>
                      <a:pt x="453" y="818"/>
                    </a:cubicBezTo>
                    <a:cubicBezTo>
                      <a:pt x="654" y="541"/>
                      <a:pt x="843" y="277"/>
                      <a:pt x="1031" y="1"/>
                    </a:cubicBezTo>
                    <a:close/>
                    <a:moveTo>
                      <a:pt x="304" y="1017"/>
                    </a:moveTo>
                    <a:cubicBezTo>
                      <a:pt x="203" y="1152"/>
                      <a:pt x="102" y="1286"/>
                      <a:pt x="1" y="1421"/>
                    </a:cubicBezTo>
                    <a:cubicBezTo>
                      <a:pt x="102" y="1287"/>
                      <a:pt x="203" y="1153"/>
                      <a:pt x="304" y="1017"/>
                    </a:cubicBezTo>
                    <a:close/>
                    <a:moveTo>
                      <a:pt x="2627" y="1496"/>
                    </a:moveTo>
                    <a:cubicBezTo>
                      <a:pt x="2578" y="1569"/>
                      <a:pt x="2530" y="1640"/>
                      <a:pt x="2478" y="1708"/>
                    </a:cubicBezTo>
                    <a:lnTo>
                      <a:pt x="2478" y="1708"/>
                    </a:lnTo>
                    <a:cubicBezTo>
                      <a:pt x="2540" y="1646"/>
                      <a:pt x="2590" y="1571"/>
                      <a:pt x="2627" y="1496"/>
                    </a:cubicBezTo>
                    <a:close/>
                    <a:moveTo>
                      <a:pt x="2478" y="1708"/>
                    </a:moveTo>
                    <a:lnTo>
                      <a:pt x="2478" y="1708"/>
                    </a:lnTo>
                    <a:cubicBezTo>
                      <a:pt x="2477" y="1709"/>
                      <a:pt x="2477" y="1709"/>
                      <a:pt x="2476" y="1710"/>
                    </a:cubicBezTo>
                    <a:cubicBezTo>
                      <a:pt x="2476" y="1710"/>
                      <a:pt x="2476" y="1710"/>
                      <a:pt x="2476" y="1710"/>
                    </a:cubicBezTo>
                    <a:lnTo>
                      <a:pt x="2476" y="1710"/>
                    </a:lnTo>
                    <a:cubicBezTo>
                      <a:pt x="2477" y="1710"/>
                      <a:pt x="2477" y="1709"/>
                      <a:pt x="2478" y="1708"/>
                    </a:cubicBezTo>
                    <a:close/>
                    <a:moveTo>
                      <a:pt x="2476" y="1710"/>
                    </a:moveTo>
                    <a:lnTo>
                      <a:pt x="2476" y="1710"/>
                    </a:lnTo>
                    <a:cubicBezTo>
                      <a:pt x="2473" y="1714"/>
                      <a:pt x="2470" y="1718"/>
                      <a:pt x="2467" y="1722"/>
                    </a:cubicBezTo>
                    <a:lnTo>
                      <a:pt x="2476" y="1722"/>
                    </a:lnTo>
                    <a:cubicBezTo>
                      <a:pt x="2476" y="1714"/>
                      <a:pt x="2476" y="1711"/>
                      <a:pt x="2476" y="1710"/>
                    </a:cubicBezTo>
                    <a:close/>
                    <a:moveTo>
                      <a:pt x="2464" y="1722"/>
                    </a:moveTo>
                    <a:cubicBezTo>
                      <a:pt x="2464" y="1724"/>
                      <a:pt x="2464" y="1726"/>
                      <a:pt x="2464" y="1727"/>
                    </a:cubicBezTo>
                    <a:lnTo>
                      <a:pt x="2464" y="1727"/>
                    </a:lnTo>
                    <a:cubicBezTo>
                      <a:pt x="2465" y="1725"/>
                      <a:pt x="2466" y="1724"/>
                      <a:pt x="2467" y="1722"/>
                    </a:cubicBezTo>
                    <a:close/>
                    <a:moveTo>
                      <a:pt x="2464" y="1727"/>
                    </a:moveTo>
                    <a:cubicBezTo>
                      <a:pt x="2413" y="1793"/>
                      <a:pt x="2359" y="1858"/>
                      <a:pt x="2300" y="1923"/>
                    </a:cubicBezTo>
                    <a:lnTo>
                      <a:pt x="2313" y="1923"/>
                    </a:lnTo>
                    <a:cubicBezTo>
                      <a:pt x="2363" y="1861"/>
                      <a:pt x="2413" y="1810"/>
                      <a:pt x="2451" y="1748"/>
                    </a:cubicBezTo>
                    <a:cubicBezTo>
                      <a:pt x="2451" y="1748"/>
                      <a:pt x="2464" y="1748"/>
                      <a:pt x="2464" y="1735"/>
                    </a:cubicBezTo>
                    <a:cubicBezTo>
                      <a:pt x="2464" y="1735"/>
                      <a:pt x="2464" y="1735"/>
                      <a:pt x="2464" y="1727"/>
                    </a:cubicBezTo>
                    <a:close/>
                    <a:moveTo>
                      <a:pt x="2212" y="2037"/>
                    </a:moveTo>
                    <a:lnTo>
                      <a:pt x="2212" y="2037"/>
                    </a:lnTo>
                    <a:cubicBezTo>
                      <a:pt x="2200" y="2049"/>
                      <a:pt x="2200" y="2049"/>
                      <a:pt x="2187" y="2062"/>
                    </a:cubicBezTo>
                    <a:cubicBezTo>
                      <a:pt x="2187" y="2062"/>
                      <a:pt x="2187" y="2062"/>
                      <a:pt x="2187" y="2074"/>
                    </a:cubicBezTo>
                    <a:cubicBezTo>
                      <a:pt x="2200" y="2062"/>
                      <a:pt x="2200" y="2049"/>
                      <a:pt x="2212" y="2037"/>
                    </a:cubicBezTo>
                    <a:close/>
                    <a:moveTo>
                      <a:pt x="1923" y="2351"/>
                    </a:moveTo>
                    <a:lnTo>
                      <a:pt x="1923" y="2351"/>
                    </a:lnTo>
                    <a:cubicBezTo>
                      <a:pt x="1920" y="2355"/>
                      <a:pt x="1916" y="2359"/>
                      <a:pt x="1912" y="2363"/>
                    </a:cubicBezTo>
                    <a:lnTo>
                      <a:pt x="1912" y="2363"/>
                    </a:lnTo>
                    <a:cubicBezTo>
                      <a:pt x="1923" y="2363"/>
                      <a:pt x="1923" y="2363"/>
                      <a:pt x="1923" y="2351"/>
                    </a:cubicBezTo>
                    <a:close/>
                    <a:moveTo>
                      <a:pt x="1912" y="2363"/>
                    </a:moveTo>
                    <a:cubicBezTo>
                      <a:pt x="1912" y="2363"/>
                      <a:pt x="1911" y="2363"/>
                      <a:pt x="1911" y="2363"/>
                    </a:cubicBezTo>
                    <a:cubicBezTo>
                      <a:pt x="1903" y="2373"/>
                      <a:pt x="1895" y="2382"/>
                      <a:pt x="1887" y="2391"/>
                    </a:cubicBezTo>
                    <a:lnTo>
                      <a:pt x="1887" y="2391"/>
                    </a:lnTo>
                    <a:cubicBezTo>
                      <a:pt x="1895" y="2382"/>
                      <a:pt x="1903" y="2373"/>
                      <a:pt x="1912" y="2363"/>
                    </a:cubicBezTo>
                    <a:close/>
                    <a:moveTo>
                      <a:pt x="1887" y="2391"/>
                    </a:moveTo>
                    <a:cubicBezTo>
                      <a:pt x="1693" y="2607"/>
                      <a:pt x="1506" y="2823"/>
                      <a:pt x="1314" y="3046"/>
                    </a:cubicBezTo>
                    <a:lnTo>
                      <a:pt x="1314" y="3046"/>
                    </a:lnTo>
                    <a:cubicBezTo>
                      <a:pt x="1503" y="2828"/>
                      <a:pt x="1699" y="2609"/>
                      <a:pt x="1887" y="2391"/>
                    </a:cubicBezTo>
                    <a:close/>
                    <a:moveTo>
                      <a:pt x="1314" y="3046"/>
                    </a:moveTo>
                    <a:cubicBezTo>
                      <a:pt x="1282" y="3082"/>
                      <a:pt x="1251" y="3118"/>
                      <a:pt x="1220" y="3155"/>
                    </a:cubicBezTo>
                    <a:cubicBezTo>
                      <a:pt x="1251" y="3118"/>
                      <a:pt x="1283" y="3082"/>
                      <a:pt x="1314" y="3046"/>
                    </a:cubicBezTo>
                    <a:close/>
                  </a:path>
                </a:pathLst>
              </a:custGeom>
              <a:solidFill>
                <a:srgbClr val="F8A5BC"/>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46"/>
              <p:cNvSpPr/>
              <p:nvPr/>
            </p:nvSpPr>
            <p:spPr>
              <a:xfrm>
                <a:off x="7520875" y="1994500"/>
                <a:ext cx="186325" cy="222450"/>
              </a:xfrm>
              <a:custGeom>
                <a:avLst/>
                <a:gdLst/>
                <a:ahLst/>
                <a:cxnLst/>
                <a:rect l="l" t="t" r="r" b="b"/>
                <a:pathLst>
                  <a:path w="7453" h="8898" extrusionOk="0">
                    <a:moveTo>
                      <a:pt x="6485" y="1"/>
                    </a:moveTo>
                    <a:cubicBezTo>
                      <a:pt x="6397" y="1"/>
                      <a:pt x="6309" y="14"/>
                      <a:pt x="6221" y="14"/>
                    </a:cubicBezTo>
                    <a:lnTo>
                      <a:pt x="6070" y="14"/>
                    </a:lnTo>
                    <a:cubicBezTo>
                      <a:pt x="6058" y="39"/>
                      <a:pt x="6032" y="64"/>
                      <a:pt x="6020" y="89"/>
                    </a:cubicBezTo>
                    <a:cubicBezTo>
                      <a:pt x="5756" y="390"/>
                      <a:pt x="5492" y="705"/>
                      <a:pt x="5241" y="1006"/>
                    </a:cubicBezTo>
                    <a:cubicBezTo>
                      <a:pt x="5040" y="1245"/>
                      <a:pt x="4851" y="1471"/>
                      <a:pt x="4663" y="1697"/>
                    </a:cubicBezTo>
                    <a:cubicBezTo>
                      <a:pt x="4462" y="1961"/>
                      <a:pt x="4248" y="2213"/>
                      <a:pt x="4034" y="2476"/>
                    </a:cubicBezTo>
                    <a:cubicBezTo>
                      <a:pt x="3419" y="3243"/>
                      <a:pt x="2803" y="4022"/>
                      <a:pt x="2200" y="4814"/>
                    </a:cubicBezTo>
                    <a:cubicBezTo>
                      <a:pt x="1672" y="5492"/>
                      <a:pt x="1144" y="6183"/>
                      <a:pt x="617" y="6875"/>
                    </a:cubicBezTo>
                    <a:cubicBezTo>
                      <a:pt x="390" y="7164"/>
                      <a:pt x="164" y="7465"/>
                      <a:pt x="89" y="7804"/>
                    </a:cubicBezTo>
                    <a:cubicBezTo>
                      <a:pt x="76" y="7830"/>
                      <a:pt x="76" y="7855"/>
                      <a:pt x="64" y="7880"/>
                    </a:cubicBezTo>
                    <a:cubicBezTo>
                      <a:pt x="1" y="8219"/>
                      <a:pt x="101" y="8583"/>
                      <a:pt x="378" y="8772"/>
                    </a:cubicBezTo>
                    <a:cubicBezTo>
                      <a:pt x="503" y="8860"/>
                      <a:pt x="642" y="8898"/>
                      <a:pt x="792" y="8898"/>
                    </a:cubicBezTo>
                    <a:cubicBezTo>
                      <a:pt x="968" y="8898"/>
                      <a:pt x="1144" y="8847"/>
                      <a:pt x="1295" y="8759"/>
                    </a:cubicBezTo>
                    <a:cubicBezTo>
                      <a:pt x="1584" y="8609"/>
                      <a:pt x="1798" y="8357"/>
                      <a:pt x="1999" y="8106"/>
                    </a:cubicBezTo>
                    <a:cubicBezTo>
                      <a:pt x="3368" y="6510"/>
                      <a:pt x="4726" y="4902"/>
                      <a:pt x="5995" y="3218"/>
                    </a:cubicBezTo>
                    <a:cubicBezTo>
                      <a:pt x="6146" y="3017"/>
                      <a:pt x="6296" y="2816"/>
                      <a:pt x="6447" y="2615"/>
                    </a:cubicBezTo>
                    <a:cubicBezTo>
                      <a:pt x="6472" y="2577"/>
                      <a:pt x="6485" y="2552"/>
                      <a:pt x="6510" y="2527"/>
                    </a:cubicBezTo>
                    <a:cubicBezTo>
                      <a:pt x="6686" y="2288"/>
                      <a:pt x="6862" y="2037"/>
                      <a:pt x="7025" y="1798"/>
                    </a:cubicBezTo>
                    <a:cubicBezTo>
                      <a:pt x="7176" y="1584"/>
                      <a:pt x="7314" y="1333"/>
                      <a:pt x="7390" y="1094"/>
                    </a:cubicBezTo>
                    <a:cubicBezTo>
                      <a:pt x="7415" y="1019"/>
                      <a:pt x="7427" y="943"/>
                      <a:pt x="7440" y="868"/>
                    </a:cubicBezTo>
                    <a:cubicBezTo>
                      <a:pt x="7452" y="755"/>
                      <a:pt x="7452" y="642"/>
                      <a:pt x="7427" y="541"/>
                    </a:cubicBezTo>
                    <a:cubicBezTo>
                      <a:pt x="7402" y="441"/>
                      <a:pt x="7352" y="340"/>
                      <a:pt x="7264" y="265"/>
                    </a:cubicBezTo>
                    <a:cubicBezTo>
                      <a:pt x="7163" y="152"/>
                      <a:pt x="7025" y="89"/>
                      <a:pt x="6874" y="51"/>
                    </a:cubicBezTo>
                    <a:cubicBezTo>
                      <a:pt x="6812" y="26"/>
                      <a:pt x="6736" y="26"/>
                      <a:pt x="6661" y="14"/>
                    </a:cubicBezTo>
                    <a:lnTo>
                      <a:pt x="6648" y="14"/>
                    </a:lnTo>
                    <a:cubicBezTo>
                      <a:pt x="6598" y="14"/>
                      <a:pt x="6535" y="1"/>
                      <a:pt x="6485"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46"/>
              <p:cNvSpPr/>
              <p:nvPr/>
            </p:nvSpPr>
            <p:spPr>
              <a:xfrm>
                <a:off x="7696500" y="2021850"/>
                <a:ext cx="9125" cy="17600"/>
              </a:xfrm>
              <a:custGeom>
                <a:avLst/>
                <a:gdLst/>
                <a:ahLst/>
                <a:cxnLst/>
                <a:rect l="l" t="t" r="r" b="b"/>
                <a:pathLst>
                  <a:path w="365" h="704" extrusionOk="0">
                    <a:moveTo>
                      <a:pt x="0" y="704"/>
                    </a:moveTo>
                    <a:lnTo>
                      <a:pt x="0" y="704"/>
                    </a:lnTo>
                    <a:cubicBezTo>
                      <a:pt x="151" y="490"/>
                      <a:pt x="289" y="239"/>
                      <a:pt x="365" y="0"/>
                    </a:cubicBezTo>
                    <a:lnTo>
                      <a:pt x="365" y="0"/>
                    </a:lnTo>
                    <a:lnTo>
                      <a:pt x="365" y="0"/>
                    </a:lnTo>
                    <a:cubicBezTo>
                      <a:pt x="289" y="239"/>
                      <a:pt x="151" y="490"/>
                      <a:pt x="0" y="704"/>
                    </a:cubicBezTo>
                    <a:lnTo>
                      <a:pt x="0" y="704"/>
                    </a:ln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46"/>
              <p:cNvSpPr/>
              <p:nvPr/>
            </p:nvSpPr>
            <p:spPr>
              <a:xfrm>
                <a:off x="7621725" y="2019650"/>
                <a:ext cx="30175" cy="36775"/>
              </a:xfrm>
              <a:custGeom>
                <a:avLst/>
                <a:gdLst/>
                <a:ahLst/>
                <a:cxnLst/>
                <a:rect l="l" t="t" r="r" b="b"/>
                <a:pathLst>
                  <a:path w="1207" h="1471" extrusionOk="0">
                    <a:moveTo>
                      <a:pt x="1207" y="0"/>
                    </a:moveTo>
                    <a:lnTo>
                      <a:pt x="1207" y="0"/>
                    </a:lnTo>
                    <a:cubicBezTo>
                      <a:pt x="1154" y="62"/>
                      <a:pt x="1103" y="124"/>
                      <a:pt x="1051" y="186"/>
                    </a:cubicBezTo>
                    <a:lnTo>
                      <a:pt x="1051" y="186"/>
                    </a:lnTo>
                    <a:cubicBezTo>
                      <a:pt x="1102" y="125"/>
                      <a:pt x="1154" y="63"/>
                      <a:pt x="1207" y="0"/>
                    </a:cubicBezTo>
                    <a:close/>
                    <a:moveTo>
                      <a:pt x="1051" y="186"/>
                    </a:moveTo>
                    <a:cubicBezTo>
                      <a:pt x="907" y="358"/>
                      <a:pt x="768" y="525"/>
                      <a:pt x="629" y="691"/>
                    </a:cubicBezTo>
                    <a:cubicBezTo>
                      <a:pt x="585" y="748"/>
                      <a:pt x="541" y="805"/>
                      <a:pt x="497" y="861"/>
                    </a:cubicBezTo>
                    <a:lnTo>
                      <a:pt x="497" y="861"/>
                    </a:lnTo>
                    <a:cubicBezTo>
                      <a:pt x="679" y="636"/>
                      <a:pt x="863" y="411"/>
                      <a:pt x="1051" y="186"/>
                    </a:cubicBezTo>
                    <a:close/>
                    <a:moveTo>
                      <a:pt x="497" y="861"/>
                    </a:moveTo>
                    <a:cubicBezTo>
                      <a:pt x="392" y="990"/>
                      <a:pt x="288" y="1119"/>
                      <a:pt x="183" y="1247"/>
                    </a:cubicBezTo>
                    <a:lnTo>
                      <a:pt x="183" y="1247"/>
                    </a:lnTo>
                    <a:cubicBezTo>
                      <a:pt x="289" y="1118"/>
                      <a:pt x="394" y="991"/>
                      <a:pt x="497" y="861"/>
                    </a:cubicBezTo>
                    <a:close/>
                    <a:moveTo>
                      <a:pt x="183" y="1247"/>
                    </a:moveTo>
                    <a:lnTo>
                      <a:pt x="183" y="1247"/>
                    </a:lnTo>
                    <a:cubicBezTo>
                      <a:pt x="122" y="1321"/>
                      <a:pt x="61" y="1395"/>
                      <a:pt x="0" y="1470"/>
                    </a:cubicBezTo>
                    <a:cubicBezTo>
                      <a:pt x="61" y="1396"/>
                      <a:pt x="122" y="1322"/>
                      <a:pt x="183" y="1247"/>
                    </a:cubicBezTo>
                    <a:close/>
                  </a:path>
                </a:pathLst>
              </a:custGeom>
              <a:solidFill>
                <a:srgbClr val="DCCEA9"/>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46"/>
              <p:cNvSpPr/>
              <p:nvPr/>
            </p:nvSpPr>
            <p:spPr>
              <a:xfrm>
                <a:off x="7670725" y="2059850"/>
                <a:ext cx="11350" cy="15100"/>
              </a:xfrm>
              <a:custGeom>
                <a:avLst/>
                <a:gdLst/>
                <a:ahLst/>
                <a:cxnLst/>
                <a:rect l="l" t="t" r="r" b="b"/>
                <a:pathLst>
                  <a:path w="454" h="604" extrusionOk="0">
                    <a:moveTo>
                      <a:pt x="1" y="604"/>
                    </a:moveTo>
                    <a:lnTo>
                      <a:pt x="1" y="604"/>
                    </a:lnTo>
                    <a:cubicBezTo>
                      <a:pt x="152" y="403"/>
                      <a:pt x="302" y="202"/>
                      <a:pt x="453" y="1"/>
                    </a:cubicBezTo>
                    <a:cubicBezTo>
                      <a:pt x="302" y="202"/>
                      <a:pt x="152" y="403"/>
                      <a:pt x="1" y="604"/>
                    </a:cubicBezTo>
                    <a:close/>
                  </a:path>
                </a:pathLst>
              </a:custGeom>
              <a:solidFill>
                <a:srgbClr val="E098B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46"/>
              <p:cNvSpPr/>
              <p:nvPr/>
            </p:nvSpPr>
            <p:spPr>
              <a:xfrm>
                <a:off x="7589375" y="2057025"/>
                <a:ext cx="207350" cy="217725"/>
              </a:xfrm>
              <a:custGeom>
                <a:avLst/>
                <a:gdLst/>
                <a:ahLst/>
                <a:cxnLst/>
                <a:rect l="l" t="t" r="r" b="b"/>
                <a:pathLst>
                  <a:path w="8294" h="8709" extrusionOk="0">
                    <a:moveTo>
                      <a:pt x="6396" y="1"/>
                    </a:moveTo>
                    <a:lnTo>
                      <a:pt x="6132" y="327"/>
                    </a:lnTo>
                    <a:cubicBezTo>
                      <a:pt x="6120" y="352"/>
                      <a:pt x="6107" y="390"/>
                      <a:pt x="6095" y="415"/>
                    </a:cubicBezTo>
                    <a:cubicBezTo>
                      <a:pt x="6007" y="629"/>
                      <a:pt x="5881" y="817"/>
                      <a:pt x="5730" y="1006"/>
                    </a:cubicBezTo>
                    <a:cubicBezTo>
                      <a:pt x="5730" y="1006"/>
                      <a:pt x="5730" y="1006"/>
                      <a:pt x="5730" y="1018"/>
                    </a:cubicBezTo>
                    <a:lnTo>
                      <a:pt x="5718" y="1018"/>
                    </a:lnTo>
                    <a:cubicBezTo>
                      <a:pt x="5718" y="1031"/>
                      <a:pt x="5718" y="1031"/>
                      <a:pt x="5718" y="1031"/>
                    </a:cubicBezTo>
                    <a:cubicBezTo>
                      <a:pt x="5718" y="1044"/>
                      <a:pt x="5705" y="1044"/>
                      <a:pt x="5705" y="1044"/>
                    </a:cubicBezTo>
                    <a:cubicBezTo>
                      <a:pt x="5667" y="1094"/>
                      <a:pt x="5617" y="1157"/>
                      <a:pt x="5567" y="1219"/>
                    </a:cubicBezTo>
                    <a:cubicBezTo>
                      <a:pt x="5441" y="1370"/>
                      <a:pt x="5316" y="1508"/>
                      <a:pt x="5177" y="1647"/>
                    </a:cubicBezTo>
                    <a:cubicBezTo>
                      <a:pt x="5177" y="1659"/>
                      <a:pt x="5177" y="1659"/>
                      <a:pt x="5165" y="1659"/>
                    </a:cubicBezTo>
                    <a:cubicBezTo>
                      <a:pt x="5077" y="1772"/>
                      <a:pt x="4989" y="1873"/>
                      <a:pt x="4888" y="1973"/>
                    </a:cubicBezTo>
                    <a:cubicBezTo>
                      <a:pt x="4750" y="2137"/>
                      <a:pt x="4612" y="2300"/>
                      <a:pt x="4474" y="2451"/>
                    </a:cubicBezTo>
                    <a:cubicBezTo>
                      <a:pt x="3506" y="3582"/>
                      <a:pt x="2589" y="4763"/>
                      <a:pt x="1747" y="5995"/>
                    </a:cubicBezTo>
                    <a:cubicBezTo>
                      <a:pt x="1747" y="5995"/>
                      <a:pt x="1747" y="6007"/>
                      <a:pt x="1747" y="6007"/>
                    </a:cubicBezTo>
                    <a:cubicBezTo>
                      <a:pt x="1734" y="6007"/>
                      <a:pt x="1734" y="6020"/>
                      <a:pt x="1722" y="6020"/>
                    </a:cubicBezTo>
                    <a:lnTo>
                      <a:pt x="1709" y="6057"/>
                    </a:lnTo>
                    <a:cubicBezTo>
                      <a:pt x="1420" y="6485"/>
                      <a:pt x="1119" y="6924"/>
                      <a:pt x="716" y="7251"/>
                    </a:cubicBezTo>
                    <a:cubicBezTo>
                      <a:pt x="704" y="7264"/>
                      <a:pt x="691" y="7264"/>
                      <a:pt x="679" y="7276"/>
                    </a:cubicBezTo>
                    <a:cubicBezTo>
                      <a:pt x="478" y="7440"/>
                      <a:pt x="239" y="7553"/>
                      <a:pt x="0" y="7628"/>
                    </a:cubicBezTo>
                    <a:lnTo>
                      <a:pt x="13" y="7678"/>
                    </a:lnTo>
                    <a:cubicBezTo>
                      <a:pt x="528" y="8080"/>
                      <a:pt x="1119" y="8357"/>
                      <a:pt x="1734" y="8533"/>
                    </a:cubicBezTo>
                    <a:lnTo>
                      <a:pt x="1747" y="8533"/>
                    </a:lnTo>
                    <a:cubicBezTo>
                      <a:pt x="1860" y="8558"/>
                      <a:pt x="1973" y="8583"/>
                      <a:pt x="2099" y="8608"/>
                    </a:cubicBezTo>
                    <a:cubicBezTo>
                      <a:pt x="2124" y="8621"/>
                      <a:pt x="2149" y="8621"/>
                      <a:pt x="2187" y="8621"/>
                    </a:cubicBezTo>
                    <a:cubicBezTo>
                      <a:pt x="2275" y="8646"/>
                      <a:pt x="2375" y="8659"/>
                      <a:pt x="2463" y="8671"/>
                    </a:cubicBezTo>
                    <a:cubicBezTo>
                      <a:pt x="2501" y="8671"/>
                      <a:pt x="2526" y="8671"/>
                      <a:pt x="2564" y="8684"/>
                    </a:cubicBezTo>
                    <a:cubicBezTo>
                      <a:pt x="2664" y="8696"/>
                      <a:pt x="2752" y="8696"/>
                      <a:pt x="2853" y="8696"/>
                    </a:cubicBezTo>
                    <a:cubicBezTo>
                      <a:pt x="2878" y="8709"/>
                      <a:pt x="2903" y="8709"/>
                      <a:pt x="2941" y="8709"/>
                    </a:cubicBezTo>
                    <a:lnTo>
                      <a:pt x="3318" y="8709"/>
                    </a:lnTo>
                    <a:cubicBezTo>
                      <a:pt x="3431" y="8696"/>
                      <a:pt x="3556" y="8696"/>
                      <a:pt x="3669" y="8671"/>
                    </a:cubicBezTo>
                    <a:cubicBezTo>
                      <a:pt x="3707" y="8671"/>
                      <a:pt x="3745" y="8671"/>
                      <a:pt x="3783" y="8659"/>
                    </a:cubicBezTo>
                    <a:cubicBezTo>
                      <a:pt x="3858" y="8646"/>
                      <a:pt x="3946" y="8633"/>
                      <a:pt x="4034" y="8621"/>
                    </a:cubicBezTo>
                    <a:cubicBezTo>
                      <a:pt x="4072" y="8608"/>
                      <a:pt x="4109" y="8608"/>
                      <a:pt x="4147" y="8596"/>
                    </a:cubicBezTo>
                    <a:cubicBezTo>
                      <a:pt x="4235" y="8583"/>
                      <a:pt x="4323" y="8558"/>
                      <a:pt x="4398" y="8533"/>
                    </a:cubicBezTo>
                    <a:cubicBezTo>
                      <a:pt x="4436" y="8533"/>
                      <a:pt x="4474" y="8520"/>
                      <a:pt x="4511" y="8508"/>
                    </a:cubicBezTo>
                    <a:cubicBezTo>
                      <a:pt x="4624" y="8470"/>
                      <a:pt x="4738" y="8432"/>
                      <a:pt x="4851" y="8395"/>
                    </a:cubicBezTo>
                    <a:cubicBezTo>
                      <a:pt x="6446" y="7779"/>
                      <a:pt x="7678" y="6309"/>
                      <a:pt x="7980" y="4637"/>
                    </a:cubicBezTo>
                    <a:cubicBezTo>
                      <a:pt x="8294" y="2954"/>
                      <a:pt x="7665" y="1144"/>
                      <a:pt x="6396" y="1"/>
                    </a:cubicBezTo>
                    <a:close/>
                  </a:path>
                </a:pathLst>
              </a:custGeom>
              <a:solidFill>
                <a:schemeClr val="accent4"/>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46"/>
              <p:cNvSpPr/>
              <p:nvPr/>
            </p:nvSpPr>
            <p:spPr>
              <a:xfrm>
                <a:off x="7607275" y="2206875"/>
                <a:ext cx="25775" cy="31450"/>
              </a:xfrm>
              <a:custGeom>
                <a:avLst/>
                <a:gdLst/>
                <a:ahLst/>
                <a:cxnLst/>
                <a:rect l="l" t="t" r="r" b="b"/>
                <a:pathLst>
                  <a:path w="1031" h="1258" extrusionOk="0">
                    <a:moveTo>
                      <a:pt x="0" y="1257"/>
                    </a:moveTo>
                    <a:cubicBezTo>
                      <a:pt x="403" y="930"/>
                      <a:pt x="704" y="491"/>
                      <a:pt x="993" y="63"/>
                    </a:cubicBezTo>
                    <a:cubicBezTo>
                      <a:pt x="704" y="491"/>
                      <a:pt x="403" y="930"/>
                      <a:pt x="0" y="1257"/>
                    </a:cubicBezTo>
                    <a:close/>
                    <a:moveTo>
                      <a:pt x="993" y="63"/>
                    </a:moveTo>
                    <a:lnTo>
                      <a:pt x="1006" y="26"/>
                    </a:lnTo>
                    <a:lnTo>
                      <a:pt x="993" y="63"/>
                    </a:lnTo>
                    <a:close/>
                    <a:moveTo>
                      <a:pt x="1031" y="13"/>
                    </a:moveTo>
                    <a:cubicBezTo>
                      <a:pt x="1031" y="13"/>
                      <a:pt x="1031" y="1"/>
                      <a:pt x="1031" y="1"/>
                    </a:cubicBezTo>
                    <a:cubicBezTo>
                      <a:pt x="1031" y="1"/>
                      <a:pt x="1031" y="13"/>
                      <a:pt x="1031" y="13"/>
                    </a:cubicBezTo>
                    <a:close/>
                  </a:path>
                </a:pathLst>
              </a:custGeom>
              <a:solidFill>
                <a:srgbClr val="EB224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46"/>
              <p:cNvSpPr/>
              <p:nvPr/>
            </p:nvSpPr>
            <p:spPr>
              <a:xfrm>
                <a:off x="6745875" y="1386325"/>
                <a:ext cx="107775" cy="92700"/>
              </a:xfrm>
              <a:custGeom>
                <a:avLst/>
                <a:gdLst/>
                <a:ahLst/>
                <a:cxnLst/>
                <a:rect l="l" t="t" r="r" b="b"/>
                <a:pathLst>
                  <a:path w="4311" h="3708" extrusionOk="0">
                    <a:moveTo>
                      <a:pt x="516" y="0"/>
                    </a:moveTo>
                    <a:cubicBezTo>
                      <a:pt x="478" y="0"/>
                      <a:pt x="428" y="13"/>
                      <a:pt x="390" y="13"/>
                    </a:cubicBezTo>
                    <a:cubicBezTo>
                      <a:pt x="214" y="51"/>
                      <a:pt x="76" y="126"/>
                      <a:pt x="26" y="302"/>
                    </a:cubicBezTo>
                    <a:cubicBezTo>
                      <a:pt x="1" y="427"/>
                      <a:pt x="51" y="566"/>
                      <a:pt x="89" y="691"/>
                    </a:cubicBezTo>
                    <a:cubicBezTo>
                      <a:pt x="466" y="1697"/>
                      <a:pt x="868" y="2714"/>
                      <a:pt x="1270" y="3707"/>
                    </a:cubicBezTo>
                    <a:lnTo>
                      <a:pt x="1408" y="3707"/>
                    </a:lnTo>
                    <a:cubicBezTo>
                      <a:pt x="2338" y="3682"/>
                      <a:pt x="3218" y="3154"/>
                      <a:pt x="3758" y="2413"/>
                    </a:cubicBezTo>
                    <a:cubicBezTo>
                      <a:pt x="3783" y="2375"/>
                      <a:pt x="3808" y="2350"/>
                      <a:pt x="3821" y="2312"/>
                    </a:cubicBezTo>
                    <a:cubicBezTo>
                      <a:pt x="3846" y="2287"/>
                      <a:pt x="3858" y="2262"/>
                      <a:pt x="3871" y="2250"/>
                    </a:cubicBezTo>
                    <a:cubicBezTo>
                      <a:pt x="3884" y="2237"/>
                      <a:pt x="3884" y="2224"/>
                      <a:pt x="3896" y="2212"/>
                    </a:cubicBezTo>
                    <a:cubicBezTo>
                      <a:pt x="3921" y="2174"/>
                      <a:pt x="3934" y="2136"/>
                      <a:pt x="3959" y="2099"/>
                    </a:cubicBezTo>
                    <a:cubicBezTo>
                      <a:pt x="3971" y="2074"/>
                      <a:pt x="3984" y="2048"/>
                      <a:pt x="3997" y="2023"/>
                    </a:cubicBezTo>
                    <a:cubicBezTo>
                      <a:pt x="4009" y="2011"/>
                      <a:pt x="4009" y="1998"/>
                      <a:pt x="4022" y="1998"/>
                    </a:cubicBezTo>
                    <a:cubicBezTo>
                      <a:pt x="4034" y="1961"/>
                      <a:pt x="4047" y="1923"/>
                      <a:pt x="4072" y="1885"/>
                    </a:cubicBezTo>
                    <a:cubicBezTo>
                      <a:pt x="4085" y="1847"/>
                      <a:pt x="4097" y="1822"/>
                      <a:pt x="4110" y="1785"/>
                    </a:cubicBezTo>
                    <a:cubicBezTo>
                      <a:pt x="4122" y="1759"/>
                      <a:pt x="4135" y="1734"/>
                      <a:pt x="4135" y="1709"/>
                    </a:cubicBezTo>
                    <a:cubicBezTo>
                      <a:pt x="4160" y="1672"/>
                      <a:pt x="4173" y="1634"/>
                      <a:pt x="4185" y="1596"/>
                    </a:cubicBezTo>
                    <a:cubicBezTo>
                      <a:pt x="4185" y="1584"/>
                      <a:pt x="4198" y="1558"/>
                      <a:pt x="4198" y="1546"/>
                    </a:cubicBezTo>
                    <a:cubicBezTo>
                      <a:pt x="4210" y="1508"/>
                      <a:pt x="4210" y="1483"/>
                      <a:pt x="4223" y="1458"/>
                    </a:cubicBezTo>
                    <a:cubicBezTo>
                      <a:pt x="4235" y="1420"/>
                      <a:pt x="4235" y="1395"/>
                      <a:pt x="4248" y="1370"/>
                    </a:cubicBezTo>
                    <a:cubicBezTo>
                      <a:pt x="4248" y="1345"/>
                      <a:pt x="4260" y="1307"/>
                      <a:pt x="4260" y="1282"/>
                    </a:cubicBezTo>
                    <a:lnTo>
                      <a:pt x="4273" y="1244"/>
                    </a:lnTo>
                    <a:cubicBezTo>
                      <a:pt x="4273" y="1232"/>
                      <a:pt x="4273" y="1219"/>
                      <a:pt x="4286" y="1207"/>
                    </a:cubicBezTo>
                    <a:cubicBezTo>
                      <a:pt x="4298" y="1119"/>
                      <a:pt x="4311" y="1043"/>
                      <a:pt x="4311" y="955"/>
                    </a:cubicBezTo>
                    <a:cubicBezTo>
                      <a:pt x="3745" y="792"/>
                      <a:pt x="3192" y="641"/>
                      <a:pt x="2627" y="490"/>
                    </a:cubicBezTo>
                    <a:cubicBezTo>
                      <a:pt x="2061" y="340"/>
                      <a:pt x="1496" y="189"/>
                      <a:pt x="931" y="51"/>
                    </a:cubicBezTo>
                    <a:cubicBezTo>
                      <a:pt x="817" y="25"/>
                      <a:pt x="679" y="0"/>
                      <a:pt x="554" y="0"/>
                    </a:cubicBezTo>
                    <a:close/>
                  </a:path>
                </a:pathLst>
              </a:custGeom>
              <a:solidFill>
                <a:schemeClr val="dk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46"/>
              <p:cNvSpPr/>
              <p:nvPr/>
            </p:nvSpPr>
            <p:spPr>
              <a:xfrm>
                <a:off x="6777600" y="1410200"/>
                <a:ext cx="76050" cy="68825"/>
              </a:xfrm>
              <a:custGeom>
                <a:avLst/>
                <a:gdLst/>
                <a:ahLst/>
                <a:cxnLst/>
                <a:rect l="l" t="t" r="r" b="b"/>
                <a:pathLst>
                  <a:path w="3042" h="2753" extrusionOk="0">
                    <a:moveTo>
                      <a:pt x="76" y="2752"/>
                    </a:moveTo>
                    <a:lnTo>
                      <a:pt x="76" y="2752"/>
                    </a:lnTo>
                    <a:lnTo>
                      <a:pt x="76" y="2752"/>
                    </a:lnTo>
                    <a:close/>
                    <a:moveTo>
                      <a:pt x="89" y="2752"/>
                    </a:moveTo>
                    <a:lnTo>
                      <a:pt x="89" y="2752"/>
                    </a:lnTo>
                    <a:lnTo>
                      <a:pt x="89" y="2752"/>
                    </a:lnTo>
                    <a:close/>
                    <a:moveTo>
                      <a:pt x="101" y="2752"/>
                    </a:moveTo>
                    <a:lnTo>
                      <a:pt x="101" y="2752"/>
                    </a:lnTo>
                    <a:lnTo>
                      <a:pt x="101" y="2752"/>
                    </a:lnTo>
                    <a:close/>
                    <a:moveTo>
                      <a:pt x="1" y="2752"/>
                    </a:moveTo>
                    <a:lnTo>
                      <a:pt x="1" y="2752"/>
                    </a:lnTo>
                    <a:lnTo>
                      <a:pt x="1" y="2752"/>
                    </a:lnTo>
                    <a:lnTo>
                      <a:pt x="1" y="2752"/>
                    </a:lnTo>
                    <a:close/>
                    <a:moveTo>
                      <a:pt x="114" y="2752"/>
                    </a:moveTo>
                    <a:lnTo>
                      <a:pt x="114" y="2752"/>
                    </a:lnTo>
                    <a:lnTo>
                      <a:pt x="114" y="2752"/>
                    </a:lnTo>
                    <a:close/>
                    <a:moveTo>
                      <a:pt x="126" y="2752"/>
                    </a:moveTo>
                    <a:lnTo>
                      <a:pt x="126" y="2752"/>
                    </a:lnTo>
                    <a:lnTo>
                      <a:pt x="126" y="2752"/>
                    </a:lnTo>
                    <a:close/>
                    <a:moveTo>
                      <a:pt x="126" y="2752"/>
                    </a:moveTo>
                    <a:lnTo>
                      <a:pt x="139" y="2752"/>
                    </a:lnTo>
                    <a:lnTo>
                      <a:pt x="126" y="2752"/>
                    </a:lnTo>
                    <a:close/>
                    <a:moveTo>
                      <a:pt x="139" y="2752"/>
                    </a:moveTo>
                    <a:lnTo>
                      <a:pt x="139" y="2752"/>
                    </a:lnTo>
                    <a:lnTo>
                      <a:pt x="139" y="2752"/>
                    </a:lnTo>
                    <a:close/>
                    <a:moveTo>
                      <a:pt x="2489" y="1458"/>
                    </a:moveTo>
                    <a:lnTo>
                      <a:pt x="2489" y="1458"/>
                    </a:lnTo>
                    <a:cubicBezTo>
                      <a:pt x="2514" y="1420"/>
                      <a:pt x="2539" y="1395"/>
                      <a:pt x="2552" y="1357"/>
                    </a:cubicBezTo>
                    <a:lnTo>
                      <a:pt x="2552" y="1357"/>
                    </a:lnTo>
                    <a:lnTo>
                      <a:pt x="2552" y="1357"/>
                    </a:lnTo>
                    <a:cubicBezTo>
                      <a:pt x="2539" y="1395"/>
                      <a:pt x="2514" y="1420"/>
                      <a:pt x="2489" y="1458"/>
                    </a:cubicBezTo>
                    <a:lnTo>
                      <a:pt x="2489" y="1458"/>
                    </a:lnTo>
                    <a:close/>
                    <a:moveTo>
                      <a:pt x="2602" y="1295"/>
                    </a:moveTo>
                    <a:cubicBezTo>
                      <a:pt x="2615" y="1282"/>
                      <a:pt x="2615" y="1269"/>
                      <a:pt x="2627" y="1257"/>
                    </a:cubicBezTo>
                    <a:lnTo>
                      <a:pt x="2627" y="1257"/>
                    </a:lnTo>
                    <a:lnTo>
                      <a:pt x="2627" y="1257"/>
                    </a:lnTo>
                    <a:cubicBezTo>
                      <a:pt x="2615" y="1269"/>
                      <a:pt x="2615" y="1282"/>
                      <a:pt x="2602" y="1295"/>
                    </a:cubicBezTo>
                    <a:close/>
                    <a:moveTo>
                      <a:pt x="2690" y="1144"/>
                    </a:moveTo>
                    <a:lnTo>
                      <a:pt x="2690" y="1144"/>
                    </a:lnTo>
                    <a:lnTo>
                      <a:pt x="2690" y="1144"/>
                    </a:lnTo>
                    <a:lnTo>
                      <a:pt x="2690" y="1144"/>
                    </a:lnTo>
                    <a:lnTo>
                      <a:pt x="2690" y="1144"/>
                    </a:lnTo>
                    <a:close/>
                    <a:moveTo>
                      <a:pt x="2728" y="1068"/>
                    </a:moveTo>
                    <a:cubicBezTo>
                      <a:pt x="2740" y="1056"/>
                      <a:pt x="2740" y="1043"/>
                      <a:pt x="2753" y="1043"/>
                    </a:cubicBezTo>
                    <a:cubicBezTo>
                      <a:pt x="2765" y="1006"/>
                      <a:pt x="2778" y="968"/>
                      <a:pt x="2803" y="930"/>
                    </a:cubicBezTo>
                    <a:cubicBezTo>
                      <a:pt x="2778" y="968"/>
                      <a:pt x="2765" y="1006"/>
                      <a:pt x="2753" y="1043"/>
                    </a:cubicBezTo>
                    <a:cubicBezTo>
                      <a:pt x="2740" y="1043"/>
                      <a:pt x="2740" y="1056"/>
                      <a:pt x="2728" y="1068"/>
                    </a:cubicBezTo>
                    <a:close/>
                    <a:moveTo>
                      <a:pt x="2841" y="830"/>
                    </a:moveTo>
                    <a:lnTo>
                      <a:pt x="2841" y="830"/>
                    </a:lnTo>
                    <a:cubicBezTo>
                      <a:pt x="2853" y="804"/>
                      <a:pt x="2866" y="779"/>
                      <a:pt x="2866" y="754"/>
                    </a:cubicBezTo>
                    <a:cubicBezTo>
                      <a:pt x="2891" y="717"/>
                      <a:pt x="2904" y="679"/>
                      <a:pt x="2916" y="641"/>
                    </a:cubicBezTo>
                    <a:cubicBezTo>
                      <a:pt x="2904" y="679"/>
                      <a:pt x="2891" y="717"/>
                      <a:pt x="2866" y="754"/>
                    </a:cubicBezTo>
                    <a:cubicBezTo>
                      <a:pt x="2866" y="779"/>
                      <a:pt x="2853" y="804"/>
                      <a:pt x="2841" y="830"/>
                    </a:cubicBezTo>
                    <a:lnTo>
                      <a:pt x="2841" y="830"/>
                    </a:lnTo>
                    <a:close/>
                    <a:moveTo>
                      <a:pt x="2929" y="591"/>
                    </a:moveTo>
                    <a:lnTo>
                      <a:pt x="2929" y="591"/>
                    </a:lnTo>
                    <a:cubicBezTo>
                      <a:pt x="2941" y="553"/>
                      <a:pt x="2941" y="528"/>
                      <a:pt x="2954" y="503"/>
                    </a:cubicBezTo>
                    <a:cubicBezTo>
                      <a:pt x="2966" y="465"/>
                      <a:pt x="2966" y="440"/>
                      <a:pt x="2979" y="415"/>
                    </a:cubicBezTo>
                    <a:cubicBezTo>
                      <a:pt x="2966" y="440"/>
                      <a:pt x="2966" y="465"/>
                      <a:pt x="2954" y="503"/>
                    </a:cubicBezTo>
                    <a:cubicBezTo>
                      <a:pt x="2941" y="528"/>
                      <a:pt x="2941" y="553"/>
                      <a:pt x="2929" y="591"/>
                    </a:cubicBezTo>
                    <a:lnTo>
                      <a:pt x="2929" y="591"/>
                    </a:lnTo>
                    <a:close/>
                    <a:moveTo>
                      <a:pt x="2991" y="327"/>
                    </a:moveTo>
                    <a:lnTo>
                      <a:pt x="2991" y="327"/>
                    </a:lnTo>
                    <a:lnTo>
                      <a:pt x="2991" y="327"/>
                    </a:lnTo>
                    <a:lnTo>
                      <a:pt x="2991" y="327"/>
                    </a:lnTo>
                    <a:lnTo>
                      <a:pt x="2991" y="327"/>
                    </a:lnTo>
                    <a:close/>
                    <a:moveTo>
                      <a:pt x="3004" y="289"/>
                    </a:moveTo>
                    <a:cubicBezTo>
                      <a:pt x="3004" y="277"/>
                      <a:pt x="3004" y="264"/>
                      <a:pt x="3017" y="252"/>
                    </a:cubicBezTo>
                    <a:cubicBezTo>
                      <a:pt x="3029" y="164"/>
                      <a:pt x="3042" y="88"/>
                      <a:pt x="3042" y="0"/>
                    </a:cubicBezTo>
                    <a:lnTo>
                      <a:pt x="3042" y="0"/>
                    </a:lnTo>
                    <a:lnTo>
                      <a:pt x="3042" y="0"/>
                    </a:lnTo>
                    <a:cubicBezTo>
                      <a:pt x="3042" y="88"/>
                      <a:pt x="3029" y="164"/>
                      <a:pt x="3017" y="252"/>
                    </a:cubicBezTo>
                    <a:cubicBezTo>
                      <a:pt x="3004" y="264"/>
                      <a:pt x="3004" y="277"/>
                      <a:pt x="3004" y="289"/>
                    </a:cubicBezTo>
                    <a:close/>
                  </a:path>
                </a:pathLst>
              </a:custGeom>
              <a:solidFill>
                <a:srgbClr val="BDB0A6"/>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46"/>
              <p:cNvSpPr/>
              <p:nvPr/>
            </p:nvSpPr>
            <p:spPr>
              <a:xfrm>
                <a:off x="6963975" y="1528800"/>
                <a:ext cx="660650" cy="529600"/>
              </a:xfrm>
              <a:custGeom>
                <a:avLst/>
                <a:gdLst/>
                <a:ahLst/>
                <a:cxnLst/>
                <a:rect l="l" t="t" r="r" b="b"/>
                <a:pathLst>
                  <a:path w="26426" h="21184" extrusionOk="0">
                    <a:moveTo>
                      <a:pt x="95" y="0"/>
                    </a:moveTo>
                    <a:cubicBezTo>
                      <a:pt x="43" y="0"/>
                      <a:pt x="1" y="79"/>
                      <a:pt x="60" y="119"/>
                    </a:cubicBezTo>
                    <a:cubicBezTo>
                      <a:pt x="3453" y="2859"/>
                      <a:pt x="6921" y="5535"/>
                      <a:pt x="10327" y="8262"/>
                    </a:cubicBezTo>
                    <a:cubicBezTo>
                      <a:pt x="13719" y="10964"/>
                      <a:pt x="17087" y="13691"/>
                      <a:pt x="20442" y="16430"/>
                    </a:cubicBezTo>
                    <a:cubicBezTo>
                      <a:pt x="22365" y="18001"/>
                      <a:pt x="24275" y="19584"/>
                      <a:pt x="26197" y="21155"/>
                    </a:cubicBezTo>
                    <a:cubicBezTo>
                      <a:pt x="26220" y="21175"/>
                      <a:pt x="26244" y="21183"/>
                      <a:pt x="26266" y="21183"/>
                    </a:cubicBezTo>
                    <a:cubicBezTo>
                      <a:pt x="26356" y="21183"/>
                      <a:pt x="26426" y="21049"/>
                      <a:pt x="26336" y="20979"/>
                    </a:cubicBezTo>
                    <a:cubicBezTo>
                      <a:pt x="19651" y="15399"/>
                      <a:pt x="12840" y="9971"/>
                      <a:pt x="6016" y="4593"/>
                    </a:cubicBezTo>
                    <a:cubicBezTo>
                      <a:pt x="4056" y="3047"/>
                      <a:pt x="2121" y="1502"/>
                      <a:pt x="136" y="19"/>
                    </a:cubicBezTo>
                    <a:cubicBezTo>
                      <a:pt x="123" y="6"/>
                      <a:pt x="108" y="0"/>
                      <a:pt x="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46"/>
              <p:cNvSpPr/>
              <p:nvPr/>
            </p:nvSpPr>
            <p:spPr>
              <a:xfrm>
                <a:off x="6921375" y="1590225"/>
                <a:ext cx="656475" cy="525850"/>
              </a:xfrm>
              <a:custGeom>
                <a:avLst/>
                <a:gdLst/>
                <a:ahLst/>
                <a:cxnLst/>
                <a:rect l="l" t="t" r="r" b="b"/>
                <a:pathLst>
                  <a:path w="26259" h="21034" extrusionOk="0">
                    <a:moveTo>
                      <a:pt x="73" y="1"/>
                    </a:moveTo>
                    <a:cubicBezTo>
                      <a:pt x="33" y="1"/>
                      <a:pt x="0" y="48"/>
                      <a:pt x="30" y="88"/>
                    </a:cubicBezTo>
                    <a:cubicBezTo>
                      <a:pt x="1500" y="1595"/>
                      <a:pt x="3184" y="2927"/>
                      <a:pt x="4818" y="4272"/>
                    </a:cubicBezTo>
                    <a:cubicBezTo>
                      <a:pt x="6502" y="5667"/>
                      <a:pt x="8211" y="7024"/>
                      <a:pt x="9920" y="8381"/>
                    </a:cubicBezTo>
                    <a:cubicBezTo>
                      <a:pt x="13337" y="11083"/>
                      <a:pt x="16755" y="13759"/>
                      <a:pt x="20186" y="16436"/>
                    </a:cubicBezTo>
                    <a:cubicBezTo>
                      <a:pt x="22134" y="17956"/>
                      <a:pt x="24069" y="19502"/>
                      <a:pt x="26029" y="21010"/>
                    </a:cubicBezTo>
                    <a:cubicBezTo>
                      <a:pt x="26051" y="21027"/>
                      <a:pt x="26073" y="21034"/>
                      <a:pt x="26094" y="21034"/>
                    </a:cubicBezTo>
                    <a:cubicBezTo>
                      <a:pt x="26186" y="21034"/>
                      <a:pt x="26259" y="20903"/>
                      <a:pt x="26167" y="20821"/>
                    </a:cubicBezTo>
                    <a:cubicBezTo>
                      <a:pt x="19394" y="15431"/>
                      <a:pt x="12445" y="10253"/>
                      <a:pt x="5735" y="4787"/>
                    </a:cubicBezTo>
                    <a:cubicBezTo>
                      <a:pt x="3825" y="3229"/>
                      <a:pt x="2016" y="1545"/>
                      <a:pt x="106" y="12"/>
                    </a:cubicBezTo>
                    <a:cubicBezTo>
                      <a:pt x="95" y="4"/>
                      <a:pt x="84" y="1"/>
                      <a:pt x="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94" name="Google Shape;2894;p46"/>
            <p:cNvSpPr/>
            <p:nvPr/>
          </p:nvSpPr>
          <p:spPr>
            <a:xfrm>
              <a:off x="6623800" y="4096250"/>
              <a:ext cx="302819" cy="296921"/>
            </a:xfrm>
            <a:custGeom>
              <a:avLst/>
              <a:gdLst/>
              <a:ahLst/>
              <a:cxnLst/>
              <a:rect l="l" t="t" r="r" b="b"/>
              <a:pathLst>
                <a:path w="9036" h="8860" extrusionOk="0">
                  <a:moveTo>
                    <a:pt x="6661" y="1"/>
                  </a:moveTo>
                  <a:cubicBezTo>
                    <a:pt x="5794" y="554"/>
                    <a:pt x="4939" y="1107"/>
                    <a:pt x="4072" y="1647"/>
                  </a:cubicBezTo>
                  <a:lnTo>
                    <a:pt x="4047" y="1597"/>
                  </a:lnTo>
                  <a:cubicBezTo>
                    <a:pt x="2991" y="1232"/>
                    <a:pt x="1936" y="855"/>
                    <a:pt x="880" y="478"/>
                  </a:cubicBezTo>
                  <a:lnTo>
                    <a:pt x="880" y="478"/>
                  </a:lnTo>
                  <a:cubicBezTo>
                    <a:pt x="1220" y="1521"/>
                    <a:pt x="1572" y="2564"/>
                    <a:pt x="1911" y="3607"/>
                  </a:cubicBezTo>
                  <a:lnTo>
                    <a:pt x="1710" y="3695"/>
                  </a:lnTo>
                  <a:cubicBezTo>
                    <a:pt x="1257" y="4562"/>
                    <a:pt x="679" y="5367"/>
                    <a:pt x="1" y="6070"/>
                  </a:cubicBezTo>
                  <a:cubicBezTo>
                    <a:pt x="1031" y="6083"/>
                    <a:pt x="2062" y="6083"/>
                    <a:pt x="3105" y="6095"/>
                  </a:cubicBezTo>
                  <a:cubicBezTo>
                    <a:pt x="3670" y="7013"/>
                    <a:pt x="4235" y="7943"/>
                    <a:pt x="4801" y="8860"/>
                  </a:cubicBezTo>
                  <a:cubicBezTo>
                    <a:pt x="5103" y="7867"/>
                    <a:pt x="5404" y="6887"/>
                    <a:pt x="5706" y="5894"/>
                  </a:cubicBezTo>
                  <a:lnTo>
                    <a:pt x="5655" y="5744"/>
                  </a:lnTo>
                  <a:cubicBezTo>
                    <a:pt x="6774" y="5417"/>
                    <a:pt x="7905" y="5115"/>
                    <a:pt x="9036" y="4851"/>
                  </a:cubicBezTo>
                  <a:cubicBezTo>
                    <a:pt x="8269" y="4248"/>
                    <a:pt x="7478" y="3683"/>
                    <a:pt x="6661" y="3168"/>
                  </a:cubicBezTo>
                  <a:lnTo>
                    <a:pt x="6585" y="3042"/>
                  </a:lnTo>
                  <a:cubicBezTo>
                    <a:pt x="6698" y="2037"/>
                    <a:pt x="6724" y="1006"/>
                    <a:pt x="6661" y="1"/>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95" name="Google Shape;2895;p46"/>
          <p:cNvGrpSpPr/>
          <p:nvPr/>
        </p:nvGrpSpPr>
        <p:grpSpPr>
          <a:xfrm>
            <a:off x="182653" y="97826"/>
            <a:ext cx="1270971" cy="1505815"/>
            <a:chOff x="182653" y="97826"/>
            <a:chExt cx="1270971" cy="1505815"/>
          </a:xfrm>
        </p:grpSpPr>
        <p:grpSp>
          <p:nvGrpSpPr>
            <p:cNvPr id="2896" name="Google Shape;2896;p46"/>
            <p:cNvGrpSpPr/>
            <p:nvPr/>
          </p:nvGrpSpPr>
          <p:grpSpPr>
            <a:xfrm>
              <a:off x="182653" y="97826"/>
              <a:ext cx="1270971" cy="1186365"/>
              <a:chOff x="182650" y="97825"/>
              <a:chExt cx="1411249" cy="1317305"/>
            </a:xfrm>
          </p:grpSpPr>
          <p:sp>
            <p:nvSpPr>
              <p:cNvPr id="2897" name="Google Shape;2897;p46"/>
              <p:cNvSpPr/>
              <p:nvPr/>
            </p:nvSpPr>
            <p:spPr>
              <a:xfrm>
                <a:off x="182650" y="97825"/>
                <a:ext cx="1411249" cy="1317305"/>
              </a:xfrm>
              <a:custGeom>
                <a:avLst/>
                <a:gdLst/>
                <a:ahLst/>
                <a:cxnLst/>
                <a:rect l="l" t="t" r="r" b="b"/>
                <a:pathLst>
                  <a:path w="43039" h="40174" extrusionOk="0">
                    <a:moveTo>
                      <a:pt x="9412" y="14275"/>
                    </a:moveTo>
                    <a:cubicBezTo>
                      <a:pt x="14765" y="17354"/>
                      <a:pt x="20206" y="20319"/>
                      <a:pt x="25710" y="23134"/>
                    </a:cubicBezTo>
                    <a:cubicBezTo>
                      <a:pt x="25836" y="23209"/>
                      <a:pt x="26012" y="23222"/>
                      <a:pt x="26062" y="23348"/>
                    </a:cubicBezTo>
                    <a:cubicBezTo>
                      <a:pt x="26075" y="23398"/>
                      <a:pt x="26037" y="23436"/>
                      <a:pt x="25999" y="23448"/>
                    </a:cubicBezTo>
                    <a:lnTo>
                      <a:pt x="26037" y="23524"/>
                    </a:lnTo>
                    <a:cubicBezTo>
                      <a:pt x="21275" y="25798"/>
                      <a:pt x="16349" y="27733"/>
                      <a:pt x="11310" y="29317"/>
                    </a:cubicBezTo>
                    <a:cubicBezTo>
                      <a:pt x="10468" y="24378"/>
                      <a:pt x="9802" y="19415"/>
                      <a:pt x="9312" y="14438"/>
                    </a:cubicBezTo>
                    <a:lnTo>
                      <a:pt x="9412" y="14275"/>
                    </a:lnTo>
                    <a:close/>
                    <a:moveTo>
                      <a:pt x="126" y="0"/>
                    </a:moveTo>
                    <a:lnTo>
                      <a:pt x="0" y="38"/>
                    </a:lnTo>
                    <a:cubicBezTo>
                      <a:pt x="101" y="1508"/>
                      <a:pt x="201" y="2978"/>
                      <a:pt x="302" y="4448"/>
                    </a:cubicBezTo>
                    <a:cubicBezTo>
                      <a:pt x="1144" y="16348"/>
                      <a:pt x="1973" y="28261"/>
                      <a:pt x="2803" y="40173"/>
                    </a:cubicBezTo>
                    <a:cubicBezTo>
                      <a:pt x="3406" y="40010"/>
                      <a:pt x="3996" y="39822"/>
                      <a:pt x="4587" y="39633"/>
                    </a:cubicBezTo>
                    <a:cubicBezTo>
                      <a:pt x="5567" y="39294"/>
                      <a:pt x="6547" y="38917"/>
                      <a:pt x="7515" y="38552"/>
                    </a:cubicBezTo>
                    <a:cubicBezTo>
                      <a:pt x="19339" y="34004"/>
                      <a:pt x="31164" y="29455"/>
                      <a:pt x="42988" y="24906"/>
                    </a:cubicBezTo>
                    <a:lnTo>
                      <a:pt x="43039" y="24818"/>
                    </a:lnTo>
                    <a:cubicBezTo>
                      <a:pt x="28952" y="16185"/>
                      <a:pt x="14652" y="7917"/>
                      <a:pt x="151" y="0"/>
                    </a:cubicBezTo>
                    <a:close/>
                  </a:path>
                </a:pathLst>
              </a:custGeom>
              <a:solidFill>
                <a:schemeClr val="accent2"/>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98" name="Google Shape;2898;p46"/>
              <p:cNvGrpSpPr/>
              <p:nvPr/>
            </p:nvGrpSpPr>
            <p:grpSpPr>
              <a:xfrm>
                <a:off x="238818" y="149796"/>
                <a:ext cx="1261444" cy="779205"/>
                <a:chOff x="238818" y="149796"/>
                <a:chExt cx="1261444" cy="779205"/>
              </a:xfrm>
            </p:grpSpPr>
            <p:sp>
              <p:nvSpPr>
                <p:cNvPr id="2899" name="Google Shape;2899;p46"/>
                <p:cNvSpPr/>
                <p:nvPr/>
              </p:nvSpPr>
              <p:spPr>
                <a:xfrm>
                  <a:off x="238818" y="149796"/>
                  <a:ext cx="44922" cy="85156"/>
                </a:xfrm>
                <a:custGeom>
                  <a:avLst/>
                  <a:gdLst/>
                  <a:ahLst/>
                  <a:cxnLst/>
                  <a:rect l="l" t="t" r="r" b="b"/>
                  <a:pathLst>
                    <a:path w="1370" h="2597" extrusionOk="0">
                      <a:moveTo>
                        <a:pt x="1214" y="1"/>
                      </a:moveTo>
                      <a:cubicBezTo>
                        <a:pt x="1174" y="1"/>
                        <a:pt x="1136" y="19"/>
                        <a:pt x="1115" y="61"/>
                      </a:cubicBezTo>
                      <a:cubicBezTo>
                        <a:pt x="939" y="463"/>
                        <a:pt x="750" y="865"/>
                        <a:pt x="562" y="1268"/>
                      </a:cubicBezTo>
                      <a:cubicBezTo>
                        <a:pt x="386" y="1657"/>
                        <a:pt x="185" y="2059"/>
                        <a:pt x="34" y="2474"/>
                      </a:cubicBezTo>
                      <a:cubicBezTo>
                        <a:pt x="1" y="2541"/>
                        <a:pt x="56" y="2597"/>
                        <a:pt x="116" y="2597"/>
                      </a:cubicBezTo>
                      <a:cubicBezTo>
                        <a:pt x="146" y="2597"/>
                        <a:pt x="176" y="2583"/>
                        <a:pt x="197" y="2549"/>
                      </a:cubicBezTo>
                      <a:cubicBezTo>
                        <a:pt x="411" y="2160"/>
                        <a:pt x="587" y="1758"/>
                        <a:pt x="775" y="1356"/>
                      </a:cubicBezTo>
                      <a:cubicBezTo>
                        <a:pt x="964" y="966"/>
                        <a:pt x="1140" y="564"/>
                        <a:pt x="1328" y="162"/>
                      </a:cubicBezTo>
                      <a:cubicBezTo>
                        <a:pt x="1370" y="70"/>
                        <a:pt x="1290" y="1"/>
                        <a:pt x="12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46"/>
                <p:cNvSpPr/>
                <p:nvPr/>
              </p:nvSpPr>
              <p:spPr>
                <a:xfrm>
                  <a:off x="342794" y="198783"/>
                  <a:ext cx="34561" cy="50431"/>
                </a:xfrm>
                <a:custGeom>
                  <a:avLst/>
                  <a:gdLst/>
                  <a:ahLst/>
                  <a:cxnLst/>
                  <a:rect l="l" t="t" r="r" b="b"/>
                  <a:pathLst>
                    <a:path w="1054" h="1538" extrusionOk="0">
                      <a:moveTo>
                        <a:pt x="915" y="1"/>
                      </a:moveTo>
                      <a:cubicBezTo>
                        <a:pt x="891" y="1"/>
                        <a:pt x="866" y="11"/>
                        <a:pt x="846" y="37"/>
                      </a:cubicBezTo>
                      <a:cubicBezTo>
                        <a:pt x="658" y="239"/>
                        <a:pt x="495" y="465"/>
                        <a:pt x="356" y="703"/>
                      </a:cubicBezTo>
                      <a:cubicBezTo>
                        <a:pt x="218" y="930"/>
                        <a:pt x="93" y="1181"/>
                        <a:pt x="17" y="1445"/>
                      </a:cubicBezTo>
                      <a:cubicBezTo>
                        <a:pt x="1" y="1494"/>
                        <a:pt x="43" y="1538"/>
                        <a:pt x="85" y="1538"/>
                      </a:cubicBezTo>
                      <a:cubicBezTo>
                        <a:pt x="108" y="1538"/>
                        <a:pt x="130" y="1526"/>
                        <a:pt x="143" y="1495"/>
                      </a:cubicBezTo>
                      <a:cubicBezTo>
                        <a:pt x="256" y="1256"/>
                        <a:pt x="369" y="1018"/>
                        <a:pt x="520" y="804"/>
                      </a:cubicBezTo>
                      <a:cubicBezTo>
                        <a:pt x="658" y="578"/>
                        <a:pt x="821" y="364"/>
                        <a:pt x="997" y="163"/>
                      </a:cubicBezTo>
                      <a:cubicBezTo>
                        <a:pt x="1053" y="89"/>
                        <a:pt x="985" y="1"/>
                        <a:pt x="91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6"/>
                <p:cNvSpPr/>
                <p:nvPr/>
              </p:nvSpPr>
              <p:spPr>
                <a:xfrm>
                  <a:off x="417718" y="255213"/>
                  <a:ext cx="58563" cy="94337"/>
                </a:xfrm>
                <a:custGeom>
                  <a:avLst/>
                  <a:gdLst/>
                  <a:ahLst/>
                  <a:cxnLst/>
                  <a:rect l="l" t="t" r="r" b="b"/>
                  <a:pathLst>
                    <a:path w="1786" h="2877" extrusionOk="0">
                      <a:moveTo>
                        <a:pt x="1681" y="1"/>
                      </a:moveTo>
                      <a:cubicBezTo>
                        <a:pt x="1663" y="1"/>
                        <a:pt x="1645" y="8"/>
                        <a:pt x="1628" y="25"/>
                      </a:cubicBezTo>
                      <a:cubicBezTo>
                        <a:pt x="1426" y="189"/>
                        <a:pt x="1301" y="440"/>
                        <a:pt x="1163" y="654"/>
                      </a:cubicBezTo>
                      <a:cubicBezTo>
                        <a:pt x="1012" y="880"/>
                        <a:pt x="874" y="1106"/>
                        <a:pt x="748" y="1332"/>
                      </a:cubicBezTo>
                      <a:cubicBezTo>
                        <a:pt x="610" y="1558"/>
                        <a:pt x="484" y="1785"/>
                        <a:pt x="371" y="2023"/>
                      </a:cubicBezTo>
                      <a:cubicBezTo>
                        <a:pt x="233" y="2262"/>
                        <a:pt x="107" y="2513"/>
                        <a:pt x="19" y="2777"/>
                      </a:cubicBezTo>
                      <a:cubicBezTo>
                        <a:pt x="1" y="2824"/>
                        <a:pt x="43" y="2876"/>
                        <a:pt x="87" y="2876"/>
                      </a:cubicBezTo>
                      <a:cubicBezTo>
                        <a:pt x="103" y="2876"/>
                        <a:pt x="119" y="2869"/>
                        <a:pt x="132" y="2853"/>
                      </a:cubicBezTo>
                      <a:cubicBezTo>
                        <a:pt x="270" y="2639"/>
                        <a:pt x="384" y="2400"/>
                        <a:pt x="497" y="2187"/>
                      </a:cubicBezTo>
                      <a:cubicBezTo>
                        <a:pt x="635" y="1948"/>
                        <a:pt x="773" y="1709"/>
                        <a:pt x="911" y="1483"/>
                      </a:cubicBezTo>
                      <a:cubicBezTo>
                        <a:pt x="1050" y="1257"/>
                        <a:pt x="1188" y="1031"/>
                        <a:pt x="1339" y="805"/>
                      </a:cubicBezTo>
                      <a:cubicBezTo>
                        <a:pt x="1477" y="591"/>
                        <a:pt x="1665" y="377"/>
                        <a:pt x="1766" y="139"/>
                      </a:cubicBezTo>
                      <a:cubicBezTo>
                        <a:pt x="1785" y="81"/>
                        <a:pt x="1738" y="1"/>
                        <a:pt x="168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6"/>
                <p:cNvSpPr/>
                <p:nvPr/>
              </p:nvSpPr>
              <p:spPr>
                <a:xfrm>
                  <a:off x="540973" y="308857"/>
                  <a:ext cx="28790" cy="39217"/>
                </a:xfrm>
                <a:custGeom>
                  <a:avLst/>
                  <a:gdLst/>
                  <a:ahLst/>
                  <a:cxnLst/>
                  <a:rect l="l" t="t" r="r" b="b"/>
                  <a:pathLst>
                    <a:path w="878" h="1196" extrusionOk="0">
                      <a:moveTo>
                        <a:pt x="786" y="0"/>
                      </a:moveTo>
                      <a:cubicBezTo>
                        <a:pt x="773" y="0"/>
                        <a:pt x="760" y="4"/>
                        <a:pt x="746" y="10"/>
                      </a:cubicBezTo>
                      <a:lnTo>
                        <a:pt x="708" y="23"/>
                      </a:lnTo>
                      <a:lnTo>
                        <a:pt x="658" y="61"/>
                      </a:lnTo>
                      <a:cubicBezTo>
                        <a:pt x="646" y="73"/>
                        <a:pt x="620" y="98"/>
                        <a:pt x="608" y="124"/>
                      </a:cubicBezTo>
                      <a:cubicBezTo>
                        <a:pt x="570" y="161"/>
                        <a:pt x="533" y="199"/>
                        <a:pt x="495" y="237"/>
                      </a:cubicBezTo>
                      <a:cubicBezTo>
                        <a:pt x="432" y="325"/>
                        <a:pt x="357" y="413"/>
                        <a:pt x="306" y="513"/>
                      </a:cubicBezTo>
                      <a:cubicBezTo>
                        <a:pt x="181" y="702"/>
                        <a:pt x="80" y="903"/>
                        <a:pt x="17" y="1116"/>
                      </a:cubicBezTo>
                      <a:cubicBezTo>
                        <a:pt x="0" y="1159"/>
                        <a:pt x="35" y="1195"/>
                        <a:pt x="71" y="1195"/>
                      </a:cubicBezTo>
                      <a:cubicBezTo>
                        <a:pt x="88" y="1195"/>
                        <a:pt x="106" y="1187"/>
                        <a:pt x="118" y="1167"/>
                      </a:cubicBezTo>
                      <a:cubicBezTo>
                        <a:pt x="206" y="978"/>
                        <a:pt x="319" y="790"/>
                        <a:pt x="432" y="614"/>
                      </a:cubicBezTo>
                      <a:cubicBezTo>
                        <a:pt x="495" y="526"/>
                        <a:pt x="570" y="450"/>
                        <a:pt x="633" y="362"/>
                      </a:cubicBezTo>
                      <a:cubicBezTo>
                        <a:pt x="671" y="325"/>
                        <a:pt x="708" y="287"/>
                        <a:pt x="746" y="249"/>
                      </a:cubicBezTo>
                      <a:cubicBezTo>
                        <a:pt x="759" y="237"/>
                        <a:pt x="784" y="212"/>
                        <a:pt x="796" y="199"/>
                      </a:cubicBezTo>
                      <a:lnTo>
                        <a:pt x="822" y="174"/>
                      </a:lnTo>
                      <a:lnTo>
                        <a:pt x="847" y="124"/>
                      </a:lnTo>
                      <a:cubicBezTo>
                        <a:pt x="877" y="62"/>
                        <a:pt x="841" y="0"/>
                        <a:pt x="7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6"/>
                <p:cNvSpPr/>
                <p:nvPr/>
              </p:nvSpPr>
              <p:spPr>
                <a:xfrm>
                  <a:off x="604027" y="362205"/>
                  <a:ext cx="56792" cy="93255"/>
                </a:xfrm>
                <a:custGeom>
                  <a:avLst/>
                  <a:gdLst/>
                  <a:ahLst/>
                  <a:cxnLst/>
                  <a:rect l="l" t="t" r="r" b="b"/>
                  <a:pathLst>
                    <a:path w="1732" h="2844" extrusionOk="0">
                      <a:moveTo>
                        <a:pt x="1579" y="0"/>
                      </a:moveTo>
                      <a:cubicBezTo>
                        <a:pt x="1551" y="0"/>
                        <a:pt x="1523" y="12"/>
                        <a:pt x="1500" y="42"/>
                      </a:cubicBezTo>
                      <a:cubicBezTo>
                        <a:pt x="1198" y="457"/>
                        <a:pt x="922" y="897"/>
                        <a:pt x="670" y="1349"/>
                      </a:cubicBezTo>
                      <a:cubicBezTo>
                        <a:pt x="419" y="1801"/>
                        <a:pt x="180" y="2266"/>
                        <a:pt x="17" y="2756"/>
                      </a:cubicBezTo>
                      <a:cubicBezTo>
                        <a:pt x="1" y="2806"/>
                        <a:pt x="37" y="2844"/>
                        <a:pt x="76" y="2844"/>
                      </a:cubicBezTo>
                      <a:cubicBezTo>
                        <a:pt x="96" y="2844"/>
                        <a:pt x="117" y="2833"/>
                        <a:pt x="130" y="2807"/>
                      </a:cubicBezTo>
                      <a:cubicBezTo>
                        <a:pt x="369" y="2367"/>
                        <a:pt x="595" y="1914"/>
                        <a:pt x="846" y="1475"/>
                      </a:cubicBezTo>
                      <a:cubicBezTo>
                        <a:pt x="1098" y="1022"/>
                        <a:pt x="1374" y="608"/>
                        <a:pt x="1676" y="180"/>
                      </a:cubicBezTo>
                      <a:cubicBezTo>
                        <a:pt x="1731" y="97"/>
                        <a:pt x="1657" y="0"/>
                        <a:pt x="1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6"/>
                <p:cNvSpPr/>
                <p:nvPr/>
              </p:nvSpPr>
              <p:spPr>
                <a:xfrm>
                  <a:off x="720495" y="412798"/>
                  <a:ext cx="30560" cy="44037"/>
                </a:xfrm>
                <a:custGeom>
                  <a:avLst/>
                  <a:gdLst/>
                  <a:ahLst/>
                  <a:cxnLst/>
                  <a:rect l="l" t="t" r="r" b="b"/>
                  <a:pathLst>
                    <a:path w="932" h="1343" extrusionOk="0">
                      <a:moveTo>
                        <a:pt x="798" y="0"/>
                      </a:moveTo>
                      <a:cubicBezTo>
                        <a:pt x="773" y="0"/>
                        <a:pt x="747" y="10"/>
                        <a:pt x="725" y="32"/>
                      </a:cubicBezTo>
                      <a:cubicBezTo>
                        <a:pt x="411" y="384"/>
                        <a:pt x="147" y="799"/>
                        <a:pt x="9" y="1264"/>
                      </a:cubicBezTo>
                      <a:cubicBezTo>
                        <a:pt x="1" y="1310"/>
                        <a:pt x="41" y="1342"/>
                        <a:pt x="79" y="1342"/>
                      </a:cubicBezTo>
                      <a:cubicBezTo>
                        <a:pt x="102" y="1342"/>
                        <a:pt x="125" y="1330"/>
                        <a:pt x="134" y="1301"/>
                      </a:cubicBezTo>
                      <a:cubicBezTo>
                        <a:pt x="323" y="887"/>
                        <a:pt x="561" y="485"/>
                        <a:pt x="876" y="145"/>
                      </a:cubicBezTo>
                      <a:cubicBezTo>
                        <a:pt x="932" y="80"/>
                        <a:pt x="869" y="0"/>
                        <a:pt x="7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6"/>
                <p:cNvSpPr/>
                <p:nvPr/>
              </p:nvSpPr>
              <p:spPr>
                <a:xfrm>
                  <a:off x="788894" y="465130"/>
                  <a:ext cx="54071" cy="82926"/>
                </a:xfrm>
                <a:custGeom>
                  <a:avLst/>
                  <a:gdLst/>
                  <a:ahLst/>
                  <a:cxnLst/>
                  <a:rect l="l" t="t" r="r" b="b"/>
                  <a:pathLst>
                    <a:path w="1649" h="2529" extrusionOk="0">
                      <a:moveTo>
                        <a:pt x="1502" y="0"/>
                      </a:moveTo>
                      <a:cubicBezTo>
                        <a:pt x="1477" y="0"/>
                        <a:pt x="1451" y="10"/>
                        <a:pt x="1428" y="32"/>
                      </a:cubicBezTo>
                      <a:cubicBezTo>
                        <a:pt x="1114" y="384"/>
                        <a:pt x="825" y="773"/>
                        <a:pt x="586" y="1176"/>
                      </a:cubicBezTo>
                      <a:cubicBezTo>
                        <a:pt x="335" y="1578"/>
                        <a:pt x="134" y="2018"/>
                        <a:pt x="8" y="2470"/>
                      </a:cubicBezTo>
                      <a:cubicBezTo>
                        <a:pt x="1" y="2509"/>
                        <a:pt x="32" y="2529"/>
                        <a:pt x="60" y="2529"/>
                      </a:cubicBezTo>
                      <a:cubicBezTo>
                        <a:pt x="76" y="2529"/>
                        <a:pt x="92" y="2522"/>
                        <a:pt x="96" y="2508"/>
                      </a:cubicBezTo>
                      <a:cubicBezTo>
                        <a:pt x="310" y="2093"/>
                        <a:pt x="511" y="1678"/>
                        <a:pt x="750" y="1276"/>
                      </a:cubicBezTo>
                      <a:cubicBezTo>
                        <a:pt x="989" y="874"/>
                        <a:pt x="1278" y="510"/>
                        <a:pt x="1592" y="158"/>
                      </a:cubicBezTo>
                      <a:cubicBezTo>
                        <a:pt x="1648" y="83"/>
                        <a:pt x="1578" y="0"/>
                        <a:pt x="15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6"/>
                <p:cNvSpPr/>
                <p:nvPr/>
              </p:nvSpPr>
              <p:spPr>
                <a:xfrm>
                  <a:off x="903296" y="512642"/>
                  <a:ext cx="24396" cy="38200"/>
                </a:xfrm>
                <a:custGeom>
                  <a:avLst/>
                  <a:gdLst/>
                  <a:ahLst/>
                  <a:cxnLst/>
                  <a:rect l="l" t="t" r="r" b="b"/>
                  <a:pathLst>
                    <a:path w="744" h="1165" extrusionOk="0">
                      <a:moveTo>
                        <a:pt x="637" y="1"/>
                      </a:moveTo>
                      <a:cubicBezTo>
                        <a:pt x="622" y="1"/>
                        <a:pt x="606" y="5"/>
                        <a:pt x="591" y="16"/>
                      </a:cubicBezTo>
                      <a:cubicBezTo>
                        <a:pt x="541" y="41"/>
                        <a:pt x="503" y="91"/>
                        <a:pt x="465" y="129"/>
                      </a:cubicBezTo>
                      <a:cubicBezTo>
                        <a:pt x="427" y="166"/>
                        <a:pt x="402" y="204"/>
                        <a:pt x="365" y="242"/>
                      </a:cubicBezTo>
                      <a:cubicBezTo>
                        <a:pt x="302" y="330"/>
                        <a:pt x="239" y="418"/>
                        <a:pt x="189" y="518"/>
                      </a:cubicBezTo>
                      <a:cubicBezTo>
                        <a:pt x="138" y="606"/>
                        <a:pt x="101" y="694"/>
                        <a:pt x="63" y="795"/>
                      </a:cubicBezTo>
                      <a:cubicBezTo>
                        <a:pt x="50" y="845"/>
                        <a:pt x="38" y="895"/>
                        <a:pt x="25" y="945"/>
                      </a:cubicBezTo>
                      <a:cubicBezTo>
                        <a:pt x="13" y="1008"/>
                        <a:pt x="13" y="1059"/>
                        <a:pt x="0" y="1109"/>
                      </a:cubicBezTo>
                      <a:cubicBezTo>
                        <a:pt x="0" y="1145"/>
                        <a:pt x="30" y="1165"/>
                        <a:pt x="57" y="1165"/>
                      </a:cubicBezTo>
                      <a:cubicBezTo>
                        <a:pt x="77" y="1165"/>
                        <a:pt x="95" y="1155"/>
                        <a:pt x="101" y="1134"/>
                      </a:cubicBezTo>
                      <a:cubicBezTo>
                        <a:pt x="113" y="1084"/>
                        <a:pt x="138" y="1033"/>
                        <a:pt x="151" y="996"/>
                      </a:cubicBezTo>
                      <a:cubicBezTo>
                        <a:pt x="164" y="945"/>
                        <a:pt x="176" y="895"/>
                        <a:pt x="201" y="858"/>
                      </a:cubicBezTo>
                      <a:cubicBezTo>
                        <a:pt x="239" y="757"/>
                        <a:pt x="277" y="669"/>
                        <a:pt x="327" y="594"/>
                      </a:cubicBezTo>
                      <a:cubicBezTo>
                        <a:pt x="377" y="506"/>
                        <a:pt x="427" y="430"/>
                        <a:pt x="490" y="355"/>
                      </a:cubicBezTo>
                      <a:cubicBezTo>
                        <a:pt x="528" y="317"/>
                        <a:pt x="553" y="279"/>
                        <a:pt x="591" y="242"/>
                      </a:cubicBezTo>
                      <a:cubicBezTo>
                        <a:pt x="629" y="217"/>
                        <a:pt x="666" y="179"/>
                        <a:pt x="704" y="141"/>
                      </a:cubicBezTo>
                      <a:cubicBezTo>
                        <a:pt x="744" y="71"/>
                        <a:pt x="696" y="1"/>
                        <a:pt x="6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6"/>
                <p:cNvSpPr/>
                <p:nvPr/>
              </p:nvSpPr>
              <p:spPr>
                <a:xfrm>
                  <a:off x="966908" y="567105"/>
                  <a:ext cx="44988" cy="71679"/>
                </a:xfrm>
                <a:custGeom>
                  <a:avLst/>
                  <a:gdLst/>
                  <a:ahLst/>
                  <a:cxnLst/>
                  <a:rect l="l" t="t" r="r" b="b"/>
                  <a:pathLst>
                    <a:path w="1372" h="2186" extrusionOk="0">
                      <a:moveTo>
                        <a:pt x="1278" y="0"/>
                      </a:moveTo>
                      <a:cubicBezTo>
                        <a:pt x="1262" y="0"/>
                        <a:pt x="1244" y="4"/>
                        <a:pt x="1227" y="13"/>
                      </a:cubicBezTo>
                      <a:cubicBezTo>
                        <a:pt x="1139" y="51"/>
                        <a:pt x="1089" y="139"/>
                        <a:pt x="1013" y="227"/>
                      </a:cubicBezTo>
                      <a:cubicBezTo>
                        <a:pt x="950" y="302"/>
                        <a:pt x="888" y="390"/>
                        <a:pt x="825" y="478"/>
                      </a:cubicBezTo>
                      <a:cubicBezTo>
                        <a:pt x="712" y="642"/>
                        <a:pt x="599" y="818"/>
                        <a:pt x="498" y="993"/>
                      </a:cubicBezTo>
                      <a:cubicBezTo>
                        <a:pt x="297" y="1345"/>
                        <a:pt x="108" y="1722"/>
                        <a:pt x="8" y="2112"/>
                      </a:cubicBezTo>
                      <a:cubicBezTo>
                        <a:pt x="0" y="2158"/>
                        <a:pt x="39" y="2185"/>
                        <a:pt x="77" y="2185"/>
                      </a:cubicBezTo>
                      <a:cubicBezTo>
                        <a:pt x="101" y="2185"/>
                        <a:pt x="124" y="2174"/>
                        <a:pt x="134" y="2150"/>
                      </a:cubicBezTo>
                      <a:cubicBezTo>
                        <a:pt x="310" y="1798"/>
                        <a:pt x="473" y="1433"/>
                        <a:pt x="674" y="1081"/>
                      </a:cubicBezTo>
                      <a:cubicBezTo>
                        <a:pt x="774" y="918"/>
                        <a:pt x="888" y="755"/>
                        <a:pt x="1001" y="591"/>
                      </a:cubicBezTo>
                      <a:cubicBezTo>
                        <a:pt x="1051" y="516"/>
                        <a:pt x="1114" y="441"/>
                        <a:pt x="1177" y="353"/>
                      </a:cubicBezTo>
                      <a:cubicBezTo>
                        <a:pt x="1239" y="277"/>
                        <a:pt x="1315" y="202"/>
                        <a:pt x="1352" y="101"/>
                      </a:cubicBezTo>
                      <a:cubicBezTo>
                        <a:pt x="1372" y="44"/>
                        <a:pt x="1332" y="0"/>
                        <a:pt x="12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6"/>
                <p:cNvSpPr/>
                <p:nvPr/>
              </p:nvSpPr>
              <p:spPr>
                <a:xfrm>
                  <a:off x="1072949" y="607993"/>
                  <a:ext cx="23478" cy="39151"/>
                </a:xfrm>
                <a:custGeom>
                  <a:avLst/>
                  <a:gdLst/>
                  <a:ahLst/>
                  <a:cxnLst/>
                  <a:rect l="l" t="t" r="r" b="b"/>
                  <a:pathLst>
                    <a:path w="716" h="1194" extrusionOk="0">
                      <a:moveTo>
                        <a:pt x="594" y="1"/>
                      </a:moveTo>
                      <a:cubicBezTo>
                        <a:pt x="565" y="1"/>
                        <a:pt x="535" y="15"/>
                        <a:pt x="519" y="48"/>
                      </a:cubicBezTo>
                      <a:cubicBezTo>
                        <a:pt x="343" y="412"/>
                        <a:pt x="167" y="764"/>
                        <a:pt x="16" y="1129"/>
                      </a:cubicBezTo>
                      <a:cubicBezTo>
                        <a:pt x="0" y="1168"/>
                        <a:pt x="29" y="1193"/>
                        <a:pt x="60" y="1193"/>
                      </a:cubicBezTo>
                      <a:cubicBezTo>
                        <a:pt x="77" y="1193"/>
                        <a:pt x="95" y="1185"/>
                        <a:pt x="104" y="1166"/>
                      </a:cubicBezTo>
                      <a:cubicBezTo>
                        <a:pt x="305" y="827"/>
                        <a:pt x="493" y="475"/>
                        <a:pt x="682" y="123"/>
                      </a:cubicBezTo>
                      <a:cubicBezTo>
                        <a:pt x="715" y="56"/>
                        <a:pt x="654" y="1"/>
                        <a:pt x="5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6"/>
                <p:cNvSpPr/>
                <p:nvPr/>
              </p:nvSpPr>
              <p:spPr>
                <a:xfrm>
                  <a:off x="1143217" y="675801"/>
                  <a:ext cx="50956" cy="69285"/>
                </a:xfrm>
                <a:custGeom>
                  <a:avLst/>
                  <a:gdLst/>
                  <a:ahLst/>
                  <a:cxnLst/>
                  <a:rect l="l" t="t" r="r" b="b"/>
                  <a:pathLst>
                    <a:path w="1554" h="2113" extrusionOk="0">
                      <a:moveTo>
                        <a:pt x="1506" y="1"/>
                      </a:moveTo>
                      <a:cubicBezTo>
                        <a:pt x="1502" y="1"/>
                        <a:pt x="1497" y="1"/>
                        <a:pt x="1492" y="3"/>
                      </a:cubicBezTo>
                      <a:cubicBezTo>
                        <a:pt x="1391" y="28"/>
                        <a:pt x="1316" y="91"/>
                        <a:pt x="1241" y="167"/>
                      </a:cubicBezTo>
                      <a:cubicBezTo>
                        <a:pt x="1165" y="242"/>
                        <a:pt x="1090" y="317"/>
                        <a:pt x="1027" y="393"/>
                      </a:cubicBezTo>
                      <a:cubicBezTo>
                        <a:pt x="876" y="556"/>
                        <a:pt x="738" y="732"/>
                        <a:pt x="612" y="920"/>
                      </a:cubicBezTo>
                      <a:cubicBezTo>
                        <a:pt x="487" y="1096"/>
                        <a:pt x="374" y="1272"/>
                        <a:pt x="260" y="1461"/>
                      </a:cubicBezTo>
                      <a:cubicBezTo>
                        <a:pt x="210" y="1549"/>
                        <a:pt x="160" y="1649"/>
                        <a:pt x="122" y="1737"/>
                      </a:cubicBezTo>
                      <a:cubicBezTo>
                        <a:pt x="97" y="1800"/>
                        <a:pt x="72" y="1850"/>
                        <a:pt x="47" y="1901"/>
                      </a:cubicBezTo>
                      <a:cubicBezTo>
                        <a:pt x="34" y="1951"/>
                        <a:pt x="34" y="2001"/>
                        <a:pt x="9" y="2039"/>
                      </a:cubicBezTo>
                      <a:cubicBezTo>
                        <a:pt x="1" y="2081"/>
                        <a:pt x="32" y="2112"/>
                        <a:pt x="66" y="2112"/>
                      </a:cubicBezTo>
                      <a:cubicBezTo>
                        <a:pt x="81" y="2112"/>
                        <a:pt x="98" y="2105"/>
                        <a:pt x="110" y="2089"/>
                      </a:cubicBezTo>
                      <a:cubicBezTo>
                        <a:pt x="122" y="2051"/>
                        <a:pt x="160" y="2014"/>
                        <a:pt x="173" y="1976"/>
                      </a:cubicBezTo>
                      <a:cubicBezTo>
                        <a:pt x="210" y="1938"/>
                        <a:pt x="235" y="1888"/>
                        <a:pt x="260" y="1838"/>
                      </a:cubicBezTo>
                      <a:cubicBezTo>
                        <a:pt x="311" y="1750"/>
                        <a:pt x="361" y="1662"/>
                        <a:pt x="411" y="1574"/>
                      </a:cubicBezTo>
                      <a:cubicBezTo>
                        <a:pt x="524" y="1385"/>
                        <a:pt x="637" y="1209"/>
                        <a:pt x="776" y="1034"/>
                      </a:cubicBezTo>
                      <a:cubicBezTo>
                        <a:pt x="889" y="870"/>
                        <a:pt x="1014" y="707"/>
                        <a:pt x="1153" y="556"/>
                      </a:cubicBezTo>
                      <a:cubicBezTo>
                        <a:pt x="1228" y="468"/>
                        <a:pt x="1291" y="393"/>
                        <a:pt x="1366" y="317"/>
                      </a:cubicBezTo>
                      <a:cubicBezTo>
                        <a:pt x="1404" y="280"/>
                        <a:pt x="1442" y="242"/>
                        <a:pt x="1467" y="192"/>
                      </a:cubicBezTo>
                      <a:cubicBezTo>
                        <a:pt x="1517" y="154"/>
                        <a:pt x="1530" y="116"/>
                        <a:pt x="1542" y="66"/>
                      </a:cubicBezTo>
                      <a:cubicBezTo>
                        <a:pt x="1553" y="33"/>
                        <a:pt x="1536" y="1"/>
                        <a:pt x="150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6"/>
                <p:cNvSpPr/>
                <p:nvPr/>
              </p:nvSpPr>
              <p:spPr>
                <a:xfrm>
                  <a:off x="1244241" y="719443"/>
                  <a:ext cx="26199" cy="39741"/>
                </a:xfrm>
                <a:custGeom>
                  <a:avLst/>
                  <a:gdLst/>
                  <a:ahLst/>
                  <a:cxnLst/>
                  <a:rect l="l" t="t" r="r" b="b"/>
                  <a:pathLst>
                    <a:path w="799" h="1212" extrusionOk="0">
                      <a:moveTo>
                        <a:pt x="723" y="1"/>
                      </a:moveTo>
                      <a:cubicBezTo>
                        <a:pt x="685" y="1"/>
                        <a:pt x="656" y="23"/>
                        <a:pt x="635" y="54"/>
                      </a:cubicBezTo>
                      <a:cubicBezTo>
                        <a:pt x="421" y="406"/>
                        <a:pt x="208" y="771"/>
                        <a:pt x="19" y="1148"/>
                      </a:cubicBezTo>
                      <a:cubicBezTo>
                        <a:pt x="1" y="1176"/>
                        <a:pt x="38" y="1211"/>
                        <a:pt x="69" y="1211"/>
                      </a:cubicBezTo>
                      <a:cubicBezTo>
                        <a:pt x="79" y="1211"/>
                        <a:pt x="88" y="1207"/>
                        <a:pt x="95" y="1198"/>
                      </a:cubicBezTo>
                      <a:cubicBezTo>
                        <a:pt x="346" y="846"/>
                        <a:pt x="560" y="482"/>
                        <a:pt x="786" y="117"/>
                      </a:cubicBezTo>
                      <a:cubicBezTo>
                        <a:pt x="798" y="80"/>
                        <a:pt x="773" y="29"/>
                        <a:pt x="748" y="4"/>
                      </a:cubicBezTo>
                      <a:cubicBezTo>
                        <a:pt x="739" y="2"/>
                        <a:pt x="731" y="1"/>
                        <a:pt x="7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6"/>
                <p:cNvSpPr/>
                <p:nvPr/>
              </p:nvSpPr>
              <p:spPr>
                <a:xfrm>
                  <a:off x="1311427" y="774988"/>
                  <a:ext cx="53251" cy="74007"/>
                </a:xfrm>
                <a:custGeom>
                  <a:avLst/>
                  <a:gdLst/>
                  <a:ahLst/>
                  <a:cxnLst/>
                  <a:rect l="l" t="t" r="r" b="b"/>
                  <a:pathLst>
                    <a:path w="1624" h="2257" extrusionOk="0">
                      <a:moveTo>
                        <a:pt x="1491" y="0"/>
                      </a:moveTo>
                      <a:cubicBezTo>
                        <a:pt x="1468" y="0"/>
                        <a:pt x="1445" y="9"/>
                        <a:pt x="1426" y="32"/>
                      </a:cubicBezTo>
                      <a:cubicBezTo>
                        <a:pt x="1162" y="371"/>
                        <a:pt x="911" y="723"/>
                        <a:pt x="672" y="1075"/>
                      </a:cubicBezTo>
                      <a:cubicBezTo>
                        <a:pt x="559" y="1251"/>
                        <a:pt x="446" y="1427"/>
                        <a:pt x="345" y="1602"/>
                      </a:cubicBezTo>
                      <a:cubicBezTo>
                        <a:pt x="232" y="1778"/>
                        <a:pt x="107" y="1967"/>
                        <a:pt x="19" y="2168"/>
                      </a:cubicBezTo>
                      <a:cubicBezTo>
                        <a:pt x="1" y="2212"/>
                        <a:pt x="40" y="2257"/>
                        <a:pt x="82" y="2257"/>
                      </a:cubicBezTo>
                      <a:cubicBezTo>
                        <a:pt x="99" y="2257"/>
                        <a:pt x="117" y="2249"/>
                        <a:pt x="132" y="2231"/>
                      </a:cubicBezTo>
                      <a:cubicBezTo>
                        <a:pt x="257" y="2067"/>
                        <a:pt x="358" y="1879"/>
                        <a:pt x="471" y="1703"/>
                      </a:cubicBezTo>
                      <a:cubicBezTo>
                        <a:pt x="584" y="1527"/>
                        <a:pt x="697" y="1351"/>
                        <a:pt x="823" y="1175"/>
                      </a:cubicBezTo>
                      <a:cubicBezTo>
                        <a:pt x="1062" y="823"/>
                        <a:pt x="1313" y="484"/>
                        <a:pt x="1577" y="157"/>
                      </a:cubicBezTo>
                      <a:cubicBezTo>
                        <a:pt x="1624" y="82"/>
                        <a:pt x="1558" y="0"/>
                        <a:pt x="149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6"/>
                <p:cNvSpPr/>
                <p:nvPr/>
              </p:nvSpPr>
              <p:spPr>
                <a:xfrm>
                  <a:off x="1408254" y="814827"/>
                  <a:ext cx="24527" cy="35643"/>
                </a:xfrm>
                <a:custGeom>
                  <a:avLst/>
                  <a:gdLst/>
                  <a:ahLst/>
                  <a:cxnLst/>
                  <a:rect l="l" t="t" r="r" b="b"/>
                  <a:pathLst>
                    <a:path w="748" h="1087" extrusionOk="0">
                      <a:moveTo>
                        <a:pt x="653" y="0"/>
                      </a:moveTo>
                      <a:cubicBezTo>
                        <a:pt x="627" y="0"/>
                        <a:pt x="602" y="21"/>
                        <a:pt x="584" y="48"/>
                      </a:cubicBezTo>
                      <a:cubicBezTo>
                        <a:pt x="383" y="362"/>
                        <a:pt x="195" y="689"/>
                        <a:pt x="19" y="1016"/>
                      </a:cubicBezTo>
                      <a:cubicBezTo>
                        <a:pt x="1" y="1051"/>
                        <a:pt x="33" y="1087"/>
                        <a:pt x="67" y="1087"/>
                      </a:cubicBezTo>
                      <a:cubicBezTo>
                        <a:pt x="81" y="1087"/>
                        <a:pt x="96" y="1081"/>
                        <a:pt x="107" y="1066"/>
                      </a:cubicBezTo>
                      <a:cubicBezTo>
                        <a:pt x="320" y="764"/>
                        <a:pt x="521" y="438"/>
                        <a:pt x="722" y="111"/>
                      </a:cubicBezTo>
                      <a:cubicBezTo>
                        <a:pt x="747" y="86"/>
                        <a:pt x="722" y="23"/>
                        <a:pt x="685" y="10"/>
                      </a:cubicBezTo>
                      <a:cubicBezTo>
                        <a:pt x="674" y="3"/>
                        <a:pt x="664" y="0"/>
                        <a:pt x="6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6"/>
                <p:cNvSpPr/>
                <p:nvPr/>
              </p:nvSpPr>
              <p:spPr>
                <a:xfrm>
                  <a:off x="1448946" y="853715"/>
                  <a:ext cx="51316" cy="75286"/>
                </a:xfrm>
                <a:custGeom>
                  <a:avLst/>
                  <a:gdLst/>
                  <a:ahLst/>
                  <a:cxnLst/>
                  <a:rect l="l" t="t" r="r" b="b"/>
                  <a:pathLst>
                    <a:path w="1565" h="2296" extrusionOk="0">
                      <a:moveTo>
                        <a:pt x="1466" y="0"/>
                      </a:moveTo>
                      <a:cubicBezTo>
                        <a:pt x="1449" y="0"/>
                        <a:pt x="1432" y="6"/>
                        <a:pt x="1416" y="18"/>
                      </a:cubicBezTo>
                      <a:cubicBezTo>
                        <a:pt x="1278" y="156"/>
                        <a:pt x="1178" y="370"/>
                        <a:pt x="1077" y="546"/>
                      </a:cubicBezTo>
                      <a:cubicBezTo>
                        <a:pt x="952" y="734"/>
                        <a:pt x="838" y="936"/>
                        <a:pt x="713" y="1124"/>
                      </a:cubicBezTo>
                      <a:cubicBezTo>
                        <a:pt x="474" y="1501"/>
                        <a:pt x="223" y="1865"/>
                        <a:pt x="9" y="2242"/>
                      </a:cubicBezTo>
                      <a:cubicBezTo>
                        <a:pt x="0" y="2269"/>
                        <a:pt x="23" y="2296"/>
                        <a:pt x="46" y="2296"/>
                      </a:cubicBezTo>
                      <a:cubicBezTo>
                        <a:pt x="55" y="2296"/>
                        <a:pt x="65" y="2291"/>
                        <a:pt x="72" y="2280"/>
                      </a:cubicBezTo>
                      <a:cubicBezTo>
                        <a:pt x="373" y="1953"/>
                        <a:pt x="625" y="1589"/>
                        <a:pt x="876" y="1212"/>
                      </a:cubicBezTo>
                      <a:cubicBezTo>
                        <a:pt x="1002" y="1036"/>
                        <a:pt x="1115" y="860"/>
                        <a:pt x="1228" y="672"/>
                      </a:cubicBezTo>
                      <a:cubicBezTo>
                        <a:pt x="1291" y="584"/>
                        <a:pt x="1341" y="496"/>
                        <a:pt x="1391" y="408"/>
                      </a:cubicBezTo>
                      <a:cubicBezTo>
                        <a:pt x="1454" y="307"/>
                        <a:pt x="1517" y="219"/>
                        <a:pt x="1555" y="106"/>
                      </a:cubicBezTo>
                      <a:cubicBezTo>
                        <a:pt x="1564" y="50"/>
                        <a:pt x="1517" y="0"/>
                        <a:pt x="14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914" name="Google Shape;2914;p46"/>
            <p:cNvGrpSpPr/>
            <p:nvPr/>
          </p:nvGrpSpPr>
          <p:grpSpPr>
            <a:xfrm rot="922728">
              <a:off x="431440" y="984967"/>
              <a:ext cx="489838" cy="563816"/>
              <a:chOff x="104132" y="3774240"/>
              <a:chExt cx="602807" cy="693845"/>
            </a:xfrm>
          </p:grpSpPr>
          <p:sp>
            <p:nvSpPr>
              <p:cNvPr id="2915" name="Google Shape;2915;p46"/>
              <p:cNvSpPr/>
              <p:nvPr/>
            </p:nvSpPr>
            <p:spPr>
              <a:xfrm rot="-1061815">
                <a:off x="182665" y="3828121"/>
                <a:ext cx="445742" cy="586083"/>
              </a:xfrm>
              <a:custGeom>
                <a:avLst/>
                <a:gdLst/>
                <a:ahLst/>
                <a:cxnLst/>
                <a:rect l="l" t="t" r="r" b="b"/>
                <a:pathLst>
                  <a:path w="9287" h="12211" extrusionOk="0">
                    <a:moveTo>
                      <a:pt x="5418" y="0"/>
                    </a:moveTo>
                    <a:cubicBezTo>
                      <a:pt x="4962" y="0"/>
                      <a:pt x="4470" y="34"/>
                      <a:pt x="3946" y="84"/>
                    </a:cubicBezTo>
                    <a:cubicBezTo>
                      <a:pt x="2815" y="209"/>
                      <a:pt x="1961" y="498"/>
                      <a:pt x="654" y="1541"/>
                    </a:cubicBezTo>
                    <a:cubicBezTo>
                      <a:pt x="201" y="1893"/>
                      <a:pt x="0" y="2509"/>
                      <a:pt x="151" y="3087"/>
                    </a:cubicBezTo>
                    <a:cubicBezTo>
                      <a:pt x="381" y="3954"/>
                      <a:pt x="1088" y="4838"/>
                      <a:pt x="1840" y="4838"/>
                    </a:cubicBezTo>
                    <a:cubicBezTo>
                      <a:pt x="1992" y="4838"/>
                      <a:pt x="2147" y="4801"/>
                      <a:pt x="2300" y="4720"/>
                    </a:cubicBezTo>
                    <a:cubicBezTo>
                      <a:pt x="3004" y="4350"/>
                      <a:pt x="3830" y="3639"/>
                      <a:pt x="4335" y="3639"/>
                    </a:cubicBezTo>
                    <a:cubicBezTo>
                      <a:pt x="4344" y="3639"/>
                      <a:pt x="4352" y="3639"/>
                      <a:pt x="4361" y="3640"/>
                    </a:cubicBezTo>
                    <a:cubicBezTo>
                      <a:pt x="4700" y="3652"/>
                      <a:pt x="4826" y="4130"/>
                      <a:pt x="4549" y="4343"/>
                    </a:cubicBezTo>
                    <a:cubicBezTo>
                      <a:pt x="4084" y="4695"/>
                      <a:pt x="3469" y="5160"/>
                      <a:pt x="3305" y="5261"/>
                    </a:cubicBezTo>
                    <a:cubicBezTo>
                      <a:pt x="3054" y="5412"/>
                      <a:pt x="2815" y="5575"/>
                      <a:pt x="2576" y="5726"/>
                    </a:cubicBezTo>
                    <a:cubicBezTo>
                      <a:pt x="2338" y="5889"/>
                      <a:pt x="2124" y="6040"/>
                      <a:pt x="1923" y="6203"/>
                    </a:cubicBezTo>
                    <a:cubicBezTo>
                      <a:pt x="1722" y="6354"/>
                      <a:pt x="1546" y="6517"/>
                      <a:pt x="1395" y="6693"/>
                    </a:cubicBezTo>
                    <a:cubicBezTo>
                      <a:pt x="1131" y="6982"/>
                      <a:pt x="918" y="7259"/>
                      <a:pt x="754" y="7510"/>
                    </a:cubicBezTo>
                    <a:cubicBezTo>
                      <a:pt x="578" y="7774"/>
                      <a:pt x="453" y="8038"/>
                      <a:pt x="377" y="8314"/>
                    </a:cubicBezTo>
                    <a:cubicBezTo>
                      <a:pt x="289" y="8591"/>
                      <a:pt x="239" y="8867"/>
                      <a:pt x="227" y="9169"/>
                    </a:cubicBezTo>
                    <a:cubicBezTo>
                      <a:pt x="214" y="9458"/>
                      <a:pt x="227" y="9772"/>
                      <a:pt x="252" y="10124"/>
                    </a:cubicBezTo>
                    <a:cubicBezTo>
                      <a:pt x="369" y="11321"/>
                      <a:pt x="1297" y="12211"/>
                      <a:pt x="2392" y="12211"/>
                    </a:cubicBezTo>
                    <a:cubicBezTo>
                      <a:pt x="2469" y="12211"/>
                      <a:pt x="2548" y="12206"/>
                      <a:pt x="2627" y="12197"/>
                    </a:cubicBezTo>
                    <a:lnTo>
                      <a:pt x="7955" y="11619"/>
                    </a:lnTo>
                    <a:cubicBezTo>
                      <a:pt x="8721" y="11531"/>
                      <a:pt x="9287" y="10802"/>
                      <a:pt x="9211" y="9986"/>
                    </a:cubicBezTo>
                    <a:cubicBezTo>
                      <a:pt x="9126" y="9197"/>
                      <a:pt x="8865" y="8021"/>
                      <a:pt x="8157" y="8021"/>
                    </a:cubicBezTo>
                    <a:cubicBezTo>
                      <a:pt x="8132" y="8021"/>
                      <a:pt x="8106" y="8022"/>
                      <a:pt x="8080" y="8025"/>
                    </a:cubicBezTo>
                    <a:lnTo>
                      <a:pt x="4600" y="8503"/>
                    </a:lnTo>
                    <a:cubicBezTo>
                      <a:pt x="4600" y="8503"/>
                      <a:pt x="5957" y="7598"/>
                      <a:pt x="6585" y="7221"/>
                    </a:cubicBezTo>
                    <a:cubicBezTo>
                      <a:pt x="7213" y="6844"/>
                      <a:pt x="7703" y="6455"/>
                      <a:pt x="8030" y="6078"/>
                    </a:cubicBezTo>
                    <a:cubicBezTo>
                      <a:pt x="8369" y="5688"/>
                      <a:pt x="8595" y="5273"/>
                      <a:pt x="8683" y="4834"/>
                    </a:cubicBezTo>
                    <a:cubicBezTo>
                      <a:pt x="8784" y="4394"/>
                      <a:pt x="8809" y="3866"/>
                      <a:pt x="8746" y="3263"/>
                    </a:cubicBezTo>
                    <a:cubicBezTo>
                      <a:pt x="8671" y="2446"/>
                      <a:pt x="8508" y="1818"/>
                      <a:pt x="8244" y="1353"/>
                    </a:cubicBezTo>
                    <a:cubicBezTo>
                      <a:pt x="7992" y="900"/>
                      <a:pt x="7653" y="561"/>
                      <a:pt x="7238" y="360"/>
                    </a:cubicBezTo>
                    <a:cubicBezTo>
                      <a:pt x="6824" y="146"/>
                      <a:pt x="6334" y="33"/>
                      <a:pt x="5781" y="8"/>
                    </a:cubicBezTo>
                    <a:cubicBezTo>
                      <a:pt x="5663" y="3"/>
                      <a:pt x="5542" y="0"/>
                      <a:pt x="5418" y="0"/>
                    </a:cubicBezTo>
                    <a:close/>
                  </a:path>
                </a:pathLst>
              </a:custGeom>
              <a:solidFill>
                <a:schemeClr val="accent3"/>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6"/>
              <p:cNvSpPr/>
              <p:nvPr/>
            </p:nvSpPr>
            <p:spPr>
              <a:xfrm rot="-1061815">
                <a:off x="188994" y="3914396"/>
                <a:ext cx="174946" cy="66859"/>
              </a:xfrm>
              <a:custGeom>
                <a:avLst/>
                <a:gdLst/>
                <a:ahLst/>
                <a:cxnLst/>
                <a:rect l="l" t="t" r="r" b="b"/>
                <a:pathLst>
                  <a:path w="3645" h="1393" extrusionOk="0">
                    <a:moveTo>
                      <a:pt x="2966" y="1"/>
                    </a:moveTo>
                    <a:cubicBezTo>
                      <a:pt x="2526" y="1"/>
                      <a:pt x="2099" y="101"/>
                      <a:pt x="1684" y="252"/>
                    </a:cubicBezTo>
                    <a:cubicBezTo>
                      <a:pt x="1094" y="478"/>
                      <a:pt x="553" y="817"/>
                      <a:pt x="51" y="1194"/>
                    </a:cubicBezTo>
                    <a:cubicBezTo>
                      <a:pt x="0" y="1232"/>
                      <a:pt x="0" y="1295"/>
                      <a:pt x="26" y="1345"/>
                    </a:cubicBezTo>
                    <a:cubicBezTo>
                      <a:pt x="48" y="1376"/>
                      <a:pt x="80" y="1392"/>
                      <a:pt x="113" y="1392"/>
                    </a:cubicBezTo>
                    <a:cubicBezTo>
                      <a:pt x="135" y="1392"/>
                      <a:pt x="157" y="1385"/>
                      <a:pt x="176" y="1370"/>
                    </a:cubicBezTo>
                    <a:cubicBezTo>
                      <a:pt x="679" y="993"/>
                      <a:pt x="1194" y="654"/>
                      <a:pt x="1760" y="441"/>
                    </a:cubicBezTo>
                    <a:cubicBezTo>
                      <a:pt x="2149" y="302"/>
                      <a:pt x="2551" y="214"/>
                      <a:pt x="2966" y="214"/>
                    </a:cubicBezTo>
                    <a:cubicBezTo>
                      <a:pt x="3142" y="214"/>
                      <a:pt x="3330" y="227"/>
                      <a:pt x="3519" y="277"/>
                    </a:cubicBezTo>
                    <a:cubicBezTo>
                      <a:pt x="3525" y="279"/>
                      <a:pt x="3532" y="280"/>
                      <a:pt x="3538" y="280"/>
                    </a:cubicBezTo>
                    <a:cubicBezTo>
                      <a:pt x="3582" y="280"/>
                      <a:pt x="3621" y="244"/>
                      <a:pt x="3632" y="189"/>
                    </a:cubicBezTo>
                    <a:cubicBezTo>
                      <a:pt x="3645" y="139"/>
                      <a:pt x="3619" y="76"/>
                      <a:pt x="3557" y="64"/>
                    </a:cubicBezTo>
                    <a:cubicBezTo>
                      <a:pt x="3356" y="26"/>
                      <a:pt x="3155" y="1"/>
                      <a:pt x="296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6"/>
              <p:cNvSpPr/>
              <p:nvPr/>
            </p:nvSpPr>
            <p:spPr>
              <a:xfrm rot="-1061815">
                <a:off x="463983" y="4297891"/>
                <a:ext cx="163523" cy="33453"/>
              </a:xfrm>
              <a:custGeom>
                <a:avLst/>
                <a:gdLst/>
                <a:ahLst/>
                <a:cxnLst/>
                <a:rect l="l" t="t" r="r" b="b"/>
                <a:pathLst>
                  <a:path w="3407" h="697" extrusionOk="0">
                    <a:moveTo>
                      <a:pt x="3292" y="1"/>
                    </a:moveTo>
                    <a:cubicBezTo>
                      <a:pt x="3284" y="1"/>
                      <a:pt x="3276" y="2"/>
                      <a:pt x="3268" y="3"/>
                    </a:cubicBezTo>
                    <a:cubicBezTo>
                      <a:pt x="2225" y="242"/>
                      <a:pt x="1170" y="405"/>
                      <a:pt x="102" y="493"/>
                    </a:cubicBezTo>
                    <a:cubicBezTo>
                      <a:pt x="39" y="493"/>
                      <a:pt x="1" y="544"/>
                      <a:pt x="1" y="594"/>
                    </a:cubicBezTo>
                    <a:cubicBezTo>
                      <a:pt x="12" y="650"/>
                      <a:pt x="54" y="696"/>
                      <a:pt x="98" y="696"/>
                    </a:cubicBezTo>
                    <a:cubicBezTo>
                      <a:pt x="104" y="696"/>
                      <a:pt x="109" y="696"/>
                      <a:pt x="114" y="694"/>
                    </a:cubicBezTo>
                    <a:cubicBezTo>
                      <a:pt x="1195" y="619"/>
                      <a:pt x="2263" y="456"/>
                      <a:pt x="3318" y="204"/>
                    </a:cubicBezTo>
                    <a:cubicBezTo>
                      <a:pt x="3381" y="192"/>
                      <a:pt x="3406" y="141"/>
                      <a:pt x="3394" y="79"/>
                    </a:cubicBezTo>
                    <a:cubicBezTo>
                      <a:pt x="3383" y="35"/>
                      <a:pt x="3344" y="1"/>
                      <a:pt x="32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21"/>
          <p:cNvSpPr txBox="1">
            <a:spLocks/>
          </p:cNvSpPr>
          <p:nvPr/>
        </p:nvSpPr>
        <p:spPr>
          <a:xfrm>
            <a:off x="324555" y="791190"/>
            <a:ext cx="833194" cy="385053"/>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30582" y="1200096"/>
                <a:ext cx="5319157" cy="2398605"/>
              </a:xfrm>
              <a:prstGeom prst="rect">
                <a:avLst/>
              </a:prstGeom>
            </p:spPr>
            <p:txBody>
              <a:bodyPr wrap="square">
                <a:spAutoFit/>
              </a:bodyPr>
              <a:lstStyle/>
              <a:p>
                <a:pPr algn="just">
                  <a:lnSpc>
                    <a:spcPct val="150000"/>
                  </a:lnSpc>
                </a:pPr>
                <a:r>
                  <a:rPr lang="vi-VN" sz="1600" dirty="0">
                    <a:latin typeface="+mn-lt"/>
                  </a:rPr>
                  <a:t>a) Nếu </a:t>
                </a:r>
                <a14:m>
                  <m:oMath xmlns:m="http://schemas.openxmlformats.org/officeDocument/2006/math">
                    <m:r>
                      <a:rPr lang="vi-VN" sz="1600" i="1" smtClean="0">
                        <a:latin typeface="Cambria Math" panose="02040503050406030204" pitchFamily="18" charset="0"/>
                      </a:rPr>
                      <m:t>𝐴</m:t>
                    </m:r>
                    <m:r>
                      <a:rPr lang="vi-VN" sz="1600" i="1" smtClean="0">
                        <a:latin typeface="Cambria Math" panose="02040503050406030204" pitchFamily="18" charset="0"/>
                      </a:rPr>
                      <m:t>′</m:t>
                    </m:r>
                    <m:r>
                      <a:rPr lang="vi-VN" sz="1600" i="1" smtClean="0">
                        <a:latin typeface="Cambria Math" panose="02040503050406030204" pitchFamily="18" charset="0"/>
                      </a:rPr>
                      <m:t>𝐵</m:t>
                    </m:r>
                    <m:r>
                      <a:rPr lang="vi-VN" sz="1600" i="1" smtClean="0">
                        <a:latin typeface="Cambria Math" panose="02040503050406030204" pitchFamily="18" charset="0"/>
                      </a:rPr>
                      <m:t>=</m:t>
                    </m:r>
                    <m:r>
                      <a:rPr lang="vi-VN" sz="1600" i="1" smtClean="0">
                        <a:latin typeface="Cambria Math" panose="02040503050406030204" pitchFamily="18" charset="0"/>
                      </a:rPr>
                      <m:t>𝐴𝐵</m:t>
                    </m:r>
                    <m:r>
                      <a:rPr lang="vi-VN" sz="1600" i="1" smtClean="0">
                        <a:latin typeface="Cambria Math" panose="02040503050406030204" pitchFamily="18" charset="0"/>
                      </a:rPr>
                      <m:t> </m:t>
                    </m:r>
                  </m:oMath>
                </a14:m>
                <a:r>
                  <a:rPr lang="vi-VN" sz="1600" dirty="0">
                    <a:latin typeface="+mn-lt"/>
                  </a:rPr>
                  <a:t>thì hai tam giác có đồng dạng với nhau không? Vì sao?</a:t>
                </a:r>
              </a:p>
              <a:p>
                <a:pPr algn="just">
                  <a:lnSpc>
                    <a:spcPct val="150000"/>
                  </a:lnSpc>
                </a:pPr>
                <a:r>
                  <a:rPr lang="vi-VN" sz="1600" dirty="0">
                    <a:latin typeface="+mn-lt"/>
                  </a:rPr>
                  <a:t>b) Nếu </a:t>
                </a:r>
                <a14:m>
                  <m:oMath xmlns:m="http://schemas.openxmlformats.org/officeDocument/2006/math">
                    <m:r>
                      <a:rPr lang="vi-VN" sz="1600" i="1" smtClean="0">
                        <a:latin typeface="Cambria Math" panose="02040503050406030204" pitchFamily="18" charset="0"/>
                      </a:rPr>
                      <m:t>𝐴</m:t>
                    </m:r>
                    <m:r>
                      <a:rPr lang="vi-VN" sz="1600" i="1" smtClean="0">
                        <a:latin typeface="Cambria Math" panose="02040503050406030204" pitchFamily="18" charset="0"/>
                      </a:rPr>
                      <m:t>′</m:t>
                    </m:r>
                    <m:r>
                      <a:rPr lang="vi-VN" sz="1600" i="1" smtClean="0">
                        <a:latin typeface="Cambria Math" panose="02040503050406030204" pitchFamily="18" charset="0"/>
                      </a:rPr>
                      <m:t>𝐵</m:t>
                    </m:r>
                    <m:r>
                      <a:rPr lang="vi-VN" sz="1600" i="1">
                        <a:latin typeface="Cambria Math" panose="02040503050406030204" pitchFamily="18" charset="0"/>
                      </a:rPr>
                      <m:t>′&lt;</m:t>
                    </m:r>
                    <m:r>
                      <a:rPr lang="vi-VN" sz="1600" i="1">
                        <a:latin typeface="Cambria Math" panose="02040503050406030204" pitchFamily="18" charset="0"/>
                      </a:rPr>
                      <m:t>𝐴𝐵</m:t>
                    </m:r>
                    <m:r>
                      <a:rPr lang="vi-VN" sz="1600" i="1">
                        <a:latin typeface="Cambria Math" panose="02040503050406030204" pitchFamily="18" charset="0"/>
                      </a:rPr>
                      <m:t> </m:t>
                    </m:r>
                  </m:oMath>
                </a14:m>
                <a:r>
                  <a:rPr lang="vi-VN" sz="1600" dirty="0">
                    <a:latin typeface="+mn-lt"/>
                  </a:rPr>
                  <a:t>như hình 9.11. Trên đoạn thẳng </a:t>
                </a:r>
                <a14:m>
                  <m:oMath xmlns:m="http://schemas.openxmlformats.org/officeDocument/2006/math">
                    <m:r>
                      <a:rPr lang="vi-VN" sz="1600" i="1" smtClean="0">
                        <a:latin typeface="Cambria Math" panose="02040503050406030204" pitchFamily="18" charset="0"/>
                      </a:rPr>
                      <m:t>𝐴𝐵</m:t>
                    </m:r>
                  </m:oMath>
                </a14:m>
                <a:r>
                  <a:rPr lang="vi-VN" sz="1600" dirty="0">
                    <a:latin typeface="+mn-lt"/>
                  </a:rPr>
                  <a:t> lấy điểm </a:t>
                </a:r>
                <a14:m>
                  <m:oMath xmlns:m="http://schemas.openxmlformats.org/officeDocument/2006/math">
                    <m:r>
                      <a:rPr lang="vi-VN" sz="1600" i="1" smtClean="0">
                        <a:latin typeface="Cambria Math" panose="02040503050406030204" pitchFamily="18" charset="0"/>
                      </a:rPr>
                      <m:t>𝑀</m:t>
                    </m:r>
                  </m:oMath>
                </a14:m>
                <a:r>
                  <a:rPr lang="vi-VN" sz="1600" dirty="0">
                    <a:latin typeface="+mn-lt"/>
                  </a:rPr>
                  <a:t> sao cho </a:t>
                </a:r>
                <a14:m>
                  <m:oMath xmlns:m="http://schemas.openxmlformats.org/officeDocument/2006/math">
                    <m:r>
                      <a:rPr lang="vi-VN" sz="1600" i="1" smtClean="0">
                        <a:latin typeface="Cambria Math" panose="02040503050406030204" pitchFamily="18" charset="0"/>
                      </a:rPr>
                      <m:t>𝐴𝑀</m:t>
                    </m:r>
                    <m:r>
                      <a:rPr lang="vi-VN" sz="1600" i="1" smtClean="0">
                        <a:latin typeface="Cambria Math" panose="02040503050406030204" pitchFamily="18" charset="0"/>
                      </a:rPr>
                      <m:t> = </m:t>
                    </m:r>
                    <m:r>
                      <a:rPr lang="vi-VN" sz="1600" i="1" smtClean="0">
                        <a:latin typeface="Cambria Math" panose="02040503050406030204" pitchFamily="18" charset="0"/>
                      </a:rPr>
                      <m:t>𝐴</m:t>
                    </m:r>
                    <m:r>
                      <a:rPr lang="vi-VN" sz="1600" i="1" smtClean="0">
                        <a:latin typeface="Cambria Math" panose="02040503050406030204" pitchFamily="18" charset="0"/>
                      </a:rPr>
                      <m:t>′</m:t>
                    </m:r>
                    <m:r>
                      <a:rPr lang="vi-VN" sz="1600" i="1" smtClean="0">
                        <a:latin typeface="Cambria Math" panose="02040503050406030204" pitchFamily="18" charset="0"/>
                      </a:rPr>
                      <m:t>𝐵</m:t>
                    </m:r>
                    <m:r>
                      <a:rPr lang="vi-VN" sz="1600" i="1" smtClean="0">
                        <a:latin typeface="Cambria Math" panose="02040503050406030204" pitchFamily="18" charset="0"/>
                      </a:rPr>
                      <m:t>′. </m:t>
                    </m:r>
                  </m:oMath>
                </a14:m>
                <a:r>
                  <a:rPr lang="vi-VN" sz="1600" dirty="0">
                    <a:latin typeface="+mn-lt"/>
                  </a:rPr>
                  <a:t>Kẻ đường thẳng qua </a:t>
                </a:r>
                <a14:m>
                  <m:oMath xmlns:m="http://schemas.openxmlformats.org/officeDocument/2006/math">
                    <m:r>
                      <a:rPr lang="vi-VN" sz="1600" i="1" smtClean="0">
                        <a:latin typeface="Cambria Math" panose="02040503050406030204" pitchFamily="18" charset="0"/>
                      </a:rPr>
                      <m:t>𝑀</m:t>
                    </m:r>
                  </m:oMath>
                </a14:m>
                <a:r>
                  <a:rPr lang="vi-VN" sz="1600" dirty="0">
                    <a:latin typeface="+mn-lt"/>
                  </a:rPr>
                  <a:t> song song với </a:t>
                </a:r>
                <a14:m>
                  <m:oMath xmlns:m="http://schemas.openxmlformats.org/officeDocument/2006/math">
                    <m:r>
                      <a:rPr lang="vi-VN" sz="1600" i="1" smtClean="0">
                        <a:latin typeface="Cambria Math" panose="02040503050406030204" pitchFamily="18" charset="0"/>
                      </a:rPr>
                      <m:t>𝐵𝐶</m:t>
                    </m:r>
                  </m:oMath>
                </a14:m>
                <a:r>
                  <a:rPr lang="vi-VN" sz="1600" dirty="0">
                    <a:latin typeface="+mn-lt"/>
                  </a:rPr>
                  <a:t> và cắt </a:t>
                </a:r>
                <a14:m>
                  <m:oMath xmlns:m="http://schemas.openxmlformats.org/officeDocument/2006/math">
                    <m:r>
                      <a:rPr lang="vi-VN" sz="1600" i="1" smtClean="0">
                        <a:latin typeface="Cambria Math" panose="02040503050406030204" pitchFamily="18" charset="0"/>
                      </a:rPr>
                      <m:t>𝐴𝐶</m:t>
                    </m:r>
                  </m:oMath>
                </a14:m>
                <a:r>
                  <a:rPr lang="vi-VN" sz="1600" dirty="0">
                    <a:latin typeface="+mn-lt"/>
                  </a:rPr>
                  <a:t> tại </a:t>
                </a:r>
                <a14:m>
                  <m:oMath xmlns:m="http://schemas.openxmlformats.org/officeDocument/2006/math">
                    <m:r>
                      <a:rPr lang="vi-VN" sz="1600" i="1" smtClean="0">
                        <a:latin typeface="Cambria Math" panose="02040503050406030204" pitchFamily="18" charset="0"/>
                      </a:rPr>
                      <m:t>𝑁</m:t>
                    </m:r>
                  </m:oMath>
                </a14:m>
                <a:r>
                  <a:rPr lang="vi-VN" sz="1600" dirty="0">
                    <a:latin typeface="+mn-lt"/>
                  </a:rPr>
                  <a:t>.</a:t>
                </a:r>
              </a:p>
              <a:p>
                <a:pPr marL="342900" indent="-342900" algn="just">
                  <a:lnSpc>
                    <a:spcPct val="150000"/>
                  </a:lnSpc>
                  <a:buFontTx/>
                  <a:buChar char="-"/>
                </a:pPr>
                <a:r>
                  <a:rPr lang="vi-VN" sz="1600" dirty="0">
                    <a:latin typeface="+mn-lt"/>
                  </a:rPr>
                  <a:t>Hãy giải thích vì sao </a:t>
                </a:r>
                <a14:m>
                  <m:oMath xmlns:m="http://schemas.openxmlformats.org/officeDocument/2006/math">
                    <m:r>
                      <m:rPr>
                        <m:sty m:val="p"/>
                      </m:rPr>
                      <a:rPr lang="el-GR" sz="1600" i="0" smtClean="0">
                        <a:latin typeface="Cambria Math" panose="02040503050406030204" pitchFamily="18" charset="0"/>
                      </a:rPr>
                      <m:t>Δ</m:t>
                    </m:r>
                    <m:r>
                      <a:rPr lang="vi-VN" sz="1600" i="1">
                        <a:latin typeface="Cambria Math" panose="02040503050406030204" pitchFamily="18" charset="0"/>
                      </a:rPr>
                      <m:t>𝐴𝑀𝑁</m:t>
                    </m:r>
                    <m:r>
                      <a:rPr lang="vi-VN" sz="1600" i="1">
                        <a:latin typeface="Cambria Math" panose="02040503050406030204" pitchFamily="18" charset="0"/>
                      </a:rPr>
                      <m:t> ∽ </m:t>
                    </m:r>
                    <m:r>
                      <m:rPr>
                        <m:sty m:val="p"/>
                      </m:rPr>
                      <a:rPr lang="el-GR" sz="1600" i="0">
                        <a:latin typeface="Cambria Math" panose="02040503050406030204" pitchFamily="18" charset="0"/>
                      </a:rPr>
                      <m:t>Δ</m:t>
                    </m:r>
                    <m:r>
                      <a:rPr lang="vi-VN" sz="1600" i="1">
                        <a:latin typeface="Cambria Math" panose="02040503050406030204" pitchFamily="18" charset="0"/>
                      </a:rPr>
                      <m:t>𝐴𝐵𝐶</m:t>
                    </m:r>
                  </m:oMath>
                </a14:m>
                <a:endParaRPr lang="en-US" sz="1600" dirty="0">
                  <a:latin typeface="+mn-lt"/>
                </a:endParaRPr>
              </a:p>
            </p:txBody>
          </p:sp>
        </mc:Choice>
        <mc:Fallback xmlns="">
          <p:sp>
            <p:nvSpPr>
              <p:cNvPr id="2" name="Rectangle 1"/>
              <p:cNvSpPr>
                <a:spLocks noRot="1" noChangeAspect="1" noMove="1" noResize="1" noEditPoints="1" noAdjustHandles="1" noChangeArrowheads="1" noChangeShapeType="1" noTextEdit="1"/>
              </p:cNvSpPr>
              <p:nvPr/>
            </p:nvSpPr>
            <p:spPr>
              <a:xfrm>
                <a:off x="230582" y="1200096"/>
                <a:ext cx="5319157" cy="2398605"/>
              </a:xfrm>
              <a:prstGeom prst="rect">
                <a:avLst/>
              </a:prstGeom>
              <a:blipFill>
                <a:blip r:embed="rId3"/>
                <a:stretch>
                  <a:fillRect l="-688" r="-573" b="-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234690" y="3508320"/>
                <a:ext cx="8292945" cy="1569660"/>
              </a:xfrm>
              <a:prstGeom prst="rect">
                <a:avLst/>
              </a:prstGeom>
            </p:spPr>
            <p:txBody>
              <a:bodyPr wrap="square">
                <a:spAutoFit/>
              </a:bodyPr>
              <a:lstStyle/>
              <a:p>
                <a:pPr marL="342900" lvl="0" indent="-342900" algn="just">
                  <a:lnSpc>
                    <a:spcPct val="150000"/>
                  </a:lnSpc>
                  <a:buFontTx/>
                  <a:buChar char="-"/>
                </a:pPr>
                <a:r>
                  <a:rPr lang="vi-VN" sz="1600">
                    <a:latin typeface="Arial" panose="020B0604020202020204" pitchFamily="34" charset="0"/>
                  </a:rPr>
                  <a:t>Hãy chứng tỏ rằng </a:t>
                </a:r>
                <a14:m>
                  <m:oMath xmlns:m="http://schemas.openxmlformats.org/officeDocument/2006/math">
                    <m:r>
                      <a:rPr lang="vi-VN" sz="1600" i="1">
                        <a:latin typeface="Cambria Math" panose="02040503050406030204" pitchFamily="18" charset="0"/>
                      </a:rPr>
                      <m:t>𝐴𝑁</m:t>
                    </m:r>
                    <m:r>
                      <a:rPr lang="vi-VN" sz="1600" i="1">
                        <a:latin typeface="Cambria Math" panose="02040503050406030204" pitchFamily="18" charset="0"/>
                      </a:rPr>
                      <m:t>=</m:t>
                    </m:r>
                    <m:r>
                      <a:rPr lang="vi-VN" sz="1600" i="1">
                        <a:latin typeface="Cambria Math" panose="02040503050406030204" pitchFamily="18" charset="0"/>
                      </a:rPr>
                      <m:t>𝐴</m:t>
                    </m:r>
                    <m:r>
                      <a:rPr lang="en-US" sz="1600" i="1">
                        <a:latin typeface="Cambria Math" panose="02040503050406030204" pitchFamily="18" charset="0"/>
                      </a:rPr>
                      <m:t>′</m:t>
                    </m:r>
                    <m:r>
                      <a:rPr lang="vi-VN" sz="1600" i="1">
                        <a:latin typeface="Cambria Math" panose="02040503050406030204" pitchFamily="18" charset="0"/>
                      </a:rPr>
                      <m:t>𝐶</m:t>
                    </m:r>
                    <m:r>
                      <a:rPr lang="en-US" sz="1600" i="1">
                        <a:latin typeface="Cambria Math" panose="02040503050406030204" pitchFamily="18" charset="0"/>
                      </a:rPr>
                      <m:t>′</m:t>
                    </m:r>
                    <m:r>
                      <a:rPr lang="vi-VN" sz="1600" i="1">
                        <a:latin typeface="Cambria Math" panose="02040503050406030204" pitchFamily="18" charset="0"/>
                      </a:rPr>
                      <m:t>, </m:t>
                    </m:r>
                    <m:r>
                      <a:rPr lang="vi-VN" sz="1600" i="1">
                        <a:latin typeface="Cambria Math" panose="02040503050406030204" pitchFamily="18" charset="0"/>
                      </a:rPr>
                      <m:t>𝑀𝑁</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để suy ra </a:t>
                </a:r>
                <a14:m>
                  <m:oMath xmlns:m="http://schemas.openxmlformats.org/officeDocument/2006/math">
                    <m:r>
                      <m:rPr>
                        <m:sty m:val="p"/>
                      </m:rPr>
                      <a:rPr lang="el-GR" sz="1600">
                        <a:latin typeface="Cambria Math" panose="02040503050406030204" pitchFamily="18" charset="0"/>
                      </a:rPr>
                      <m:t>Δ</m:t>
                    </m:r>
                    <m:r>
                      <a:rPr lang="vi-VN" sz="1600" i="1">
                        <a:latin typeface="Cambria Math" panose="02040503050406030204" pitchFamily="18" charset="0"/>
                      </a:rPr>
                      <m:t>𝐴𝑀𝑁</m:t>
                    </m:r>
                    <m:r>
                      <a:rPr lang="vi-VN" sz="1600" i="1">
                        <a:latin typeface="Cambria Math" panose="02040503050406030204" pitchFamily="18" charset="0"/>
                      </a:rPr>
                      <m:t> = </m:t>
                    </m:r>
                    <m:r>
                      <m:rPr>
                        <m:sty m:val="p"/>
                      </m:rPr>
                      <a:rPr lang="el-GR" sz="1600">
                        <a:latin typeface="Cambria Math" panose="02040503050406030204" pitchFamily="18" charset="0"/>
                      </a:rPr>
                      <m:t>Δ</m:t>
                    </m:r>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(c.c.c)</a:t>
                </a:r>
                <a:endParaRPr lang="en-US" sz="1600"/>
              </a:p>
              <a:p>
                <a:pPr marL="342900" lvl="0" indent="-342900" algn="just">
                  <a:lnSpc>
                    <a:spcPct val="150000"/>
                  </a:lnSpc>
                  <a:buFontTx/>
                  <a:buChar char="-"/>
                </a:pPr>
                <a:r>
                  <a:rPr lang="vi-VN" sz="1600">
                    <a:latin typeface="Arial" panose="020B0604020202020204" pitchFamily="34" charset="0"/>
                  </a:rPr>
                  <a:t>Hai tam giác </a:t>
                </a:r>
                <a14:m>
                  <m:oMath xmlns:m="http://schemas.openxmlformats.org/officeDocument/2006/math">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và </a:t>
                </a:r>
                <a14:m>
                  <m:oMath xmlns:m="http://schemas.openxmlformats.org/officeDocument/2006/math">
                    <m:r>
                      <a:rPr lang="vi-VN" sz="1600" i="1">
                        <a:latin typeface="Cambria Math" panose="02040503050406030204" pitchFamily="18" charset="0"/>
                      </a:rPr>
                      <m:t>𝐴𝐵𝐶</m:t>
                    </m:r>
                  </m:oMath>
                </a14:m>
                <a:r>
                  <a:rPr lang="vi-VN" sz="1600">
                    <a:latin typeface="Arial" panose="020B0604020202020204" pitchFamily="34" charset="0"/>
                  </a:rPr>
                  <a:t> có đồng dạng với nhau không? Nếu có, em hãy viết đúng kí hiệu đồng dạng giữa chúng.</a:t>
                </a:r>
              </a:p>
              <a:p>
                <a:pPr lvl="0" algn="just">
                  <a:lnSpc>
                    <a:spcPct val="150000"/>
                  </a:lnSpc>
                </a:pPr>
                <a:r>
                  <a:rPr lang="vi-VN" sz="1600">
                    <a:latin typeface="Arial" panose="020B0604020202020204" pitchFamily="34" charset="0"/>
                  </a:rPr>
                  <a:t>c) Nếu </a:t>
                </a:r>
                <a14:m>
                  <m:oMath xmlns:m="http://schemas.openxmlformats.org/officeDocument/2006/math">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 &gt; </m:t>
                    </m:r>
                    <m:r>
                      <a:rPr lang="vi-VN" sz="1600" i="1">
                        <a:latin typeface="Cambria Math" panose="02040503050406030204" pitchFamily="18" charset="0"/>
                      </a:rPr>
                      <m:t>𝐴𝐵</m:t>
                    </m:r>
                    <m:r>
                      <a:rPr lang="vi-VN" sz="1600" i="1">
                        <a:latin typeface="Cambria Math" panose="02040503050406030204" pitchFamily="18" charset="0"/>
                      </a:rPr>
                      <m:t> </m:t>
                    </m:r>
                  </m:oMath>
                </a14:m>
                <a:r>
                  <a:rPr lang="vi-VN" sz="1600">
                    <a:latin typeface="Arial" panose="020B0604020202020204" pitchFamily="34" charset="0"/>
                  </a:rPr>
                  <a:t>thì tam giác </a:t>
                </a:r>
                <a14:m>
                  <m:oMath xmlns:m="http://schemas.openxmlformats.org/officeDocument/2006/math">
                    <m:r>
                      <a:rPr lang="vi-VN" sz="1600" i="1">
                        <a:latin typeface="Cambria Math" panose="02040503050406030204" pitchFamily="18" charset="0"/>
                      </a:rPr>
                      <m:t>𝐴</m:t>
                    </m:r>
                    <m:r>
                      <a:rPr lang="vi-VN" sz="1600" i="1">
                        <a:latin typeface="Cambria Math" panose="02040503050406030204" pitchFamily="18" charset="0"/>
                      </a:rPr>
                      <m:t>′</m:t>
                    </m:r>
                    <m:r>
                      <a:rPr lang="vi-VN" sz="1600" i="1">
                        <a:latin typeface="Cambria Math" panose="02040503050406030204" pitchFamily="18" charset="0"/>
                      </a:rPr>
                      <m:t>𝐵</m:t>
                    </m:r>
                    <m:r>
                      <a:rPr lang="vi-VN" sz="1600" i="1">
                        <a:latin typeface="Cambria Math" panose="02040503050406030204" pitchFamily="18" charset="0"/>
                      </a:rPr>
                      <m:t>′</m:t>
                    </m:r>
                    <m:r>
                      <a:rPr lang="vi-VN" sz="1600" i="1">
                        <a:latin typeface="Cambria Math" panose="02040503050406030204" pitchFamily="18" charset="0"/>
                      </a:rPr>
                      <m:t>𝐶</m:t>
                    </m:r>
                    <m:r>
                      <a:rPr lang="vi-VN" sz="1600" i="1">
                        <a:latin typeface="Cambria Math" panose="02040503050406030204" pitchFamily="18" charset="0"/>
                      </a:rPr>
                      <m:t>′</m:t>
                    </m:r>
                  </m:oMath>
                </a14:m>
                <a:r>
                  <a:rPr lang="vi-VN" sz="1600">
                    <a:latin typeface="Arial" panose="020B0604020202020204" pitchFamily="34" charset="0"/>
                  </a:rPr>
                  <a:t> có đồng dạng với tam giác </a:t>
                </a:r>
                <a14:m>
                  <m:oMath xmlns:m="http://schemas.openxmlformats.org/officeDocument/2006/math">
                    <m:r>
                      <a:rPr lang="vi-VN" sz="1600" i="1">
                        <a:latin typeface="Cambria Math" panose="02040503050406030204" pitchFamily="18" charset="0"/>
                      </a:rPr>
                      <m:t>𝐴𝐵𝐶</m:t>
                    </m:r>
                    <m:r>
                      <a:rPr lang="vi-VN" sz="1600" i="1">
                        <a:latin typeface="Cambria Math" panose="02040503050406030204" pitchFamily="18" charset="0"/>
                      </a:rPr>
                      <m:t> </m:t>
                    </m:r>
                  </m:oMath>
                </a14:m>
                <a:r>
                  <a:rPr lang="vi-VN" sz="1600">
                    <a:latin typeface="Arial" panose="020B0604020202020204" pitchFamily="34" charset="0"/>
                  </a:rPr>
                  <a:t>không? Vì sao?</a:t>
                </a:r>
              </a:p>
            </p:txBody>
          </p:sp>
        </mc:Choice>
        <mc:Fallback xmlns="">
          <p:sp>
            <p:nvSpPr>
              <p:cNvPr id="9" name="Rectangle 8"/>
              <p:cNvSpPr>
                <a:spLocks noRot="1" noChangeAspect="1" noMove="1" noResize="1" noEditPoints="1" noAdjustHandles="1" noChangeArrowheads="1" noChangeShapeType="1" noTextEdit="1"/>
              </p:cNvSpPr>
              <p:nvPr/>
            </p:nvSpPr>
            <p:spPr>
              <a:xfrm>
                <a:off x="234690" y="3508320"/>
                <a:ext cx="8292945" cy="1569660"/>
              </a:xfrm>
              <a:prstGeom prst="rect">
                <a:avLst/>
              </a:prstGeom>
              <a:blipFill>
                <a:blip r:embed="rId4"/>
                <a:stretch>
                  <a:fillRect l="-367" r="-367" b="-1556"/>
                </a:stretch>
              </a:blipFill>
            </p:spPr>
            <p:txBody>
              <a:bodyPr/>
              <a:lstStyle/>
              <a:p>
                <a:r>
                  <a:rPr lang="en-US">
                    <a:noFill/>
                  </a:rPr>
                  <a:t> </a:t>
                </a:r>
              </a:p>
            </p:txBody>
          </p:sp>
        </mc:Fallback>
      </mc:AlternateContent>
      <p:grpSp>
        <p:nvGrpSpPr>
          <p:cNvPr id="15" name="Group 14"/>
          <p:cNvGrpSpPr/>
          <p:nvPr/>
        </p:nvGrpSpPr>
        <p:grpSpPr>
          <a:xfrm>
            <a:off x="1181603" y="706592"/>
            <a:ext cx="5109274" cy="569258"/>
            <a:chOff x="1380385" y="595827"/>
            <a:chExt cx="5109274" cy="569258"/>
          </a:xfrm>
        </p:grpSpPr>
        <mc:AlternateContent xmlns:mc="http://schemas.openxmlformats.org/markup-compatibility/2006" xmlns:a14="http://schemas.microsoft.com/office/drawing/2010/main">
          <mc:Choice Requires="a14">
            <p:sp>
              <p:nvSpPr>
                <p:cNvPr id="7" name="Rectangle 6"/>
                <p:cNvSpPr/>
                <p:nvPr/>
              </p:nvSpPr>
              <p:spPr>
                <a:xfrm>
                  <a:off x="1380385" y="729691"/>
                  <a:ext cx="3327578" cy="338554"/>
                </a:xfrm>
                <a:prstGeom prst="rect">
                  <a:avLst/>
                </a:prstGeom>
              </p:spPr>
              <p:txBody>
                <a:bodyPr wrap="none">
                  <a:spAutoFit/>
                </a:bodyPr>
                <a:lstStyle/>
                <a:p>
                  <a:r>
                    <a:rPr lang="vi-VN" sz="1600" dirty="0">
                      <a:latin typeface="+mn-lt"/>
                    </a:rPr>
                    <a:t>Cho hai tam giác </a:t>
                  </a:r>
                  <a14:m>
                    <m:oMath xmlns:m="http://schemas.openxmlformats.org/officeDocument/2006/math">
                      <m:r>
                        <a:rPr lang="vi-VN" sz="1600" i="1" smtClean="0">
                          <a:latin typeface="Cambria Math" panose="02040503050406030204" pitchFamily="18" charset="0"/>
                        </a:rPr>
                        <m:t>𝐴𝐵𝐶</m:t>
                      </m:r>
                    </m:oMath>
                  </a14:m>
                  <a:r>
                    <a:rPr lang="vi-VN" sz="1600" dirty="0">
                      <a:latin typeface="+mn-lt"/>
                    </a:rPr>
                    <a:t> và </a:t>
                  </a:r>
                  <a14:m>
                    <m:oMath xmlns:m="http://schemas.openxmlformats.org/officeDocument/2006/math">
                      <m:r>
                        <a:rPr lang="vi-VN" sz="1600" i="1" smtClean="0">
                          <a:latin typeface="Cambria Math" panose="02040503050406030204" pitchFamily="18" charset="0"/>
                        </a:rPr>
                        <m:t>𝐴</m:t>
                      </m:r>
                      <m:r>
                        <a:rPr lang="vi-VN" sz="1600" i="1" smtClean="0">
                          <a:latin typeface="Cambria Math" panose="02040503050406030204" pitchFamily="18" charset="0"/>
                        </a:rPr>
                        <m:t>′</m:t>
                      </m:r>
                      <m:r>
                        <a:rPr lang="vi-VN" sz="1600" i="1" smtClean="0">
                          <a:latin typeface="Cambria Math" panose="02040503050406030204" pitchFamily="18" charset="0"/>
                        </a:rPr>
                        <m:t>𝐵</m:t>
                      </m:r>
                      <m:r>
                        <a:rPr lang="vi-VN" sz="1600" i="1" smtClean="0">
                          <a:latin typeface="Cambria Math" panose="02040503050406030204" pitchFamily="18" charset="0"/>
                        </a:rPr>
                        <m:t>′</m:t>
                      </m:r>
                      <m:r>
                        <a:rPr lang="vi-VN" sz="1600" i="1" smtClean="0">
                          <a:latin typeface="Cambria Math" panose="02040503050406030204" pitchFamily="18" charset="0"/>
                        </a:rPr>
                        <m:t>𝐶</m:t>
                      </m:r>
                      <m:r>
                        <a:rPr lang="vi-VN" sz="1600" i="1" smtClean="0">
                          <a:latin typeface="Cambria Math" panose="02040503050406030204" pitchFamily="18" charset="0"/>
                        </a:rPr>
                        <m:t>′</m:t>
                      </m:r>
                    </m:oMath>
                  </a14:m>
                  <a:r>
                    <a:rPr lang="en-US" sz="1600" dirty="0">
                      <a:latin typeface="+mn-lt"/>
                    </a:rPr>
                    <a:t> </a:t>
                  </a:r>
                  <a:r>
                    <a:rPr lang="en-US" sz="1600" dirty="0" err="1">
                      <a:latin typeface="+mn-lt"/>
                    </a:rPr>
                    <a:t>có</a:t>
                  </a:r>
                  <a:endParaRPr lang="en-US" sz="1600" dirty="0">
                    <a:latin typeface="+mn-lt"/>
                  </a:endParaRPr>
                </a:p>
              </p:txBody>
            </p:sp>
          </mc:Choice>
          <mc:Fallback xmlns="">
            <p:sp>
              <p:nvSpPr>
                <p:cNvPr id="7" name="Rectangle 6"/>
                <p:cNvSpPr>
                  <a:spLocks noRot="1" noChangeAspect="1" noMove="1" noResize="1" noEditPoints="1" noAdjustHandles="1" noChangeArrowheads="1" noChangeShapeType="1" noTextEdit="1"/>
                </p:cNvSpPr>
                <p:nvPr/>
              </p:nvSpPr>
              <p:spPr>
                <a:xfrm>
                  <a:off x="1380385" y="729691"/>
                  <a:ext cx="3327578" cy="338554"/>
                </a:xfrm>
                <a:prstGeom prst="rect">
                  <a:avLst/>
                </a:prstGeom>
                <a:blipFill>
                  <a:blip r:embed="rId5"/>
                  <a:stretch>
                    <a:fillRect l="-1099" t="-5455" b="-236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4539125" y="595827"/>
                  <a:ext cx="1950534" cy="569258"/>
                </a:xfrm>
                <a:prstGeom prst="rect">
                  <a:avLst/>
                </a:prstGeom>
              </p:spPr>
              <p:txBody>
                <a:bodyPr wrap="none">
                  <a:spAutoFit/>
                </a:bodyPr>
                <a:lstStyle/>
                <a:p>
                  <a:pPr lvl="0"/>
                  <a14:m>
                    <m:oMathPara xmlns:m="http://schemas.openxmlformats.org/officeDocument/2006/math">
                      <m:oMathParaPr>
                        <m:jc m:val="centerGroup"/>
                      </m:oMathParaPr>
                      <m:oMath xmlns:m="http://schemas.openxmlformats.org/officeDocument/2006/math">
                        <m:f>
                          <m:fPr>
                            <m:ctrlPr>
                              <a:rPr lang="en-US" sz="16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𝐴</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𝐵</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600" i="1">
                                <a:latin typeface="Cambria Math" panose="02040503050406030204" pitchFamily="18" charset="0"/>
                                <a:ea typeface="Dotum" panose="020B0600000101010101" pitchFamily="34" charset="-127"/>
                                <a:cs typeface="Times New Roman" panose="02020603050405020304" pitchFamily="18" charset="0"/>
                              </a:rPr>
                              <m:t>𝐴𝐵</m:t>
                            </m:r>
                          </m:den>
                        </m:f>
                        <m:r>
                          <a:rPr lang="nl-NL" sz="1600" i="1">
                            <a:latin typeface="Cambria Math" panose="02040503050406030204" pitchFamily="18" charset="0"/>
                            <a:ea typeface="Dotum" panose="020B0600000101010101" pitchFamily="34" charset="-127"/>
                            <a:cs typeface="Times New Roman" panose="02020603050405020304" pitchFamily="18" charset="0"/>
                          </a:rPr>
                          <m:t>=</m:t>
                        </m:r>
                        <m:f>
                          <m:fPr>
                            <m:ctrlPr>
                              <a:rPr lang="en-US" sz="16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𝐴</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nl-NL" sz="1600" i="1">
                                    <a:latin typeface="Cambria Math" panose="02040503050406030204" pitchFamily="18" charset="0"/>
                                    <a:ea typeface="Dotum" panose="020B0600000101010101" pitchFamily="34" charset="-127"/>
                                    <a:cs typeface="Times New Roman" panose="02020603050405020304" pitchFamily="18" charset="0"/>
                                  </a:rPr>
                                  <m:t>𝐶</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600" i="1">
                                <a:latin typeface="Cambria Math" panose="02040503050406030204" pitchFamily="18" charset="0"/>
                                <a:ea typeface="Dotum" panose="020B0600000101010101" pitchFamily="34" charset="-127"/>
                                <a:cs typeface="Times New Roman" panose="02020603050405020304" pitchFamily="18" charset="0"/>
                              </a:rPr>
                              <m:t>𝐴𝐶</m:t>
                            </m:r>
                          </m:den>
                        </m:f>
                        <m:r>
                          <a:rPr lang="en-US" sz="1600" i="1">
                            <a:latin typeface="Cambria Math" panose="02040503050406030204" pitchFamily="18" charset="0"/>
                            <a:ea typeface="Dotum" panose="020B0600000101010101" pitchFamily="34" charset="-127"/>
                            <a:cs typeface="Times New Roman" panose="02020603050405020304" pitchFamily="18" charset="0"/>
                          </a:rPr>
                          <m:t>=</m:t>
                        </m:r>
                        <m:f>
                          <m:fPr>
                            <m:ctrlPr>
                              <a:rPr lang="en-US" sz="1600" i="1">
                                <a:latin typeface="Cambria Math" panose="02040503050406030204" pitchFamily="18" charset="0"/>
                                <a:ea typeface="Dotum" panose="020B0600000101010101" pitchFamily="34" charset="-127"/>
                                <a:cs typeface="Times New Roman" panose="02020603050405020304" pitchFamily="18" charset="0"/>
                              </a:rPr>
                            </m:ctrlPr>
                          </m:fPr>
                          <m:num>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en-US" sz="1600" i="1">
                                    <a:latin typeface="Cambria Math" panose="02040503050406030204" pitchFamily="18" charset="0"/>
                                    <a:ea typeface="Dotum" panose="020B0600000101010101" pitchFamily="34" charset="-127"/>
                                    <a:cs typeface="Times New Roman" panose="02020603050405020304" pitchFamily="18" charset="0"/>
                                  </a:rPr>
                                  <m:t>𝐵</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sSup>
                              <m:sSupPr>
                                <m:ctrlPr>
                                  <a:rPr lang="en-US" sz="1600" i="1">
                                    <a:latin typeface="Cambria Math" panose="02040503050406030204" pitchFamily="18" charset="0"/>
                                    <a:ea typeface="Dotum" panose="020B0600000101010101" pitchFamily="34" charset="-127"/>
                                    <a:cs typeface="Times New Roman" panose="02020603050405020304" pitchFamily="18" charset="0"/>
                                  </a:rPr>
                                </m:ctrlPr>
                              </m:sSupPr>
                              <m:e>
                                <m:r>
                                  <a:rPr lang="en-US" sz="1600" i="1">
                                    <a:latin typeface="Cambria Math" panose="02040503050406030204" pitchFamily="18" charset="0"/>
                                    <a:ea typeface="Dotum" panose="020B0600000101010101" pitchFamily="34" charset="-127"/>
                                    <a:cs typeface="Times New Roman" panose="02020603050405020304" pitchFamily="18" charset="0"/>
                                  </a:rPr>
                                  <m:t>𝐶</m:t>
                                </m:r>
                              </m:e>
                              <m:sup>
                                <m:r>
                                  <a:rPr lang="nl-NL" sz="1600" i="1">
                                    <a:latin typeface="Cambria Math" panose="02040503050406030204" pitchFamily="18" charset="0"/>
                                    <a:ea typeface="Dotum" panose="020B0600000101010101" pitchFamily="34" charset="-127"/>
                                    <a:cs typeface="Times New Roman" panose="02020603050405020304" pitchFamily="18" charset="0"/>
                                  </a:rPr>
                                  <m:t>′</m:t>
                                </m:r>
                              </m:sup>
                            </m:sSup>
                          </m:num>
                          <m:den>
                            <m:r>
                              <a:rPr lang="nl-NL" sz="1600" i="1">
                                <a:latin typeface="Cambria Math" panose="02040503050406030204" pitchFamily="18" charset="0"/>
                                <a:ea typeface="Dotum" panose="020B0600000101010101" pitchFamily="34" charset="-127"/>
                                <a:cs typeface="Times New Roman" panose="02020603050405020304" pitchFamily="18" charset="0"/>
                              </a:rPr>
                              <m:t>𝐵</m:t>
                            </m:r>
                            <m:r>
                              <a:rPr lang="en-US" sz="1600" i="1">
                                <a:latin typeface="Cambria Math" panose="02040503050406030204" pitchFamily="18" charset="0"/>
                                <a:ea typeface="Dotum" panose="020B0600000101010101" pitchFamily="34" charset="-127"/>
                                <a:cs typeface="Times New Roman" panose="02020603050405020304" pitchFamily="18" charset="0"/>
                              </a:rPr>
                              <m:t>𝐶</m:t>
                            </m:r>
                          </m:den>
                        </m:f>
                      </m:oMath>
                    </m:oMathPara>
                  </a14:m>
                  <a:endParaRPr lang="en-US" sz="1600"/>
                </a:p>
              </p:txBody>
            </p:sp>
          </mc:Choice>
          <mc:Fallback xmlns="">
            <p:sp>
              <p:nvSpPr>
                <p:cNvPr id="10" name="Rectangle 9"/>
                <p:cNvSpPr>
                  <a:spLocks noRot="1" noChangeAspect="1" noMove="1" noResize="1" noEditPoints="1" noAdjustHandles="1" noChangeArrowheads="1" noChangeShapeType="1" noTextEdit="1"/>
                </p:cNvSpPr>
                <p:nvPr/>
              </p:nvSpPr>
              <p:spPr>
                <a:xfrm>
                  <a:off x="4539125" y="595827"/>
                  <a:ext cx="1950534" cy="569258"/>
                </a:xfrm>
                <a:prstGeom prst="rect">
                  <a:avLst/>
                </a:prstGeom>
                <a:blipFill>
                  <a:blip r:embed="rId6"/>
                  <a:stretch>
                    <a:fillRect/>
                  </a:stretch>
                </a:blipFill>
              </p:spPr>
              <p:txBody>
                <a:bodyPr/>
                <a:lstStyle/>
                <a:p>
                  <a:r>
                    <a:rPr lang="en-US">
                      <a:noFill/>
                    </a:rPr>
                    <a:t> </a:t>
                  </a:r>
                </a:p>
              </p:txBody>
            </p:sp>
          </mc:Fallback>
        </mc:AlternateContent>
      </p:grpSp>
      <p:pic>
        <p:nvPicPr>
          <p:cNvPr id="21" name="Picture 20"/>
          <p:cNvPicPr>
            <a:picLocks noChangeAspect="1"/>
          </p:cNvPicPr>
          <p:nvPr/>
        </p:nvPicPr>
        <p:blipFill>
          <a:blip r:embed="rId7"/>
          <a:stretch>
            <a:fillRect/>
          </a:stretch>
        </p:blipFill>
        <p:spPr>
          <a:xfrm>
            <a:off x="8148842" y="578561"/>
            <a:ext cx="724814" cy="850869"/>
          </a:xfrm>
          <a:prstGeom prst="rect">
            <a:avLst/>
          </a:prstGeom>
        </p:spPr>
      </p:pic>
      <p:pic>
        <p:nvPicPr>
          <p:cNvPr id="17" name="Picture 16"/>
          <p:cNvPicPr>
            <a:picLocks noChangeAspect="1"/>
          </p:cNvPicPr>
          <p:nvPr/>
        </p:nvPicPr>
        <p:blipFill>
          <a:blip r:embed="rId8"/>
          <a:stretch>
            <a:fillRect/>
          </a:stretch>
        </p:blipFill>
        <p:spPr>
          <a:xfrm>
            <a:off x="5553019" y="1415912"/>
            <a:ext cx="3474891" cy="19680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2314"/>
        <p:cNvGrpSpPr/>
        <p:nvPr/>
      </p:nvGrpSpPr>
      <p:grpSpPr>
        <a:xfrm>
          <a:off x="0" y="0"/>
          <a:ext cx="0" cy="0"/>
          <a:chOff x="0" y="0"/>
          <a:chExt cx="0" cy="0"/>
        </a:xfrm>
      </p:grpSpPr>
      <p:sp>
        <p:nvSpPr>
          <p:cNvPr id="4" name="Rectangle 3"/>
          <p:cNvSpPr/>
          <p:nvPr/>
        </p:nvSpPr>
        <p:spPr>
          <a:xfrm>
            <a:off x="87469" y="103367"/>
            <a:ext cx="8977017" cy="4945711"/>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D495"/>
              </a:solidFill>
              <a:effectLst/>
              <a:uLnTx/>
              <a:uFillTx/>
              <a:latin typeface="Arial"/>
              <a:ea typeface="+mn-ea"/>
              <a:cs typeface="+mn-cs"/>
              <a:sym typeface="Arial"/>
            </a:endParaRPr>
          </a:p>
        </p:txBody>
      </p:sp>
      <p:sp>
        <p:nvSpPr>
          <p:cNvPr id="11" name="Title 21"/>
          <p:cNvSpPr txBox="1">
            <a:spLocks/>
          </p:cNvSpPr>
          <p:nvPr/>
        </p:nvSpPr>
        <p:spPr>
          <a:xfrm>
            <a:off x="324555" y="791190"/>
            <a:ext cx="833194" cy="385053"/>
          </a:xfrm>
          <a:prstGeom prst="rect">
            <a:avLst/>
          </a:prstGeom>
          <a:solidFill>
            <a:srgbClr val="F4FF5C"/>
          </a:solidFill>
          <a:ln w="38100" cap="flat" cmpd="sng" algn="ctr">
            <a:solidFill>
              <a:srgbClr val="BFDBF7"/>
            </a:solidFill>
            <a:prstDash val="solid"/>
          </a:ln>
          <a:effectLst>
            <a:outerShdw blurRad="40000" dist="20000" dir="5400000" rotWithShape="0">
              <a:srgbClr val="000000">
                <a:alpha val="38000"/>
              </a:srgbClr>
            </a:outerShdw>
          </a:effectLst>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5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2pPr>
            <a:lvl3pPr marR="0" lvl="2"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3pPr>
            <a:lvl4pPr marR="0" lvl="3"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4pPr>
            <a:lvl5pPr marR="0" lvl="4"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5pPr>
            <a:lvl6pPr marR="0" lvl="5"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6pPr>
            <a:lvl7pPr marR="0" lvl="6"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7pPr>
            <a:lvl8pPr marR="0" lvl="7"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8pPr>
            <a:lvl9pPr marR="0" lvl="8" algn="l" rtl="0">
              <a:lnSpc>
                <a:spcPct val="100000"/>
              </a:lnSpc>
              <a:spcBef>
                <a:spcPts val="0"/>
              </a:spcBef>
              <a:spcAft>
                <a:spcPts val="0"/>
              </a:spcAft>
              <a:buClr>
                <a:schemeClr val="dk1"/>
              </a:buClr>
              <a:buSzPts val="3500"/>
              <a:buFont typeface="DM Sans"/>
              <a:buNone/>
              <a:defRPr sz="3500" b="1" i="0" u="none" strike="noStrike" cap="none">
                <a:solidFill>
                  <a:schemeClr val="dk1"/>
                </a:solidFill>
                <a:latin typeface="DM Sans"/>
                <a:ea typeface="DM Sans"/>
                <a:cs typeface="DM Sans"/>
                <a:sym typeface="DM Sans"/>
              </a:defRPr>
            </a:lvl9pPr>
          </a:lstStyle>
          <a:p>
            <a:pPr marL="0" marR="0" lvl="0" indent="0" algn="ctr" defTabSz="457200" rtl="0" eaLnBrk="1" fontAlgn="auto" latinLnBrk="0" hangingPunct="1">
              <a:lnSpc>
                <a:spcPct val="100000"/>
              </a:lnSpc>
              <a:spcBef>
                <a:spcPts val="0"/>
              </a:spcBef>
              <a:spcAft>
                <a:spcPts val="0"/>
              </a:spcAft>
              <a:buClr>
                <a:srgbClr val="070185"/>
              </a:buClr>
              <a:buSzPts val="3500"/>
              <a:buFont typeface="Maven Pro ExtraBold"/>
              <a:buNone/>
              <a:tabLst/>
              <a:defRPr/>
            </a:pPr>
            <a:r>
              <a:rPr kumimoji="0" lang="nl-NL" sz="18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a:rPr>
              <a:t>HĐ 1</a:t>
            </a:r>
            <a:endParaRPr kumimoji="0" lang="en-US" sz="1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30582" y="1534153"/>
                <a:ext cx="8435436" cy="553998"/>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 panose="020B0604020202020204" pitchFamily="34" charset="0"/>
                    <a:sym typeface="Arial"/>
                  </a:rPr>
                  <a:t>a) Nếu </a:t>
                </a:r>
                <a14:m>
                  <m:oMath xmlns:m="http://schemas.openxmlformats.org/officeDocument/2006/math">
                    <m:r>
                      <a:rPr kumimoji="0" lang="vi-VN"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r>
                      <a:rPr kumimoji="0" lang="vi-VN"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vi-VN"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vi-VN"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vi-VN"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m:t>
                    </m:r>
                    <m:r>
                      <a:rPr kumimoji="0" lang="vi-VN"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 </m:t>
                    </m:r>
                  </m:oMath>
                </a14:m>
                <a:r>
                  <a:rPr kumimoji="0" lang="vi-VN" sz="2000" b="0" i="0" u="none" strike="noStrike" kern="0" cap="none" spc="0" normalizeH="0" baseline="0" noProof="0" dirty="0">
                    <a:ln>
                      <a:noFill/>
                    </a:ln>
                    <a:solidFill>
                      <a:srgbClr val="000000"/>
                    </a:solidFill>
                    <a:effectLst/>
                    <a:uLnTx/>
                    <a:uFillTx/>
                    <a:latin typeface="Arial" panose="020B0604020202020204" pitchFamily="34" charset="0"/>
                    <a:sym typeface="Arial"/>
                  </a:rPr>
                  <a:t>thì hai tam giác có đồng dạng với nhau không? Vì sao?</a:t>
                </a:r>
              </a:p>
            </p:txBody>
          </p:sp>
        </mc:Choice>
        <mc:Fallback xmlns="">
          <p:sp>
            <p:nvSpPr>
              <p:cNvPr id="2" name="Rectangle 1"/>
              <p:cNvSpPr>
                <a:spLocks noRot="1" noChangeAspect="1" noMove="1" noResize="1" noEditPoints="1" noAdjustHandles="1" noChangeArrowheads="1" noChangeShapeType="1" noTextEdit="1"/>
              </p:cNvSpPr>
              <p:nvPr/>
            </p:nvSpPr>
            <p:spPr>
              <a:xfrm>
                <a:off x="230582" y="1534153"/>
                <a:ext cx="8435436" cy="553998"/>
              </a:xfrm>
              <a:prstGeom prst="rect">
                <a:avLst/>
              </a:prstGeom>
              <a:blipFill>
                <a:blip r:embed="rId3"/>
                <a:stretch>
                  <a:fillRect l="-795" b="-8791"/>
                </a:stretch>
              </a:blipFill>
            </p:spPr>
            <p:txBody>
              <a:bodyPr/>
              <a:lstStyle/>
              <a:p>
                <a:r>
                  <a:rPr lang="en-US">
                    <a:noFill/>
                  </a:rPr>
                  <a:t> </a:t>
                </a:r>
              </a:p>
            </p:txBody>
          </p:sp>
        </mc:Fallback>
      </mc:AlternateContent>
      <p:grpSp>
        <p:nvGrpSpPr>
          <p:cNvPr id="15" name="Group 14"/>
          <p:cNvGrpSpPr/>
          <p:nvPr/>
        </p:nvGrpSpPr>
        <p:grpSpPr>
          <a:xfrm>
            <a:off x="1181603" y="735647"/>
            <a:ext cx="6031964" cy="569258"/>
            <a:chOff x="1380385" y="624882"/>
            <a:chExt cx="6031964" cy="569258"/>
          </a:xfrm>
        </p:grpSpPr>
        <mc:AlternateContent xmlns:mc="http://schemas.openxmlformats.org/markup-compatibility/2006" xmlns:a14="http://schemas.microsoft.com/office/drawing/2010/main">
          <mc:Choice Requires="a14">
            <p:sp>
              <p:nvSpPr>
                <p:cNvPr id="7" name="Rectangle 6"/>
                <p:cNvSpPr/>
                <p:nvPr/>
              </p:nvSpPr>
              <p:spPr>
                <a:xfrm>
                  <a:off x="1380385" y="729691"/>
                  <a:ext cx="410567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2000" b="0" i="0" u="none" strike="noStrike" kern="0" cap="none" spc="0" normalizeH="0" baseline="0" noProof="0" dirty="0">
                      <a:ln>
                        <a:noFill/>
                      </a:ln>
                      <a:solidFill>
                        <a:srgbClr val="000000"/>
                      </a:solidFill>
                      <a:effectLst/>
                      <a:uLnTx/>
                      <a:uFillTx/>
                      <a:latin typeface="Arial" panose="020B0604020202020204" pitchFamily="34" charset="0"/>
                      <a:sym typeface="Arial"/>
                    </a:rPr>
                    <a:t>Cho hai tam giác </a:t>
                  </a:r>
                  <a14:m>
                    <m:oMath xmlns:m="http://schemas.openxmlformats.org/officeDocument/2006/math">
                      <m:r>
                        <a:rPr kumimoji="0" lang="vi-VN"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𝐴𝐵𝐶</m:t>
                      </m:r>
                    </m:oMath>
                  </a14:m>
                  <a:r>
                    <a:rPr kumimoji="0" lang="vi-VN" sz="2000" b="0" i="0" u="none" strike="noStrike" kern="0" cap="none" spc="0" normalizeH="0" baseline="0" noProof="0" dirty="0">
                      <a:ln>
                        <a:noFill/>
                      </a:ln>
                      <a:solidFill>
                        <a:srgbClr val="000000"/>
                      </a:solidFill>
                      <a:effectLst/>
                      <a:uLnTx/>
                      <a:uFillTx/>
                      <a:latin typeface="Arial" panose="020B0604020202020204" pitchFamily="34" charset="0"/>
                      <a:sym typeface="Arial"/>
                    </a:rPr>
                    <a:t> và </a:t>
                  </a:r>
                  <a14:m>
                    <m:oMath xmlns:m="http://schemas.openxmlformats.org/officeDocument/2006/math">
                      <m:r>
                        <a:rPr kumimoji="0" lang="vi-VN"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𝐴</m:t>
                      </m:r>
                      <m:r>
                        <a:rPr kumimoji="0" lang="vi-VN"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vi-VN"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𝐵</m:t>
                      </m:r>
                      <m:r>
                        <a:rPr kumimoji="0" lang="vi-VN"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r>
                        <a:rPr kumimoji="0" lang="vi-VN"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𝐶</m:t>
                      </m:r>
                      <m:r>
                        <a:rPr kumimoji="0" lang="vi-VN" sz="2000" b="0" i="1" u="none" strike="noStrike" kern="0" cap="none" spc="0" normalizeH="0" baseline="0" noProof="0" smtClean="0">
                          <a:ln>
                            <a:noFill/>
                          </a:ln>
                          <a:solidFill>
                            <a:srgbClr val="000000"/>
                          </a:solidFill>
                          <a:effectLst/>
                          <a:uLnTx/>
                          <a:uFillTx/>
                          <a:latin typeface="Cambria Math" panose="02040503050406030204" pitchFamily="18" charset="0"/>
                          <a:sym typeface="Arial"/>
                        </a:rPr>
                        <m:t>′</m:t>
                      </m:r>
                    </m:oMath>
                  </a14:m>
                  <a:r>
                    <a:rPr kumimoji="0" lang="en-US" sz="2000" b="0" i="0" u="none" strike="noStrike" kern="0" cap="none" spc="0" normalizeH="0" baseline="0" noProof="0" dirty="0">
                      <a:ln>
                        <a:noFill/>
                      </a:ln>
                      <a:solidFill>
                        <a:srgbClr val="000000"/>
                      </a:solidFill>
                      <a:effectLst/>
                      <a:uLnTx/>
                      <a:uFillTx/>
                      <a:sym typeface="Arial"/>
                    </a:rPr>
                    <a:t> </a:t>
                  </a:r>
                  <a:r>
                    <a:rPr kumimoji="0" lang="en-US" sz="2000" b="0" i="0" u="none" strike="noStrike" kern="0" cap="none" spc="0" normalizeH="0" baseline="0" noProof="0" dirty="0" err="1">
                      <a:ln>
                        <a:noFill/>
                      </a:ln>
                      <a:solidFill>
                        <a:srgbClr val="000000"/>
                      </a:solidFill>
                      <a:effectLst/>
                      <a:uLnTx/>
                      <a:uFillTx/>
                      <a:sym typeface="Arial"/>
                    </a:rPr>
                    <a:t>có</a:t>
                  </a:r>
                  <a:endParaRPr kumimoji="0" lang="en-US" sz="2000" b="0" i="0" u="none" strike="noStrike" kern="0" cap="none" spc="0" normalizeH="0" baseline="0" noProof="0" dirty="0">
                    <a:ln>
                      <a:noFill/>
                    </a:ln>
                    <a:solidFill>
                      <a:srgbClr val="000000"/>
                    </a:solidFill>
                    <a:effectLst/>
                    <a:uLnTx/>
                    <a:uFillTx/>
                    <a:sym typeface="Arial"/>
                  </a:endParaRPr>
                </a:p>
              </p:txBody>
            </p:sp>
          </mc:Choice>
          <mc:Fallback xmlns="">
            <p:sp>
              <p:nvSpPr>
                <p:cNvPr id="7" name="Rectangle 6"/>
                <p:cNvSpPr>
                  <a:spLocks noRot="1" noChangeAspect="1" noMove="1" noResize="1" noEditPoints="1" noAdjustHandles="1" noChangeArrowheads="1" noChangeShapeType="1" noTextEdit="1"/>
                </p:cNvSpPr>
                <p:nvPr/>
              </p:nvSpPr>
              <p:spPr>
                <a:xfrm>
                  <a:off x="1380385" y="729691"/>
                  <a:ext cx="4105676" cy="400110"/>
                </a:xfrm>
                <a:prstGeom prst="rect">
                  <a:avLst/>
                </a:prstGeom>
                <a:blipFill>
                  <a:blip r:embed="rId4"/>
                  <a:stretch>
                    <a:fillRect l="-1634" t="-7576" r="-594"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9"/>
                <p:cNvSpPr/>
                <p:nvPr/>
              </p:nvSpPr>
              <p:spPr>
                <a:xfrm>
                  <a:off x="5461815" y="624882"/>
                  <a:ext cx="1950534" cy="56925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14:m>
                    <m:oMathPara xmlns:m="http://schemas.openxmlformats.org/officeDocument/2006/math">
                      <m:oMathParaPr>
                        <m:jc m:val="centerGroup"/>
                      </m:oMathParaPr>
                      <m:oMath xmlns:m="http://schemas.openxmlformats.org/officeDocument/2006/math">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e>
                              <m:sup>
                                <m:r>
                                  <a:rPr kumimoji="0" lang="nl-NL"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e>
                              <m:sup>
                                <m:r>
                                  <a:rPr kumimoji="0" lang="nl-NL"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num>
                          <m:den>
                            <m:r>
                              <a:rPr kumimoji="0" lang="nl-NL"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𝐴𝐵</m:t>
                            </m:r>
                          </m:den>
                        </m:f>
                        <m:r>
                          <a:rPr kumimoji="0" lang="nl-NL"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m:t>
                                </m:r>
                              </m:e>
                              <m:sup>
                                <m:r>
                                  <a:rPr kumimoji="0" lang="nl-NL"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nl-NL"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e>
                              <m:sup>
                                <m:r>
                                  <a:rPr kumimoji="0" lang="nl-NL"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num>
                          <m:den>
                            <m:r>
                              <a:rPr kumimoji="0" lang="nl-NL"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𝐴𝐶</m:t>
                            </m:r>
                          </m:den>
                        </m:f>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f>
                          <m:f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fPr>
                          <m:num>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e>
                              <m:sup>
                                <m:r>
                                  <a:rPr kumimoji="0" lang="nl-NL"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sSup>
                              <m:sSupPr>
                                <m:ctrlP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ctrlPr>
                              </m:sSupPr>
                              <m:e>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e>
                              <m:sup>
                                <m:r>
                                  <a:rPr kumimoji="0" lang="nl-NL"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m:t>
                                </m:r>
                              </m:sup>
                            </m:sSup>
                          </m:num>
                          <m:den>
                            <m:r>
                              <a:rPr kumimoji="0" lang="nl-NL"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𝐵</m:t>
                            </m:r>
                            <m:r>
                              <a:rPr kumimoji="0" lang="en-US" sz="1600" b="0" i="1" u="none" strike="noStrike" kern="0" cap="none" spc="0" normalizeH="0" baseline="0" noProof="0">
                                <a:ln>
                                  <a:noFill/>
                                </a:ln>
                                <a:solidFill>
                                  <a:srgbClr val="000000"/>
                                </a:solidFill>
                                <a:effectLst/>
                                <a:uLnTx/>
                                <a:uFillTx/>
                                <a:latin typeface="Cambria Math" panose="02040503050406030204" pitchFamily="18" charset="0"/>
                                <a:ea typeface="Dotum" panose="020B0600000101010101" pitchFamily="34" charset="-127"/>
                                <a:cs typeface="Times New Roman" panose="02020603050405020304" pitchFamily="18" charset="0"/>
                                <a:sym typeface="Arial"/>
                              </a:rPr>
                              <m:t>𝐶</m:t>
                            </m:r>
                          </m:den>
                        </m:f>
                      </m:oMath>
                    </m:oMathPara>
                  </a14:m>
                  <a:endParaRPr kumimoji="0" lang="en-US" sz="1600" b="0" i="0" u="none" strike="noStrike" kern="0" cap="none" spc="0" normalizeH="0" baseline="0" noProof="0" dirty="0">
                    <a:ln>
                      <a:noFill/>
                    </a:ln>
                    <a:solidFill>
                      <a:srgbClr val="000000"/>
                    </a:solidFill>
                    <a:effectLst/>
                    <a:uLnTx/>
                    <a:uFillTx/>
                    <a:latin typeface="Arial"/>
                    <a:cs typeface="Arial"/>
                    <a:sym typeface="Arial"/>
                  </a:endParaRPr>
                </a:p>
              </p:txBody>
            </p:sp>
          </mc:Choice>
          <mc:Fallback xmlns="">
            <p:sp>
              <p:nvSpPr>
                <p:cNvPr id="10" name="Rectangle 9"/>
                <p:cNvSpPr>
                  <a:spLocks noRot="1" noChangeAspect="1" noMove="1" noResize="1" noEditPoints="1" noAdjustHandles="1" noChangeArrowheads="1" noChangeShapeType="1" noTextEdit="1"/>
                </p:cNvSpPr>
                <p:nvPr/>
              </p:nvSpPr>
              <p:spPr>
                <a:xfrm>
                  <a:off x="5461815" y="624882"/>
                  <a:ext cx="1950534" cy="569258"/>
                </a:xfrm>
                <a:prstGeom prst="rect">
                  <a:avLst/>
                </a:prstGeom>
                <a:blipFill>
                  <a:blip r:embed="rId5"/>
                  <a:stretch>
                    <a:fillRect/>
                  </a:stretch>
                </a:blipFill>
              </p:spPr>
              <p:txBody>
                <a:bodyPr/>
                <a:lstStyle/>
                <a:p>
                  <a:r>
                    <a:rPr lang="en-US">
                      <a:noFill/>
                    </a:rPr>
                    <a:t> </a:t>
                  </a:r>
                </a:p>
              </p:txBody>
            </p:sp>
          </mc:Fallback>
        </mc:AlternateContent>
      </p:grpSp>
      <p:pic>
        <p:nvPicPr>
          <p:cNvPr id="12" name="Hình ảnh 13">
            <a:extLst>
              <a:ext uri="{FF2B5EF4-FFF2-40B4-BE49-F238E27FC236}">
                <a16:creationId xmlns:a16="http://schemas.microsoft.com/office/drawing/2014/main" id="{CFB3A8AB-2293-498E-8B78-42B5F6C8D099}"/>
              </a:ext>
            </a:extLst>
          </p:cNvPr>
          <p:cNvPicPr>
            <a:picLocks noChangeAspect="1"/>
          </p:cNvPicPr>
          <p:nvPr/>
        </p:nvPicPr>
        <p:blipFill>
          <a:blip r:embed="rId6"/>
          <a:stretch>
            <a:fillRect/>
          </a:stretch>
        </p:blipFill>
        <p:spPr>
          <a:xfrm>
            <a:off x="3888270" y="2756331"/>
            <a:ext cx="4355024" cy="1416820"/>
          </a:xfrm>
          <a:prstGeom prst="rect">
            <a:avLst/>
          </a:prstGeom>
        </p:spPr>
      </p:pic>
    </p:spTree>
    <p:extLst>
      <p:ext uri="{BB962C8B-B14F-4D97-AF65-F5344CB8AC3E}">
        <p14:creationId xmlns:p14="http://schemas.microsoft.com/office/powerpoint/2010/main" val="27522012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Rectangle 2"/>
              <p:cNvSpPr/>
              <p:nvPr/>
            </p:nvSpPr>
            <p:spPr>
              <a:xfrm>
                <a:off x="568035" y="292999"/>
                <a:ext cx="7904019" cy="1881990"/>
              </a:xfrm>
              <a:prstGeom prst="rect">
                <a:avLst/>
              </a:prstGeom>
            </p:spPr>
            <p:txBody>
              <a:bodyPr wrap="square">
                <a:spAutoFit/>
              </a:bodyPr>
              <a:lstStyle/>
              <a:p>
                <a:pPr lvl="0" algn="just">
                  <a:lnSpc>
                    <a:spcPct val="150000"/>
                  </a:lnSpc>
                  <a:defRPr/>
                </a:pPr>
                <a:r>
                  <a:rPr lang="vi-VN" sz="2000" dirty="0">
                    <a:latin typeface="Arial" panose="020B0604020202020204" pitchFamily="34" charset="0"/>
                  </a:rPr>
                  <a:t>b) Nếu </a:t>
                </a:r>
                <a14:m>
                  <m:oMath xmlns:m="http://schemas.openxmlformats.org/officeDocument/2006/math">
                    <m:r>
                      <a:rPr lang="vi-VN" sz="2000" i="1">
                        <a:latin typeface="Cambria Math" panose="02040503050406030204" pitchFamily="18" charset="0"/>
                      </a:rPr>
                      <m:t>𝐴</m:t>
                    </m:r>
                    <m:r>
                      <a:rPr lang="vi-VN" sz="2000" i="1">
                        <a:latin typeface="Cambria Math" panose="02040503050406030204" pitchFamily="18" charset="0"/>
                      </a:rPr>
                      <m:t>′</m:t>
                    </m:r>
                    <m:r>
                      <a:rPr lang="vi-VN" sz="2000" i="1">
                        <a:latin typeface="Cambria Math" panose="02040503050406030204" pitchFamily="18" charset="0"/>
                      </a:rPr>
                      <m:t>𝐵</m:t>
                    </m:r>
                    <m:r>
                      <a:rPr lang="vi-VN" sz="2000" i="1">
                        <a:latin typeface="Cambria Math" panose="02040503050406030204" pitchFamily="18" charset="0"/>
                      </a:rPr>
                      <m:t>′&lt;</m:t>
                    </m:r>
                    <m:r>
                      <a:rPr lang="vi-VN" sz="2000" i="1">
                        <a:latin typeface="Cambria Math" panose="02040503050406030204" pitchFamily="18" charset="0"/>
                      </a:rPr>
                      <m:t>𝐴𝐵</m:t>
                    </m:r>
                    <m:r>
                      <a:rPr lang="vi-VN" sz="2000" i="1">
                        <a:latin typeface="Cambria Math" panose="02040503050406030204" pitchFamily="18" charset="0"/>
                      </a:rPr>
                      <m:t> </m:t>
                    </m:r>
                  </m:oMath>
                </a14:m>
                <a:r>
                  <a:rPr lang="vi-VN" sz="2000" dirty="0">
                    <a:latin typeface="Arial" panose="020B0604020202020204" pitchFamily="34" charset="0"/>
                  </a:rPr>
                  <a:t>như hình 9.11. Trên đoạn thẳng </a:t>
                </a:r>
                <a14:m>
                  <m:oMath xmlns:m="http://schemas.openxmlformats.org/officeDocument/2006/math">
                    <m:r>
                      <a:rPr lang="vi-VN" sz="2000" i="1">
                        <a:latin typeface="Cambria Math" panose="02040503050406030204" pitchFamily="18" charset="0"/>
                      </a:rPr>
                      <m:t>𝐴𝐵</m:t>
                    </m:r>
                  </m:oMath>
                </a14:m>
                <a:r>
                  <a:rPr lang="vi-VN" sz="2000" dirty="0">
                    <a:latin typeface="Arial" panose="020B0604020202020204" pitchFamily="34" charset="0"/>
                  </a:rPr>
                  <a:t> lấy điểm </a:t>
                </a:r>
                <a14:m>
                  <m:oMath xmlns:m="http://schemas.openxmlformats.org/officeDocument/2006/math">
                    <m:r>
                      <a:rPr lang="vi-VN" sz="2000" i="1">
                        <a:latin typeface="Cambria Math" panose="02040503050406030204" pitchFamily="18" charset="0"/>
                      </a:rPr>
                      <m:t>𝑀</m:t>
                    </m:r>
                  </m:oMath>
                </a14:m>
                <a:r>
                  <a:rPr lang="vi-VN" sz="2000" dirty="0">
                    <a:latin typeface="Arial" panose="020B0604020202020204" pitchFamily="34" charset="0"/>
                  </a:rPr>
                  <a:t> sao cho </a:t>
                </a:r>
                <a14:m>
                  <m:oMath xmlns:m="http://schemas.openxmlformats.org/officeDocument/2006/math">
                    <m:r>
                      <a:rPr lang="vi-VN" sz="2000" i="1">
                        <a:latin typeface="Cambria Math" panose="02040503050406030204" pitchFamily="18" charset="0"/>
                      </a:rPr>
                      <m:t>𝐴𝑀</m:t>
                    </m:r>
                    <m:r>
                      <a:rPr lang="vi-VN" sz="2000" i="1">
                        <a:latin typeface="Cambria Math" panose="02040503050406030204" pitchFamily="18" charset="0"/>
                      </a:rPr>
                      <m:t> = </m:t>
                    </m:r>
                    <m:r>
                      <a:rPr lang="vi-VN" sz="2000" i="1">
                        <a:latin typeface="Cambria Math" panose="02040503050406030204" pitchFamily="18" charset="0"/>
                      </a:rPr>
                      <m:t>𝐴</m:t>
                    </m:r>
                    <m:r>
                      <a:rPr lang="vi-VN" sz="2000" i="1">
                        <a:latin typeface="Cambria Math" panose="02040503050406030204" pitchFamily="18" charset="0"/>
                      </a:rPr>
                      <m:t>′</m:t>
                    </m:r>
                    <m:r>
                      <a:rPr lang="vi-VN" sz="2000" i="1">
                        <a:latin typeface="Cambria Math" panose="02040503050406030204" pitchFamily="18" charset="0"/>
                      </a:rPr>
                      <m:t>𝐵</m:t>
                    </m:r>
                    <m:r>
                      <a:rPr lang="vi-VN" sz="2000" i="1">
                        <a:latin typeface="Cambria Math" panose="02040503050406030204" pitchFamily="18" charset="0"/>
                      </a:rPr>
                      <m:t>′. </m:t>
                    </m:r>
                  </m:oMath>
                </a14:m>
                <a:r>
                  <a:rPr lang="vi-VN" sz="2000" dirty="0">
                    <a:latin typeface="Arial" panose="020B0604020202020204" pitchFamily="34" charset="0"/>
                  </a:rPr>
                  <a:t>Kẻ đường thẳng qua </a:t>
                </a:r>
                <a14:m>
                  <m:oMath xmlns:m="http://schemas.openxmlformats.org/officeDocument/2006/math">
                    <m:r>
                      <a:rPr lang="vi-VN" sz="2000" i="1">
                        <a:latin typeface="Cambria Math" panose="02040503050406030204" pitchFamily="18" charset="0"/>
                      </a:rPr>
                      <m:t>𝑀</m:t>
                    </m:r>
                  </m:oMath>
                </a14:m>
                <a:r>
                  <a:rPr lang="vi-VN" sz="2000" dirty="0">
                    <a:latin typeface="Arial" panose="020B0604020202020204" pitchFamily="34" charset="0"/>
                  </a:rPr>
                  <a:t> song song với </a:t>
                </a:r>
                <a14:m>
                  <m:oMath xmlns:m="http://schemas.openxmlformats.org/officeDocument/2006/math">
                    <m:r>
                      <a:rPr lang="vi-VN" sz="2000" i="1">
                        <a:latin typeface="Cambria Math" panose="02040503050406030204" pitchFamily="18" charset="0"/>
                      </a:rPr>
                      <m:t>𝐵𝐶</m:t>
                    </m:r>
                  </m:oMath>
                </a14:m>
                <a:r>
                  <a:rPr lang="vi-VN" sz="2000" dirty="0">
                    <a:latin typeface="Arial" panose="020B0604020202020204" pitchFamily="34" charset="0"/>
                  </a:rPr>
                  <a:t> và cắt </a:t>
                </a:r>
                <a14:m>
                  <m:oMath xmlns:m="http://schemas.openxmlformats.org/officeDocument/2006/math">
                    <m:r>
                      <a:rPr lang="vi-VN" sz="2000" i="1">
                        <a:latin typeface="Cambria Math" panose="02040503050406030204" pitchFamily="18" charset="0"/>
                      </a:rPr>
                      <m:t>𝐴𝐶</m:t>
                    </m:r>
                  </m:oMath>
                </a14:m>
                <a:r>
                  <a:rPr lang="vi-VN" sz="2000" dirty="0">
                    <a:latin typeface="Arial" panose="020B0604020202020204" pitchFamily="34" charset="0"/>
                  </a:rPr>
                  <a:t> tại </a:t>
                </a:r>
                <a14:m>
                  <m:oMath xmlns:m="http://schemas.openxmlformats.org/officeDocument/2006/math">
                    <m:r>
                      <a:rPr lang="vi-VN" sz="2000" i="1">
                        <a:latin typeface="Cambria Math" panose="02040503050406030204" pitchFamily="18" charset="0"/>
                      </a:rPr>
                      <m:t>𝑁</m:t>
                    </m:r>
                  </m:oMath>
                </a14:m>
                <a:r>
                  <a:rPr lang="vi-VN" sz="2000" dirty="0">
                    <a:latin typeface="Arial" panose="020B0604020202020204" pitchFamily="34" charset="0"/>
                  </a:rPr>
                  <a:t>.</a:t>
                </a:r>
              </a:p>
              <a:p>
                <a:pPr marL="342900" lvl="0" indent="-342900" algn="just">
                  <a:lnSpc>
                    <a:spcPct val="150000"/>
                  </a:lnSpc>
                  <a:buFontTx/>
                  <a:buChar char="-"/>
                  <a:defRPr/>
                </a:pPr>
                <a:r>
                  <a:rPr lang="vi-VN" sz="2000" dirty="0">
                    <a:latin typeface="Arial" panose="020B0604020202020204" pitchFamily="34" charset="0"/>
                  </a:rPr>
                  <a:t>Hãy giải thích vì sao </a:t>
                </a:r>
                <a14:m>
                  <m:oMath xmlns:m="http://schemas.openxmlformats.org/officeDocument/2006/math">
                    <m:r>
                      <m:rPr>
                        <m:sty m:val="p"/>
                      </m:rPr>
                      <a:rPr lang="el-GR" sz="2000">
                        <a:latin typeface="Cambria Math" panose="02040503050406030204" pitchFamily="18" charset="0"/>
                      </a:rPr>
                      <m:t>Δ</m:t>
                    </m:r>
                    <m:r>
                      <a:rPr lang="vi-VN" sz="2000" i="1">
                        <a:latin typeface="Cambria Math" panose="02040503050406030204" pitchFamily="18" charset="0"/>
                      </a:rPr>
                      <m:t>𝐴𝑀𝑁</m:t>
                    </m:r>
                    <m:r>
                      <a:rPr lang="vi-VN" sz="2000" i="1">
                        <a:latin typeface="Cambria Math" panose="02040503050406030204" pitchFamily="18" charset="0"/>
                      </a:rPr>
                      <m:t> ∽ </m:t>
                    </m:r>
                    <m:r>
                      <m:rPr>
                        <m:sty m:val="p"/>
                      </m:rPr>
                      <a:rPr lang="el-GR" sz="2000">
                        <a:latin typeface="Cambria Math" panose="02040503050406030204" pitchFamily="18" charset="0"/>
                      </a:rPr>
                      <m:t>Δ</m:t>
                    </m:r>
                    <m:r>
                      <a:rPr lang="vi-VN" sz="2000" i="1">
                        <a:latin typeface="Cambria Math" panose="02040503050406030204" pitchFamily="18" charset="0"/>
                      </a:rPr>
                      <m:t>𝐴𝐵𝐶</m:t>
                    </m:r>
                  </m:oMath>
                </a14:m>
                <a:endParaRPr lang="en-US" sz="2000" dirty="0"/>
              </a:p>
            </p:txBody>
          </p:sp>
        </mc:Choice>
        <mc:Fallback xmlns="">
          <p:sp>
            <p:nvSpPr>
              <p:cNvPr id="3" name="Rectangle 2"/>
              <p:cNvSpPr>
                <a:spLocks noRot="1" noChangeAspect="1" noMove="1" noResize="1" noEditPoints="1" noAdjustHandles="1" noChangeArrowheads="1" noChangeShapeType="1" noTextEdit="1"/>
              </p:cNvSpPr>
              <p:nvPr/>
            </p:nvSpPr>
            <p:spPr>
              <a:xfrm>
                <a:off x="568035" y="292999"/>
                <a:ext cx="7904019" cy="1881990"/>
              </a:xfrm>
              <a:prstGeom prst="rect">
                <a:avLst/>
              </a:prstGeom>
              <a:blipFill>
                <a:blip r:embed="rId2"/>
                <a:stretch>
                  <a:fillRect l="-771" r="-771" b="-4854"/>
                </a:stretch>
              </a:blipFill>
            </p:spPr>
            <p:txBody>
              <a:bodyPr/>
              <a:lstStyle/>
              <a:p>
                <a:r>
                  <a:rPr lang="en-US">
                    <a:noFill/>
                  </a:rPr>
                  <a:t> </a:t>
                </a:r>
              </a:p>
            </p:txBody>
          </p:sp>
        </mc:Fallback>
      </mc:AlternateContent>
      <p:pic>
        <p:nvPicPr>
          <p:cNvPr id="4" name="Picture 3"/>
          <p:cNvPicPr>
            <a:picLocks noChangeAspect="1"/>
          </p:cNvPicPr>
          <p:nvPr/>
        </p:nvPicPr>
        <p:blipFill>
          <a:blip r:embed="rId3"/>
          <a:stretch>
            <a:fillRect/>
          </a:stretch>
        </p:blipFill>
        <p:spPr>
          <a:xfrm>
            <a:off x="5428327" y="1069549"/>
            <a:ext cx="3474891" cy="1968033"/>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568035" y="2798443"/>
                <a:ext cx="8201892" cy="1938992"/>
              </a:xfrm>
              <a:prstGeom prst="rect">
                <a:avLst/>
              </a:prstGeom>
            </p:spPr>
            <p:txBody>
              <a:bodyPr wrap="square">
                <a:spAutoFit/>
              </a:bodyPr>
              <a:lstStyle/>
              <a:p>
                <a:pPr marL="342900" lvl="0" indent="-342900" algn="just">
                  <a:lnSpc>
                    <a:spcPct val="150000"/>
                  </a:lnSpc>
                  <a:buFontTx/>
                  <a:buChar char="-"/>
                  <a:defRPr/>
                </a:pPr>
                <a:r>
                  <a:rPr lang="vi-VN" sz="2000" dirty="0">
                    <a:latin typeface="Arial" panose="020B0604020202020204" pitchFamily="34" charset="0"/>
                  </a:rPr>
                  <a:t>Hãy chứng tỏ rằng </a:t>
                </a:r>
                <a14:m>
                  <m:oMath xmlns:m="http://schemas.openxmlformats.org/officeDocument/2006/math">
                    <m:r>
                      <a:rPr lang="vi-VN" sz="2000" i="1">
                        <a:latin typeface="Cambria Math" panose="02040503050406030204" pitchFamily="18" charset="0"/>
                      </a:rPr>
                      <m:t>𝐴𝑁</m:t>
                    </m:r>
                    <m:r>
                      <a:rPr lang="vi-VN" sz="2000" i="1">
                        <a:latin typeface="Cambria Math" panose="02040503050406030204" pitchFamily="18" charset="0"/>
                      </a:rPr>
                      <m:t>=</m:t>
                    </m:r>
                    <m:r>
                      <a:rPr lang="vi-VN" sz="2000" i="1">
                        <a:latin typeface="Cambria Math" panose="02040503050406030204" pitchFamily="18" charset="0"/>
                      </a:rPr>
                      <m:t>𝐴</m:t>
                    </m:r>
                    <m:r>
                      <a:rPr lang="en-US" sz="2000" i="1">
                        <a:latin typeface="Cambria Math" panose="02040503050406030204" pitchFamily="18" charset="0"/>
                      </a:rPr>
                      <m:t>′</m:t>
                    </m:r>
                    <m:r>
                      <a:rPr lang="vi-VN" sz="2000" i="1">
                        <a:latin typeface="Cambria Math" panose="02040503050406030204" pitchFamily="18" charset="0"/>
                      </a:rPr>
                      <m:t>𝐶</m:t>
                    </m:r>
                    <m:r>
                      <a:rPr lang="en-US" sz="2000" i="1">
                        <a:latin typeface="Cambria Math" panose="02040503050406030204" pitchFamily="18" charset="0"/>
                      </a:rPr>
                      <m:t>′</m:t>
                    </m:r>
                    <m:r>
                      <a:rPr lang="vi-VN" sz="2000" i="1">
                        <a:latin typeface="Cambria Math" panose="02040503050406030204" pitchFamily="18" charset="0"/>
                      </a:rPr>
                      <m:t>, </m:t>
                    </m:r>
                    <m:r>
                      <a:rPr lang="vi-VN" sz="2000" i="1">
                        <a:latin typeface="Cambria Math" panose="02040503050406030204" pitchFamily="18" charset="0"/>
                      </a:rPr>
                      <m:t>𝑀𝑁</m:t>
                    </m:r>
                    <m:r>
                      <a:rPr lang="vi-VN" sz="2000" i="1">
                        <a:latin typeface="Cambria Math" panose="02040503050406030204" pitchFamily="18" charset="0"/>
                      </a:rPr>
                      <m:t>=</m:t>
                    </m:r>
                    <m:r>
                      <a:rPr lang="vi-VN" sz="2000" i="1">
                        <a:latin typeface="Cambria Math" panose="02040503050406030204" pitchFamily="18" charset="0"/>
                      </a:rPr>
                      <m:t>𝐵</m:t>
                    </m:r>
                    <m:r>
                      <a:rPr lang="vi-VN" sz="2000" i="1">
                        <a:latin typeface="Cambria Math" panose="02040503050406030204" pitchFamily="18" charset="0"/>
                      </a:rPr>
                      <m:t>′</m:t>
                    </m:r>
                    <m:r>
                      <a:rPr lang="vi-VN" sz="2000" i="1">
                        <a:latin typeface="Cambria Math" panose="02040503050406030204" pitchFamily="18" charset="0"/>
                      </a:rPr>
                      <m:t>𝐶</m:t>
                    </m:r>
                    <m:r>
                      <a:rPr lang="vi-VN" sz="2000" i="1">
                        <a:latin typeface="Cambria Math" panose="02040503050406030204" pitchFamily="18" charset="0"/>
                      </a:rPr>
                      <m:t>′</m:t>
                    </m:r>
                  </m:oMath>
                </a14:m>
                <a:r>
                  <a:rPr lang="vi-VN" sz="2000" dirty="0">
                    <a:latin typeface="Arial" panose="020B0604020202020204" pitchFamily="34" charset="0"/>
                  </a:rPr>
                  <a:t> để suy ra</a:t>
                </a:r>
                <a:endParaRPr lang="en-US" sz="2000" dirty="0">
                  <a:latin typeface="Arial" panose="020B0604020202020204" pitchFamily="34" charset="0"/>
                </a:endParaRPr>
              </a:p>
              <a:p>
                <a:pPr lvl="0" algn="just">
                  <a:lnSpc>
                    <a:spcPct val="150000"/>
                  </a:lnSpc>
                  <a:defRPr/>
                </a:pPr>
                <a:r>
                  <a:rPr lang="vi-VN" sz="2000" dirty="0">
                    <a:latin typeface="Arial" panose="020B0604020202020204" pitchFamily="34" charset="0"/>
                  </a:rPr>
                  <a:t> </a:t>
                </a:r>
                <a14:m>
                  <m:oMath xmlns:m="http://schemas.openxmlformats.org/officeDocument/2006/math">
                    <m:r>
                      <m:rPr>
                        <m:sty m:val="p"/>
                      </m:rPr>
                      <a:rPr lang="el-GR" sz="2000">
                        <a:latin typeface="Cambria Math" panose="02040503050406030204" pitchFamily="18" charset="0"/>
                      </a:rPr>
                      <m:t>Δ</m:t>
                    </m:r>
                    <m:r>
                      <a:rPr lang="vi-VN" sz="2000" i="1">
                        <a:latin typeface="Cambria Math" panose="02040503050406030204" pitchFamily="18" charset="0"/>
                      </a:rPr>
                      <m:t>𝐴𝑀𝑁</m:t>
                    </m:r>
                    <m:r>
                      <a:rPr lang="vi-VN" sz="2000" i="1">
                        <a:latin typeface="Cambria Math" panose="02040503050406030204" pitchFamily="18" charset="0"/>
                      </a:rPr>
                      <m:t> = </m:t>
                    </m:r>
                    <m:r>
                      <m:rPr>
                        <m:sty m:val="p"/>
                      </m:rPr>
                      <a:rPr lang="el-GR" sz="2000">
                        <a:latin typeface="Cambria Math" panose="02040503050406030204" pitchFamily="18" charset="0"/>
                      </a:rPr>
                      <m:t>Δ</m:t>
                    </m:r>
                    <m:r>
                      <a:rPr lang="vi-VN" sz="2000" i="1">
                        <a:latin typeface="Cambria Math" panose="02040503050406030204" pitchFamily="18" charset="0"/>
                      </a:rPr>
                      <m:t>𝐴</m:t>
                    </m:r>
                    <m:r>
                      <a:rPr lang="vi-VN" sz="2000" i="1">
                        <a:latin typeface="Cambria Math" panose="02040503050406030204" pitchFamily="18" charset="0"/>
                      </a:rPr>
                      <m:t>′</m:t>
                    </m:r>
                    <m:r>
                      <a:rPr lang="vi-VN" sz="2000" i="1">
                        <a:latin typeface="Cambria Math" panose="02040503050406030204" pitchFamily="18" charset="0"/>
                      </a:rPr>
                      <m:t>𝐵</m:t>
                    </m:r>
                    <m:r>
                      <a:rPr lang="vi-VN" sz="2000" i="1">
                        <a:latin typeface="Cambria Math" panose="02040503050406030204" pitchFamily="18" charset="0"/>
                      </a:rPr>
                      <m:t>′</m:t>
                    </m:r>
                    <m:r>
                      <a:rPr lang="vi-VN" sz="2000" i="1">
                        <a:latin typeface="Cambria Math" panose="02040503050406030204" pitchFamily="18" charset="0"/>
                      </a:rPr>
                      <m:t>𝐶</m:t>
                    </m:r>
                    <m:r>
                      <a:rPr lang="vi-VN" sz="2000" i="1">
                        <a:latin typeface="Cambria Math" panose="02040503050406030204" pitchFamily="18" charset="0"/>
                      </a:rPr>
                      <m:t>′</m:t>
                    </m:r>
                  </m:oMath>
                </a14:m>
                <a:r>
                  <a:rPr lang="vi-VN" sz="2000" dirty="0">
                    <a:latin typeface="Arial" panose="020B0604020202020204" pitchFamily="34" charset="0"/>
                  </a:rPr>
                  <a:t> (c.c.c)</a:t>
                </a:r>
                <a:endParaRPr lang="en-US" sz="2000" dirty="0"/>
              </a:p>
              <a:p>
                <a:pPr marL="342900" lvl="0" indent="-342900" algn="just">
                  <a:lnSpc>
                    <a:spcPct val="150000"/>
                  </a:lnSpc>
                  <a:buFontTx/>
                  <a:buChar char="-"/>
                  <a:defRPr/>
                </a:pPr>
                <a:r>
                  <a:rPr lang="vi-VN" sz="2000" dirty="0">
                    <a:latin typeface="Arial" panose="020B0604020202020204" pitchFamily="34" charset="0"/>
                  </a:rPr>
                  <a:t>Hai tam giác </a:t>
                </a:r>
                <a14:m>
                  <m:oMath xmlns:m="http://schemas.openxmlformats.org/officeDocument/2006/math">
                    <m:r>
                      <a:rPr lang="vi-VN" sz="2000" i="1">
                        <a:latin typeface="Cambria Math" panose="02040503050406030204" pitchFamily="18" charset="0"/>
                      </a:rPr>
                      <m:t>𝐴</m:t>
                    </m:r>
                    <m:r>
                      <a:rPr lang="vi-VN" sz="2000" i="1">
                        <a:latin typeface="Cambria Math" panose="02040503050406030204" pitchFamily="18" charset="0"/>
                      </a:rPr>
                      <m:t>′</m:t>
                    </m:r>
                    <m:r>
                      <a:rPr lang="vi-VN" sz="2000" i="1">
                        <a:latin typeface="Cambria Math" panose="02040503050406030204" pitchFamily="18" charset="0"/>
                      </a:rPr>
                      <m:t>𝐵</m:t>
                    </m:r>
                    <m:r>
                      <a:rPr lang="vi-VN" sz="2000" i="1">
                        <a:latin typeface="Cambria Math" panose="02040503050406030204" pitchFamily="18" charset="0"/>
                      </a:rPr>
                      <m:t>′</m:t>
                    </m:r>
                    <m:r>
                      <a:rPr lang="vi-VN" sz="2000" i="1">
                        <a:latin typeface="Cambria Math" panose="02040503050406030204" pitchFamily="18" charset="0"/>
                      </a:rPr>
                      <m:t>𝐶</m:t>
                    </m:r>
                    <m:r>
                      <a:rPr lang="vi-VN" sz="2000" i="1">
                        <a:latin typeface="Cambria Math" panose="02040503050406030204" pitchFamily="18" charset="0"/>
                      </a:rPr>
                      <m:t>′</m:t>
                    </m:r>
                  </m:oMath>
                </a14:m>
                <a:r>
                  <a:rPr lang="vi-VN" sz="2000" dirty="0">
                    <a:latin typeface="Arial" panose="020B0604020202020204" pitchFamily="34" charset="0"/>
                  </a:rPr>
                  <a:t> và </a:t>
                </a:r>
                <a14:m>
                  <m:oMath xmlns:m="http://schemas.openxmlformats.org/officeDocument/2006/math">
                    <m:r>
                      <a:rPr lang="vi-VN" sz="2000" i="1">
                        <a:latin typeface="Cambria Math" panose="02040503050406030204" pitchFamily="18" charset="0"/>
                      </a:rPr>
                      <m:t>𝐴𝐵𝐶</m:t>
                    </m:r>
                  </m:oMath>
                </a14:m>
                <a:r>
                  <a:rPr lang="vi-VN" sz="2000" dirty="0">
                    <a:latin typeface="Arial" panose="020B0604020202020204" pitchFamily="34" charset="0"/>
                  </a:rPr>
                  <a:t> có đồng dạng với nhau không? </a:t>
                </a:r>
                <a:endParaRPr lang="en-US" sz="2000" dirty="0">
                  <a:latin typeface="Arial" panose="020B0604020202020204" pitchFamily="34" charset="0"/>
                </a:endParaRPr>
              </a:p>
              <a:p>
                <a:pPr lvl="0" algn="just">
                  <a:lnSpc>
                    <a:spcPct val="150000"/>
                  </a:lnSpc>
                  <a:defRPr/>
                </a:pPr>
                <a:r>
                  <a:rPr lang="en-US" sz="2000" dirty="0">
                    <a:latin typeface="Arial" panose="020B0604020202020204" pitchFamily="34" charset="0"/>
                  </a:rPr>
                  <a:t>     </a:t>
                </a:r>
                <a:r>
                  <a:rPr lang="vi-VN" sz="2000" dirty="0">
                    <a:latin typeface="Arial" panose="020B0604020202020204" pitchFamily="34" charset="0"/>
                  </a:rPr>
                  <a:t>Nếu có,hãy viết đúng kí hiệu đồng dạng giữa chúng.</a:t>
                </a:r>
              </a:p>
            </p:txBody>
          </p:sp>
        </mc:Choice>
        <mc:Fallback xmlns="">
          <p:sp>
            <p:nvSpPr>
              <p:cNvPr id="5" name="Rectangle 4"/>
              <p:cNvSpPr>
                <a:spLocks noRot="1" noChangeAspect="1" noMove="1" noResize="1" noEditPoints="1" noAdjustHandles="1" noChangeArrowheads="1" noChangeShapeType="1" noTextEdit="1"/>
              </p:cNvSpPr>
              <p:nvPr/>
            </p:nvSpPr>
            <p:spPr>
              <a:xfrm>
                <a:off x="568035" y="2798443"/>
                <a:ext cx="8201892" cy="1938992"/>
              </a:xfrm>
              <a:prstGeom prst="rect">
                <a:avLst/>
              </a:prstGeom>
              <a:blipFill>
                <a:blip r:embed="rId4"/>
                <a:stretch>
                  <a:fillRect l="-669" b="-1887"/>
                </a:stretch>
              </a:blipFill>
            </p:spPr>
            <p:txBody>
              <a:bodyPr/>
              <a:lstStyle/>
              <a:p>
                <a:r>
                  <a:rPr lang="en-US">
                    <a:noFill/>
                  </a:rPr>
                  <a:t> </a:t>
                </a:r>
              </a:p>
            </p:txBody>
          </p:sp>
        </mc:Fallback>
      </mc:AlternateContent>
    </p:spTree>
    <p:extLst>
      <p:ext uri="{BB962C8B-B14F-4D97-AF65-F5344CB8AC3E}">
        <p14:creationId xmlns:p14="http://schemas.microsoft.com/office/powerpoint/2010/main" val="51918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 calcmode="lin" valueType="num">
                                      <p:cBhvr additive="base">
                                        <p:cTn id="12"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xEl>
                                              <p:pRg st="0" end="0"/>
                                            </p:txEl>
                                          </p:spTgt>
                                        </p:tgtEl>
                                        <p:attrNameLst>
                                          <p:attrName>style.visibility</p:attrName>
                                        </p:attrNameLst>
                                      </p:cBhvr>
                                      <p:to>
                                        <p:strVal val="visible"/>
                                      </p:to>
                                    </p:set>
                                    <p:anim calcmode="lin" valueType="num">
                                      <p:cBhvr additive="base">
                                        <p:cTn id="18"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5">
                                            <p:txEl>
                                              <p:pRg st="0" end="0"/>
                                            </p:txEl>
                                          </p:spTgt>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 calcmode="lin" valueType="num">
                                      <p:cBhvr additive="base">
                                        <p:cTn id="22"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5">
                                            <p:txEl>
                                              <p:pRg st="2" end="2"/>
                                            </p:txEl>
                                          </p:spTgt>
                                        </p:tgtEl>
                                        <p:attrNameLst>
                                          <p:attrName>style.visibility</p:attrName>
                                        </p:attrNameLst>
                                      </p:cBhvr>
                                      <p:to>
                                        <p:strVal val="visible"/>
                                      </p:to>
                                    </p:set>
                                    <p:anim calcmode="lin" valueType="num">
                                      <p:cBhvr additive="base">
                                        <p:cTn id="28"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5">
                                            <p:txEl>
                                              <p:pRg st="2" end="2"/>
                                            </p:txEl>
                                          </p:spTgt>
                                        </p:tgtEl>
                                        <p:attrNameLst>
                                          <p:attrName>ppt_y</p:attrName>
                                        </p:attrNameLst>
                                      </p:cBhvr>
                                      <p:tavLst>
                                        <p:tav tm="0">
                                          <p:val>
                                            <p:strVal val="1+#ppt_h/2"/>
                                          </p:val>
                                        </p:tav>
                                        <p:tav tm="100000">
                                          <p:val>
                                            <p:strVal val="#ppt_y"/>
                                          </p:val>
                                        </p:tav>
                                      </p:tavLst>
                                    </p:anim>
                                  </p:childTnLst>
                                </p:cTn>
                              </p:par>
                              <p:par>
                                <p:cTn id="30" presetID="2" presetClass="entr" presetSubtype="4" fill="hold" nodeType="with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 calcmode="lin" valueType="num">
                                      <p:cBhvr additive="base">
                                        <p:cTn id="32"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3"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easurement and Data - Mathematics - 1st Grade by Slidesgo">
  <a:themeElements>
    <a:clrScheme name="Simple Light">
      <a:dk1>
        <a:srgbClr val="000F7C"/>
      </a:dk1>
      <a:lt1>
        <a:srgbClr val="FFD495"/>
      </a:lt1>
      <a:dk2>
        <a:srgbClr val="FDFDFD"/>
      </a:dk2>
      <a:lt2>
        <a:srgbClr val="D51460"/>
      </a:lt2>
      <a:accent1>
        <a:srgbClr val="F2825C"/>
      </a:accent1>
      <a:accent2>
        <a:srgbClr val="31AFA1"/>
      </a:accent2>
      <a:accent3>
        <a:srgbClr val="5A5FA5"/>
      </a:accent3>
      <a:accent4>
        <a:srgbClr val="ECEBF8"/>
      </a:accent4>
      <a:accent5>
        <a:srgbClr val="FFFFFF"/>
      </a:accent5>
      <a:accent6>
        <a:srgbClr val="FFFFFF"/>
      </a:accent6>
      <a:hlink>
        <a:srgbClr val="000F7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1">
          <a:gsLst>
            <a:gs pos="0">
              <a:schemeClr val="bg1"/>
            </a:gs>
            <a:gs pos="100000">
              <a:schemeClr val="accent1">
                <a:alpha val="28000"/>
              </a:schemeClr>
            </a:gs>
          </a:gsLst>
          <a:path path="rect">
            <a:fillToRect l="50000" t="50000" r="50000" b="50000"/>
          </a:path>
        </a:gra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gradFill rotWithShape="1">
          <a:gsLst>
            <a:gs pos="0">
              <a:schemeClr val="bg1"/>
            </a:gs>
            <a:gs pos="100000">
              <a:schemeClr val="accent1">
                <a:alpha val="28000"/>
              </a:schemeClr>
            </a:gs>
          </a:gsLst>
          <a:path path="rect">
            <a:fillToRect l="50000" t="50000" r="50000" b="50000"/>
          </a:path>
        </a:gra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1">
          <a:gsLst>
            <a:gs pos="0">
              <a:schemeClr val="bg1"/>
            </a:gs>
            <a:gs pos="100000">
              <a:schemeClr val="accent1">
                <a:alpha val="28000"/>
              </a:schemeClr>
            </a:gs>
          </a:gsLst>
          <a:path path="rect">
            <a:fillToRect l="50000" t="50000" r="50000" b="50000"/>
          </a:path>
        </a:gra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gradFill rotWithShape="1">
          <a:gsLst>
            <a:gs pos="0">
              <a:schemeClr val="bg1"/>
            </a:gs>
            <a:gs pos="100000">
              <a:schemeClr val="accent1">
                <a:alpha val="28000"/>
              </a:schemeClr>
            </a:gs>
          </a:gsLst>
          <a:path path="rect">
            <a:fillToRect l="50000" t="50000" r="50000" b="50000"/>
          </a:path>
        </a:gra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1">
          <a:gsLst>
            <a:gs pos="0">
              <a:schemeClr val="bg1"/>
            </a:gs>
            <a:gs pos="100000">
              <a:schemeClr val="accent1">
                <a:alpha val="28000"/>
              </a:schemeClr>
            </a:gs>
          </a:gsLst>
          <a:path path="rect">
            <a:fillToRect l="50000" t="50000" r="50000" b="50000"/>
          </a:path>
        </a:gra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gradFill rotWithShape="1">
          <a:gsLst>
            <a:gs pos="0">
              <a:schemeClr val="bg1"/>
            </a:gs>
            <a:gs pos="100000">
              <a:schemeClr val="accent1">
                <a:alpha val="28000"/>
              </a:schemeClr>
            </a:gs>
          </a:gsLst>
          <a:path path="rect">
            <a:fillToRect l="50000" t="50000" r="50000" b="50000"/>
          </a:path>
        </a:gra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Ion">
  <a:themeElements>
    <a:clrScheme name="Ion">
      <a:dk1>
        <a:sysClr val="windowText" lastClr="000000"/>
      </a:dk1>
      <a:lt1>
        <a:sysClr val="window" lastClr="FFFFFF"/>
      </a:lt1>
      <a:dk2>
        <a:srgbClr val="1E5155"/>
      </a:dk2>
      <a:lt2>
        <a:srgbClr val="EBEBEB"/>
      </a:lt2>
      <a:accent1>
        <a:srgbClr val="B01513"/>
      </a:accent1>
      <a:accent2>
        <a:srgbClr val="EA6312"/>
      </a:accent2>
      <a:accent3>
        <a:srgbClr val="E6B729"/>
      </a:accent3>
      <a:accent4>
        <a:srgbClr val="6AAC90"/>
      </a:accent4>
      <a:accent5>
        <a:srgbClr val="54849A"/>
      </a:accent5>
      <a:accent6>
        <a:srgbClr val="9E5E9B"/>
      </a:accent6>
      <a:hlink>
        <a:srgbClr val="58C1BA"/>
      </a:hlink>
      <a:folHlink>
        <a:srgbClr val="9DFFC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gradFill rotWithShape="1">
          <a:gsLst>
            <a:gs pos="0">
              <a:schemeClr val="bg1"/>
            </a:gs>
            <a:gs pos="100000">
              <a:schemeClr val="accent1">
                <a:alpha val="28000"/>
              </a:schemeClr>
            </a:gs>
          </a:gsLst>
          <a:path path="rect">
            <a:fillToRect l="50000" t="50000" r="50000" b="50000"/>
          </a:path>
        </a:gra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spDef>
    <a:lnDef>
      <a:spPr bwMode="auto">
        <a:xfrm>
          <a:off x="0" y="0"/>
          <a:ext cx="1" cy="1"/>
        </a:xfrm>
        <a:custGeom>
          <a:avLst/>
          <a:gdLst/>
          <a:ahLst/>
          <a:cxnLst/>
          <a:rect l="0" t="0" r="0" b="0"/>
          <a:pathLst/>
        </a:custGeom>
        <a:gradFill rotWithShape="1">
          <a:gsLst>
            <a:gs pos="0">
              <a:schemeClr val="bg1"/>
            </a:gs>
            <a:gs pos="100000">
              <a:schemeClr val="accent1">
                <a:alpha val="28000"/>
              </a:schemeClr>
            </a:gs>
          </a:gsLst>
          <a:path path="rect">
            <a:fillToRect l="50000" t="50000" r="50000" b="50000"/>
          </a:path>
        </a:gra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anose="020B0604020202020204" pitchFamily="34" charset="0"/>
            <a:cs typeface="Arial" panose="020B0604020202020204" pitchFamily="34"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1699</TotalTime>
  <Words>4453</Words>
  <Application>Microsoft Office PowerPoint</Application>
  <PresentationFormat>On-screen Show (16:9)</PresentationFormat>
  <Paragraphs>400</Paragraphs>
  <Slides>67</Slides>
  <Notes>56</Notes>
  <HiddenSlides>0</HiddenSlides>
  <MMClips>1</MMClips>
  <ScaleCrop>false</ScaleCrop>
  <HeadingPairs>
    <vt:vector size="8" baseType="variant">
      <vt:variant>
        <vt:lpstr>Fonts Used</vt:lpstr>
      </vt:variant>
      <vt:variant>
        <vt:i4>15</vt:i4>
      </vt:variant>
      <vt:variant>
        <vt:lpstr>Theme</vt:lpstr>
      </vt:variant>
      <vt:variant>
        <vt:i4>8</vt:i4>
      </vt:variant>
      <vt:variant>
        <vt:lpstr>Embedded OLE Servers</vt:lpstr>
      </vt:variant>
      <vt:variant>
        <vt:i4>1</vt:i4>
      </vt:variant>
      <vt:variant>
        <vt:lpstr>Slide Titles</vt:lpstr>
      </vt:variant>
      <vt:variant>
        <vt:i4>67</vt:i4>
      </vt:variant>
    </vt:vector>
  </HeadingPairs>
  <TitlesOfParts>
    <vt:vector size="91" baseType="lpstr">
      <vt:lpstr>Quicksand Medium</vt:lpstr>
      <vt:lpstr>Open Sans</vt:lpstr>
      <vt:lpstr>Lato</vt:lpstr>
      <vt:lpstr>Dotum</vt:lpstr>
      <vt:lpstr>Calibri</vt:lpstr>
      <vt:lpstr>Nunito Light</vt:lpstr>
      <vt:lpstr>Arial</vt:lpstr>
      <vt:lpstr>Times New Roman</vt:lpstr>
      <vt:lpstr>Cambria Math</vt:lpstr>
      <vt:lpstr>Maven Pro ExtraBold</vt:lpstr>
      <vt:lpstr>Century Gothic</vt:lpstr>
      <vt:lpstr>Lilita One</vt:lpstr>
      <vt:lpstr>Wingdings</vt:lpstr>
      <vt:lpstr>Wingdings 3</vt:lpstr>
      <vt:lpstr>Anaheim</vt:lpstr>
      <vt:lpstr>Measurement and Data - Mathematics - 1st Grade by Slidesgo</vt:lpstr>
      <vt:lpstr>Office Theme</vt:lpstr>
      <vt:lpstr>3_Default Design</vt:lpstr>
      <vt:lpstr>5_Default Design</vt:lpstr>
      <vt:lpstr>6_Default Design</vt:lpstr>
      <vt:lpstr>Ion</vt:lpstr>
      <vt:lpstr>2_Default Design</vt:lpstr>
      <vt:lpstr>1_Default Design</vt:lpstr>
      <vt:lpstr>Equation</vt:lpstr>
      <vt:lpstr>PowerPoint Presentation</vt:lpstr>
      <vt:lpstr>PowerPoint Presentation</vt:lpstr>
      <vt:lpstr>PowerPoint Presentation</vt:lpstr>
      <vt:lpstr>NỘI DUNG BÀI HỌC</vt:lpstr>
      <vt:lpstr>PowerPoint Presentation</vt:lpstr>
      <vt:lpstr>1. Trường hợp đồng dạng thứ nhất của tam giác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Trường hợp đồng dạng thứ hai của tam giác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Trường hợp đồng dạng thứ ba của tam giác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CẢM ƠN CÁC EM ĐÃ CHÚ Ý LẮNG NGHE!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HỌC  NGÀY HÔM NAY!</dc:title>
  <dc:creator>Hà Ngân</dc:creator>
  <cp:lastModifiedBy>Hùng Cường Mai</cp:lastModifiedBy>
  <cp:revision>81</cp:revision>
  <dcterms:modified xsi:type="dcterms:W3CDTF">2024-01-26T16:02:22Z</dcterms:modified>
</cp:coreProperties>
</file>